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40"/>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Lst>
  <p:sldSz cx="9144000" cy="5143500" type="screen16x9"/>
  <p:notesSz cx="6858000" cy="9144000"/>
  <p:embeddedFontLst>
    <p:embeddedFont>
      <p:font typeface="Bebas Neue" panose="020B0606020202050201" pitchFamily="34" charset="0"/>
      <p:regular r:id="rId41"/>
    </p:embeddedFont>
    <p:embeddedFont>
      <p:font typeface="Montserrat" panose="00000500000000000000" pitchFamily="2" charset="0"/>
      <p:regular r:id="rId42"/>
      <p:bold r:id="rId43"/>
      <p:italic r:id="rId44"/>
      <p:boldItalic r:id="rId45"/>
    </p:embeddedFont>
    <p:embeddedFont>
      <p:font typeface="Montserrat Medium" panose="00000600000000000000" pitchFamily="2" charset="0"/>
      <p:regular r:id="rId46"/>
      <p:bold r:id="rId47"/>
      <p:italic r:id="rId48"/>
      <p:boldItalic r:id="rId49"/>
    </p:embeddedFont>
    <p:embeddedFont>
      <p:font typeface="Orbitron Black" panose="020B0604020202020204" charset="0"/>
      <p:bold r:id="rId50"/>
    </p:embeddedFont>
    <p:embeddedFont>
      <p:font typeface="Roboto Condensed Light" panose="02000000000000000000" pitchFamily="2" charset="0"/>
      <p:regular r:id="rId5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AF1D101-E093-47B6-9854-B65A8785A02B}">
  <a:tblStyle styleId="{4AF1D101-E093-47B6-9854-B65A8785A02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3" d="100"/>
          <a:sy n="93" d="100"/>
        </p:scale>
        <p:origin x="117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2.fntdata"/><Relationship Id="rId47" Type="http://schemas.openxmlformats.org/officeDocument/2006/relationships/font" Target="fonts/font7.fntdata"/><Relationship Id="rId50" Type="http://schemas.openxmlformats.org/officeDocument/2006/relationships/font" Target="fonts/font10.fntdata"/><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notesMaster" Target="notesMasters/notesMaster1.xml"/><Relationship Id="rId45" Type="http://schemas.openxmlformats.org/officeDocument/2006/relationships/font" Target="fonts/font5.fntdata"/><Relationship Id="rId53"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4.fntdata"/><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3.fntdata"/><Relationship Id="rId48" Type="http://schemas.openxmlformats.org/officeDocument/2006/relationships/font" Target="fonts/font8.fntdata"/><Relationship Id="rId8" Type="http://schemas.openxmlformats.org/officeDocument/2006/relationships/slide" Target="slides/slide7.xml"/><Relationship Id="rId51" Type="http://schemas.openxmlformats.org/officeDocument/2006/relationships/font" Target="fonts/font11.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6.fntdata"/><Relationship Id="rId20" Type="http://schemas.openxmlformats.org/officeDocument/2006/relationships/slide" Target="slides/slide19.xml"/><Relationship Id="rId41" Type="http://schemas.openxmlformats.org/officeDocument/2006/relationships/font" Target="fonts/font1.fntdata"/><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6"/>
        <p:cNvGrpSpPr/>
        <p:nvPr/>
      </p:nvGrpSpPr>
      <p:grpSpPr>
        <a:xfrm>
          <a:off x="0" y="0"/>
          <a:ext cx="0" cy="0"/>
          <a:chOff x="0" y="0"/>
          <a:chExt cx="0" cy="0"/>
        </a:xfrm>
      </p:grpSpPr>
      <p:sp>
        <p:nvSpPr>
          <p:cNvPr id="1957" name="Google Shape;1957;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8" name="Google Shape;195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1"/>
        <p:cNvGrpSpPr/>
        <p:nvPr/>
      </p:nvGrpSpPr>
      <p:grpSpPr>
        <a:xfrm>
          <a:off x="0" y="0"/>
          <a:ext cx="0" cy="0"/>
          <a:chOff x="0" y="0"/>
          <a:chExt cx="0" cy="0"/>
        </a:xfrm>
      </p:grpSpPr>
      <p:sp>
        <p:nvSpPr>
          <p:cNvPr id="4762" name="Google Shape;4762;g116bc6a4a9d_0_11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3" name="Google Shape;4763;g116bc6a4a9d_0_1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1"/>
        <p:cNvGrpSpPr/>
        <p:nvPr/>
      </p:nvGrpSpPr>
      <p:grpSpPr>
        <a:xfrm>
          <a:off x="0" y="0"/>
          <a:ext cx="0" cy="0"/>
          <a:chOff x="0" y="0"/>
          <a:chExt cx="0" cy="0"/>
        </a:xfrm>
      </p:grpSpPr>
      <p:sp>
        <p:nvSpPr>
          <p:cNvPr id="5062" name="Google Shape;5062;g116bc6a4a9d_0_3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3" name="Google Shape;5063;g116bc6a4a9d_0_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6"/>
        <p:cNvGrpSpPr/>
        <p:nvPr/>
      </p:nvGrpSpPr>
      <p:grpSpPr>
        <a:xfrm>
          <a:off x="0" y="0"/>
          <a:ext cx="0" cy="0"/>
          <a:chOff x="0" y="0"/>
          <a:chExt cx="0" cy="0"/>
        </a:xfrm>
      </p:grpSpPr>
      <p:sp>
        <p:nvSpPr>
          <p:cNvPr id="5367" name="Google Shape;5367;g116bc6a4a9d_0_4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8" name="Google Shape;5368;g116bc6a4a9d_0_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2"/>
        <p:cNvGrpSpPr/>
        <p:nvPr/>
      </p:nvGrpSpPr>
      <p:grpSpPr>
        <a:xfrm>
          <a:off x="0" y="0"/>
          <a:ext cx="0" cy="0"/>
          <a:chOff x="0" y="0"/>
          <a:chExt cx="0" cy="0"/>
        </a:xfrm>
      </p:grpSpPr>
      <p:sp>
        <p:nvSpPr>
          <p:cNvPr id="5623" name="Google Shape;5623;g116bc6a4a9d_0_4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4" name="Google Shape;5624;g116bc6a4a9d_0_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1"/>
        <p:cNvGrpSpPr/>
        <p:nvPr/>
      </p:nvGrpSpPr>
      <p:grpSpPr>
        <a:xfrm>
          <a:off x="0" y="0"/>
          <a:ext cx="0" cy="0"/>
          <a:chOff x="0" y="0"/>
          <a:chExt cx="0" cy="0"/>
        </a:xfrm>
      </p:grpSpPr>
      <p:sp>
        <p:nvSpPr>
          <p:cNvPr id="5852" name="Google Shape;5852;g116bc6a4a9d_0_4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3" name="Google Shape;5853;g116bc6a4a9d_0_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8"/>
        <p:cNvGrpSpPr/>
        <p:nvPr/>
      </p:nvGrpSpPr>
      <p:grpSpPr>
        <a:xfrm>
          <a:off x="0" y="0"/>
          <a:ext cx="0" cy="0"/>
          <a:chOff x="0" y="0"/>
          <a:chExt cx="0" cy="0"/>
        </a:xfrm>
      </p:grpSpPr>
      <p:sp>
        <p:nvSpPr>
          <p:cNvPr id="6079" name="Google Shape;6079;g116bc6a4a9d_0_4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0" name="Google Shape;6080;g116bc6a4a9d_0_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9"/>
        <p:cNvGrpSpPr/>
        <p:nvPr/>
      </p:nvGrpSpPr>
      <p:grpSpPr>
        <a:xfrm>
          <a:off x="0" y="0"/>
          <a:ext cx="0" cy="0"/>
          <a:chOff x="0" y="0"/>
          <a:chExt cx="0" cy="0"/>
        </a:xfrm>
      </p:grpSpPr>
      <p:sp>
        <p:nvSpPr>
          <p:cNvPr id="6420" name="Google Shape;6420;ge4957916ed_0_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21" name="Google Shape;6421;ge4957916ed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65"/>
        <p:cNvGrpSpPr/>
        <p:nvPr/>
      </p:nvGrpSpPr>
      <p:grpSpPr>
        <a:xfrm>
          <a:off x="0" y="0"/>
          <a:ext cx="0" cy="0"/>
          <a:chOff x="0" y="0"/>
          <a:chExt cx="0" cy="0"/>
        </a:xfrm>
      </p:grpSpPr>
      <p:sp>
        <p:nvSpPr>
          <p:cNvPr id="6766" name="Google Shape;6766;g116bc6a4a9d_0_16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7" name="Google Shape;6767;g116bc6a4a9d_0_1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9"/>
        <p:cNvGrpSpPr/>
        <p:nvPr/>
      </p:nvGrpSpPr>
      <p:grpSpPr>
        <a:xfrm>
          <a:off x="0" y="0"/>
          <a:ext cx="0" cy="0"/>
          <a:chOff x="0" y="0"/>
          <a:chExt cx="0" cy="0"/>
        </a:xfrm>
      </p:grpSpPr>
      <p:sp>
        <p:nvSpPr>
          <p:cNvPr id="7120" name="Google Shape;7120;g116bc6a4a9d_0_16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1" name="Google Shape;7121;g116bc6a4a9d_0_16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1"/>
        <p:cNvGrpSpPr/>
        <p:nvPr/>
      </p:nvGrpSpPr>
      <p:grpSpPr>
        <a:xfrm>
          <a:off x="0" y="0"/>
          <a:ext cx="0" cy="0"/>
          <a:chOff x="0" y="0"/>
          <a:chExt cx="0" cy="0"/>
        </a:xfrm>
      </p:grpSpPr>
      <p:sp>
        <p:nvSpPr>
          <p:cNvPr id="7512" name="Google Shape;7512;g116bc6a4a9d_0_3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3" name="Google Shape;7513;g116bc6a4a9d_0_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5"/>
        <p:cNvGrpSpPr/>
        <p:nvPr/>
      </p:nvGrpSpPr>
      <p:grpSpPr>
        <a:xfrm>
          <a:off x="0" y="0"/>
          <a:ext cx="0" cy="0"/>
          <a:chOff x="0" y="0"/>
          <a:chExt cx="0" cy="0"/>
        </a:xfrm>
      </p:grpSpPr>
      <p:sp>
        <p:nvSpPr>
          <p:cNvPr id="2256" name="Google Shape;2256;g116bc6a4a9d_0_8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7" name="Google Shape;2257;g116bc6a4a9d_0_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7"/>
        <p:cNvGrpSpPr/>
        <p:nvPr/>
      </p:nvGrpSpPr>
      <p:grpSpPr>
        <a:xfrm>
          <a:off x="0" y="0"/>
          <a:ext cx="0" cy="0"/>
          <a:chOff x="0" y="0"/>
          <a:chExt cx="0" cy="0"/>
        </a:xfrm>
      </p:grpSpPr>
      <p:sp>
        <p:nvSpPr>
          <p:cNvPr id="7868" name="Google Shape;7868;g116bc6a4a9d_0_5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9" name="Google Shape;7869;g116bc6a4a9d_0_5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98"/>
        <p:cNvGrpSpPr/>
        <p:nvPr/>
      </p:nvGrpSpPr>
      <p:grpSpPr>
        <a:xfrm>
          <a:off x="0" y="0"/>
          <a:ext cx="0" cy="0"/>
          <a:chOff x="0" y="0"/>
          <a:chExt cx="0" cy="0"/>
        </a:xfrm>
      </p:grpSpPr>
      <p:sp>
        <p:nvSpPr>
          <p:cNvPr id="8099" name="Google Shape;8099;g116bc6a4a9d_0_4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00" name="Google Shape;8100;g116bc6a4a9d_0_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3"/>
        <p:cNvGrpSpPr/>
        <p:nvPr/>
      </p:nvGrpSpPr>
      <p:grpSpPr>
        <a:xfrm>
          <a:off x="0" y="0"/>
          <a:ext cx="0" cy="0"/>
          <a:chOff x="0" y="0"/>
          <a:chExt cx="0" cy="0"/>
        </a:xfrm>
      </p:grpSpPr>
      <p:sp>
        <p:nvSpPr>
          <p:cNvPr id="8444" name="Google Shape;8444;g116bc6a4a9d_0_4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45" name="Google Shape;8445;g116bc6a4a9d_0_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8"/>
        <p:cNvGrpSpPr/>
        <p:nvPr/>
      </p:nvGrpSpPr>
      <p:grpSpPr>
        <a:xfrm>
          <a:off x="0" y="0"/>
          <a:ext cx="0" cy="0"/>
          <a:chOff x="0" y="0"/>
          <a:chExt cx="0" cy="0"/>
        </a:xfrm>
      </p:grpSpPr>
      <p:sp>
        <p:nvSpPr>
          <p:cNvPr id="8729" name="Google Shape;8729;g116bc6a4a9d_0_4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0" name="Google Shape;8730;g116bc6a4a9d_0_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39"/>
        <p:cNvGrpSpPr/>
        <p:nvPr/>
      </p:nvGrpSpPr>
      <p:grpSpPr>
        <a:xfrm>
          <a:off x="0" y="0"/>
          <a:ext cx="0" cy="0"/>
          <a:chOff x="0" y="0"/>
          <a:chExt cx="0" cy="0"/>
        </a:xfrm>
      </p:grpSpPr>
      <p:sp>
        <p:nvSpPr>
          <p:cNvPr id="9040" name="Google Shape;9040;g116bc6a4a9d_0_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41" name="Google Shape;9041;g116bc6a4a9d_0_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1"/>
        <p:cNvGrpSpPr/>
        <p:nvPr/>
      </p:nvGrpSpPr>
      <p:grpSpPr>
        <a:xfrm>
          <a:off x="0" y="0"/>
          <a:ext cx="0" cy="0"/>
          <a:chOff x="0" y="0"/>
          <a:chExt cx="0" cy="0"/>
        </a:xfrm>
      </p:grpSpPr>
      <p:sp>
        <p:nvSpPr>
          <p:cNvPr id="9382" name="Google Shape;9382;g116bc6a4a9d_0_4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3" name="Google Shape;9383;g116bc6a4a9d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7"/>
        <p:cNvGrpSpPr/>
        <p:nvPr/>
      </p:nvGrpSpPr>
      <p:grpSpPr>
        <a:xfrm>
          <a:off x="0" y="0"/>
          <a:ext cx="0" cy="0"/>
          <a:chOff x="0" y="0"/>
          <a:chExt cx="0" cy="0"/>
        </a:xfrm>
      </p:grpSpPr>
      <p:sp>
        <p:nvSpPr>
          <p:cNvPr id="9728" name="Google Shape;9728;g116bc6a4a9d_0_3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9" name="Google Shape;9729;g116bc6a4a9d_0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4"/>
        <p:cNvGrpSpPr/>
        <p:nvPr/>
      </p:nvGrpSpPr>
      <p:grpSpPr>
        <a:xfrm>
          <a:off x="0" y="0"/>
          <a:ext cx="0" cy="0"/>
          <a:chOff x="0" y="0"/>
          <a:chExt cx="0" cy="0"/>
        </a:xfrm>
      </p:grpSpPr>
      <p:sp>
        <p:nvSpPr>
          <p:cNvPr id="9975" name="Google Shape;9975;g116bc6a4a9d_0_3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76" name="Google Shape;9976;g116bc6a4a9d_0_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4"/>
        <p:cNvGrpSpPr/>
        <p:nvPr/>
      </p:nvGrpSpPr>
      <p:grpSpPr>
        <a:xfrm>
          <a:off x="0" y="0"/>
          <a:ext cx="0" cy="0"/>
          <a:chOff x="0" y="0"/>
          <a:chExt cx="0" cy="0"/>
        </a:xfrm>
      </p:grpSpPr>
      <p:sp>
        <p:nvSpPr>
          <p:cNvPr id="10215" name="Google Shape;10215;ge4957916ed_0_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16" name="Google Shape;10216;ge4957916ed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7"/>
        <p:cNvGrpSpPr/>
        <p:nvPr/>
      </p:nvGrpSpPr>
      <p:grpSpPr>
        <a:xfrm>
          <a:off x="0" y="0"/>
          <a:ext cx="0" cy="0"/>
          <a:chOff x="0" y="0"/>
          <a:chExt cx="0" cy="0"/>
        </a:xfrm>
      </p:grpSpPr>
      <p:sp>
        <p:nvSpPr>
          <p:cNvPr id="10468" name="Google Shape;10468;g116bc6a4a9d_0_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9" name="Google Shape;10469;g116bc6a4a9d_0_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3"/>
        <p:cNvGrpSpPr/>
        <p:nvPr/>
      </p:nvGrpSpPr>
      <p:grpSpPr>
        <a:xfrm>
          <a:off x="0" y="0"/>
          <a:ext cx="0" cy="0"/>
          <a:chOff x="0" y="0"/>
          <a:chExt cx="0" cy="0"/>
        </a:xfrm>
      </p:grpSpPr>
      <p:sp>
        <p:nvSpPr>
          <p:cNvPr id="2484" name="Google Shape;2484;g116bc6a4a9d_0_8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5" name="Google Shape;2485;g116bc6a4a9d_0_8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99"/>
        <p:cNvGrpSpPr/>
        <p:nvPr/>
      </p:nvGrpSpPr>
      <p:grpSpPr>
        <a:xfrm>
          <a:off x="0" y="0"/>
          <a:ext cx="0" cy="0"/>
          <a:chOff x="0" y="0"/>
          <a:chExt cx="0" cy="0"/>
        </a:xfrm>
      </p:grpSpPr>
      <p:sp>
        <p:nvSpPr>
          <p:cNvPr id="10800" name="Google Shape;10800;g116bc6a4a9d_0_15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1" name="Google Shape;10801;g116bc6a4a9d_0_15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6"/>
        <p:cNvGrpSpPr/>
        <p:nvPr/>
      </p:nvGrpSpPr>
      <p:grpSpPr>
        <a:xfrm>
          <a:off x="0" y="0"/>
          <a:ext cx="0" cy="0"/>
          <a:chOff x="0" y="0"/>
          <a:chExt cx="0" cy="0"/>
        </a:xfrm>
      </p:grpSpPr>
      <p:sp>
        <p:nvSpPr>
          <p:cNvPr id="11067" name="Google Shape;11067;g116bc6a4a9d_0_5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68" name="Google Shape;11068;g116bc6a4a9d_0_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9"/>
        <p:cNvGrpSpPr/>
        <p:nvPr/>
      </p:nvGrpSpPr>
      <p:grpSpPr>
        <a:xfrm>
          <a:off x="0" y="0"/>
          <a:ext cx="0" cy="0"/>
          <a:chOff x="0" y="0"/>
          <a:chExt cx="0" cy="0"/>
        </a:xfrm>
      </p:grpSpPr>
      <p:sp>
        <p:nvSpPr>
          <p:cNvPr id="11300" name="Google Shape;11300;g116bc6a4a9d_0_5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1" name="Google Shape;11301;g116bc6a4a9d_0_5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6"/>
        <p:cNvGrpSpPr/>
        <p:nvPr/>
      </p:nvGrpSpPr>
      <p:grpSpPr>
        <a:xfrm>
          <a:off x="0" y="0"/>
          <a:ext cx="0" cy="0"/>
          <a:chOff x="0" y="0"/>
          <a:chExt cx="0" cy="0"/>
        </a:xfrm>
      </p:grpSpPr>
      <p:sp>
        <p:nvSpPr>
          <p:cNvPr id="11647" name="Google Shape;11647;g116bc6a4a9d_0_5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8" name="Google Shape;11648;g116bc6a4a9d_0_5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0"/>
        <p:cNvGrpSpPr/>
        <p:nvPr/>
      </p:nvGrpSpPr>
      <p:grpSpPr>
        <a:xfrm>
          <a:off x="0" y="0"/>
          <a:ext cx="0" cy="0"/>
          <a:chOff x="0" y="0"/>
          <a:chExt cx="0" cy="0"/>
        </a:xfrm>
      </p:grpSpPr>
      <p:sp>
        <p:nvSpPr>
          <p:cNvPr id="11941" name="Google Shape;11941;g116bc6a4a9d_0_5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42" name="Google Shape;11942;g116bc6a4a9d_0_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2"/>
        <p:cNvGrpSpPr/>
        <p:nvPr/>
      </p:nvGrpSpPr>
      <p:grpSpPr>
        <a:xfrm>
          <a:off x="0" y="0"/>
          <a:ext cx="0" cy="0"/>
          <a:chOff x="0" y="0"/>
          <a:chExt cx="0" cy="0"/>
        </a:xfrm>
      </p:grpSpPr>
      <p:sp>
        <p:nvSpPr>
          <p:cNvPr id="12173" name="Google Shape;12173;ge4957916ed_0_1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4" name="Google Shape;12174;ge4957916ed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6"/>
        <p:cNvGrpSpPr/>
        <p:nvPr/>
      </p:nvGrpSpPr>
      <p:grpSpPr>
        <a:xfrm>
          <a:off x="0" y="0"/>
          <a:ext cx="0" cy="0"/>
          <a:chOff x="0" y="0"/>
          <a:chExt cx="0" cy="0"/>
        </a:xfrm>
      </p:grpSpPr>
      <p:sp>
        <p:nvSpPr>
          <p:cNvPr id="12417" name="Google Shape;12417;g11610f01eb3_0_13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18" name="Google Shape;12418;g11610f01eb3_0_1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19"/>
        <p:cNvGrpSpPr/>
        <p:nvPr/>
      </p:nvGrpSpPr>
      <p:grpSpPr>
        <a:xfrm>
          <a:off x="0" y="0"/>
          <a:ext cx="0" cy="0"/>
          <a:chOff x="0" y="0"/>
          <a:chExt cx="0" cy="0"/>
        </a:xfrm>
      </p:grpSpPr>
      <p:sp>
        <p:nvSpPr>
          <p:cNvPr id="13020" name="Google Shape;13020;g116bc6a4a9d_0_5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1" name="Google Shape;13021;g116bc6a4a9d_0_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23"/>
        <p:cNvGrpSpPr/>
        <p:nvPr/>
      </p:nvGrpSpPr>
      <p:grpSpPr>
        <a:xfrm>
          <a:off x="0" y="0"/>
          <a:ext cx="0" cy="0"/>
          <a:chOff x="0" y="0"/>
          <a:chExt cx="0" cy="0"/>
        </a:xfrm>
      </p:grpSpPr>
      <p:sp>
        <p:nvSpPr>
          <p:cNvPr id="13524" name="Google Shape;13524;g116bc6a4a9d_0_5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25" name="Google Shape;13525;g116bc6a4a9d_0_5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2"/>
        <p:cNvGrpSpPr/>
        <p:nvPr/>
      </p:nvGrpSpPr>
      <p:grpSpPr>
        <a:xfrm>
          <a:off x="0" y="0"/>
          <a:ext cx="0" cy="0"/>
          <a:chOff x="0" y="0"/>
          <a:chExt cx="0" cy="0"/>
        </a:xfrm>
      </p:grpSpPr>
      <p:sp>
        <p:nvSpPr>
          <p:cNvPr id="2843" name="Google Shape;2843;g116bc6a4a9d_0_8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4" name="Google Shape;2844;g116bc6a4a9d_0_8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4"/>
        <p:cNvGrpSpPr/>
        <p:nvPr/>
      </p:nvGrpSpPr>
      <p:grpSpPr>
        <a:xfrm>
          <a:off x="0" y="0"/>
          <a:ext cx="0" cy="0"/>
          <a:chOff x="0" y="0"/>
          <a:chExt cx="0" cy="0"/>
        </a:xfrm>
      </p:grpSpPr>
      <p:sp>
        <p:nvSpPr>
          <p:cNvPr id="3185" name="Google Shape;3185;g116bc6a4a9d_0_8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6" name="Google Shape;3186;g116bc6a4a9d_0_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3"/>
        <p:cNvGrpSpPr/>
        <p:nvPr/>
      </p:nvGrpSpPr>
      <p:grpSpPr>
        <a:xfrm>
          <a:off x="0" y="0"/>
          <a:ext cx="0" cy="0"/>
          <a:chOff x="0" y="0"/>
          <a:chExt cx="0" cy="0"/>
        </a:xfrm>
      </p:grpSpPr>
      <p:sp>
        <p:nvSpPr>
          <p:cNvPr id="3414" name="Google Shape;3414;g10e4b580234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5" name="Google Shape;3415;g10e4b58023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5"/>
        <p:cNvGrpSpPr/>
        <p:nvPr/>
      </p:nvGrpSpPr>
      <p:grpSpPr>
        <a:xfrm>
          <a:off x="0" y="0"/>
          <a:ext cx="0" cy="0"/>
          <a:chOff x="0" y="0"/>
          <a:chExt cx="0" cy="0"/>
        </a:xfrm>
      </p:grpSpPr>
      <p:sp>
        <p:nvSpPr>
          <p:cNvPr id="3756" name="Google Shape;3756;g116bc6a4a9d_0_8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7" name="Google Shape;3757;g116bc6a4a9d_0_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7"/>
        <p:cNvGrpSpPr/>
        <p:nvPr/>
      </p:nvGrpSpPr>
      <p:grpSpPr>
        <a:xfrm>
          <a:off x="0" y="0"/>
          <a:ext cx="0" cy="0"/>
          <a:chOff x="0" y="0"/>
          <a:chExt cx="0" cy="0"/>
        </a:xfrm>
      </p:grpSpPr>
      <p:sp>
        <p:nvSpPr>
          <p:cNvPr id="4098" name="Google Shape;4098;ge4957916ed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9" name="Google Shape;4099;ge4957916ed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9"/>
        <p:cNvGrpSpPr/>
        <p:nvPr/>
      </p:nvGrpSpPr>
      <p:grpSpPr>
        <a:xfrm>
          <a:off x="0" y="0"/>
          <a:ext cx="0" cy="0"/>
          <a:chOff x="0" y="0"/>
          <a:chExt cx="0" cy="0"/>
        </a:xfrm>
      </p:grpSpPr>
      <p:sp>
        <p:nvSpPr>
          <p:cNvPr id="4440" name="Google Shape;4440;g116bc6a4a9d_0_3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1" name="Google Shape;4441;g116bc6a4a9d_0_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720025" y="1109405"/>
            <a:ext cx="5644800" cy="2493600"/>
          </a:xfrm>
          <a:prstGeom prst="rect">
            <a:avLst/>
          </a:prstGeom>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20022" y="3602995"/>
            <a:ext cx="5644800" cy="4311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800"/>
              <a:buFont typeface="Montserrat"/>
              <a:buNone/>
              <a:defRPr sz="16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grpSp>
        <p:nvGrpSpPr>
          <p:cNvPr id="12" name="Google Shape;12;p2"/>
          <p:cNvGrpSpPr/>
          <p:nvPr/>
        </p:nvGrpSpPr>
        <p:grpSpPr>
          <a:xfrm>
            <a:off x="-596129" y="-1825457"/>
            <a:ext cx="2756375" cy="2714000"/>
            <a:chOff x="2849923" y="1083339"/>
            <a:chExt cx="1781640" cy="1754136"/>
          </a:xfrm>
        </p:grpSpPr>
        <p:sp>
          <p:nvSpPr>
            <p:cNvPr id="13" name="Google Shape;13;p2"/>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380725" y="4603490"/>
            <a:ext cx="948900" cy="844023"/>
            <a:chOff x="5512840" y="1593217"/>
            <a:chExt cx="1433600" cy="1275153"/>
          </a:xfrm>
        </p:grpSpPr>
        <p:sp>
          <p:nvSpPr>
            <p:cNvPr id="31" name="Google Shape;31;p2"/>
            <p:cNvSpPr/>
            <p:nvPr/>
          </p:nvSpPr>
          <p:spPr>
            <a:xfrm rot="59970">
              <a:off x="5523693" y="1605435"/>
              <a:ext cx="1411893" cy="1250716"/>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59970">
              <a:off x="5685913" y="1739615"/>
              <a:ext cx="1096907" cy="98767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59970">
              <a:off x="5895609" y="1839846"/>
              <a:ext cx="667895" cy="79143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59970">
              <a:off x="5682420" y="2138482"/>
              <a:ext cx="352909" cy="581776"/>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59970">
              <a:off x="6414234" y="1722074"/>
              <a:ext cx="353167" cy="610401"/>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36;p2"/>
          <p:cNvGrpSpPr/>
          <p:nvPr/>
        </p:nvGrpSpPr>
        <p:grpSpPr>
          <a:xfrm>
            <a:off x="6251912" y="-444808"/>
            <a:ext cx="1101080" cy="1061003"/>
            <a:chOff x="4698644" y="2829178"/>
            <a:chExt cx="163547" cy="157592"/>
          </a:xfrm>
        </p:grpSpPr>
        <p:sp>
          <p:nvSpPr>
            <p:cNvPr id="37" name="Google Shape;37;p2"/>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2;p2"/>
          <p:cNvGrpSpPr/>
          <p:nvPr/>
        </p:nvGrpSpPr>
        <p:grpSpPr>
          <a:xfrm>
            <a:off x="8042996" y="3460543"/>
            <a:ext cx="2756375" cy="2714000"/>
            <a:chOff x="2849923" y="1083339"/>
            <a:chExt cx="1781640" cy="1754136"/>
          </a:xfrm>
        </p:grpSpPr>
        <p:sp>
          <p:nvSpPr>
            <p:cNvPr id="43" name="Google Shape;43;p2"/>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60;p2"/>
          <p:cNvGrpSpPr/>
          <p:nvPr/>
        </p:nvGrpSpPr>
        <p:grpSpPr>
          <a:xfrm rot="-2100169">
            <a:off x="-595392" y="2366196"/>
            <a:ext cx="990040" cy="890991"/>
            <a:chOff x="8344515" y="2885097"/>
            <a:chExt cx="990069" cy="891017"/>
          </a:xfrm>
        </p:grpSpPr>
        <p:sp>
          <p:nvSpPr>
            <p:cNvPr id="61" name="Google Shape;61;p2"/>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31"/>
        <p:cNvGrpSpPr/>
        <p:nvPr/>
      </p:nvGrpSpPr>
      <p:grpSpPr>
        <a:xfrm>
          <a:off x="0" y="0"/>
          <a:ext cx="0" cy="0"/>
          <a:chOff x="0" y="0"/>
          <a:chExt cx="0" cy="0"/>
        </a:xfrm>
      </p:grpSpPr>
      <p:sp>
        <p:nvSpPr>
          <p:cNvPr id="532" name="Google Shape;532;p11"/>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1"/>
          <p:cNvSpPr txBox="1">
            <a:spLocks noGrp="1"/>
          </p:cNvSpPr>
          <p:nvPr>
            <p:ph type="title" hasCustomPrompt="1"/>
          </p:nvPr>
        </p:nvSpPr>
        <p:spPr>
          <a:xfrm>
            <a:off x="720000" y="1540650"/>
            <a:ext cx="7704000" cy="172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0000"/>
              <a:buNone/>
              <a:defRPr sz="100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534" name="Google Shape;534;p11"/>
          <p:cNvSpPr txBox="1">
            <a:spLocks noGrp="1"/>
          </p:cNvSpPr>
          <p:nvPr>
            <p:ph type="subTitle" idx="1"/>
          </p:nvPr>
        </p:nvSpPr>
        <p:spPr>
          <a:xfrm>
            <a:off x="720000" y="3264450"/>
            <a:ext cx="77040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a:buNone/>
              <a:defRPr sz="16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grpSp>
        <p:nvGrpSpPr>
          <p:cNvPr id="535" name="Google Shape;535;p11"/>
          <p:cNvGrpSpPr/>
          <p:nvPr/>
        </p:nvGrpSpPr>
        <p:grpSpPr>
          <a:xfrm>
            <a:off x="-270060" y="2487272"/>
            <a:ext cx="990069" cy="891017"/>
            <a:chOff x="8344515" y="2885097"/>
            <a:chExt cx="990069" cy="891017"/>
          </a:xfrm>
        </p:grpSpPr>
        <p:sp>
          <p:nvSpPr>
            <p:cNvPr id="536" name="Google Shape;536;p11"/>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1"/>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1"/>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11"/>
          <p:cNvGrpSpPr/>
          <p:nvPr/>
        </p:nvGrpSpPr>
        <p:grpSpPr>
          <a:xfrm>
            <a:off x="7322912" y="4374892"/>
            <a:ext cx="1101080" cy="1061003"/>
            <a:chOff x="4698644" y="2829178"/>
            <a:chExt cx="163547" cy="157592"/>
          </a:xfrm>
        </p:grpSpPr>
        <p:sp>
          <p:nvSpPr>
            <p:cNvPr id="542" name="Google Shape;542;p11"/>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1"/>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1"/>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11"/>
          <p:cNvGrpSpPr/>
          <p:nvPr/>
        </p:nvGrpSpPr>
        <p:grpSpPr>
          <a:xfrm>
            <a:off x="-774329" y="4031993"/>
            <a:ext cx="2756375" cy="2714000"/>
            <a:chOff x="2849923" y="1083339"/>
            <a:chExt cx="1781640" cy="1754136"/>
          </a:xfrm>
        </p:grpSpPr>
        <p:sp>
          <p:nvSpPr>
            <p:cNvPr id="548" name="Google Shape;548;p11"/>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1"/>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1"/>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1"/>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1"/>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1"/>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1"/>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1"/>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1"/>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1"/>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1"/>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1"/>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1"/>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1"/>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1"/>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 name="Google Shape;565;p11"/>
          <p:cNvGrpSpPr/>
          <p:nvPr/>
        </p:nvGrpSpPr>
        <p:grpSpPr>
          <a:xfrm rot="-2100169">
            <a:off x="2067558" y="280771"/>
            <a:ext cx="990040" cy="890991"/>
            <a:chOff x="8344515" y="2885097"/>
            <a:chExt cx="990069" cy="891017"/>
          </a:xfrm>
        </p:grpSpPr>
        <p:sp>
          <p:nvSpPr>
            <p:cNvPr id="566" name="Google Shape;566;p11"/>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1"/>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1"/>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1"/>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1"/>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571;p11"/>
          <p:cNvGrpSpPr/>
          <p:nvPr/>
        </p:nvGrpSpPr>
        <p:grpSpPr>
          <a:xfrm>
            <a:off x="7052396" y="-1258282"/>
            <a:ext cx="2756375" cy="2714000"/>
            <a:chOff x="2849923" y="1083339"/>
            <a:chExt cx="1781640" cy="1754136"/>
          </a:xfrm>
        </p:grpSpPr>
        <p:sp>
          <p:nvSpPr>
            <p:cNvPr id="572" name="Google Shape;572;p11"/>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1"/>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1"/>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1"/>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1"/>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1"/>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1"/>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1"/>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1"/>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1"/>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1"/>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1"/>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1"/>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1"/>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1"/>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1"/>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1"/>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8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590"/>
        <p:cNvGrpSpPr/>
        <p:nvPr/>
      </p:nvGrpSpPr>
      <p:grpSpPr>
        <a:xfrm>
          <a:off x="0" y="0"/>
          <a:ext cx="0" cy="0"/>
          <a:chOff x="0" y="0"/>
          <a:chExt cx="0" cy="0"/>
        </a:xfrm>
      </p:grpSpPr>
      <p:sp>
        <p:nvSpPr>
          <p:cNvPr id="591" name="Google Shape;591;p13"/>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3"/>
          <p:cNvSpPr txBox="1">
            <a:spLocks noGrp="1"/>
          </p:cNvSpPr>
          <p:nvPr>
            <p:ph type="title"/>
          </p:nvPr>
        </p:nvSpPr>
        <p:spPr>
          <a:xfrm>
            <a:off x="720000" y="1991913"/>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93" name="Google Shape;593;p13"/>
          <p:cNvSpPr txBox="1">
            <a:spLocks noGrp="1"/>
          </p:cNvSpPr>
          <p:nvPr>
            <p:ph type="title" idx="2" hasCustomPrompt="1"/>
          </p:nvPr>
        </p:nvSpPr>
        <p:spPr>
          <a:xfrm>
            <a:off x="720000" y="1577313"/>
            <a:ext cx="2246400" cy="41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594" name="Google Shape;594;p13"/>
          <p:cNvSpPr txBox="1">
            <a:spLocks noGrp="1"/>
          </p:cNvSpPr>
          <p:nvPr>
            <p:ph type="subTitle" idx="1"/>
          </p:nvPr>
        </p:nvSpPr>
        <p:spPr>
          <a:xfrm>
            <a:off x="720000" y="2330313"/>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595" name="Google Shape;595;p13"/>
          <p:cNvSpPr txBox="1">
            <a:spLocks noGrp="1"/>
          </p:cNvSpPr>
          <p:nvPr>
            <p:ph type="title" idx="3"/>
          </p:nvPr>
        </p:nvSpPr>
        <p:spPr>
          <a:xfrm>
            <a:off x="3448800" y="1991913"/>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96" name="Google Shape;596;p13"/>
          <p:cNvSpPr txBox="1">
            <a:spLocks noGrp="1"/>
          </p:cNvSpPr>
          <p:nvPr>
            <p:ph type="title" idx="4" hasCustomPrompt="1"/>
          </p:nvPr>
        </p:nvSpPr>
        <p:spPr>
          <a:xfrm>
            <a:off x="3448800" y="1577313"/>
            <a:ext cx="2246400" cy="41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597" name="Google Shape;597;p13"/>
          <p:cNvSpPr txBox="1">
            <a:spLocks noGrp="1"/>
          </p:cNvSpPr>
          <p:nvPr>
            <p:ph type="subTitle" idx="5"/>
          </p:nvPr>
        </p:nvSpPr>
        <p:spPr>
          <a:xfrm>
            <a:off x="3448800" y="2330313"/>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598" name="Google Shape;598;p13"/>
          <p:cNvSpPr txBox="1">
            <a:spLocks noGrp="1"/>
          </p:cNvSpPr>
          <p:nvPr>
            <p:ph type="title" idx="6"/>
          </p:nvPr>
        </p:nvSpPr>
        <p:spPr>
          <a:xfrm>
            <a:off x="6177600" y="1991913"/>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99" name="Google Shape;599;p13"/>
          <p:cNvSpPr txBox="1">
            <a:spLocks noGrp="1"/>
          </p:cNvSpPr>
          <p:nvPr>
            <p:ph type="title" idx="7" hasCustomPrompt="1"/>
          </p:nvPr>
        </p:nvSpPr>
        <p:spPr>
          <a:xfrm>
            <a:off x="6177600" y="1577313"/>
            <a:ext cx="2246400" cy="41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600" name="Google Shape;600;p13"/>
          <p:cNvSpPr txBox="1">
            <a:spLocks noGrp="1"/>
          </p:cNvSpPr>
          <p:nvPr>
            <p:ph type="subTitle" idx="8"/>
          </p:nvPr>
        </p:nvSpPr>
        <p:spPr>
          <a:xfrm>
            <a:off x="6177600" y="2330313"/>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601" name="Google Shape;601;p13"/>
          <p:cNvSpPr txBox="1">
            <a:spLocks noGrp="1"/>
          </p:cNvSpPr>
          <p:nvPr>
            <p:ph type="title" idx="9"/>
          </p:nvPr>
        </p:nvSpPr>
        <p:spPr>
          <a:xfrm>
            <a:off x="720000" y="37611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2" name="Google Shape;602;p13"/>
          <p:cNvSpPr txBox="1">
            <a:spLocks noGrp="1"/>
          </p:cNvSpPr>
          <p:nvPr>
            <p:ph type="title" idx="13" hasCustomPrompt="1"/>
          </p:nvPr>
        </p:nvSpPr>
        <p:spPr>
          <a:xfrm>
            <a:off x="720000" y="3346500"/>
            <a:ext cx="2246400" cy="41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603" name="Google Shape;603;p13"/>
          <p:cNvSpPr txBox="1">
            <a:spLocks noGrp="1"/>
          </p:cNvSpPr>
          <p:nvPr>
            <p:ph type="subTitle" idx="14"/>
          </p:nvPr>
        </p:nvSpPr>
        <p:spPr>
          <a:xfrm>
            <a:off x="720000" y="40995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604" name="Google Shape;604;p13"/>
          <p:cNvSpPr txBox="1">
            <a:spLocks noGrp="1"/>
          </p:cNvSpPr>
          <p:nvPr>
            <p:ph type="title" idx="15"/>
          </p:nvPr>
        </p:nvSpPr>
        <p:spPr>
          <a:xfrm>
            <a:off x="3448800" y="37611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5" name="Google Shape;605;p13"/>
          <p:cNvSpPr txBox="1">
            <a:spLocks noGrp="1"/>
          </p:cNvSpPr>
          <p:nvPr>
            <p:ph type="title" idx="16" hasCustomPrompt="1"/>
          </p:nvPr>
        </p:nvSpPr>
        <p:spPr>
          <a:xfrm>
            <a:off x="3448800" y="3346500"/>
            <a:ext cx="2246400" cy="41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606" name="Google Shape;606;p13"/>
          <p:cNvSpPr txBox="1">
            <a:spLocks noGrp="1"/>
          </p:cNvSpPr>
          <p:nvPr>
            <p:ph type="subTitle" idx="17"/>
          </p:nvPr>
        </p:nvSpPr>
        <p:spPr>
          <a:xfrm>
            <a:off x="3448800" y="40995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607" name="Google Shape;607;p13"/>
          <p:cNvSpPr txBox="1">
            <a:spLocks noGrp="1"/>
          </p:cNvSpPr>
          <p:nvPr>
            <p:ph type="title" idx="18"/>
          </p:nvPr>
        </p:nvSpPr>
        <p:spPr>
          <a:xfrm>
            <a:off x="6177600" y="37611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8" name="Google Shape;608;p13"/>
          <p:cNvSpPr txBox="1">
            <a:spLocks noGrp="1"/>
          </p:cNvSpPr>
          <p:nvPr>
            <p:ph type="title" idx="19" hasCustomPrompt="1"/>
          </p:nvPr>
        </p:nvSpPr>
        <p:spPr>
          <a:xfrm>
            <a:off x="6177600" y="3346500"/>
            <a:ext cx="2246400" cy="41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609" name="Google Shape;609;p13"/>
          <p:cNvSpPr txBox="1">
            <a:spLocks noGrp="1"/>
          </p:cNvSpPr>
          <p:nvPr>
            <p:ph type="subTitle" idx="20"/>
          </p:nvPr>
        </p:nvSpPr>
        <p:spPr>
          <a:xfrm>
            <a:off x="6177600" y="40995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610" name="Google Shape;610;p13"/>
          <p:cNvSpPr txBox="1">
            <a:spLocks noGrp="1"/>
          </p:cNvSpPr>
          <p:nvPr>
            <p:ph type="title" idx="21"/>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11" name="Google Shape;611;p13"/>
          <p:cNvGrpSpPr/>
          <p:nvPr/>
        </p:nvGrpSpPr>
        <p:grpSpPr>
          <a:xfrm>
            <a:off x="-346260" y="2487272"/>
            <a:ext cx="990069" cy="891017"/>
            <a:chOff x="8344515" y="2885097"/>
            <a:chExt cx="990069" cy="891017"/>
          </a:xfrm>
        </p:grpSpPr>
        <p:sp>
          <p:nvSpPr>
            <p:cNvPr id="612" name="Google Shape;612;p13"/>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3"/>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3"/>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3"/>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3"/>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13"/>
          <p:cNvGrpSpPr/>
          <p:nvPr/>
        </p:nvGrpSpPr>
        <p:grpSpPr>
          <a:xfrm>
            <a:off x="8389712" y="4527292"/>
            <a:ext cx="1101080" cy="1061003"/>
            <a:chOff x="4698644" y="2829178"/>
            <a:chExt cx="163547" cy="157592"/>
          </a:xfrm>
        </p:grpSpPr>
        <p:sp>
          <p:nvSpPr>
            <p:cNvPr id="618" name="Google Shape;618;p13"/>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3"/>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3"/>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3"/>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3"/>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 name="Google Shape;623;p13"/>
          <p:cNvGrpSpPr/>
          <p:nvPr/>
        </p:nvGrpSpPr>
        <p:grpSpPr>
          <a:xfrm>
            <a:off x="-1502979" y="4527293"/>
            <a:ext cx="2756375" cy="2714000"/>
            <a:chOff x="2849923" y="1083339"/>
            <a:chExt cx="1781640" cy="1754136"/>
          </a:xfrm>
        </p:grpSpPr>
        <p:sp>
          <p:nvSpPr>
            <p:cNvPr id="624" name="Google Shape;624;p13"/>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3"/>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3"/>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3"/>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3"/>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3"/>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3"/>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3"/>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3"/>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3"/>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3"/>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3"/>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3"/>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3"/>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3"/>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3"/>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3"/>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641;p13"/>
          <p:cNvGrpSpPr/>
          <p:nvPr/>
        </p:nvGrpSpPr>
        <p:grpSpPr>
          <a:xfrm rot="-2100169">
            <a:off x="2381883" y="-402654"/>
            <a:ext cx="990040" cy="890991"/>
            <a:chOff x="8344515" y="2885097"/>
            <a:chExt cx="990069" cy="891017"/>
          </a:xfrm>
        </p:grpSpPr>
        <p:sp>
          <p:nvSpPr>
            <p:cNvPr id="642" name="Google Shape;642;p13"/>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3"/>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3"/>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3"/>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3"/>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 name="Google Shape;647;p13"/>
          <p:cNvGrpSpPr/>
          <p:nvPr/>
        </p:nvGrpSpPr>
        <p:grpSpPr>
          <a:xfrm>
            <a:off x="8066846" y="-1385582"/>
            <a:ext cx="2756375" cy="2714000"/>
            <a:chOff x="2849923" y="1083339"/>
            <a:chExt cx="1781640" cy="1754136"/>
          </a:xfrm>
        </p:grpSpPr>
        <p:sp>
          <p:nvSpPr>
            <p:cNvPr id="648" name="Google Shape;648;p13"/>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3"/>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3"/>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3"/>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3"/>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3"/>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3"/>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3"/>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3"/>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3"/>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3"/>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3"/>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3"/>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3"/>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3"/>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3"/>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3"/>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665"/>
        <p:cNvGrpSpPr/>
        <p:nvPr/>
      </p:nvGrpSpPr>
      <p:grpSpPr>
        <a:xfrm>
          <a:off x="0" y="0"/>
          <a:ext cx="0" cy="0"/>
          <a:chOff x="0" y="0"/>
          <a:chExt cx="0" cy="0"/>
        </a:xfrm>
      </p:grpSpPr>
      <p:sp>
        <p:nvSpPr>
          <p:cNvPr id="666" name="Google Shape;666;p14"/>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4"/>
          <p:cNvSpPr txBox="1">
            <a:spLocks noGrp="1"/>
          </p:cNvSpPr>
          <p:nvPr>
            <p:ph type="title"/>
          </p:nvPr>
        </p:nvSpPr>
        <p:spPr>
          <a:xfrm>
            <a:off x="1673850" y="3241350"/>
            <a:ext cx="5796300" cy="569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68" name="Google Shape;668;p14"/>
          <p:cNvSpPr txBox="1">
            <a:spLocks noGrp="1"/>
          </p:cNvSpPr>
          <p:nvPr>
            <p:ph type="subTitle" idx="1"/>
          </p:nvPr>
        </p:nvSpPr>
        <p:spPr>
          <a:xfrm>
            <a:off x="1673850" y="1332750"/>
            <a:ext cx="5796300" cy="1908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500"/>
              <a:buFont typeface="Montserrat"/>
              <a:buNone/>
              <a:defRPr sz="28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2500"/>
              <a:buNone/>
              <a:defRPr sz="2500">
                <a:solidFill>
                  <a:schemeClr val="dk1"/>
                </a:solidFill>
              </a:defRPr>
            </a:lvl2pPr>
            <a:lvl3pPr lvl="2" algn="ctr" rtl="0">
              <a:lnSpc>
                <a:spcPct val="100000"/>
              </a:lnSpc>
              <a:spcBef>
                <a:spcPts val="0"/>
              </a:spcBef>
              <a:spcAft>
                <a:spcPts val="0"/>
              </a:spcAft>
              <a:buClr>
                <a:schemeClr val="dk1"/>
              </a:buClr>
              <a:buSzPts val="2500"/>
              <a:buNone/>
              <a:defRPr sz="2500">
                <a:solidFill>
                  <a:schemeClr val="dk1"/>
                </a:solidFill>
              </a:defRPr>
            </a:lvl3pPr>
            <a:lvl4pPr lvl="3" algn="ctr" rtl="0">
              <a:lnSpc>
                <a:spcPct val="100000"/>
              </a:lnSpc>
              <a:spcBef>
                <a:spcPts val="0"/>
              </a:spcBef>
              <a:spcAft>
                <a:spcPts val="0"/>
              </a:spcAft>
              <a:buClr>
                <a:schemeClr val="dk1"/>
              </a:buClr>
              <a:buSzPts val="2500"/>
              <a:buNone/>
              <a:defRPr sz="2500">
                <a:solidFill>
                  <a:schemeClr val="dk1"/>
                </a:solidFill>
              </a:defRPr>
            </a:lvl4pPr>
            <a:lvl5pPr lvl="4" algn="ctr" rtl="0">
              <a:lnSpc>
                <a:spcPct val="100000"/>
              </a:lnSpc>
              <a:spcBef>
                <a:spcPts val="0"/>
              </a:spcBef>
              <a:spcAft>
                <a:spcPts val="0"/>
              </a:spcAft>
              <a:buClr>
                <a:schemeClr val="dk1"/>
              </a:buClr>
              <a:buSzPts val="2500"/>
              <a:buNone/>
              <a:defRPr sz="2500">
                <a:solidFill>
                  <a:schemeClr val="dk1"/>
                </a:solidFill>
              </a:defRPr>
            </a:lvl5pPr>
            <a:lvl6pPr lvl="5" algn="ctr" rtl="0">
              <a:lnSpc>
                <a:spcPct val="100000"/>
              </a:lnSpc>
              <a:spcBef>
                <a:spcPts val="0"/>
              </a:spcBef>
              <a:spcAft>
                <a:spcPts val="0"/>
              </a:spcAft>
              <a:buClr>
                <a:schemeClr val="dk1"/>
              </a:buClr>
              <a:buSzPts val="2500"/>
              <a:buNone/>
              <a:defRPr sz="2500">
                <a:solidFill>
                  <a:schemeClr val="dk1"/>
                </a:solidFill>
              </a:defRPr>
            </a:lvl6pPr>
            <a:lvl7pPr lvl="6" algn="ctr" rtl="0">
              <a:lnSpc>
                <a:spcPct val="100000"/>
              </a:lnSpc>
              <a:spcBef>
                <a:spcPts val="0"/>
              </a:spcBef>
              <a:spcAft>
                <a:spcPts val="0"/>
              </a:spcAft>
              <a:buClr>
                <a:schemeClr val="dk1"/>
              </a:buClr>
              <a:buSzPts val="2500"/>
              <a:buNone/>
              <a:defRPr sz="2500">
                <a:solidFill>
                  <a:schemeClr val="dk1"/>
                </a:solidFill>
              </a:defRPr>
            </a:lvl7pPr>
            <a:lvl8pPr lvl="7" algn="ctr" rtl="0">
              <a:lnSpc>
                <a:spcPct val="100000"/>
              </a:lnSpc>
              <a:spcBef>
                <a:spcPts val="0"/>
              </a:spcBef>
              <a:spcAft>
                <a:spcPts val="0"/>
              </a:spcAft>
              <a:buClr>
                <a:schemeClr val="dk1"/>
              </a:buClr>
              <a:buSzPts val="2500"/>
              <a:buNone/>
              <a:defRPr sz="2500">
                <a:solidFill>
                  <a:schemeClr val="dk1"/>
                </a:solidFill>
              </a:defRPr>
            </a:lvl8pPr>
            <a:lvl9pPr lvl="8" algn="ctr" rtl="0">
              <a:lnSpc>
                <a:spcPct val="100000"/>
              </a:lnSpc>
              <a:spcBef>
                <a:spcPts val="0"/>
              </a:spcBef>
              <a:spcAft>
                <a:spcPts val="0"/>
              </a:spcAft>
              <a:buClr>
                <a:schemeClr val="dk1"/>
              </a:buClr>
              <a:buSzPts val="2500"/>
              <a:buNone/>
              <a:defRPr sz="2500">
                <a:solidFill>
                  <a:schemeClr val="dk1"/>
                </a:solidFill>
              </a:defRPr>
            </a:lvl9pPr>
          </a:lstStyle>
          <a:p>
            <a:endParaRPr/>
          </a:p>
        </p:txBody>
      </p:sp>
      <p:grpSp>
        <p:nvGrpSpPr>
          <p:cNvPr id="669" name="Google Shape;669;p14"/>
          <p:cNvGrpSpPr/>
          <p:nvPr/>
        </p:nvGrpSpPr>
        <p:grpSpPr>
          <a:xfrm>
            <a:off x="-926729" y="-1410682"/>
            <a:ext cx="2756375" cy="2714000"/>
            <a:chOff x="2849923" y="1083339"/>
            <a:chExt cx="1781640" cy="1754136"/>
          </a:xfrm>
        </p:grpSpPr>
        <p:sp>
          <p:nvSpPr>
            <p:cNvPr id="670" name="Google Shape;670;p14"/>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4"/>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4"/>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4"/>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4"/>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4"/>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4"/>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4"/>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4"/>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4"/>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4"/>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4"/>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4"/>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4"/>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4"/>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4"/>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4"/>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 name="Google Shape;687;p14"/>
          <p:cNvGrpSpPr/>
          <p:nvPr/>
        </p:nvGrpSpPr>
        <p:grpSpPr>
          <a:xfrm>
            <a:off x="8115915" y="2123097"/>
            <a:ext cx="990069" cy="891017"/>
            <a:chOff x="8344515" y="2885097"/>
            <a:chExt cx="990069" cy="891017"/>
          </a:xfrm>
        </p:grpSpPr>
        <p:sp>
          <p:nvSpPr>
            <p:cNvPr id="688" name="Google Shape;688;p14"/>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4"/>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4"/>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4"/>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4"/>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 name="Google Shape;693;p14"/>
          <p:cNvGrpSpPr/>
          <p:nvPr/>
        </p:nvGrpSpPr>
        <p:grpSpPr>
          <a:xfrm>
            <a:off x="1405812" y="4222492"/>
            <a:ext cx="1101080" cy="1061003"/>
            <a:chOff x="4698644" y="2829178"/>
            <a:chExt cx="163547" cy="157592"/>
          </a:xfrm>
        </p:grpSpPr>
        <p:sp>
          <p:nvSpPr>
            <p:cNvPr id="694" name="Google Shape;694;p14"/>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4"/>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4"/>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4"/>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4"/>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 name="Google Shape;699;p14"/>
          <p:cNvGrpSpPr/>
          <p:nvPr/>
        </p:nvGrpSpPr>
        <p:grpSpPr>
          <a:xfrm>
            <a:off x="6899996" y="3879593"/>
            <a:ext cx="2756375" cy="2714000"/>
            <a:chOff x="2849923" y="1083339"/>
            <a:chExt cx="1781640" cy="1754136"/>
          </a:xfrm>
        </p:grpSpPr>
        <p:sp>
          <p:nvSpPr>
            <p:cNvPr id="700" name="Google Shape;700;p14"/>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4"/>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4"/>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4"/>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4"/>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4"/>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4"/>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4"/>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4"/>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4"/>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4"/>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4"/>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4"/>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4"/>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4"/>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4"/>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4"/>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717;p14"/>
          <p:cNvGrpSpPr/>
          <p:nvPr/>
        </p:nvGrpSpPr>
        <p:grpSpPr>
          <a:xfrm rot="-2100169">
            <a:off x="6106158" y="128371"/>
            <a:ext cx="990040" cy="890991"/>
            <a:chOff x="8344515" y="2885097"/>
            <a:chExt cx="990069" cy="891017"/>
          </a:xfrm>
        </p:grpSpPr>
        <p:sp>
          <p:nvSpPr>
            <p:cNvPr id="718" name="Google Shape;718;p14"/>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4"/>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4"/>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4"/>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4"/>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723"/>
        <p:cNvGrpSpPr/>
        <p:nvPr/>
      </p:nvGrpSpPr>
      <p:grpSpPr>
        <a:xfrm>
          <a:off x="0" y="0"/>
          <a:ext cx="0" cy="0"/>
          <a:chOff x="0" y="0"/>
          <a:chExt cx="0" cy="0"/>
        </a:xfrm>
      </p:grpSpPr>
      <p:sp>
        <p:nvSpPr>
          <p:cNvPr id="724" name="Google Shape;724;p15"/>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 name="Google Shape;725;p15"/>
          <p:cNvGrpSpPr/>
          <p:nvPr/>
        </p:nvGrpSpPr>
        <p:grpSpPr>
          <a:xfrm>
            <a:off x="2883271" y="-2326407"/>
            <a:ext cx="2756375" cy="2714000"/>
            <a:chOff x="2849923" y="1083339"/>
            <a:chExt cx="1781640" cy="1754136"/>
          </a:xfrm>
        </p:grpSpPr>
        <p:sp>
          <p:nvSpPr>
            <p:cNvPr id="726" name="Google Shape;726;p15"/>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5"/>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5"/>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5"/>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5"/>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5"/>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5"/>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5"/>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5"/>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5"/>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5"/>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5"/>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5"/>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5"/>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5"/>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5"/>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5"/>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15"/>
          <p:cNvGrpSpPr/>
          <p:nvPr/>
        </p:nvGrpSpPr>
        <p:grpSpPr>
          <a:xfrm>
            <a:off x="8649315" y="2732697"/>
            <a:ext cx="990069" cy="891017"/>
            <a:chOff x="8344515" y="2885097"/>
            <a:chExt cx="990069" cy="891017"/>
          </a:xfrm>
        </p:grpSpPr>
        <p:sp>
          <p:nvSpPr>
            <p:cNvPr id="744" name="Google Shape;744;p15"/>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5"/>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5"/>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5"/>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5"/>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15"/>
          <p:cNvGrpSpPr/>
          <p:nvPr/>
        </p:nvGrpSpPr>
        <p:grpSpPr>
          <a:xfrm>
            <a:off x="-685888" y="2419104"/>
            <a:ext cx="1101080" cy="1061003"/>
            <a:chOff x="4698644" y="2829178"/>
            <a:chExt cx="163547" cy="157592"/>
          </a:xfrm>
        </p:grpSpPr>
        <p:sp>
          <p:nvSpPr>
            <p:cNvPr id="750" name="Google Shape;750;p15"/>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5"/>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5"/>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5"/>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5"/>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15"/>
          <p:cNvGrpSpPr/>
          <p:nvPr/>
        </p:nvGrpSpPr>
        <p:grpSpPr>
          <a:xfrm>
            <a:off x="-384442" y="4603493"/>
            <a:ext cx="2756375" cy="2714000"/>
            <a:chOff x="2849923" y="1083339"/>
            <a:chExt cx="1781640" cy="1754136"/>
          </a:xfrm>
        </p:grpSpPr>
        <p:sp>
          <p:nvSpPr>
            <p:cNvPr id="756" name="Google Shape;756;p15"/>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5"/>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5"/>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5"/>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5"/>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5"/>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5"/>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5"/>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5"/>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5"/>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5"/>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5"/>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5"/>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5"/>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5"/>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5"/>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5"/>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15"/>
          <p:cNvGrpSpPr/>
          <p:nvPr/>
        </p:nvGrpSpPr>
        <p:grpSpPr>
          <a:xfrm rot="-2100169">
            <a:off x="4029708" y="4706846"/>
            <a:ext cx="990040" cy="890991"/>
            <a:chOff x="8344515" y="2885097"/>
            <a:chExt cx="990069" cy="891017"/>
          </a:xfrm>
        </p:grpSpPr>
        <p:sp>
          <p:nvSpPr>
            <p:cNvPr id="774" name="Google Shape;774;p15"/>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5"/>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5"/>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5"/>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5"/>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 name="Google Shape;779;p15"/>
          <p:cNvSpPr txBox="1">
            <a:spLocks noGrp="1"/>
          </p:cNvSpPr>
          <p:nvPr>
            <p:ph type="title"/>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780"/>
        <p:cNvGrpSpPr/>
        <p:nvPr/>
      </p:nvGrpSpPr>
      <p:grpSpPr>
        <a:xfrm>
          <a:off x="0" y="0"/>
          <a:ext cx="0" cy="0"/>
          <a:chOff x="0" y="0"/>
          <a:chExt cx="0" cy="0"/>
        </a:xfrm>
      </p:grpSpPr>
      <p:sp>
        <p:nvSpPr>
          <p:cNvPr id="781" name="Google Shape;781;p16"/>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6"/>
          <p:cNvSpPr txBox="1">
            <a:spLocks noGrp="1"/>
          </p:cNvSpPr>
          <p:nvPr>
            <p:ph type="title"/>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83" name="Google Shape;783;p16"/>
          <p:cNvSpPr txBox="1">
            <a:spLocks noGrp="1"/>
          </p:cNvSpPr>
          <p:nvPr>
            <p:ph type="body" idx="1"/>
          </p:nvPr>
        </p:nvSpPr>
        <p:spPr>
          <a:xfrm>
            <a:off x="1941425" y="1399525"/>
            <a:ext cx="5261400" cy="28365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784" name="Google Shape;784;p16"/>
          <p:cNvGrpSpPr/>
          <p:nvPr/>
        </p:nvGrpSpPr>
        <p:grpSpPr>
          <a:xfrm>
            <a:off x="-346260" y="2487272"/>
            <a:ext cx="990069" cy="891017"/>
            <a:chOff x="8344515" y="2885097"/>
            <a:chExt cx="990069" cy="891017"/>
          </a:xfrm>
        </p:grpSpPr>
        <p:sp>
          <p:nvSpPr>
            <p:cNvPr id="785" name="Google Shape;785;p16"/>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6"/>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6"/>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6"/>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6"/>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16"/>
          <p:cNvGrpSpPr/>
          <p:nvPr/>
        </p:nvGrpSpPr>
        <p:grpSpPr>
          <a:xfrm>
            <a:off x="8389712" y="4527292"/>
            <a:ext cx="1101080" cy="1061003"/>
            <a:chOff x="4698644" y="2829178"/>
            <a:chExt cx="163547" cy="157592"/>
          </a:xfrm>
        </p:grpSpPr>
        <p:sp>
          <p:nvSpPr>
            <p:cNvPr id="791" name="Google Shape;791;p16"/>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6"/>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6"/>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6"/>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6"/>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16"/>
          <p:cNvGrpSpPr/>
          <p:nvPr/>
        </p:nvGrpSpPr>
        <p:grpSpPr>
          <a:xfrm>
            <a:off x="-1502979" y="4527293"/>
            <a:ext cx="2756375" cy="2714000"/>
            <a:chOff x="2849923" y="1083339"/>
            <a:chExt cx="1781640" cy="1754136"/>
          </a:xfrm>
        </p:grpSpPr>
        <p:sp>
          <p:nvSpPr>
            <p:cNvPr id="797" name="Google Shape;797;p16"/>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6"/>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6"/>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6"/>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6"/>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6"/>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6"/>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6"/>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6"/>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6"/>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6"/>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6"/>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6"/>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6"/>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6"/>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6"/>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6"/>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 name="Google Shape;814;p16"/>
          <p:cNvGrpSpPr/>
          <p:nvPr/>
        </p:nvGrpSpPr>
        <p:grpSpPr>
          <a:xfrm rot="-2100169">
            <a:off x="2381883" y="-402654"/>
            <a:ext cx="990040" cy="890991"/>
            <a:chOff x="8344515" y="2885097"/>
            <a:chExt cx="990069" cy="891017"/>
          </a:xfrm>
        </p:grpSpPr>
        <p:sp>
          <p:nvSpPr>
            <p:cNvPr id="815" name="Google Shape;815;p16"/>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6"/>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6"/>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6"/>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6"/>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 name="Google Shape;820;p16"/>
          <p:cNvGrpSpPr/>
          <p:nvPr/>
        </p:nvGrpSpPr>
        <p:grpSpPr>
          <a:xfrm>
            <a:off x="8066846" y="-1385582"/>
            <a:ext cx="2756375" cy="2714000"/>
            <a:chOff x="2849923" y="1083339"/>
            <a:chExt cx="1781640" cy="1754136"/>
          </a:xfrm>
        </p:grpSpPr>
        <p:sp>
          <p:nvSpPr>
            <p:cNvPr id="821" name="Google Shape;821;p16"/>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6"/>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6"/>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6"/>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6"/>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6"/>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6"/>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6"/>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6"/>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6"/>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6"/>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6"/>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6"/>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6"/>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6"/>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6"/>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6"/>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838"/>
        <p:cNvGrpSpPr/>
        <p:nvPr/>
      </p:nvGrpSpPr>
      <p:grpSpPr>
        <a:xfrm>
          <a:off x="0" y="0"/>
          <a:ext cx="0" cy="0"/>
          <a:chOff x="0" y="0"/>
          <a:chExt cx="0" cy="0"/>
        </a:xfrm>
      </p:grpSpPr>
      <p:sp>
        <p:nvSpPr>
          <p:cNvPr id="839" name="Google Shape;839;p17"/>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7"/>
          <p:cNvSpPr txBox="1">
            <a:spLocks noGrp="1"/>
          </p:cNvSpPr>
          <p:nvPr>
            <p:ph type="subTitle" idx="1"/>
          </p:nvPr>
        </p:nvSpPr>
        <p:spPr>
          <a:xfrm>
            <a:off x="1683000" y="2910150"/>
            <a:ext cx="5778000" cy="676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6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841" name="Google Shape;841;p17"/>
          <p:cNvSpPr txBox="1">
            <a:spLocks noGrp="1"/>
          </p:cNvSpPr>
          <p:nvPr>
            <p:ph type="title"/>
          </p:nvPr>
        </p:nvSpPr>
        <p:spPr>
          <a:xfrm>
            <a:off x="1683000" y="1556550"/>
            <a:ext cx="5778000" cy="13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10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42" name="Google Shape;842;p17"/>
          <p:cNvGrpSpPr/>
          <p:nvPr/>
        </p:nvGrpSpPr>
        <p:grpSpPr>
          <a:xfrm>
            <a:off x="-270060" y="2487272"/>
            <a:ext cx="990069" cy="891017"/>
            <a:chOff x="8344515" y="2885097"/>
            <a:chExt cx="990069" cy="891017"/>
          </a:xfrm>
        </p:grpSpPr>
        <p:sp>
          <p:nvSpPr>
            <p:cNvPr id="843" name="Google Shape;843;p17"/>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7"/>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7"/>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7"/>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7"/>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17"/>
          <p:cNvGrpSpPr/>
          <p:nvPr/>
        </p:nvGrpSpPr>
        <p:grpSpPr>
          <a:xfrm>
            <a:off x="7322912" y="4374892"/>
            <a:ext cx="1101080" cy="1061003"/>
            <a:chOff x="4698644" y="2829178"/>
            <a:chExt cx="163547" cy="157592"/>
          </a:xfrm>
        </p:grpSpPr>
        <p:sp>
          <p:nvSpPr>
            <p:cNvPr id="849" name="Google Shape;849;p17"/>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7"/>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7"/>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7"/>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7"/>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17"/>
          <p:cNvGrpSpPr/>
          <p:nvPr/>
        </p:nvGrpSpPr>
        <p:grpSpPr>
          <a:xfrm>
            <a:off x="-774329" y="4031993"/>
            <a:ext cx="2756375" cy="2714000"/>
            <a:chOff x="2849923" y="1083339"/>
            <a:chExt cx="1781640" cy="1754136"/>
          </a:xfrm>
        </p:grpSpPr>
        <p:sp>
          <p:nvSpPr>
            <p:cNvPr id="855" name="Google Shape;855;p17"/>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7"/>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7"/>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7"/>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7"/>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7"/>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7"/>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7"/>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7"/>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7"/>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7"/>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7"/>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7"/>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7"/>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7"/>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7"/>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7"/>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17"/>
          <p:cNvGrpSpPr/>
          <p:nvPr/>
        </p:nvGrpSpPr>
        <p:grpSpPr>
          <a:xfrm rot="-2100169">
            <a:off x="2067558" y="280771"/>
            <a:ext cx="990040" cy="890991"/>
            <a:chOff x="8344515" y="2885097"/>
            <a:chExt cx="990069" cy="891017"/>
          </a:xfrm>
        </p:grpSpPr>
        <p:sp>
          <p:nvSpPr>
            <p:cNvPr id="873" name="Google Shape;873;p17"/>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7"/>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7"/>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7"/>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7"/>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 name="Google Shape;878;p17"/>
          <p:cNvGrpSpPr/>
          <p:nvPr/>
        </p:nvGrpSpPr>
        <p:grpSpPr>
          <a:xfrm>
            <a:off x="7052396" y="-1258282"/>
            <a:ext cx="2756375" cy="2714000"/>
            <a:chOff x="2849923" y="1083339"/>
            <a:chExt cx="1781640" cy="1754136"/>
          </a:xfrm>
        </p:grpSpPr>
        <p:sp>
          <p:nvSpPr>
            <p:cNvPr id="879" name="Google Shape;879;p17"/>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7"/>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7"/>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7"/>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7"/>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7"/>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7"/>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7"/>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7"/>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7"/>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7"/>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7"/>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7"/>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7"/>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7"/>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7"/>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7"/>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2_1_1">
    <p:spTree>
      <p:nvGrpSpPr>
        <p:cNvPr id="1" name="Shape 896"/>
        <p:cNvGrpSpPr/>
        <p:nvPr/>
      </p:nvGrpSpPr>
      <p:grpSpPr>
        <a:xfrm>
          <a:off x="0" y="0"/>
          <a:ext cx="0" cy="0"/>
          <a:chOff x="0" y="0"/>
          <a:chExt cx="0" cy="0"/>
        </a:xfrm>
      </p:grpSpPr>
      <p:sp>
        <p:nvSpPr>
          <p:cNvPr id="897" name="Google Shape;897;p18"/>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8"/>
          <p:cNvSpPr txBox="1">
            <a:spLocks noGrp="1"/>
          </p:cNvSpPr>
          <p:nvPr>
            <p:ph type="subTitle" idx="1"/>
          </p:nvPr>
        </p:nvSpPr>
        <p:spPr>
          <a:xfrm>
            <a:off x="720000" y="2648700"/>
            <a:ext cx="2887200" cy="10467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a:buNone/>
              <a:defRPr>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899" name="Google Shape;899;p18"/>
          <p:cNvSpPr txBox="1">
            <a:spLocks noGrp="1"/>
          </p:cNvSpPr>
          <p:nvPr>
            <p:ph type="title"/>
          </p:nvPr>
        </p:nvSpPr>
        <p:spPr>
          <a:xfrm>
            <a:off x="720000" y="1448100"/>
            <a:ext cx="2887200" cy="12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900" name="Google Shape;900;p18"/>
          <p:cNvGrpSpPr/>
          <p:nvPr/>
        </p:nvGrpSpPr>
        <p:grpSpPr>
          <a:xfrm>
            <a:off x="-346260" y="2487272"/>
            <a:ext cx="990069" cy="891017"/>
            <a:chOff x="8344515" y="2885097"/>
            <a:chExt cx="990069" cy="891017"/>
          </a:xfrm>
        </p:grpSpPr>
        <p:sp>
          <p:nvSpPr>
            <p:cNvPr id="901" name="Google Shape;901;p18"/>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8"/>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8"/>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8"/>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8"/>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18"/>
          <p:cNvGrpSpPr/>
          <p:nvPr/>
        </p:nvGrpSpPr>
        <p:grpSpPr>
          <a:xfrm>
            <a:off x="8389712" y="4527292"/>
            <a:ext cx="1101080" cy="1061003"/>
            <a:chOff x="4698644" y="2829178"/>
            <a:chExt cx="163547" cy="157592"/>
          </a:xfrm>
        </p:grpSpPr>
        <p:sp>
          <p:nvSpPr>
            <p:cNvPr id="907" name="Google Shape;907;p18"/>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8"/>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8"/>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8"/>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8"/>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 name="Google Shape;912;p18"/>
          <p:cNvGrpSpPr/>
          <p:nvPr/>
        </p:nvGrpSpPr>
        <p:grpSpPr>
          <a:xfrm>
            <a:off x="-1502979" y="4527293"/>
            <a:ext cx="2756375" cy="2714000"/>
            <a:chOff x="2849923" y="1083339"/>
            <a:chExt cx="1781640" cy="1754136"/>
          </a:xfrm>
        </p:grpSpPr>
        <p:sp>
          <p:nvSpPr>
            <p:cNvPr id="913" name="Google Shape;913;p18"/>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8"/>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8"/>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8"/>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8"/>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8"/>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8"/>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8"/>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8"/>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8"/>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8"/>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8"/>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8"/>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8"/>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8"/>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8"/>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8"/>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 name="Google Shape;930;p18"/>
          <p:cNvGrpSpPr/>
          <p:nvPr/>
        </p:nvGrpSpPr>
        <p:grpSpPr>
          <a:xfrm rot="-2100169">
            <a:off x="2381883" y="-402654"/>
            <a:ext cx="990040" cy="890991"/>
            <a:chOff x="8344515" y="2885097"/>
            <a:chExt cx="990069" cy="891017"/>
          </a:xfrm>
        </p:grpSpPr>
        <p:sp>
          <p:nvSpPr>
            <p:cNvPr id="931" name="Google Shape;931;p18"/>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8"/>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8"/>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8"/>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8"/>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18"/>
          <p:cNvGrpSpPr/>
          <p:nvPr/>
        </p:nvGrpSpPr>
        <p:grpSpPr>
          <a:xfrm>
            <a:off x="8066846" y="-1385582"/>
            <a:ext cx="2756375" cy="2714000"/>
            <a:chOff x="2849923" y="1083339"/>
            <a:chExt cx="1781640" cy="1754136"/>
          </a:xfrm>
        </p:grpSpPr>
        <p:sp>
          <p:nvSpPr>
            <p:cNvPr id="937" name="Google Shape;937;p18"/>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8"/>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8"/>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8"/>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8"/>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8"/>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8"/>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8"/>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8"/>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8"/>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8"/>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8"/>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8"/>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8"/>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8"/>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8"/>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8"/>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2_1_1_1">
    <p:spTree>
      <p:nvGrpSpPr>
        <p:cNvPr id="1" name="Shape 954"/>
        <p:cNvGrpSpPr/>
        <p:nvPr/>
      </p:nvGrpSpPr>
      <p:grpSpPr>
        <a:xfrm>
          <a:off x="0" y="0"/>
          <a:ext cx="0" cy="0"/>
          <a:chOff x="0" y="0"/>
          <a:chExt cx="0" cy="0"/>
        </a:xfrm>
      </p:grpSpPr>
      <p:sp>
        <p:nvSpPr>
          <p:cNvPr id="955" name="Google Shape;955;p19"/>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9"/>
          <p:cNvSpPr txBox="1">
            <a:spLocks noGrp="1"/>
          </p:cNvSpPr>
          <p:nvPr>
            <p:ph type="subTitle" idx="1"/>
          </p:nvPr>
        </p:nvSpPr>
        <p:spPr>
          <a:xfrm>
            <a:off x="3690924" y="2418450"/>
            <a:ext cx="4130400" cy="8313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a:buNone/>
              <a:defRPr>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957" name="Google Shape;957;p19"/>
          <p:cNvSpPr txBox="1">
            <a:spLocks noGrp="1"/>
          </p:cNvSpPr>
          <p:nvPr>
            <p:ph type="title"/>
          </p:nvPr>
        </p:nvSpPr>
        <p:spPr>
          <a:xfrm>
            <a:off x="3690924" y="1725750"/>
            <a:ext cx="4130400" cy="69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958" name="Google Shape;958;p19"/>
          <p:cNvGrpSpPr/>
          <p:nvPr/>
        </p:nvGrpSpPr>
        <p:grpSpPr>
          <a:xfrm>
            <a:off x="2483221" y="-2174007"/>
            <a:ext cx="2756375" cy="2714000"/>
            <a:chOff x="2849923" y="1083339"/>
            <a:chExt cx="1781640" cy="1754136"/>
          </a:xfrm>
        </p:grpSpPr>
        <p:sp>
          <p:nvSpPr>
            <p:cNvPr id="959" name="Google Shape;959;p19"/>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9"/>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9"/>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9"/>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9"/>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9"/>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9"/>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9"/>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9"/>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9"/>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9"/>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9"/>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9"/>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9"/>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9"/>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9"/>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9"/>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19"/>
          <p:cNvGrpSpPr/>
          <p:nvPr/>
        </p:nvGrpSpPr>
        <p:grpSpPr>
          <a:xfrm>
            <a:off x="8295415" y="4518997"/>
            <a:ext cx="990069" cy="891017"/>
            <a:chOff x="8344515" y="2885097"/>
            <a:chExt cx="990069" cy="891017"/>
          </a:xfrm>
        </p:grpSpPr>
        <p:sp>
          <p:nvSpPr>
            <p:cNvPr id="977" name="Google Shape;977;p19"/>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9"/>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9"/>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9"/>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9"/>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 name="Google Shape;982;p19"/>
          <p:cNvGrpSpPr/>
          <p:nvPr/>
        </p:nvGrpSpPr>
        <p:grpSpPr>
          <a:xfrm>
            <a:off x="720012" y="4603492"/>
            <a:ext cx="1101080" cy="1061003"/>
            <a:chOff x="4698644" y="2829178"/>
            <a:chExt cx="163547" cy="157592"/>
          </a:xfrm>
        </p:grpSpPr>
        <p:sp>
          <p:nvSpPr>
            <p:cNvPr id="983" name="Google Shape;983;p19"/>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9"/>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9"/>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9"/>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9"/>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19"/>
          <p:cNvGrpSpPr/>
          <p:nvPr/>
        </p:nvGrpSpPr>
        <p:grpSpPr>
          <a:xfrm>
            <a:off x="8422746" y="1240368"/>
            <a:ext cx="2756375" cy="2714000"/>
            <a:chOff x="2849923" y="1083339"/>
            <a:chExt cx="1781640" cy="1754136"/>
          </a:xfrm>
        </p:grpSpPr>
        <p:sp>
          <p:nvSpPr>
            <p:cNvPr id="989" name="Google Shape;989;p19"/>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9"/>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9"/>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9"/>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9"/>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9"/>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9"/>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9"/>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9"/>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9"/>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9"/>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9"/>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9"/>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9"/>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9"/>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9"/>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9"/>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19"/>
          <p:cNvGrpSpPr/>
          <p:nvPr/>
        </p:nvGrpSpPr>
        <p:grpSpPr>
          <a:xfrm rot="-2100169">
            <a:off x="-195342" y="-226904"/>
            <a:ext cx="990040" cy="890991"/>
            <a:chOff x="8344515" y="2885097"/>
            <a:chExt cx="990069" cy="891017"/>
          </a:xfrm>
        </p:grpSpPr>
        <p:sp>
          <p:nvSpPr>
            <p:cNvPr id="1007" name="Google Shape;1007;p19"/>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9"/>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9"/>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9"/>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9"/>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2_1_1_1_1">
    <p:spTree>
      <p:nvGrpSpPr>
        <p:cNvPr id="1" name="Shape 1012"/>
        <p:cNvGrpSpPr/>
        <p:nvPr/>
      </p:nvGrpSpPr>
      <p:grpSpPr>
        <a:xfrm>
          <a:off x="0" y="0"/>
          <a:ext cx="0" cy="0"/>
          <a:chOff x="0" y="0"/>
          <a:chExt cx="0" cy="0"/>
        </a:xfrm>
      </p:grpSpPr>
      <p:sp>
        <p:nvSpPr>
          <p:cNvPr id="1013" name="Google Shape;1013;p20"/>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0"/>
          <p:cNvSpPr txBox="1">
            <a:spLocks noGrp="1"/>
          </p:cNvSpPr>
          <p:nvPr>
            <p:ph type="subTitle" idx="1"/>
          </p:nvPr>
        </p:nvSpPr>
        <p:spPr>
          <a:xfrm>
            <a:off x="1272600" y="2502450"/>
            <a:ext cx="3805200" cy="8313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a:buNone/>
              <a:defRPr>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015" name="Google Shape;1015;p20"/>
          <p:cNvSpPr txBox="1">
            <a:spLocks noGrp="1"/>
          </p:cNvSpPr>
          <p:nvPr>
            <p:ph type="title"/>
          </p:nvPr>
        </p:nvSpPr>
        <p:spPr>
          <a:xfrm>
            <a:off x="1272600" y="1809750"/>
            <a:ext cx="3805200" cy="69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16" name="Google Shape;1016;p20"/>
          <p:cNvGrpSpPr/>
          <p:nvPr/>
        </p:nvGrpSpPr>
        <p:grpSpPr>
          <a:xfrm>
            <a:off x="-1612529" y="-1410682"/>
            <a:ext cx="2756375" cy="2714000"/>
            <a:chOff x="2849923" y="1083339"/>
            <a:chExt cx="1781640" cy="1754136"/>
          </a:xfrm>
        </p:grpSpPr>
        <p:sp>
          <p:nvSpPr>
            <p:cNvPr id="1017" name="Google Shape;1017;p20"/>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0"/>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0"/>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0"/>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0"/>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0"/>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0"/>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0"/>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0"/>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0"/>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0"/>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0"/>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0"/>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0"/>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0"/>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0"/>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0"/>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20"/>
          <p:cNvGrpSpPr/>
          <p:nvPr/>
        </p:nvGrpSpPr>
        <p:grpSpPr>
          <a:xfrm>
            <a:off x="8344515" y="2504097"/>
            <a:ext cx="990069" cy="891017"/>
            <a:chOff x="8344515" y="2885097"/>
            <a:chExt cx="990069" cy="891017"/>
          </a:xfrm>
        </p:grpSpPr>
        <p:sp>
          <p:nvSpPr>
            <p:cNvPr id="1035" name="Google Shape;1035;p20"/>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0"/>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0"/>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0"/>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0"/>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20"/>
          <p:cNvGrpSpPr/>
          <p:nvPr/>
        </p:nvGrpSpPr>
        <p:grpSpPr>
          <a:xfrm>
            <a:off x="720012" y="4603492"/>
            <a:ext cx="1101080" cy="1061003"/>
            <a:chOff x="4698644" y="2829178"/>
            <a:chExt cx="163547" cy="157592"/>
          </a:xfrm>
        </p:grpSpPr>
        <p:sp>
          <p:nvSpPr>
            <p:cNvPr id="1041" name="Google Shape;1041;p20"/>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0"/>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0"/>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0"/>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0"/>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20"/>
          <p:cNvGrpSpPr/>
          <p:nvPr/>
        </p:nvGrpSpPr>
        <p:grpSpPr>
          <a:xfrm>
            <a:off x="7357196" y="4184393"/>
            <a:ext cx="2756375" cy="2714000"/>
            <a:chOff x="2849923" y="1083339"/>
            <a:chExt cx="1781640" cy="1754136"/>
          </a:xfrm>
        </p:grpSpPr>
        <p:sp>
          <p:nvSpPr>
            <p:cNvPr id="1047" name="Google Shape;1047;p20"/>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0"/>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0"/>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0"/>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0"/>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0"/>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0"/>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0"/>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0"/>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0"/>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0"/>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0"/>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0"/>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0"/>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0"/>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0"/>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0"/>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20"/>
          <p:cNvGrpSpPr/>
          <p:nvPr/>
        </p:nvGrpSpPr>
        <p:grpSpPr>
          <a:xfrm rot="-2100169">
            <a:off x="2943858" y="-484929"/>
            <a:ext cx="990040" cy="890991"/>
            <a:chOff x="8344515" y="2885097"/>
            <a:chExt cx="990069" cy="891017"/>
          </a:xfrm>
        </p:grpSpPr>
        <p:sp>
          <p:nvSpPr>
            <p:cNvPr id="1065" name="Google Shape;1065;p20"/>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0"/>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0"/>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0"/>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0"/>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6"/>
        <p:cNvGrpSpPr/>
        <p:nvPr/>
      </p:nvGrpSpPr>
      <p:grpSpPr>
        <a:xfrm>
          <a:off x="0" y="0"/>
          <a:ext cx="0" cy="0"/>
          <a:chOff x="0" y="0"/>
          <a:chExt cx="0" cy="0"/>
        </a:xfrm>
      </p:grpSpPr>
      <p:sp>
        <p:nvSpPr>
          <p:cNvPr id="67" name="Google Shape;67;p3"/>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txBox="1">
            <a:spLocks noGrp="1"/>
          </p:cNvSpPr>
          <p:nvPr>
            <p:ph type="title"/>
          </p:nvPr>
        </p:nvSpPr>
        <p:spPr>
          <a:xfrm>
            <a:off x="720000" y="1848150"/>
            <a:ext cx="7704000" cy="178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9" name="Google Shape;69;p3"/>
          <p:cNvSpPr txBox="1">
            <a:spLocks noGrp="1"/>
          </p:cNvSpPr>
          <p:nvPr>
            <p:ph type="title" idx="2" hasCustomPrompt="1"/>
          </p:nvPr>
        </p:nvSpPr>
        <p:spPr>
          <a:xfrm>
            <a:off x="720000" y="117135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8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0" name="Google Shape;70;p3"/>
          <p:cNvSpPr txBox="1">
            <a:spLocks noGrp="1"/>
          </p:cNvSpPr>
          <p:nvPr>
            <p:ph type="subTitle" idx="1"/>
          </p:nvPr>
        </p:nvSpPr>
        <p:spPr>
          <a:xfrm>
            <a:off x="720000" y="3633750"/>
            <a:ext cx="77040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Font typeface="Montserrat"/>
              <a:buNone/>
              <a:defRPr sz="16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grpSp>
        <p:nvGrpSpPr>
          <p:cNvPr id="71" name="Google Shape;71;p3"/>
          <p:cNvGrpSpPr/>
          <p:nvPr/>
        </p:nvGrpSpPr>
        <p:grpSpPr>
          <a:xfrm>
            <a:off x="-596129" y="-1825457"/>
            <a:ext cx="2756375" cy="2714000"/>
            <a:chOff x="2849923" y="1083339"/>
            <a:chExt cx="1781640" cy="1754136"/>
          </a:xfrm>
        </p:grpSpPr>
        <p:sp>
          <p:nvSpPr>
            <p:cNvPr id="72" name="Google Shape;72;p3"/>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3"/>
          <p:cNvGrpSpPr/>
          <p:nvPr/>
        </p:nvGrpSpPr>
        <p:grpSpPr>
          <a:xfrm>
            <a:off x="380725" y="4603490"/>
            <a:ext cx="948900" cy="844023"/>
            <a:chOff x="5512840" y="1593217"/>
            <a:chExt cx="1433600" cy="1275153"/>
          </a:xfrm>
        </p:grpSpPr>
        <p:sp>
          <p:nvSpPr>
            <p:cNvPr id="90" name="Google Shape;90;p3"/>
            <p:cNvSpPr/>
            <p:nvPr/>
          </p:nvSpPr>
          <p:spPr>
            <a:xfrm rot="59970">
              <a:off x="5523693" y="1605435"/>
              <a:ext cx="1411893" cy="1250716"/>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rot="59970">
              <a:off x="5685913" y="1739615"/>
              <a:ext cx="1096907" cy="98767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rot="59970">
              <a:off x="5895609" y="1839846"/>
              <a:ext cx="667895" cy="79143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rot="59970">
              <a:off x="5682420" y="2138482"/>
              <a:ext cx="352909" cy="581776"/>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rot="59970">
              <a:off x="6414234" y="1722074"/>
              <a:ext cx="353167" cy="610401"/>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95;p3"/>
          <p:cNvGrpSpPr/>
          <p:nvPr/>
        </p:nvGrpSpPr>
        <p:grpSpPr>
          <a:xfrm>
            <a:off x="6251912" y="-444808"/>
            <a:ext cx="1101080" cy="1061003"/>
            <a:chOff x="4698644" y="2829178"/>
            <a:chExt cx="163547" cy="157592"/>
          </a:xfrm>
        </p:grpSpPr>
        <p:sp>
          <p:nvSpPr>
            <p:cNvPr id="96" name="Google Shape;96;p3"/>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101;p3"/>
          <p:cNvGrpSpPr/>
          <p:nvPr/>
        </p:nvGrpSpPr>
        <p:grpSpPr>
          <a:xfrm>
            <a:off x="8042996" y="3460543"/>
            <a:ext cx="2756375" cy="2714000"/>
            <a:chOff x="2849923" y="1083339"/>
            <a:chExt cx="1781640" cy="1754136"/>
          </a:xfrm>
        </p:grpSpPr>
        <p:sp>
          <p:nvSpPr>
            <p:cNvPr id="102" name="Google Shape;102;p3"/>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 name="Google Shape;119;p3"/>
          <p:cNvGrpSpPr/>
          <p:nvPr/>
        </p:nvGrpSpPr>
        <p:grpSpPr>
          <a:xfrm rot="-2100169">
            <a:off x="-359817" y="2320246"/>
            <a:ext cx="990040" cy="890991"/>
            <a:chOff x="8344515" y="2885097"/>
            <a:chExt cx="990069" cy="891017"/>
          </a:xfrm>
        </p:grpSpPr>
        <p:sp>
          <p:nvSpPr>
            <p:cNvPr id="120" name="Google Shape;120;p3"/>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070"/>
        <p:cNvGrpSpPr/>
        <p:nvPr/>
      </p:nvGrpSpPr>
      <p:grpSpPr>
        <a:xfrm>
          <a:off x="0" y="0"/>
          <a:ext cx="0" cy="0"/>
          <a:chOff x="0" y="0"/>
          <a:chExt cx="0" cy="0"/>
        </a:xfrm>
      </p:grpSpPr>
      <p:sp>
        <p:nvSpPr>
          <p:cNvPr id="1071" name="Google Shape;1071;p21"/>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1"/>
          <p:cNvSpPr txBox="1">
            <a:spLocks noGrp="1"/>
          </p:cNvSpPr>
          <p:nvPr>
            <p:ph type="title"/>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73" name="Google Shape;1073;p21"/>
          <p:cNvSpPr txBox="1">
            <a:spLocks noGrp="1"/>
          </p:cNvSpPr>
          <p:nvPr>
            <p:ph type="subTitle" idx="1"/>
          </p:nvPr>
        </p:nvSpPr>
        <p:spPr>
          <a:xfrm>
            <a:off x="720000" y="1216800"/>
            <a:ext cx="3660300" cy="5817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1400"/>
              <a:buFont typeface="Montserrat"/>
              <a:buNone/>
              <a:defRPr sz="1200" b="1">
                <a:solidFill>
                  <a:schemeClr val="dk2"/>
                </a:solidFill>
                <a:latin typeface="Montserrat Medium"/>
                <a:ea typeface="Montserrat Medium"/>
                <a:cs typeface="Montserrat Medium"/>
                <a:sym typeface="Montserrat Medium"/>
              </a:defRPr>
            </a:lvl1pPr>
            <a:lvl2pPr lvl="1" algn="ctr" rtl="0">
              <a:lnSpc>
                <a:spcPct val="100000"/>
              </a:lnSpc>
              <a:spcBef>
                <a:spcPts val="160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074" name="Google Shape;1074;p21"/>
          <p:cNvSpPr txBox="1">
            <a:spLocks noGrp="1"/>
          </p:cNvSpPr>
          <p:nvPr>
            <p:ph type="title" idx="2"/>
          </p:nvPr>
        </p:nvSpPr>
        <p:spPr>
          <a:xfrm>
            <a:off x="4763700" y="1216800"/>
            <a:ext cx="3660300" cy="5232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75" name="Google Shape;1075;p21"/>
          <p:cNvSpPr txBox="1">
            <a:spLocks noGrp="1"/>
          </p:cNvSpPr>
          <p:nvPr>
            <p:ph type="subTitle" idx="3"/>
          </p:nvPr>
        </p:nvSpPr>
        <p:spPr>
          <a:xfrm>
            <a:off x="4763700" y="1739999"/>
            <a:ext cx="3660300" cy="12930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1400"/>
              <a:buFont typeface="Montserrat"/>
              <a:buChar char="●"/>
              <a:defRPr sz="12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
        <p:nvSpPr>
          <p:cNvPr id="1076" name="Google Shape;1076;p21"/>
          <p:cNvSpPr txBox="1">
            <a:spLocks noGrp="1"/>
          </p:cNvSpPr>
          <p:nvPr>
            <p:ph type="title" idx="4"/>
          </p:nvPr>
        </p:nvSpPr>
        <p:spPr>
          <a:xfrm>
            <a:off x="720000" y="1798501"/>
            <a:ext cx="3660300" cy="5232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77" name="Google Shape;1077;p21"/>
          <p:cNvSpPr txBox="1">
            <a:spLocks noGrp="1"/>
          </p:cNvSpPr>
          <p:nvPr>
            <p:ph type="subTitle" idx="5"/>
          </p:nvPr>
        </p:nvSpPr>
        <p:spPr>
          <a:xfrm>
            <a:off x="720000" y="2321700"/>
            <a:ext cx="3660300" cy="3693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1400"/>
              <a:buFont typeface="Montserrat"/>
              <a:buChar char="●"/>
              <a:defRPr sz="1200">
                <a:solidFill>
                  <a:schemeClr val="hlink"/>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
        <p:nvSpPr>
          <p:cNvPr id="1078" name="Google Shape;1078;p21"/>
          <p:cNvSpPr txBox="1">
            <a:spLocks noGrp="1"/>
          </p:cNvSpPr>
          <p:nvPr>
            <p:ph type="title" idx="6"/>
          </p:nvPr>
        </p:nvSpPr>
        <p:spPr>
          <a:xfrm>
            <a:off x="720000" y="2691001"/>
            <a:ext cx="3660300" cy="5232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79" name="Google Shape;1079;p21"/>
          <p:cNvSpPr txBox="1">
            <a:spLocks noGrp="1"/>
          </p:cNvSpPr>
          <p:nvPr>
            <p:ph type="subTitle" idx="7"/>
          </p:nvPr>
        </p:nvSpPr>
        <p:spPr>
          <a:xfrm>
            <a:off x="720000" y="3214200"/>
            <a:ext cx="3660300" cy="1108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Montserrat"/>
              <a:buChar char="●"/>
              <a:defRPr sz="12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grpSp>
        <p:nvGrpSpPr>
          <p:cNvPr id="1080" name="Google Shape;1080;p21"/>
          <p:cNvGrpSpPr/>
          <p:nvPr/>
        </p:nvGrpSpPr>
        <p:grpSpPr>
          <a:xfrm>
            <a:off x="-1612529" y="-1410682"/>
            <a:ext cx="2756375" cy="2714000"/>
            <a:chOff x="2849923" y="1083339"/>
            <a:chExt cx="1781640" cy="1754136"/>
          </a:xfrm>
        </p:grpSpPr>
        <p:sp>
          <p:nvSpPr>
            <p:cNvPr id="1081" name="Google Shape;1081;p21"/>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1"/>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1"/>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1"/>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1"/>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1"/>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1"/>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1"/>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1"/>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1"/>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1"/>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1"/>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1"/>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1"/>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1"/>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1"/>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1"/>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21"/>
          <p:cNvGrpSpPr/>
          <p:nvPr/>
        </p:nvGrpSpPr>
        <p:grpSpPr>
          <a:xfrm>
            <a:off x="8344515" y="2504097"/>
            <a:ext cx="990069" cy="891017"/>
            <a:chOff x="8344515" y="2885097"/>
            <a:chExt cx="990069" cy="891017"/>
          </a:xfrm>
        </p:grpSpPr>
        <p:sp>
          <p:nvSpPr>
            <p:cNvPr id="1099" name="Google Shape;1099;p21"/>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1"/>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1"/>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1"/>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1"/>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21"/>
          <p:cNvGrpSpPr/>
          <p:nvPr/>
        </p:nvGrpSpPr>
        <p:grpSpPr>
          <a:xfrm>
            <a:off x="720012" y="4603492"/>
            <a:ext cx="1101080" cy="1061003"/>
            <a:chOff x="4698644" y="2829178"/>
            <a:chExt cx="163547" cy="157592"/>
          </a:xfrm>
        </p:grpSpPr>
        <p:sp>
          <p:nvSpPr>
            <p:cNvPr id="1105" name="Google Shape;1105;p21"/>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1"/>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1"/>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1"/>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1"/>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21"/>
          <p:cNvGrpSpPr/>
          <p:nvPr/>
        </p:nvGrpSpPr>
        <p:grpSpPr>
          <a:xfrm>
            <a:off x="7357196" y="4184393"/>
            <a:ext cx="2756375" cy="2714000"/>
            <a:chOff x="2849923" y="1083339"/>
            <a:chExt cx="1781640" cy="1754136"/>
          </a:xfrm>
        </p:grpSpPr>
        <p:sp>
          <p:nvSpPr>
            <p:cNvPr id="1111" name="Google Shape;1111;p21"/>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1"/>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1"/>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1"/>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1"/>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1"/>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1"/>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1"/>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1"/>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1"/>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1"/>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1"/>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1"/>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1"/>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1"/>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1"/>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1"/>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 name="Google Shape;1128;p21"/>
          <p:cNvGrpSpPr/>
          <p:nvPr/>
        </p:nvGrpSpPr>
        <p:grpSpPr>
          <a:xfrm rot="-2100169">
            <a:off x="2943858" y="-484929"/>
            <a:ext cx="990040" cy="890991"/>
            <a:chOff x="8344515" y="2885097"/>
            <a:chExt cx="990069" cy="891017"/>
          </a:xfrm>
        </p:grpSpPr>
        <p:sp>
          <p:nvSpPr>
            <p:cNvPr id="1129" name="Google Shape;1129;p21"/>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1"/>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1"/>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1"/>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1"/>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CUSTOM_10_1">
    <p:spTree>
      <p:nvGrpSpPr>
        <p:cNvPr id="1" name="Shape 1134"/>
        <p:cNvGrpSpPr/>
        <p:nvPr/>
      </p:nvGrpSpPr>
      <p:grpSpPr>
        <a:xfrm>
          <a:off x="0" y="0"/>
          <a:ext cx="0" cy="0"/>
          <a:chOff x="0" y="0"/>
          <a:chExt cx="0" cy="0"/>
        </a:xfrm>
      </p:grpSpPr>
      <p:sp>
        <p:nvSpPr>
          <p:cNvPr id="1135" name="Google Shape;1135;p22"/>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txBox="1">
            <a:spLocks noGrp="1"/>
          </p:cNvSpPr>
          <p:nvPr>
            <p:ph type="subTitle" idx="1"/>
          </p:nvPr>
        </p:nvSpPr>
        <p:spPr>
          <a:xfrm>
            <a:off x="2345160" y="1522925"/>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400">
                <a:solidFill>
                  <a:schemeClr val="dk2"/>
                </a:solidFill>
                <a:latin typeface="Orbitron Black"/>
                <a:ea typeface="Orbitron Black"/>
                <a:cs typeface="Orbitron Black"/>
                <a:sym typeface="Orbitron Black"/>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1137" name="Google Shape;1137;p22"/>
          <p:cNvSpPr txBox="1">
            <a:spLocks noGrp="1"/>
          </p:cNvSpPr>
          <p:nvPr>
            <p:ph type="subTitle" idx="2"/>
          </p:nvPr>
        </p:nvSpPr>
        <p:spPr>
          <a:xfrm>
            <a:off x="2345160" y="3032888"/>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400">
                <a:solidFill>
                  <a:schemeClr val="dk2"/>
                </a:solidFill>
                <a:latin typeface="Orbitron Black"/>
                <a:ea typeface="Orbitron Black"/>
                <a:cs typeface="Orbitron Black"/>
                <a:sym typeface="Orbitron Black"/>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1138" name="Google Shape;1138;p22"/>
          <p:cNvSpPr txBox="1">
            <a:spLocks noGrp="1"/>
          </p:cNvSpPr>
          <p:nvPr>
            <p:ph type="subTitle" idx="3"/>
          </p:nvPr>
        </p:nvSpPr>
        <p:spPr>
          <a:xfrm>
            <a:off x="2345160" y="1861325"/>
            <a:ext cx="2246400" cy="846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139" name="Google Shape;1139;p22"/>
          <p:cNvSpPr txBox="1">
            <a:spLocks noGrp="1"/>
          </p:cNvSpPr>
          <p:nvPr>
            <p:ph type="subTitle" idx="4"/>
          </p:nvPr>
        </p:nvSpPr>
        <p:spPr>
          <a:xfrm>
            <a:off x="2345160" y="3371288"/>
            <a:ext cx="2246400" cy="846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140" name="Google Shape;1140;p22"/>
          <p:cNvSpPr txBox="1">
            <a:spLocks noGrp="1"/>
          </p:cNvSpPr>
          <p:nvPr>
            <p:ph type="title"/>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1" name="Google Shape;1141;p22"/>
          <p:cNvGrpSpPr/>
          <p:nvPr/>
        </p:nvGrpSpPr>
        <p:grpSpPr>
          <a:xfrm>
            <a:off x="-1612529" y="-1410682"/>
            <a:ext cx="2756375" cy="2714000"/>
            <a:chOff x="2849923" y="1083339"/>
            <a:chExt cx="1781640" cy="1754136"/>
          </a:xfrm>
        </p:grpSpPr>
        <p:sp>
          <p:nvSpPr>
            <p:cNvPr id="1142" name="Google Shape;1142;p22"/>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22"/>
          <p:cNvGrpSpPr/>
          <p:nvPr/>
        </p:nvGrpSpPr>
        <p:grpSpPr>
          <a:xfrm>
            <a:off x="8344515" y="2504097"/>
            <a:ext cx="990069" cy="891017"/>
            <a:chOff x="8344515" y="2885097"/>
            <a:chExt cx="990069" cy="891017"/>
          </a:xfrm>
        </p:grpSpPr>
        <p:sp>
          <p:nvSpPr>
            <p:cNvPr id="1160" name="Google Shape;1160;p22"/>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22"/>
          <p:cNvGrpSpPr/>
          <p:nvPr/>
        </p:nvGrpSpPr>
        <p:grpSpPr>
          <a:xfrm>
            <a:off x="720012" y="4603492"/>
            <a:ext cx="1101080" cy="1061003"/>
            <a:chOff x="4698644" y="2829178"/>
            <a:chExt cx="163547" cy="157592"/>
          </a:xfrm>
        </p:grpSpPr>
        <p:sp>
          <p:nvSpPr>
            <p:cNvPr id="1166" name="Google Shape;1166;p22"/>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22"/>
          <p:cNvGrpSpPr/>
          <p:nvPr/>
        </p:nvGrpSpPr>
        <p:grpSpPr>
          <a:xfrm>
            <a:off x="7357196" y="4184393"/>
            <a:ext cx="2756375" cy="2714000"/>
            <a:chOff x="2849923" y="1083339"/>
            <a:chExt cx="1781640" cy="1754136"/>
          </a:xfrm>
        </p:grpSpPr>
        <p:sp>
          <p:nvSpPr>
            <p:cNvPr id="1172" name="Google Shape;1172;p22"/>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 name="Google Shape;1189;p22"/>
          <p:cNvGrpSpPr/>
          <p:nvPr/>
        </p:nvGrpSpPr>
        <p:grpSpPr>
          <a:xfrm rot="-2100169">
            <a:off x="2943858" y="-484929"/>
            <a:ext cx="990040" cy="890991"/>
            <a:chOff x="8344515" y="2885097"/>
            <a:chExt cx="990069" cy="891017"/>
          </a:xfrm>
        </p:grpSpPr>
        <p:sp>
          <p:nvSpPr>
            <p:cNvPr id="1190" name="Google Shape;1190;p22"/>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3">
  <p:cSld name="CUSTOM_10_1_1">
    <p:spTree>
      <p:nvGrpSpPr>
        <p:cNvPr id="1" name="Shape 1195"/>
        <p:cNvGrpSpPr/>
        <p:nvPr/>
      </p:nvGrpSpPr>
      <p:grpSpPr>
        <a:xfrm>
          <a:off x="0" y="0"/>
          <a:ext cx="0" cy="0"/>
          <a:chOff x="0" y="0"/>
          <a:chExt cx="0" cy="0"/>
        </a:xfrm>
      </p:grpSpPr>
      <p:sp>
        <p:nvSpPr>
          <p:cNvPr id="1196" name="Google Shape;1196;p23"/>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3"/>
          <p:cNvSpPr txBox="1">
            <a:spLocks noGrp="1"/>
          </p:cNvSpPr>
          <p:nvPr>
            <p:ph type="title"/>
          </p:nvPr>
        </p:nvSpPr>
        <p:spPr>
          <a:xfrm>
            <a:off x="1660600" y="3164975"/>
            <a:ext cx="24411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98" name="Google Shape;1198;p23"/>
          <p:cNvSpPr txBox="1">
            <a:spLocks noGrp="1"/>
          </p:cNvSpPr>
          <p:nvPr>
            <p:ph type="subTitle" idx="1"/>
          </p:nvPr>
        </p:nvSpPr>
        <p:spPr>
          <a:xfrm>
            <a:off x="1660600" y="3503386"/>
            <a:ext cx="24411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199" name="Google Shape;1199;p23"/>
          <p:cNvSpPr txBox="1">
            <a:spLocks noGrp="1"/>
          </p:cNvSpPr>
          <p:nvPr>
            <p:ph type="title" idx="2"/>
          </p:nvPr>
        </p:nvSpPr>
        <p:spPr>
          <a:xfrm>
            <a:off x="5042300" y="3164975"/>
            <a:ext cx="24411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00" name="Google Shape;1200;p23"/>
          <p:cNvSpPr txBox="1">
            <a:spLocks noGrp="1"/>
          </p:cNvSpPr>
          <p:nvPr>
            <p:ph type="subTitle" idx="3"/>
          </p:nvPr>
        </p:nvSpPr>
        <p:spPr>
          <a:xfrm>
            <a:off x="5042300" y="3503394"/>
            <a:ext cx="24411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201" name="Google Shape;1201;p23"/>
          <p:cNvSpPr txBox="1">
            <a:spLocks noGrp="1"/>
          </p:cNvSpPr>
          <p:nvPr>
            <p:ph type="title" idx="4"/>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202" name="Google Shape;1202;p23"/>
          <p:cNvGrpSpPr/>
          <p:nvPr/>
        </p:nvGrpSpPr>
        <p:grpSpPr>
          <a:xfrm>
            <a:off x="-1612529" y="-1410682"/>
            <a:ext cx="2756375" cy="2714000"/>
            <a:chOff x="2849923" y="1083339"/>
            <a:chExt cx="1781640" cy="1754136"/>
          </a:xfrm>
        </p:grpSpPr>
        <p:sp>
          <p:nvSpPr>
            <p:cNvPr id="1203" name="Google Shape;1203;p23"/>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3"/>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3"/>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3"/>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3"/>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3"/>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3"/>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3"/>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3"/>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3"/>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3"/>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3"/>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3"/>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3"/>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3"/>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3"/>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3"/>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23"/>
          <p:cNvGrpSpPr/>
          <p:nvPr/>
        </p:nvGrpSpPr>
        <p:grpSpPr>
          <a:xfrm>
            <a:off x="8344515" y="2504097"/>
            <a:ext cx="990069" cy="891017"/>
            <a:chOff x="8344515" y="2885097"/>
            <a:chExt cx="990069" cy="891017"/>
          </a:xfrm>
        </p:grpSpPr>
        <p:sp>
          <p:nvSpPr>
            <p:cNvPr id="1221" name="Google Shape;1221;p23"/>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3"/>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3"/>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3"/>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3"/>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23"/>
          <p:cNvGrpSpPr/>
          <p:nvPr/>
        </p:nvGrpSpPr>
        <p:grpSpPr>
          <a:xfrm>
            <a:off x="720012" y="4603492"/>
            <a:ext cx="1101080" cy="1061003"/>
            <a:chOff x="4698644" y="2829178"/>
            <a:chExt cx="163547" cy="157592"/>
          </a:xfrm>
        </p:grpSpPr>
        <p:sp>
          <p:nvSpPr>
            <p:cNvPr id="1227" name="Google Shape;1227;p23"/>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3"/>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3"/>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3"/>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3"/>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23"/>
          <p:cNvGrpSpPr/>
          <p:nvPr/>
        </p:nvGrpSpPr>
        <p:grpSpPr>
          <a:xfrm>
            <a:off x="7357196" y="4184393"/>
            <a:ext cx="2756375" cy="2714000"/>
            <a:chOff x="2849923" y="1083339"/>
            <a:chExt cx="1781640" cy="1754136"/>
          </a:xfrm>
        </p:grpSpPr>
        <p:sp>
          <p:nvSpPr>
            <p:cNvPr id="1233" name="Google Shape;1233;p23"/>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3"/>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3"/>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3"/>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3"/>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3"/>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3"/>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3"/>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3"/>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3"/>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3"/>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3"/>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3"/>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3"/>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3"/>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3"/>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3"/>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 name="Google Shape;1250;p23"/>
          <p:cNvGrpSpPr/>
          <p:nvPr/>
        </p:nvGrpSpPr>
        <p:grpSpPr>
          <a:xfrm rot="-2100169">
            <a:off x="2943858" y="-484929"/>
            <a:ext cx="990040" cy="890991"/>
            <a:chOff x="8344515" y="2885097"/>
            <a:chExt cx="990069" cy="891017"/>
          </a:xfrm>
        </p:grpSpPr>
        <p:sp>
          <p:nvSpPr>
            <p:cNvPr id="1251" name="Google Shape;1251;p23"/>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3"/>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3"/>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3"/>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3"/>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256"/>
        <p:cNvGrpSpPr/>
        <p:nvPr/>
      </p:nvGrpSpPr>
      <p:grpSpPr>
        <a:xfrm>
          <a:off x="0" y="0"/>
          <a:ext cx="0" cy="0"/>
          <a:chOff x="0" y="0"/>
          <a:chExt cx="0" cy="0"/>
        </a:xfrm>
      </p:grpSpPr>
      <p:sp>
        <p:nvSpPr>
          <p:cNvPr id="1257" name="Google Shape;1257;p24"/>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4"/>
          <p:cNvSpPr txBox="1">
            <a:spLocks noGrp="1"/>
          </p:cNvSpPr>
          <p:nvPr>
            <p:ph type="title"/>
          </p:nvPr>
        </p:nvSpPr>
        <p:spPr>
          <a:xfrm>
            <a:off x="2280000" y="2580575"/>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59" name="Google Shape;1259;p24"/>
          <p:cNvSpPr txBox="1">
            <a:spLocks noGrp="1"/>
          </p:cNvSpPr>
          <p:nvPr>
            <p:ph type="subTitle" idx="1"/>
          </p:nvPr>
        </p:nvSpPr>
        <p:spPr>
          <a:xfrm>
            <a:off x="2280000" y="2918975"/>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260" name="Google Shape;1260;p24"/>
          <p:cNvSpPr txBox="1">
            <a:spLocks noGrp="1"/>
          </p:cNvSpPr>
          <p:nvPr>
            <p:ph type="title" idx="2"/>
          </p:nvPr>
        </p:nvSpPr>
        <p:spPr>
          <a:xfrm>
            <a:off x="2280000" y="14004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61" name="Google Shape;1261;p24"/>
          <p:cNvSpPr txBox="1">
            <a:spLocks noGrp="1"/>
          </p:cNvSpPr>
          <p:nvPr>
            <p:ph type="subTitle" idx="3"/>
          </p:nvPr>
        </p:nvSpPr>
        <p:spPr>
          <a:xfrm>
            <a:off x="2280000" y="1738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262" name="Google Shape;1262;p24"/>
          <p:cNvSpPr txBox="1">
            <a:spLocks noGrp="1"/>
          </p:cNvSpPr>
          <p:nvPr>
            <p:ph type="title" idx="4"/>
          </p:nvPr>
        </p:nvSpPr>
        <p:spPr>
          <a:xfrm>
            <a:off x="2280000" y="37584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63" name="Google Shape;1263;p24"/>
          <p:cNvSpPr txBox="1">
            <a:spLocks noGrp="1"/>
          </p:cNvSpPr>
          <p:nvPr>
            <p:ph type="subTitle" idx="5"/>
          </p:nvPr>
        </p:nvSpPr>
        <p:spPr>
          <a:xfrm>
            <a:off x="2280000" y="4096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264" name="Google Shape;1264;p24"/>
          <p:cNvSpPr txBox="1">
            <a:spLocks noGrp="1"/>
          </p:cNvSpPr>
          <p:nvPr>
            <p:ph type="title" idx="6"/>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265" name="Google Shape;1265;p24"/>
          <p:cNvGrpSpPr/>
          <p:nvPr/>
        </p:nvGrpSpPr>
        <p:grpSpPr>
          <a:xfrm>
            <a:off x="2483221" y="-2174007"/>
            <a:ext cx="2756375" cy="2714000"/>
            <a:chOff x="2849923" y="1083339"/>
            <a:chExt cx="1781640" cy="1754136"/>
          </a:xfrm>
        </p:grpSpPr>
        <p:sp>
          <p:nvSpPr>
            <p:cNvPr id="1266" name="Google Shape;1266;p24"/>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4"/>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4"/>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4"/>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4"/>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4"/>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4"/>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4"/>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4"/>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4"/>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4"/>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4"/>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4"/>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4"/>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4"/>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4"/>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4"/>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 name="Google Shape;1283;p24"/>
          <p:cNvGrpSpPr/>
          <p:nvPr/>
        </p:nvGrpSpPr>
        <p:grpSpPr>
          <a:xfrm>
            <a:off x="8295415" y="4518997"/>
            <a:ext cx="990069" cy="891017"/>
            <a:chOff x="8344515" y="2885097"/>
            <a:chExt cx="990069" cy="891017"/>
          </a:xfrm>
        </p:grpSpPr>
        <p:sp>
          <p:nvSpPr>
            <p:cNvPr id="1284" name="Google Shape;1284;p24"/>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4"/>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4"/>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4"/>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4"/>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 name="Google Shape;1289;p24"/>
          <p:cNvGrpSpPr/>
          <p:nvPr/>
        </p:nvGrpSpPr>
        <p:grpSpPr>
          <a:xfrm>
            <a:off x="720012" y="4603492"/>
            <a:ext cx="1101080" cy="1061003"/>
            <a:chOff x="4698644" y="2829178"/>
            <a:chExt cx="163547" cy="157592"/>
          </a:xfrm>
        </p:grpSpPr>
        <p:sp>
          <p:nvSpPr>
            <p:cNvPr id="1290" name="Google Shape;1290;p24"/>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4"/>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4"/>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4"/>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4"/>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 name="Google Shape;1295;p24"/>
          <p:cNvGrpSpPr/>
          <p:nvPr/>
        </p:nvGrpSpPr>
        <p:grpSpPr>
          <a:xfrm>
            <a:off x="8422746" y="1240368"/>
            <a:ext cx="2756375" cy="2714000"/>
            <a:chOff x="2849923" y="1083339"/>
            <a:chExt cx="1781640" cy="1754136"/>
          </a:xfrm>
        </p:grpSpPr>
        <p:sp>
          <p:nvSpPr>
            <p:cNvPr id="1296" name="Google Shape;1296;p24"/>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4"/>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4"/>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4"/>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4"/>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4"/>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4"/>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4"/>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4"/>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4"/>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4"/>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4"/>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4"/>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4"/>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4"/>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4"/>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4"/>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24"/>
          <p:cNvGrpSpPr/>
          <p:nvPr/>
        </p:nvGrpSpPr>
        <p:grpSpPr>
          <a:xfrm rot="-2100169">
            <a:off x="-195342" y="-226904"/>
            <a:ext cx="990040" cy="890991"/>
            <a:chOff x="8344515" y="2885097"/>
            <a:chExt cx="990069" cy="891017"/>
          </a:xfrm>
        </p:grpSpPr>
        <p:sp>
          <p:nvSpPr>
            <p:cNvPr id="1314" name="Google Shape;1314;p24"/>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4"/>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4"/>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4"/>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4"/>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1">
  <p:cSld name="CUSTOM_3_2">
    <p:spTree>
      <p:nvGrpSpPr>
        <p:cNvPr id="1" name="Shape 1319"/>
        <p:cNvGrpSpPr/>
        <p:nvPr/>
      </p:nvGrpSpPr>
      <p:grpSpPr>
        <a:xfrm>
          <a:off x="0" y="0"/>
          <a:ext cx="0" cy="0"/>
          <a:chOff x="0" y="0"/>
          <a:chExt cx="0" cy="0"/>
        </a:xfrm>
      </p:grpSpPr>
      <p:sp>
        <p:nvSpPr>
          <p:cNvPr id="1320" name="Google Shape;1320;p25"/>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5"/>
          <p:cNvSpPr txBox="1">
            <a:spLocks noGrp="1"/>
          </p:cNvSpPr>
          <p:nvPr>
            <p:ph type="title"/>
          </p:nvPr>
        </p:nvSpPr>
        <p:spPr>
          <a:xfrm>
            <a:off x="720000" y="2563188"/>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22" name="Google Shape;1322;p25"/>
          <p:cNvSpPr txBox="1">
            <a:spLocks noGrp="1"/>
          </p:cNvSpPr>
          <p:nvPr>
            <p:ph type="subTitle" idx="1"/>
          </p:nvPr>
        </p:nvSpPr>
        <p:spPr>
          <a:xfrm>
            <a:off x="720000" y="2901600"/>
            <a:ext cx="2246400" cy="702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323" name="Google Shape;1323;p25"/>
          <p:cNvSpPr txBox="1">
            <a:spLocks noGrp="1"/>
          </p:cNvSpPr>
          <p:nvPr>
            <p:ph type="title" idx="2"/>
          </p:nvPr>
        </p:nvSpPr>
        <p:spPr>
          <a:xfrm>
            <a:off x="6177600" y="2563188"/>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24" name="Google Shape;1324;p25"/>
          <p:cNvSpPr txBox="1">
            <a:spLocks noGrp="1"/>
          </p:cNvSpPr>
          <p:nvPr>
            <p:ph type="subTitle" idx="3"/>
          </p:nvPr>
        </p:nvSpPr>
        <p:spPr>
          <a:xfrm>
            <a:off x="6177600" y="2901600"/>
            <a:ext cx="2246400" cy="702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325" name="Google Shape;1325;p25"/>
          <p:cNvSpPr txBox="1">
            <a:spLocks noGrp="1"/>
          </p:cNvSpPr>
          <p:nvPr>
            <p:ph type="title" idx="4"/>
          </p:nvPr>
        </p:nvSpPr>
        <p:spPr>
          <a:xfrm>
            <a:off x="3448800" y="2563188"/>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26" name="Google Shape;1326;p25"/>
          <p:cNvSpPr txBox="1">
            <a:spLocks noGrp="1"/>
          </p:cNvSpPr>
          <p:nvPr>
            <p:ph type="subTitle" idx="5"/>
          </p:nvPr>
        </p:nvSpPr>
        <p:spPr>
          <a:xfrm>
            <a:off x="3448800" y="2901610"/>
            <a:ext cx="2246400" cy="702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327" name="Google Shape;1327;p25"/>
          <p:cNvSpPr txBox="1">
            <a:spLocks noGrp="1"/>
          </p:cNvSpPr>
          <p:nvPr>
            <p:ph type="title" idx="6"/>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28" name="Google Shape;1328;p25"/>
          <p:cNvGrpSpPr/>
          <p:nvPr/>
        </p:nvGrpSpPr>
        <p:grpSpPr>
          <a:xfrm>
            <a:off x="2483221" y="-2174007"/>
            <a:ext cx="2756375" cy="2714000"/>
            <a:chOff x="2849923" y="1083339"/>
            <a:chExt cx="1781640" cy="1754136"/>
          </a:xfrm>
        </p:grpSpPr>
        <p:sp>
          <p:nvSpPr>
            <p:cNvPr id="1329" name="Google Shape;1329;p25"/>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5"/>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5"/>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5"/>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5"/>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5"/>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5"/>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5"/>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5"/>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5"/>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5"/>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5"/>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5"/>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5"/>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5"/>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5"/>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5"/>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25"/>
          <p:cNvGrpSpPr/>
          <p:nvPr/>
        </p:nvGrpSpPr>
        <p:grpSpPr>
          <a:xfrm>
            <a:off x="8295415" y="4518997"/>
            <a:ext cx="990069" cy="891017"/>
            <a:chOff x="8344515" y="2885097"/>
            <a:chExt cx="990069" cy="891017"/>
          </a:xfrm>
        </p:grpSpPr>
        <p:sp>
          <p:nvSpPr>
            <p:cNvPr id="1347" name="Google Shape;1347;p25"/>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5"/>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5"/>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5"/>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5"/>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 name="Google Shape;1352;p25"/>
          <p:cNvGrpSpPr/>
          <p:nvPr/>
        </p:nvGrpSpPr>
        <p:grpSpPr>
          <a:xfrm>
            <a:off x="720012" y="4603492"/>
            <a:ext cx="1101080" cy="1061003"/>
            <a:chOff x="4698644" y="2829178"/>
            <a:chExt cx="163547" cy="157592"/>
          </a:xfrm>
        </p:grpSpPr>
        <p:sp>
          <p:nvSpPr>
            <p:cNvPr id="1353" name="Google Shape;1353;p25"/>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5"/>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5"/>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5"/>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5"/>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25"/>
          <p:cNvGrpSpPr/>
          <p:nvPr/>
        </p:nvGrpSpPr>
        <p:grpSpPr>
          <a:xfrm>
            <a:off x="8422746" y="1240368"/>
            <a:ext cx="2756375" cy="2714000"/>
            <a:chOff x="2849923" y="1083339"/>
            <a:chExt cx="1781640" cy="1754136"/>
          </a:xfrm>
        </p:grpSpPr>
        <p:sp>
          <p:nvSpPr>
            <p:cNvPr id="1359" name="Google Shape;1359;p25"/>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5"/>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5"/>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5"/>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5"/>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5"/>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5"/>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5"/>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5"/>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5"/>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5"/>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5"/>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5"/>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5"/>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5"/>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5"/>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5"/>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25"/>
          <p:cNvGrpSpPr/>
          <p:nvPr/>
        </p:nvGrpSpPr>
        <p:grpSpPr>
          <a:xfrm rot="-2100169">
            <a:off x="-195342" y="-226904"/>
            <a:ext cx="990040" cy="890991"/>
            <a:chOff x="8344515" y="2885097"/>
            <a:chExt cx="990069" cy="891017"/>
          </a:xfrm>
        </p:grpSpPr>
        <p:sp>
          <p:nvSpPr>
            <p:cNvPr id="1377" name="Google Shape;1377;p25"/>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5"/>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5"/>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5"/>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5"/>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1382"/>
        <p:cNvGrpSpPr/>
        <p:nvPr/>
      </p:nvGrpSpPr>
      <p:grpSpPr>
        <a:xfrm>
          <a:off x="0" y="0"/>
          <a:ext cx="0" cy="0"/>
          <a:chOff x="0" y="0"/>
          <a:chExt cx="0" cy="0"/>
        </a:xfrm>
      </p:grpSpPr>
      <p:sp>
        <p:nvSpPr>
          <p:cNvPr id="1383" name="Google Shape;1383;p26"/>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6"/>
          <p:cNvSpPr txBox="1">
            <a:spLocks noGrp="1"/>
          </p:cNvSpPr>
          <p:nvPr>
            <p:ph type="title"/>
          </p:nvPr>
        </p:nvSpPr>
        <p:spPr>
          <a:xfrm>
            <a:off x="1791600" y="1988871"/>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85" name="Google Shape;1385;p26"/>
          <p:cNvSpPr txBox="1">
            <a:spLocks noGrp="1"/>
          </p:cNvSpPr>
          <p:nvPr>
            <p:ph type="subTitle" idx="1"/>
          </p:nvPr>
        </p:nvSpPr>
        <p:spPr>
          <a:xfrm>
            <a:off x="1791600" y="2327271"/>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386" name="Google Shape;1386;p26"/>
          <p:cNvSpPr txBox="1">
            <a:spLocks noGrp="1"/>
          </p:cNvSpPr>
          <p:nvPr>
            <p:ph type="title" idx="2"/>
          </p:nvPr>
        </p:nvSpPr>
        <p:spPr>
          <a:xfrm>
            <a:off x="5109600" y="1988871"/>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87" name="Google Shape;1387;p26"/>
          <p:cNvSpPr txBox="1">
            <a:spLocks noGrp="1"/>
          </p:cNvSpPr>
          <p:nvPr>
            <p:ph type="subTitle" idx="3"/>
          </p:nvPr>
        </p:nvSpPr>
        <p:spPr>
          <a:xfrm>
            <a:off x="5109600" y="2327271"/>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388" name="Google Shape;1388;p26"/>
          <p:cNvSpPr txBox="1">
            <a:spLocks noGrp="1"/>
          </p:cNvSpPr>
          <p:nvPr>
            <p:ph type="title" idx="4"/>
          </p:nvPr>
        </p:nvSpPr>
        <p:spPr>
          <a:xfrm>
            <a:off x="1791600" y="3756775"/>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89" name="Google Shape;1389;p26"/>
          <p:cNvSpPr txBox="1">
            <a:spLocks noGrp="1"/>
          </p:cNvSpPr>
          <p:nvPr>
            <p:ph type="subTitle" idx="5"/>
          </p:nvPr>
        </p:nvSpPr>
        <p:spPr>
          <a:xfrm>
            <a:off x="1791600" y="4095175"/>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390" name="Google Shape;1390;p26"/>
          <p:cNvSpPr txBox="1">
            <a:spLocks noGrp="1"/>
          </p:cNvSpPr>
          <p:nvPr>
            <p:ph type="title" idx="6"/>
          </p:nvPr>
        </p:nvSpPr>
        <p:spPr>
          <a:xfrm>
            <a:off x="5109600" y="3756775"/>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91" name="Google Shape;1391;p26"/>
          <p:cNvSpPr txBox="1">
            <a:spLocks noGrp="1"/>
          </p:cNvSpPr>
          <p:nvPr>
            <p:ph type="subTitle" idx="7"/>
          </p:nvPr>
        </p:nvSpPr>
        <p:spPr>
          <a:xfrm>
            <a:off x="5109600" y="4095175"/>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392" name="Google Shape;1392;p26"/>
          <p:cNvSpPr txBox="1">
            <a:spLocks noGrp="1"/>
          </p:cNvSpPr>
          <p:nvPr>
            <p:ph type="title" idx="8"/>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93" name="Google Shape;1393;p26"/>
          <p:cNvGrpSpPr/>
          <p:nvPr/>
        </p:nvGrpSpPr>
        <p:grpSpPr>
          <a:xfrm>
            <a:off x="8062046" y="-1386000"/>
            <a:ext cx="2756375" cy="2714000"/>
            <a:chOff x="2849923" y="1083339"/>
            <a:chExt cx="1781640" cy="1754136"/>
          </a:xfrm>
        </p:grpSpPr>
        <p:sp>
          <p:nvSpPr>
            <p:cNvPr id="1394" name="Google Shape;1394;p26"/>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6"/>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6"/>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6"/>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6"/>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6"/>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6"/>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6"/>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6"/>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6"/>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6"/>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6"/>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6"/>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6"/>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6"/>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6"/>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6"/>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 name="Google Shape;1411;p26"/>
          <p:cNvGrpSpPr/>
          <p:nvPr/>
        </p:nvGrpSpPr>
        <p:grpSpPr>
          <a:xfrm>
            <a:off x="8649315" y="2580297"/>
            <a:ext cx="990069" cy="891017"/>
            <a:chOff x="8344515" y="2885097"/>
            <a:chExt cx="990069" cy="891017"/>
          </a:xfrm>
        </p:grpSpPr>
        <p:sp>
          <p:nvSpPr>
            <p:cNvPr id="1412" name="Google Shape;1412;p26"/>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6"/>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6"/>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6"/>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6"/>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26"/>
          <p:cNvGrpSpPr/>
          <p:nvPr/>
        </p:nvGrpSpPr>
        <p:grpSpPr>
          <a:xfrm>
            <a:off x="-575388" y="3003292"/>
            <a:ext cx="1101080" cy="1061003"/>
            <a:chOff x="4698644" y="2829178"/>
            <a:chExt cx="163547" cy="157592"/>
          </a:xfrm>
        </p:grpSpPr>
        <p:sp>
          <p:nvSpPr>
            <p:cNvPr id="1418" name="Google Shape;1418;p26"/>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6"/>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6"/>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6"/>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6"/>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 name="Google Shape;1423;p26"/>
          <p:cNvGrpSpPr/>
          <p:nvPr/>
        </p:nvGrpSpPr>
        <p:grpSpPr>
          <a:xfrm>
            <a:off x="-396154" y="4600818"/>
            <a:ext cx="2756375" cy="2714000"/>
            <a:chOff x="2849923" y="1083339"/>
            <a:chExt cx="1781640" cy="1754136"/>
          </a:xfrm>
        </p:grpSpPr>
        <p:sp>
          <p:nvSpPr>
            <p:cNvPr id="1424" name="Google Shape;1424;p26"/>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6"/>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6"/>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6"/>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6"/>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6"/>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6"/>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6"/>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6"/>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6"/>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6"/>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6"/>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6"/>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6"/>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6"/>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6"/>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6"/>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441;p26"/>
          <p:cNvGrpSpPr/>
          <p:nvPr/>
        </p:nvGrpSpPr>
        <p:grpSpPr>
          <a:xfrm rot="-2100169">
            <a:off x="2181858" y="-484929"/>
            <a:ext cx="990040" cy="890991"/>
            <a:chOff x="8344515" y="2885097"/>
            <a:chExt cx="990069" cy="891017"/>
          </a:xfrm>
        </p:grpSpPr>
        <p:sp>
          <p:nvSpPr>
            <p:cNvPr id="1442" name="Google Shape;1442;p26"/>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6"/>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6"/>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6"/>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6"/>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1">
  <p:cSld name="CUSTOM_4_1">
    <p:spTree>
      <p:nvGrpSpPr>
        <p:cNvPr id="1" name="Shape 1447"/>
        <p:cNvGrpSpPr/>
        <p:nvPr/>
      </p:nvGrpSpPr>
      <p:grpSpPr>
        <a:xfrm>
          <a:off x="0" y="0"/>
          <a:ext cx="0" cy="0"/>
          <a:chOff x="0" y="0"/>
          <a:chExt cx="0" cy="0"/>
        </a:xfrm>
      </p:grpSpPr>
      <p:sp>
        <p:nvSpPr>
          <p:cNvPr id="1448" name="Google Shape;1448;p27"/>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7"/>
          <p:cNvSpPr txBox="1">
            <a:spLocks noGrp="1"/>
          </p:cNvSpPr>
          <p:nvPr>
            <p:ph type="title"/>
          </p:nvPr>
        </p:nvSpPr>
        <p:spPr>
          <a:xfrm>
            <a:off x="1745200" y="1661775"/>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50" name="Google Shape;1450;p27"/>
          <p:cNvSpPr txBox="1">
            <a:spLocks noGrp="1"/>
          </p:cNvSpPr>
          <p:nvPr>
            <p:ph type="subTitle" idx="1"/>
          </p:nvPr>
        </p:nvSpPr>
        <p:spPr>
          <a:xfrm>
            <a:off x="1745200" y="2000175"/>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451" name="Google Shape;1451;p27"/>
          <p:cNvSpPr txBox="1">
            <a:spLocks noGrp="1"/>
          </p:cNvSpPr>
          <p:nvPr>
            <p:ph type="title" idx="2"/>
          </p:nvPr>
        </p:nvSpPr>
        <p:spPr>
          <a:xfrm>
            <a:off x="5736800" y="16632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52" name="Google Shape;1452;p27"/>
          <p:cNvSpPr txBox="1">
            <a:spLocks noGrp="1"/>
          </p:cNvSpPr>
          <p:nvPr>
            <p:ph type="subTitle" idx="3"/>
          </p:nvPr>
        </p:nvSpPr>
        <p:spPr>
          <a:xfrm>
            <a:off x="5736800" y="20016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453" name="Google Shape;1453;p27"/>
          <p:cNvSpPr txBox="1">
            <a:spLocks noGrp="1"/>
          </p:cNvSpPr>
          <p:nvPr>
            <p:ph type="title" idx="4"/>
          </p:nvPr>
        </p:nvSpPr>
        <p:spPr>
          <a:xfrm>
            <a:off x="1745200" y="3101625"/>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54" name="Google Shape;1454;p27"/>
          <p:cNvSpPr txBox="1">
            <a:spLocks noGrp="1"/>
          </p:cNvSpPr>
          <p:nvPr>
            <p:ph type="subTitle" idx="5"/>
          </p:nvPr>
        </p:nvSpPr>
        <p:spPr>
          <a:xfrm>
            <a:off x="1745200" y="3440025"/>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455" name="Google Shape;1455;p27"/>
          <p:cNvSpPr txBox="1">
            <a:spLocks noGrp="1"/>
          </p:cNvSpPr>
          <p:nvPr>
            <p:ph type="title" idx="6"/>
          </p:nvPr>
        </p:nvSpPr>
        <p:spPr>
          <a:xfrm>
            <a:off x="5736800" y="31032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56" name="Google Shape;1456;p27"/>
          <p:cNvSpPr txBox="1">
            <a:spLocks noGrp="1"/>
          </p:cNvSpPr>
          <p:nvPr>
            <p:ph type="subTitle" idx="7"/>
          </p:nvPr>
        </p:nvSpPr>
        <p:spPr>
          <a:xfrm>
            <a:off x="5736800" y="34416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457" name="Google Shape;1457;p27"/>
          <p:cNvSpPr txBox="1">
            <a:spLocks noGrp="1"/>
          </p:cNvSpPr>
          <p:nvPr>
            <p:ph type="title" idx="8"/>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458" name="Google Shape;1458;p27"/>
          <p:cNvGrpSpPr/>
          <p:nvPr/>
        </p:nvGrpSpPr>
        <p:grpSpPr>
          <a:xfrm>
            <a:off x="-1612529" y="-1410682"/>
            <a:ext cx="2756375" cy="2714000"/>
            <a:chOff x="2849923" y="1083339"/>
            <a:chExt cx="1781640" cy="1754136"/>
          </a:xfrm>
        </p:grpSpPr>
        <p:sp>
          <p:nvSpPr>
            <p:cNvPr id="1459" name="Google Shape;1459;p27"/>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7"/>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7"/>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7"/>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7"/>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7"/>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7"/>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7"/>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7"/>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7"/>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7"/>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7"/>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7"/>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7"/>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7"/>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7"/>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7"/>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27"/>
          <p:cNvGrpSpPr/>
          <p:nvPr/>
        </p:nvGrpSpPr>
        <p:grpSpPr>
          <a:xfrm>
            <a:off x="8344515" y="2504097"/>
            <a:ext cx="990069" cy="891017"/>
            <a:chOff x="8344515" y="2885097"/>
            <a:chExt cx="990069" cy="891017"/>
          </a:xfrm>
        </p:grpSpPr>
        <p:sp>
          <p:nvSpPr>
            <p:cNvPr id="1477" name="Google Shape;1477;p27"/>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7"/>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7"/>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7"/>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7"/>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27"/>
          <p:cNvGrpSpPr/>
          <p:nvPr/>
        </p:nvGrpSpPr>
        <p:grpSpPr>
          <a:xfrm>
            <a:off x="720012" y="4603492"/>
            <a:ext cx="1101080" cy="1061003"/>
            <a:chOff x="4698644" y="2829178"/>
            <a:chExt cx="163547" cy="157592"/>
          </a:xfrm>
        </p:grpSpPr>
        <p:sp>
          <p:nvSpPr>
            <p:cNvPr id="1483" name="Google Shape;1483;p27"/>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7"/>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7"/>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7"/>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7"/>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27"/>
          <p:cNvGrpSpPr/>
          <p:nvPr/>
        </p:nvGrpSpPr>
        <p:grpSpPr>
          <a:xfrm>
            <a:off x="7357196" y="4184393"/>
            <a:ext cx="2756375" cy="2714000"/>
            <a:chOff x="2849923" y="1083339"/>
            <a:chExt cx="1781640" cy="1754136"/>
          </a:xfrm>
        </p:grpSpPr>
        <p:sp>
          <p:nvSpPr>
            <p:cNvPr id="1489" name="Google Shape;1489;p27"/>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7"/>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7"/>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7"/>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7"/>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7"/>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7"/>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7"/>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7"/>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7"/>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7"/>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7"/>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7"/>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7"/>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7"/>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7"/>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7"/>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 name="Google Shape;1506;p27"/>
          <p:cNvGrpSpPr/>
          <p:nvPr/>
        </p:nvGrpSpPr>
        <p:grpSpPr>
          <a:xfrm rot="-2100169">
            <a:off x="2943858" y="-484929"/>
            <a:ext cx="990040" cy="890991"/>
            <a:chOff x="8344515" y="2885097"/>
            <a:chExt cx="990069" cy="891017"/>
          </a:xfrm>
        </p:grpSpPr>
        <p:sp>
          <p:nvSpPr>
            <p:cNvPr id="1507" name="Google Shape;1507;p27"/>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7"/>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7"/>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7"/>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7"/>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CUSTOM_5_1">
    <p:spTree>
      <p:nvGrpSpPr>
        <p:cNvPr id="1" name="Shape 1512"/>
        <p:cNvGrpSpPr/>
        <p:nvPr/>
      </p:nvGrpSpPr>
      <p:grpSpPr>
        <a:xfrm>
          <a:off x="0" y="0"/>
          <a:ext cx="0" cy="0"/>
          <a:chOff x="0" y="0"/>
          <a:chExt cx="0" cy="0"/>
        </a:xfrm>
      </p:grpSpPr>
      <p:sp>
        <p:nvSpPr>
          <p:cNvPr id="1513" name="Google Shape;1513;p28"/>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8"/>
          <p:cNvSpPr txBox="1">
            <a:spLocks noGrp="1"/>
          </p:cNvSpPr>
          <p:nvPr>
            <p:ph type="title"/>
          </p:nvPr>
        </p:nvSpPr>
        <p:spPr>
          <a:xfrm>
            <a:off x="1984800" y="2580575"/>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515" name="Google Shape;1515;p28"/>
          <p:cNvSpPr txBox="1">
            <a:spLocks noGrp="1"/>
          </p:cNvSpPr>
          <p:nvPr>
            <p:ph type="subTitle" idx="1"/>
          </p:nvPr>
        </p:nvSpPr>
        <p:spPr>
          <a:xfrm>
            <a:off x="1984800" y="2918975"/>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516" name="Google Shape;1516;p28"/>
          <p:cNvSpPr txBox="1">
            <a:spLocks noGrp="1"/>
          </p:cNvSpPr>
          <p:nvPr>
            <p:ph type="title" idx="2"/>
          </p:nvPr>
        </p:nvSpPr>
        <p:spPr>
          <a:xfrm>
            <a:off x="1984800" y="1399722"/>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517" name="Google Shape;1517;p28"/>
          <p:cNvSpPr txBox="1">
            <a:spLocks noGrp="1"/>
          </p:cNvSpPr>
          <p:nvPr>
            <p:ph type="subTitle" idx="3"/>
          </p:nvPr>
        </p:nvSpPr>
        <p:spPr>
          <a:xfrm>
            <a:off x="1984800" y="1738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518" name="Google Shape;1518;p28"/>
          <p:cNvSpPr txBox="1">
            <a:spLocks noGrp="1"/>
          </p:cNvSpPr>
          <p:nvPr>
            <p:ph type="title" idx="4"/>
          </p:nvPr>
        </p:nvSpPr>
        <p:spPr>
          <a:xfrm>
            <a:off x="1984800" y="37584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519" name="Google Shape;1519;p28"/>
          <p:cNvSpPr txBox="1">
            <a:spLocks noGrp="1"/>
          </p:cNvSpPr>
          <p:nvPr>
            <p:ph type="subTitle" idx="5"/>
          </p:nvPr>
        </p:nvSpPr>
        <p:spPr>
          <a:xfrm>
            <a:off x="1984800" y="4096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520" name="Google Shape;1520;p28"/>
          <p:cNvSpPr txBox="1">
            <a:spLocks noGrp="1"/>
          </p:cNvSpPr>
          <p:nvPr>
            <p:ph type="title" idx="6"/>
          </p:nvPr>
        </p:nvSpPr>
        <p:spPr>
          <a:xfrm>
            <a:off x="5498400" y="1399722"/>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521" name="Google Shape;1521;p28"/>
          <p:cNvSpPr txBox="1">
            <a:spLocks noGrp="1"/>
          </p:cNvSpPr>
          <p:nvPr>
            <p:ph type="subTitle" idx="7"/>
          </p:nvPr>
        </p:nvSpPr>
        <p:spPr>
          <a:xfrm>
            <a:off x="5498400" y="1738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522" name="Google Shape;1522;p28"/>
          <p:cNvSpPr txBox="1">
            <a:spLocks noGrp="1"/>
          </p:cNvSpPr>
          <p:nvPr>
            <p:ph type="title" idx="8"/>
          </p:nvPr>
        </p:nvSpPr>
        <p:spPr>
          <a:xfrm>
            <a:off x="5498395" y="25812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523" name="Google Shape;1523;p28"/>
          <p:cNvSpPr txBox="1">
            <a:spLocks noGrp="1"/>
          </p:cNvSpPr>
          <p:nvPr>
            <p:ph type="subTitle" idx="9"/>
          </p:nvPr>
        </p:nvSpPr>
        <p:spPr>
          <a:xfrm>
            <a:off x="5498395" y="29196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524" name="Google Shape;1524;p28"/>
          <p:cNvSpPr txBox="1">
            <a:spLocks noGrp="1"/>
          </p:cNvSpPr>
          <p:nvPr>
            <p:ph type="title" idx="13"/>
          </p:nvPr>
        </p:nvSpPr>
        <p:spPr>
          <a:xfrm>
            <a:off x="5498395" y="3758379"/>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525" name="Google Shape;1525;p28"/>
          <p:cNvSpPr txBox="1">
            <a:spLocks noGrp="1"/>
          </p:cNvSpPr>
          <p:nvPr>
            <p:ph type="subTitle" idx="14"/>
          </p:nvPr>
        </p:nvSpPr>
        <p:spPr>
          <a:xfrm>
            <a:off x="5498395" y="4096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526" name="Google Shape;1526;p28"/>
          <p:cNvSpPr txBox="1">
            <a:spLocks noGrp="1"/>
          </p:cNvSpPr>
          <p:nvPr>
            <p:ph type="title" idx="15"/>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527" name="Google Shape;1527;p28"/>
          <p:cNvGrpSpPr/>
          <p:nvPr/>
        </p:nvGrpSpPr>
        <p:grpSpPr>
          <a:xfrm>
            <a:off x="8062046" y="-1386000"/>
            <a:ext cx="2756375" cy="2714000"/>
            <a:chOff x="2849923" y="1083339"/>
            <a:chExt cx="1781640" cy="1754136"/>
          </a:xfrm>
        </p:grpSpPr>
        <p:sp>
          <p:nvSpPr>
            <p:cNvPr id="1528" name="Google Shape;1528;p28"/>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8"/>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8"/>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8"/>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8"/>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8"/>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8"/>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8"/>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8"/>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8"/>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8"/>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8"/>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8"/>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8"/>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8"/>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8"/>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8"/>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 name="Google Shape;1545;p28"/>
          <p:cNvGrpSpPr/>
          <p:nvPr/>
        </p:nvGrpSpPr>
        <p:grpSpPr>
          <a:xfrm>
            <a:off x="8649315" y="2580297"/>
            <a:ext cx="990069" cy="891017"/>
            <a:chOff x="8344515" y="2885097"/>
            <a:chExt cx="990069" cy="891017"/>
          </a:xfrm>
        </p:grpSpPr>
        <p:sp>
          <p:nvSpPr>
            <p:cNvPr id="1546" name="Google Shape;1546;p28"/>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8"/>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8"/>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8"/>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8"/>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28"/>
          <p:cNvGrpSpPr/>
          <p:nvPr/>
        </p:nvGrpSpPr>
        <p:grpSpPr>
          <a:xfrm>
            <a:off x="-575388" y="3003292"/>
            <a:ext cx="1101080" cy="1061003"/>
            <a:chOff x="4698644" y="2829178"/>
            <a:chExt cx="163547" cy="157592"/>
          </a:xfrm>
        </p:grpSpPr>
        <p:sp>
          <p:nvSpPr>
            <p:cNvPr id="1552" name="Google Shape;1552;p28"/>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8"/>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8"/>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8"/>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8"/>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28"/>
          <p:cNvGrpSpPr/>
          <p:nvPr/>
        </p:nvGrpSpPr>
        <p:grpSpPr>
          <a:xfrm>
            <a:off x="-396154" y="4600818"/>
            <a:ext cx="2756375" cy="2714000"/>
            <a:chOff x="2849923" y="1083339"/>
            <a:chExt cx="1781640" cy="1754136"/>
          </a:xfrm>
        </p:grpSpPr>
        <p:sp>
          <p:nvSpPr>
            <p:cNvPr id="1558" name="Google Shape;1558;p28"/>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8"/>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8"/>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8"/>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8"/>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8"/>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8"/>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8"/>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8"/>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8"/>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8"/>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8"/>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8"/>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8"/>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8"/>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8"/>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8"/>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oogle Shape;1575;p28"/>
          <p:cNvGrpSpPr/>
          <p:nvPr/>
        </p:nvGrpSpPr>
        <p:grpSpPr>
          <a:xfrm rot="-2100169">
            <a:off x="2181858" y="-484929"/>
            <a:ext cx="990040" cy="890991"/>
            <a:chOff x="8344515" y="2885097"/>
            <a:chExt cx="990069" cy="891017"/>
          </a:xfrm>
        </p:grpSpPr>
        <p:sp>
          <p:nvSpPr>
            <p:cNvPr id="1576" name="Google Shape;1576;p28"/>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8"/>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8"/>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8"/>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8"/>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1581"/>
        <p:cNvGrpSpPr/>
        <p:nvPr/>
      </p:nvGrpSpPr>
      <p:grpSpPr>
        <a:xfrm>
          <a:off x="0" y="0"/>
          <a:ext cx="0" cy="0"/>
          <a:chOff x="0" y="0"/>
          <a:chExt cx="0" cy="0"/>
        </a:xfrm>
      </p:grpSpPr>
      <p:sp>
        <p:nvSpPr>
          <p:cNvPr id="1582" name="Google Shape;1582;p29"/>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9"/>
          <p:cNvSpPr txBox="1">
            <a:spLocks noGrp="1"/>
          </p:cNvSpPr>
          <p:nvPr>
            <p:ph type="title" hasCustomPrompt="1"/>
          </p:nvPr>
        </p:nvSpPr>
        <p:spPr>
          <a:xfrm>
            <a:off x="720000" y="540000"/>
            <a:ext cx="77040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84" name="Google Shape;1584;p29"/>
          <p:cNvSpPr txBox="1">
            <a:spLocks noGrp="1"/>
          </p:cNvSpPr>
          <p:nvPr>
            <p:ph type="subTitle" idx="1"/>
          </p:nvPr>
        </p:nvSpPr>
        <p:spPr>
          <a:xfrm>
            <a:off x="720000" y="1386003"/>
            <a:ext cx="77040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a:buNone/>
              <a:defRPr sz="16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9pPr>
          </a:lstStyle>
          <a:p>
            <a:endParaRPr/>
          </a:p>
        </p:txBody>
      </p:sp>
      <p:sp>
        <p:nvSpPr>
          <p:cNvPr id="1585" name="Google Shape;1585;p29"/>
          <p:cNvSpPr txBox="1">
            <a:spLocks noGrp="1"/>
          </p:cNvSpPr>
          <p:nvPr>
            <p:ph type="title" idx="2" hasCustomPrompt="1"/>
          </p:nvPr>
        </p:nvSpPr>
        <p:spPr>
          <a:xfrm>
            <a:off x="720000" y="1979542"/>
            <a:ext cx="77040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86" name="Google Shape;1586;p29"/>
          <p:cNvSpPr txBox="1">
            <a:spLocks noGrp="1"/>
          </p:cNvSpPr>
          <p:nvPr>
            <p:ph type="subTitle" idx="3"/>
          </p:nvPr>
        </p:nvSpPr>
        <p:spPr>
          <a:xfrm>
            <a:off x="720000" y="2825545"/>
            <a:ext cx="77040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a:buNone/>
              <a:defRPr sz="16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9pPr>
          </a:lstStyle>
          <a:p>
            <a:endParaRPr/>
          </a:p>
        </p:txBody>
      </p:sp>
      <p:sp>
        <p:nvSpPr>
          <p:cNvPr id="1587" name="Google Shape;1587;p29"/>
          <p:cNvSpPr txBox="1">
            <a:spLocks noGrp="1"/>
          </p:cNvSpPr>
          <p:nvPr>
            <p:ph type="title" idx="4" hasCustomPrompt="1"/>
          </p:nvPr>
        </p:nvSpPr>
        <p:spPr>
          <a:xfrm>
            <a:off x="720000" y="3419096"/>
            <a:ext cx="77040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88" name="Google Shape;1588;p29"/>
          <p:cNvSpPr txBox="1">
            <a:spLocks noGrp="1"/>
          </p:cNvSpPr>
          <p:nvPr>
            <p:ph type="subTitle" idx="5"/>
          </p:nvPr>
        </p:nvSpPr>
        <p:spPr>
          <a:xfrm>
            <a:off x="720000" y="4265099"/>
            <a:ext cx="77040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a:buNone/>
              <a:defRPr sz="16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9pPr>
          </a:lstStyle>
          <a:p>
            <a:endParaRPr/>
          </a:p>
        </p:txBody>
      </p:sp>
      <p:grpSp>
        <p:nvGrpSpPr>
          <p:cNvPr id="1589" name="Google Shape;1589;p29"/>
          <p:cNvGrpSpPr/>
          <p:nvPr/>
        </p:nvGrpSpPr>
        <p:grpSpPr>
          <a:xfrm>
            <a:off x="-346260" y="2487272"/>
            <a:ext cx="990069" cy="891017"/>
            <a:chOff x="8344515" y="2885097"/>
            <a:chExt cx="990069" cy="891017"/>
          </a:xfrm>
        </p:grpSpPr>
        <p:sp>
          <p:nvSpPr>
            <p:cNvPr id="1590" name="Google Shape;1590;p29"/>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9"/>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9"/>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9"/>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9"/>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29"/>
          <p:cNvGrpSpPr/>
          <p:nvPr/>
        </p:nvGrpSpPr>
        <p:grpSpPr>
          <a:xfrm>
            <a:off x="8389712" y="4527292"/>
            <a:ext cx="1101080" cy="1061003"/>
            <a:chOff x="4698644" y="2829178"/>
            <a:chExt cx="163547" cy="157592"/>
          </a:xfrm>
        </p:grpSpPr>
        <p:sp>
          <p:nvSpPr>
            <p:cNvPr id="1596" name="Google Shape;1596;p29"/>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9"/>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9"/>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9"/>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9"/>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29"/>
          <p:cNvGrpSpPr/>
          <p:nvPr/>
        </p:nvGrpSpPr>
        <p:grpSpPr>
          <a:xfrm>
            <a:off x="-1502979" y="4527293"/>
            <a:ext cx="2756375" cy="2714000"/>
            <a:chOff x="2849923" y="1083339"/>
            <a:chExt cx="1781640" cy="1754136"/>
          </a:xfrm>
        </p:grpSpPr>
        <p:sp>
          <p:nvSpPr>
            <p:cNvPr id="1602" name="Google Shape;1602;p29"/>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9"/>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9"/>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9"/>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9"/>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9"/>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9"/>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9"/>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9"/>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9"/>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9"/>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9"/>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9"/>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9"/>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9"/>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9"/>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9"/>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29"/>
          <p:cNvGrpSpPr/>
          <p:nvPr/>
        </p:nvGrpSpPr>
        <p:grpSpPr>
          <a:xfrm rot="-2100169">
            <a:off x="2381883" y="-402654"/>
            <a:ext cx="990040" cy="890991"/>
            <a:chOff x="8344515" y="2885097"/>
            <a:chExt cx="990069" cy="891017"/>
          </a:xfrm>
        </p:grpSpPr>
        <p:sp>
          <p:nvSpPr>
            <p:cNvPr id="1620" name="Google Shape;1620;p29"/>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9"/>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9"/>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9"/>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9"/>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29"/>
          <p:cNvGrpSpPr/>
          <p:nvPr/>
        </p:nvGrpSpPr>
        <p:grpSpPr>
          <a:xfrm>
            <a:off x="8066846" y="-1385582"/>
            <a:ext cx="2756375" cy="2714000"/>
            <a:chOff x="2849923" y="1083339"/>
            <a:chExt cx="1781640" cy="1754136"/>
          </a:xfrm>
        </p:grpSpPr>
        <p:sp>
          <p:nvSpPr>
            <p:cNvPr id="1626" name="Google Shape;1626;p29"/>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9"/>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9"/>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9"/>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9"/>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9"/>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9"/>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9"/>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9"/>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9"/>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9"/>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9"/>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9"/>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9"/>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9"/>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9"/>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9"/>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1" name="Shape 1643"/>
        <p:cNvGrpSpPr/>
        <p:nvPr/>
      </p:nvGrpSpPr>
      <p:grpSpPr>
        <a:xfrm>
          <a:off x="0" y="0"/>
          <a:ext cx="0" cy="0"/>
          <a:chOff x="0" y="0"/>
          <a:chExt cx="0" cy="0"/>
        </a:xfrm>
      </p:grpSpPr>
      <p:sp>
        <p:nvSpPr>
          <p:cNvPr id="1644" name="Google Shape;1644;p30"/>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0"/>
          <p:cNvSpPr txBox="1">
            <a:spLocks noGrp="1"/>
          </p:cNvSpPr>
          <p:nvPr>
            <p:ph type="title"/>
          </p:nvPr>
        </p:nvSpPr>
        <p:spPr>
          <a:xfrm>
            <a:off x="2051679" y="19908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646" name="Google Shape;1646;p30"/>
          <p:cNvSpPr txBox="1">
            <a:spLocks noGrp="1"/>
          </p:cNvSpPr>
          <p:nvPr>
            <p:ph type="title" idx="2" hasCustomPrompt="1"/>
          </p:nvPr>
        </p:nvSpPr>
        <p:spPr>
          <a:xfrm>
            <a:off x="720000" y="1476000"/>
            <a:ext cx="1331700" cy="431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3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647" name="Google Shape;1647;p30"/>
          <p:cNvSpPr txBox="1">
            <a:spLocks noGrp="1"/>
          </p:cNvSpPr>
          <p:nvPr>
            <p:ph type="subTitle" idx="1"/>
          </p:nvPr>
        </p:nvSpPr>
        <p:spPr>
          <a:xfrm>
            <a:off x="2051679" y="23292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648" name="Google Shape;1648;p30"/>
          <p:cNvSpPr txBox="1">
            <a:spLocks noGrp="1"/>
          </p:cNvSpPr>
          <p:nvPr>
            <p:ph type="title" idx="3"/>
          </p:nvPr>
        </p:nvSpPr>
        <p:spPr>
          <a:xfrm>
            <a:off x="6177609" y="19908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649" name="Google Shape;1649;p30"/>
          <p:cNvSpPr txBox="1">
            <a:spLocks noGrp="1"/>
          </p:cNvSpPr>
          <p:nvPr>
            <p:ph type="title" idx="4" hasCustomPrompt="1"/>
          </p:nvPr>
        </p:nvSpPr>
        <p:spPr>
          <a:xfrm>
            <a:off x="4845600" y="1476000"/>
            <a:ext cx="1331700" cy="431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3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650" name="Google Shape;1650;p30"/>
          <p:cNvSpPr txBox="1">
            <a:spLocks noGrp="1"/>
          </p:cNvSpPr>
          <p:nvPr>
            <p:ph type="subTitle" idx="5"/>
          </p:nvPr>
        </p:nvSpPr>
        <p:spPr>
          <a:xfrm>
            <a:off x="6177609" y="23292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651" name="Google Shape;1651;p30"/>
          <p:cNvSpPr txBox="1">
            <a:spLocks noGrp="1"/>
          </p:cNvSpPr>
          <p:nvPr>
            <p:ph type="title" idx="6"/>
          </p:nvPr>
        </p:nvSpPr>
        <p:spPr>
          <a:xfrm>
            <a:off x="2051679" y="37611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652" name="Google Shape;1652;p30"/>
          <p:cNvSpPr txBox="1">
            <a:spLocks noGrp="1"/>
          </p:cNvSpPr>
          <p:nvPr>
            <p:ph type="title" idx="7" hasCustomPrompt="1"/>
          </p:nvPr>
        </p:nvSpPr>
        <p:spPr>
          <a:xfrm>
            <a:off x="720000" y="3246925"/>
            <a:ext cx="1331700" cy="431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3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653" name="Google Shape;1653;p30"/>
          <p:cNvSpPr txBox="1">
            <a:spLocks noGrp="1"/>
          </p:cNvSpPr>
          <p:nvPr>
            <p:ph type="subTitle" idx="8"/>
          </p:nvPr>
        </p:nvSpPr>
        <p:spPr>
          <a:xfrm>
            <a:off x="2051679" y="40995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654" name="Google Shape;1654;p30"/>
          <p:cNvSpPr txBox="1">
            <a:spLocks noGrp="1"/>
          </p:cNvSpPr>
          <p:nvPr>
            <p:ph type="title" idx="9"/>
          </p:nvPr>
        </p:nvSpPr>
        <p:spPr>
          <a:xfrm>
            <a:off x="6177609" y="37611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655" name="Google Shape;1655;p30"/>
          <p:cNvSpPr txBox="1">
            <a:spLocks noGrp="1"/>
          </p:cNvSpPr>
          <p:nvPr>
            <p:ph type="title" idx="13" hasCustomPrompt="1"/>
          </p:nvPr>
        </p:nvSpPr>
        <p:spPr>
          <a:xfrm>
            <a:off x="4845600" y="3247200"/>
            <a:ext cx="1331700" cy="431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3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656" name="Google Shape;1656;p30"/>
          <p:cNvSpPr txBox="1">
            <a:spLocks noGrp="1"/>
          </p:cNvSpPr>
          <p:nvPr>
            <p:ph type="subTitle" idx="14"/>
          </p:nvPr>
        </p:nvSpPr>
        <p:spPr>
          <a:xfrm>
            <a:off x="6177609" y="40995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657" name="Google Shape;1657;p30"/>
          <p:cNvSpPr txBox="1">
            <a:spLocks noGrp="1"/>
          </p:cNvSpPr>
          <p:nvPr>
            <p:ph type="title" idx="15"/>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658" name="Google Shape;1658;p30"/>
          <p:cNvGrpSpPr/>
          <p:nvPr/>
        </p:nvGrpSpPr>
        <p:grpSpPr>
          <a:xfrm>
            <a:off x="8062046" y="-1386000"/>
            <a:ext cx="2756375" cy="2714000"/>
            <a:chOff x="2849923" y="1083339"/>
            <a:chExt cx="1781640" cy="1754136"/>
          </a:xfrm>
        </p:grpSpPr>
        <p:sp>
          <p:nvSpPr>
            <p:cNvPr id="1659" name="Google Shape;1659;p30"/>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0"/>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0"/>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0"/>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0"/>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0"/>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0"/>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0"/>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0"/>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0"/>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0"/>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0"/>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0"/>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0"/>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0"/>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0"/>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0"/>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30"/>
          <p:cNvGrpSpPr/>
          <p:nvPr/>
        </p:nvGrpSpPr>
        <p:grpSpPr>
          <a:xfrm>
            <a:off x="8649315" y="2580297"/>
            <a:ext cx="990069" cy="891017"/>
            <a:chOff x="8344515" y="2885097"/>
            <a:chExt cx="990069" cy="891017"/>
          </a:xfrm>
        </p:grpSpPr>
        <p:sp>
          <p:nvSpPr>
            <p:cNvPr id="1677" name="Google Shape;1677;p30"/>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0"/>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0"/>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0"/>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0"/>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 name="Google Shape;1682;p30"/>
          <p:cNvGrpSpPr/>
          <p:nvPr/>
        </p:nvGrpSpPr>
        <p:grpSpPr>
          <a:xfrm>
            <a:off x="-575388" y="3003292"/>
            <a:ext cx="1101080" cy="1061003"/>
            <a:chOff x="4698644" y="2829178"/>
            <a:chExt cx="163547" cy="157592"/>
          </a:xfrm>
        </p:grpSpPr>
        <p:sp>
          <p:nvSpPr>
            <p:cNvPr id="1683" name="Google Shape;1683;p30"/>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0"/>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0"/>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0"/>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0"/>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 name="Google Shape;1688;p30"/>
          <p:cNvGrpSpPr/>
          <p:nvPr/>
        </p:nvGrpSpPr>
        <p:grpSpPr>
          <a:xfrm>
            <a:off x="-396154" y="4600818"/>
            <a:ext cx="2756375" cy="2714000"/>
            <a:chOff x="2849923" y="1083339"/>
            <a:chExt cx="1781640" cy="1754136"/>
          </a:xfrm>
        </p:grpSpPr>
        <p:sp>
          <p:nvSpPr>
            <p:cNvPr id="1689" name="Google Shape;1689;p30"/>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0"/>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0"/>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0"/>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0"/>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0"/>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0"/>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0"/>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0"/>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0"/>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0"/>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0"/>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0"/>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0"/>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0"/>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0"/>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0"/>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30"/>
          <p:cNvGrpSpPr/>
          <p:nvPr/>
        </p:nvGrpSpPr>
        <p:grpSpPr>
          <a:xfrm rot="-2100169">
            <a:off x="2181858" y="-484929"/>
            <a:ext cx="990040" cy="890991"/>
            <a:chOff x="8344515" y="2885097"/>
            <a:chExt cx="990069" cy="891017"/>
          </a:xfrm>
        </p:grpSpPr>
        <p:sp>
          <p:nvSpPr>
            <p:cNvPr id="1707" name="Google Shape;1707;p30"/>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0"/>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0"/>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0"/>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0"/>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25"/>
        <p:cNvGrpSpPr/>
        <p:nvPr/>
      </p:nvGrpSpPr>
      <p:grpSpPr>
        <a:xfrm>
          <a:off x="0" y="0"/>
          <a:ext cx="0" cy="0"/>
          <a:chOff x="0" y="0"/>
          <a:chExt cx="0" cy="0"/>
        </a:xfrm>
      </p:grpSpPr>
      <p:sp>
        <p:nvSpPr>
          <p:cNvPr id="126" name="Google Shape;126;p4"/>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txBox="1">
            <a:spLocks noGrp="1"/>
          </p:cNvSpPr>
          <p:nvPr>
            <p:ph type="title"/>
          </p:nvPr>
        </p:nvSpPr>
        <p:spPr>
          <a:xfrm>
            <a:off x="720000" y="540000"/>
            <a:ext cx="7704000" cy="6768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8" name="Google Shape;128;p4"/>
          <p:cNvSpPr txBox="1">
            <a:spLocks noGrp="1"/>
          </p:cNvSpPr>
          <p:nvPr>
            <p:ph type="body" idx="1"/>
          </p:nvPr>
        </p:nvSpPr>
        <p:spPr>
          <a:xfrm>
            <a:off x="720000" y="1216800"/>
            <a:ext cx="7704000" cy="33867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SzPts val="1200"/>
              <a:buAutoNum type="arabicPeriod"/>
              <a:defRPr sz="1100"/>
            </a:lvl1pPr>
            <a:lvl2pPr marL="914400" lvl="1" indent="-304800" rtl="0">
              <a:lnSpc>
                <a:spcPct val="115000"/>
              </a:lnSpc>
              <a:spcBef>
                <a:spcPts val="0"/>
              </a:spcBef>
              <a:spcAft>
                <a:spcPts val="0"/>
              </a:spcAft>
              <a:buClr>
                <a:srgbClr val="434343"/>
              </a:buClr>
              <a:buSzPts val="1200"/>
              <a:buFont typeface="Roboto Condensed Light"/>
              <a:buAutoNum type="alphaLcPeriod"/>
              <a:defRPr/>
            </a:lvl2pPr>
            <a:lvl3pPr marL="1371600" lvl="2" indent="-304800" rtl="0">
              <a:lnSpc>
                <a:spcPct val="115000"/>
              </a:lnSpc>
              <a:spcBef>
                <a:spcPts val="0"/>
              </a:spcBef>
              <a:spcAft>
                <a:spcPts val="0"/>
              </a:spcAft>
              <a:buClr>
                <a:srgbClr val="434343"/>
              </a:buClr>
              <a:buSzPts val="1200"/>
              <a:buFont typeface="Roboto Condensed Light"/>
              <a:buAutoNum type="romanLcPeriod"/>
              <a:defRPr/>
            </a:lvl3pPr>
            <a:lvl4pPr marL="1828800" lvl="3" indent="-304800" rtl="0">
              <a:lnSpc>
                <a:spcPct val="115000"/>
              </a:lnSpc>
              <a:spcBef>
                <a:spcPts val="0"/>
              </a:spcBef>
              <a:spcAft>
                <a:spcPts val="0"/>
              </a:spcAft>
              <a:buClr>
                <a:srgbClr val="434343"/>
              </a:buClr>
              <a:buSzPts val="1200"/>
              <a:buFont typeface="Roboto Condensed Light"/>
              <a:buAutoNum type="arabicPeriod"/>
              <a:defRPr/>
            </a:lvl4pPr>
            <a:lvl5pPr marL="2286000" lvl="4" indent="-304800" rtl="0">
              <a:lnSpc>
                <a:spcPct val="115000"/>
              </a:lnSpc>
              <a:spcBef>
                <a:spcPts val="0"/>
              </a:spcBef>
              <a:spcAft>
                <a:spcPts val="0"/>
              </a:spcAft>
              <a:buClr>
                <a:srgbClr val="434343"/>
              </a:buClr>
              <a:buSzPts val="1200"/>
              <a:buFont typeface="Roboto Condensed Light"/>
              <a:buAutoNum type="alphaLcPeriod"/>
              <a:defRPr/>
            </a:lvl5pPr>
            <a:lvl6pPr marL="2743200" lvl="5" indent="-304800" rtl="0">
              <a:lnSpc>
                <a:spcPct val="115000"/>
              </a:lnSpc>
              <a:spcBef>
                <a:spcPts val="0"/>
              </a:spcBef>
              <a:spcAft>
                <a:spcPts val="0"/>
              </a:spcAft>
              <a:buClr>
                <a:srgbClr val="434343"/>
              </a:buClr>
              <a:buSzPts val="1200"/>
              <a:buFont typeface="Roboto Condensed Light"/>
              <a:buAutoNum type="romanLcPeriod"/>
              <a:defRPr/>
            </a:lvl6pPr>
            <a:lvl7pPr marL="3200400" lvl="6" indent="-304800" rtl="0">
              <a:lnSpc>
                <a:spcPct val="115000"/>
              </a:lnSpc>
              <a:spcBef>
                <a:spcPts val="0"/>
              </a:spcBef>
              <a:spcAft>
                <a:spcPts val="0"/>
              </a:spcAft>
              <a:buClr>
                <a:srgbClr val="434343"/>
              </a:buClr>
              <a:buSzPts val="1200"/>
              <a:buFont typeface="Roboto Condensed Light"/>
              <a:buAutoNum type="arabicPeriod"/>
              <a:defRPr/>
            </a:lvl7pPr>
            <a:lvl8pPr marL="3657600" lvl="7" indent="-304800" rtl="0">
              <a:lnSpc>
                <a:spcPct val="115000"/>
              </a:lnSpc>
              <a:spcBef>
                <a:spcPts val="0"/>
              </a:spcBef>
              <a:spcAft>
                <a:spcPts val="0"/>
              </a:spcAft>
              <a:buClr>
                <a:srgbClr val="434343"/>
              </a:buClr>
              <a:buSzPts val="1200"/>
              <a:buFont typeface="Roboto Condensed Light"/>
              <a:buAutoNum type="alphaLcPeriod"/>
              <a:defRPr/>
            </a:lvl8pPr>
            <a:lvl9pPr marL="4114800" lvl="8" indent="-304800" rtl="0">
              <a:lnSpc>
                <a:spcPct val="115000"/>
              </a:lnSpc>
              <a:spcBef>
                <a:spcPts val="0"/>
              </a:spcBef>
              <a:spcAft>
                <a:spcPts val="0"/>
              </a:spcAft>
              <a:buClr>
                <a:srgbClr val="434343"/>
              </a:buClr>
              <a:buSzPts val="1200"/>
              <a:buFont typeface="Roboto Condensed Light"/>
              <a:buAutoNum type="romanLcPeriod"/>
              <a:defRPr/>
            </a:lvl9pPr>
          </a:lstStyle>
          <a:p>
            <a:endParaRPr/>
          </a:p>
        </p:txBody>
      </p:sp>
      <p:grpSp>
        <p:nvGrpSpPr>
          <p:cNvPr id="129" name="Google Shape;129;p4"/>
          <p:cNvGrpSpPr/>
          <p:nvPr/>
        </p:nvGrpSpPr>
        <p:grpSpPr>
          <a:xfrm>
            <a:off x="8062046" y="-1386000"/>
            <a:ext cx="2756375" cy="2714000"/>
            <a:chOff x="2849923" y="1083339"/>
            <a:chExt cx="1781640" cy="1754136"/>
          </a:xfrm>
        </p:grpSpPr>
        <p:sp>
          <p:nvSpPr>
            <p:cNvPr id="130" name="Google Shape;130;p4"/>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4"/>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4"/>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4"/>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4"/>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4"/>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4"/>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4"/>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4"/>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4"/>
          <p:cNvGrpSpPr/>
          <p:nvPr/>
        </p:nvGrpSpPr>
        <p:grpSpPr>
          <a:xfrm>
            <a:off x="8649315" y="2580297"/>
            <a:ext cx="990069" cy="891017"/>
            <a:chOff x="8344515" y="2885097"/>
            <a:chExt cx="990069" cy="891017"/>
          </a:xfrm>
        </p:grpSpPr>
        <p:sp>
          <p:nvSpPr>
            <p:cNvPr id="148" name="Google Shape;148;p4"/>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4"/>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4"/>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4"/>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 name="Google Shape;153;p4"/>
          <p:cNvGrpSpPr/>
          <p:nvPr/>
        </p:nvGrpSpPr>
        <p:grpSpPr>
          <a:xfrm>
            <a:off x="-575388" y="3003292"/>
            <a:ext cx="1101080" cy="1061003"/>
            <a:chOff x="4698644" y="2829178"/>
            <a:chExt cx="163547" cy="157592"/>
          </a:xfrm>
        </p:grpSpPr>
        <p:sp>
          <p:nvSpPr>
            <p:cNvPr id="154" name="Google Shape;154;p4"/>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4"/>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4"/>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4"/>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4"/>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4"/>
          <p:cNvGrpSpPr/>
          <p:nvPr/>
        </p:nvGrpSpPr>
        <p:grpSpPr>
          <a:xfrm>
            <a:off x="-396154" y="4600818"/>
            <a:ext cx="2756375" cy="2714000"/>
            <a:chOff x="2849923" y="1083339"/>
            <a:chExt cx="1781640" cy="1754136"/>
          </a:xfrm>
        </p:grpSpPr>
        <p:sp>
          <p:nvSpPr>
            <p:cNvPr id="160" name="Google Shape;160;p4"/>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4"/>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4"/>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4"/>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4"/>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4"/>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4"/>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4"/>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4"/>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4"/>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4"/>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4"/>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 name="Google Shape;177;p4"/>
          <p:cNvGrpSpPr/>
          <p:nvPr/>
        </p:nvGrpSpPr>
        <p:grpSpPr>
          <a:xfrm rot="-2100169">
            <a:off x="2181858" y="-484929"/>
            <a:ext cx="990040" cy="890991"/>
            <a:chOff x="8344515" y="2885097"/>
            <a:chExt cx="990069" cy="891017"/>
          </a:xfrm>
        </p:grpSpPr>
        <p:sp>
          <p:nvSpPr>
            <p:cNvPr id="178" name="Google Shape;178;p4"/>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4"/>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4"/>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2">
  <p:cSld name="CUSTOM_6_1_1">
    <p:spTree>
      <p:nvGrpSpPr>
        <p:cNvPr id="1" name="Shape 1712"/>
        <p:cNvGrpSpPr/>
        <p:nvPr/>
      </p:nvGrpSpPr>
      <p:grpSpPr>
        <a:xfrm>
          <a:off x="0" y="0"/>
          <a:ext cx="0" cy="0"/>
          <a:chOff x="0" y="0"/>
          <a:chExt cx="0" cy="0"/>
        </a:xfrm>
      </p:grpSpPr>
      <p:sp>
        <p:nvSpPr>
          <p:cNvPr id="1713" name="Google Shape;1713;p31"/>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1"/>
          <p:cNvSpPr txBox="1">
            <a:spLocks noGrp="1"/>
          </p:cNvSpPr>
          <p:nvPr>
            <p:ph type="title"/>
          </p:nvPr>
        </p:nvSpPr>
        <p:spPr>
          <a:xfrm>
            <a:off x="720000" y="37611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715" name="Google Shape;1715;p31"/>
          <p:cNvSpPr txBox="1">
            <a:spLocks noGrp="1"/>
          </p:cNvSpPr>
          <p:nvPr>
            <p:ph type="subTitle" idx="1"/>
          </p:nvPr>
        </p:nvSpPr>
        <p:spPr>
          <a:xfrm>
            <a:off x="720000" y="40995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716" name="Google Shape;1716;p31"/>
          <p:cNvSpPr txBox="1">
            <a:spLocks noGrp="1"/>
          </p:cNvSpPr>
          <p:nvPr>
            <p:ph type="title" idx="2"/>
          </p:nvPr>
        </p:nvSpPr>
        <p:spPr>
          <a:xfrm>
            <a:off x="3448800" y="37611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717" name="Google Shape;1717;p31"/>
          <p:cNvSpPr txBox="1">
            <a:spLocks noGrp="1"/>
          </p:cNvSpPr>
          <p:nvPr>
            <p:ph type="subTitle" idx="3"/>
          </p:nvPr>
        </p:nvSpPr>
        <p:spPr>
          <a:xfrm>
            <a:off x="3448800" y="40995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718" name="Google Shape;1718;p31"/>
          <p:cNvSpPr txBox="1">
            <a:spLocks noGrp="1"/>
          </p:cNvSpPr>
          <p:nvPr>
            <p:ph type="title" idx="4"/>
          </p:nvPr>
        </p:nvSpPr>
        <p:spPr>
          <a:xfrm>
            <a:off x="6177598" y="37611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719" name="Google Shape;1719;p31"/>
          <p:cNvSpPr txBox="1">
            <a:spLocks noGrp="1"/>
          </p:cNvSpPr>
          <p:nvPr>
            <p:ph type="subTitle" idx="5"/>
          </p:nvPr>
        </p:nvSpPr>
        <p:spPr>
          <a:xfrm>
            <a:off x="6177598" y="40995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4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720" name="Google Shape;1720;p31"/>
          <p:cNvSpPr txBox="1">
            <a:spLocks noGrp="1"/>
          </p:cNvSpPr>
          <p:nvPr>
            <p:ph type="title" idx="6"/>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21" name="Google Shape;1721;p31"/>
          <p:cNvSpPr txBox="1">
            <a:spLocks noGrp="1"/>
          </p:cNvSpPr>
          <p:nvPr>
            <p:ph type="title" idx="7" hasCustomPrompt="1"/>
          </p:nvPr>
        </p:nvSpPr>
        <p:spPr>
          <a:xfrm>
            <a:off x="720000" y="153485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722" name="Google Shape;1722;p31"/>
          <p:cNvSpPr txBox="1">
            <a:spLocks noGrp="1"/>
          </p:cNvSpPr>
          <p:nvPr>
            <p:ph type="title" idx="8" hasCustomPrompt="1"/>
          </p:nvPr>
        </p:nvSpPr>
        <p:spPr>
          <a:xfrm>
            <a:off x="3448800" y="153485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723" name="Google Shape;1723;p31"/>
          <p:cNvSpPr txBox="1">
            <a:spLocks noGrp="1"/>
          </p:cNvSpPr>
          <p:nvPr>
            <p:ph type="title" idx="9" hasCustomPrompt="1"/>
          </p:nvPr>
        </p:nvSpPr>
        <p:spPr>
          <a:xfrm>
            <a:off x="6177598" y="15349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grpSp>
        <p:nvGrpSpPr>
          <p:cNvPr id="1724" name="Google Shape;1724;p31"/>
          <p:cNvGrpSpPr/>
          <p:nvPr/>
        </p:nvGrpSpPr>
        <p:grpSpPr>
          <a:xfrm>
            <a:off x="-346260" y="2487272"/>
            <a:ext cx="990069" cy="891017"/>
            <a:chOff x="8344515" y="2885097"/>
            <a:chExt cx="990069" cy="891017"/>
          </a:xfrm>
        </p:grpSpPr>
        <p:sp>
          <p:nvSpPr>
            <p:cNvPr id="1725" name="Google Shape;1725;p31"/>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1"/>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1"/>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1"/>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1"/>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31"/>
          <p:cNvGrpSpPr/>
          <p:nvPr/>
        </p:nvGrpSpPr>
        <p:grpSpPr>
          <a:xfrm>
            <a:off x="8389712" y="4527292"/>
            <a:ext cx="1101080" cy="1061003"/>
            <a:chOff x="4698644" y="2829178"/>
            <a:chExt cx="163547" cy="157592"/>
          </a:xfrm>
        </p:grpSpPr>
        <p:sp>
          <p:nvSpPr>
            <p:cNvPr id="1731" name="Google Shape;1731;p31"/>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1"/>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1"/>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1"/>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1"/>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31"/>
          <p:cNvGrpSpPr/>
          <p:nvPr/>
        </p:nvGrpSpPr>
        <p:grpSpPr>
          <a:xfrm>
            <a:off x="-1502979" y="4527293"/>
            <a:ext cx="2756375" cy="2714000"/>
            <a:chOff x="2849923" y="1083339"/>
            <a:chExt cx="1781640" cy="1754136"/>
          </a:xfrm>
        </p:grpSpPr>
        <p:sp>
          <p:nvSpPr>
            <p:cNvPr id="1737" name="Google Shape;1737;p31"/>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1"/>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1"/>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1"/>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1"/>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1"/>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1"/>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1"/>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1"/>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1"/>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1"/>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1"/>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1"/>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1"/>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1"/>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1"/>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1"/>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31"/>
          <p:cNvGrpSpPr/>
          <p:nvPr/>
        </p:nvGrpSpPr>
        <p:grpSpPr>
          <a:xfrm rot="-2100169">
            <a:off x="2381883" y="-402654"/>
            <a:ext cx="990040" cy="890991"/>
            <a:chOff x="8344515" y="2885097"/>
            <a:chExt cx="990069" cy="891017"/>
          </a:xfrm>
        </p:grpSpPr>
        <p:sp>
          <p:nvSpPr>
            <p:cNvPr id="1755" name="Google Shape;1755;p31"/>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1"/>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1"/>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1"/>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1"/>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31"/>
          <p:cNvGrpSpPr/>
          <p:nvPr/>
        </p:nvGrpSpPr>
        <p:grpSpPr>
          <a:xfrm>
            <a:off x="8066846" y="-1385582"/>
            <a:ext cx="2756375" cy="2714000"/>
            <a:chOff x="2849923" y="1083339"/>
            <a:chExt cx="1781640" cy="1754136"/>
          </a:xfrm>
        </p:grpSpPr>
        <p:sp>
          <p:nvSpPr>
            <p:cNvPr id="1761" name="Google Shape;1761;p31"/>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1"/>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1"/>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1"/>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1"/>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1"/>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1"/>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1"/>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1"/>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1"/>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1"/>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1"/>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1"/>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1"/>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1"/>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1"/>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1"/>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7">
    <p:spTree>
      <p:nvGrpSpPr>
        <p:cNvPr id="1" name="Shape 1778"/>
        <p:cNvGrpSpPr/>
        <p:nvPr/>
      </p:nvGrpSpPr>
      <p:grpSpPr>
        <a:xfrm>
          <a:off x="0" y="0"/>
          <a:ext cx="0" cy="0"/>
          <a:chOff x="0" y="0"/>
          <a:chExt cx="0" cy="0"/>
        </a:xfrm>
      </p:grpSpPr>
      <p:sp>
        <p:nvSpPr>
          <p:cNvPr id="1779" name="Google Shape;1779;p32"/>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2"/>
          <p:cNvSpPr txBox="1">
            <a:spLocks noGrp="1"/>
          </p:cNvSpPr>
          <p:nvPr>
            <p:ph type="ctrTitle"/>
          </p:nvPr>
        </p:nvSpPr>
        <p:spPr>
          <a:xfrm>
            <a:off x="2369300" y="714300"/>
            <a:ext cx="4405500" cy="102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4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781" name="Google Shape;1781;p32"/>
          <p:cNvSpPr txBox="1">
            <a:spLocks noGrp="1"/>
          </p:cNvSpPr>
          <p:nvPr>
            <p:ph type="subTitle" idx="1"/>
          </p:nvPr>
        </p:nvSpPr>
        <p:spPr>
          <a:xfrm>
            <a:off x="2369300" y="1774711"/>
            <a:ext cx="4405500" cy="11331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1400"/>
              <a:buFont typeface="Montserrat"/>
              <a:buNone/>
              <a:defRPr>
                <a:solidFill>
                  <a:schemeClr val="dk2"/>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782" name="Google Shape;1782;p32"/>
          <p:cNvSpPr txBox="1"/>
          <p:nvPr/>
        </p:nvSpPr>
        <p:spPr>
          <a:xfrm>
            <a:off x="2150700" y="3761100"/>
            <a:ext cx="4842600" cy="504000"/>
          </a:xfrm>
          <a:prstGeom prst="rect">
            <a:avLst/>
          </a:prstGeom>
          <a:noFill/>
          <a:ln>
            <a:noFill/>
          </a:ln>
        </p:spPr>
        <p:txBody>
          <a:bodyPr spcFirstLastPara="1" wrap="square" lIns="0" tIns="91425" rIns="0" bIns="91425" anchor="t" anchorCtr="0">
            <a:noAutofit/>
          </a:bodyPr>
          <a:lstStyle/>
          <a:p>
            <a:pPr marL="0" lvl="0" indent="0" algn="ctr" rtl="0">
              <a:lnSpc>
                <a:spcPct val="100000"/>
              </a:lnSpc>
              <a:spcBef>
                <a:spcPts val="300"/>
              </a:spcBef>
              <a:spcAft>
                <a:spcPts val="0"/>
              </a:spcAft>
              <a:buNone/>
            </a:pPr>
            <a:r>
              <a:rPr lang="en" sz="1200" b="1">
                <a:solidFill>
                  <a:schemeClr val="dk2"/>
                </a:solidFill>
                <a:latin typeface="Montserrat"/>
                <a:ea typeface="Montserrat"/>
                <a:cs typeface="Montserrat"/>
                <a:sym typeface="Montserrat"/>
              </a:rPr>
              <a:t>CREDITS:</a:t>
            </a:r>
            <a:r>
              <a:rPr lang="en" sz="1200">
                <a:solidFill>
                  <a:schemeClr val="dk2"/>
                </a:solidFill>
                <a:latin typeface="Montserrat Medium"/>
                <a:ea typeface="Montserrat Medium"/>
                <a:cs typeface="Montserrat Medium"/>
                <a:sym typeface="Montserrat Medium"/>
              </a:rPr>
              <a:t> This presentation template was created by </a:t>
            </a:r>
            <a:r>
              <a:rPr lang="en" sz="1200" b="1">
                <a:solidFill>
                  <a:schemeClr val="dk2"/>
                </a:solidFill>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lang="en" sz="1200">
                <a:solidFill>
                  <a:schemeClr val="dk2"/>
                </a:solidFill>
                <a:latin typeface="Montserrat Medium"/>
                <a:ea typeface="Montserrat Medium"/>
                <a:cs typeface="Montserrat Medium"/>
                <a:sym typeface="Montserrat Medium"/>
              </a:rPr>
              <a:t>, including icons by </a:t>
            </a:r>
            <a:r>
              <a:rPr lang="en" sz="1200" b="1">
                <a:solidFill>
                  <a:schemeClr val="dk2"/>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lang="en" sz="1200">
                <a:solidFill>
                  <a:schemeClr val="dk2"/>
                </a:solidFill>
                <a:latin typeface="Montserrat Medium"/>
                <a:ea typeface="Montserrat Medium"/>
                <a:cs typeface="Montserrat Medium"/>
                <a:sym typeface="Montserrat Medium"/>
              </a:rPr>
              <a:t>, infographics &amp; images by </a:t>
            </a:r>
            <a:r>
              <a:rPr lang="en" sz="1200" b="1">
                <a:solidFill>
                  <a:schemeClr val="dk2"/>
                </a:solidFill>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endParaRPr sz="1200" b="1">
              <a:solidFill>
                <a:schemeClr val="dk2"/>
              </a:solidFill>
              <a:latin typeface="Montserrat"/>
              <a:ea typeface="Montserrat"/>
              <a:cs typeface="Montserrat"/>
              <a:sym typeface="Montserrat"/>
            </a:endParaRPr>
          </a:p>
        </p:txBody>
      </p:sp>
      <p:grpSp>
        <p:nvGrpSpPr>
          <p:cNvPr id="1783" name="Google Shape;1783;p32"/>
          <p:cNvGrpSpPr/>
          <p:nvPr/>
        </p:nvGrpSpPr>
        <p:grpSpPr>
          <a:xfrm>
            <a:off x="8062046" y="-1386000"/>
            <a:ext cx="2756375" cy="2714000"/>
            <a:chOff x="2849923" y="1083339"/>
            <a:chExt cx="1781640" cy="1754136"/>
          </a:xfrm>
        </p:grpSpPr>
        <p:sp>
          <p:nvSpPr>
            <p:cNvPr id="1784" name="Google Shape;1784;p32"/>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2"/>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2"/>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2"/>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2"/>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2"/>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2"/>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2"/>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2"/>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2"/>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2"/>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2"/>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2"/>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2"/>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2"/>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2"/>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2"/>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32"/>
          <p:cNvGrpSpPr/>
          <p:nvPr/>
        </p:nvGrpSpPr>
        <p:grpSpPr>
          <a:xfrm>
            <a:off x="8649315" y="2580297"/>
            <a:ext cx="990069" cy="891017"/>
            <a:chOff x="8344515" y="2885097"/>
            <a:chExt cx="990069" cy="891017"/>
          </a:xfrm>
        </p:grpSpPr>
        <p:sp>
          <p:nvSpPr>
            <p:cNvPr id="1802" name="Google Shape;1802;p32"/>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2"/>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2"/>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2"/>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2"/>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32"/>
          <p:cNvGrpSpPr/>
          <p:nvPr/>
        </p:nvGrpSpPr>
        <p:grpSpPr>
          <a:xfrm>
            <a:off x="-575388" y="3003292"/>
            <a:ext cx="1101080" cy="1061003"/>
            <a:chOff x="4698644" y="2829178"/>
            <a:chExt cx="163547" cy="157592"/>
          </a:xfrm>
        </p:grpSpPr>
        <p:sp>
          <p:nvSpPr>
            <p:cNvPr id="1808" name="Google Shape;1808;p32"/>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2"/>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2"/>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2"/>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2"/>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 name="Google Shape;1813;p32"/>
          <p:cNvGrpSpPr/>
          <p:nvPr/>
        </p:nvGrpSpPr>
        <p:grpSpPr>
          <a:xfrm>
            <a:off x="-396154" y="4600818"/>
            <a:ext cx="2756375" cy="2714000"/>
            <a:chOff x="2849923" y="1083339"/>
            <a:chExt cx="1781640" cy="1754136"/>
          </a:xfrm>
        </p:grpSpPr>
        <p:sp>
          <p:nvSpPr>
            <p:cNvPr id="1814" name="Google Shape;1814;p32"/>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2"/>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2"/>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2"/>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2"/>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2"/>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2"/>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2"/>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2"/>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2"/>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2"/>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2"/>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2"/>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2"/>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2"/>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2"/>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2"/>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 name="Google Shape;1831;p32"/>
          <p:cNvGrpSpPr/>
          <p:nvPr/>
        </p:nvGrpSpPr>
        <p:grpSpPr>
          <a:xfrm rot="-2100169">
            <a:off x="2181858" y="-484929"/>
            <a:ext cx="990040" cy="890991"/>
            <a:chOff x="8344515" y="2885097"/>
            <a:chExt cx="990069" cy="891017"/>
          </a:xfrm>
        </p:grpSpPr>
        <p:sp>
          <p:nvSpPr>
            <p:cNvPr id="1832" name="Google Shape;1832;p32"/>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2"/>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2"/>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2"/>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2"/>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1837"/>
        <p:cNvGrpSpPr/>
        <p:nvPr/>
      </p:nvGrpSpPr>
      <p:grpSpPr>
        <a:xfrm>
          <a:off x="0" y="0"/>
          <a:ext cx="0" cy="0"/>
          <a:chOff x="0" y="0"/>
          <a:chExt cx="0" cy="0"/>
        </a:xfrm>
      </p:grpSpPr>
      <p:sp>
        <p:nvSpPr>
          <p:cNvPr id="1838" name="Google Shape;1838;p33"/>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3"/>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0" name="Google Shape;1840;p33"/>
          <p:cNvGrpSpPr/>
          <p:nvPr/>
        </p:nvGrpSpPr>
        <p:grpSpPr>
          <a:xfrm>
            <a:off x="-346260" y="2487272"/>
            <a:ext cx="990069" cy="891017"/>
            <a:chOff x="8344515" y="2885097"/>
            <a:chExt cx="990069" cy="891017"/>
          </a:xfrm>
        </p:grpSpPr>
        <p:sp>
          <p:nvSpPr>
            <p:cNvPr id="1841" name="Google Shape;1841;p33"/>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3"/>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3"/>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3"/>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3"/>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 name="Google Shape;1846;p33"/>
          <p:cNvGrpSpPr/>
          <p:nvPr/>
        </p:nvGrpSpPr>
        <p:grpSpPr>
          <a:xfrm>
            <a:off x="8389712" y="4527292"/>
            <a:ext cx="1101080" cy="1061003"/>
            <a:chOff x="4698644" y="2829178"/>
            <a:chExt cx="163547" cy="157592"/>
          </a:xfrm>
        </p:grpSpPr>
        <p:sp>
          <p:nvSpPr>
            <p:cNvPr id="1847" name="Google Shape;1847;p33"/>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3"/>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3"/>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3"/>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3"/>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33"/>
          <p:cNvGrpSpPr/>
          <p:nvPr/>
        </p:nvGrpSpPr>
        <p:grpSpPr>
          <a:xfrm>
            <a:off x="-1502979" y="4527293"/>
            <a:ext cx="2756375" cy="2714000"/>
            <a:chOff x="2849923" y="1083339"/>
            <a:chExt cx="1781640" cy="1754136"/>
          </a:xfrm>
        </p:grpSpPr>
        <p:sp>
          <p:nvSpPr>
            <p:cNvPr id="1853" name="Google Shape;1853;p33"/>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3"/>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3"/>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3"/>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3"/>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3"/>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3"/>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3"/>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3"/>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3"/>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3"/>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3"/>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3"/>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3"/>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3"/>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3"/>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3"/>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 name="Google Shape;1870;p33"/>
          <p:cNvGrpSpPr/>
          <p:nvPr/>
        </p:nvGrpSpPr>
        <p:grpSpPr>
          <a:xfrm rot="-2100169">
            <a:off x="2381883" y="-402654"/>
            <a:ext cx="990040" cy="890991"/>
            <a:chOff x="8344515" y="2885097"/>
            <a:chExt cx="990069" cy="891017"/>
          </a:xfrm>
        </p:grpSpPr>
        <p:sp>
          <p:nvSpPr>
            <p:cNvPr id="1871" name="Google Shape;1871;p33"/>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3"/>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3"/>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3"/>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3"/>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 name="Google Shape;1876;p33"/>
          <p:cNvGrpSpPr/>
          <p:nvPr/>
        </p:nvGrpSpPr>
        <p:grpSpPr>
          <a:xfrm>
            <a:off x="8066846" y="-1385582"/>
            <a:ext cx="2756375" cy="2714000"/>
            <a:chOff x="2849923" y="1083339"/>
            <a:chExt cx="1781640" cy="1754136"/>
          </a:xfrm>
        </p:grpSpPr>
        <p:sp>
          <p:nvSpPr>
            <p:cNvPr id="1877" name="Google Shape;1877;p33"/>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3"/>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3"/>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3"/>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3"/>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3"/>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3"/>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3"/>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3"/>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3"/>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3"/>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3"/>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3"/>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3"/>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3"/>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3"/>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3"/>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8_1">
    <p:spTree>
      <p:nvGrpSpPr>
        <p:cNvPr id="1" name="Shape 1894"/>
        <p:cNvGrpSpPr/>
        <p:nvPr/>
      </p:nvGrpSpPr>
      <p:grpSpPr>
        <a:xfrm>
          <a:off x="0" y="0"/>
          <a:ext cx="0" cy="0"/>
          <a:chOff x="0" y="0"/>
          <a:chExt cx="0" cy="0"/>
        </a:xfrm>
      </p:grpSpPr>
      <p:sp>
        <p:nvSpPr>
          <p:cNvPr id="1895" name="Google Shape;1895;p34"/>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6" name="Google Shape;1896;p34"/>
          <p:cNvGrpSpPr/>
          <p:nvPr/>
        </p:nvGrpSpPr>
        <p:grpSpPr>
          <a:xfrm>
            <a:off x="2483221" y="-2174007"/>
            <a:ext cx="2756375" cy="2714000"/>
            <a:chOff x="2849923" y="1083339"/>
            <a:chExt cx="1781640" cy="1754136"/>
          </a:xfrm>
        </p:grpSpPr>
        <p:sp>
          <p:nvSpPr>
            <p:cNvPr id="1897" name="Google Shape;1897;p34"/>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4"/>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4"/>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4"/>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4"/>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4"/>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4"/>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4"/>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4"/>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4"/>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4"/>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4"/>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4"/>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4"/>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4"/>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4"/>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4"/>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 name="Google Shape;1914;p34"/>
          <p:cNvGrpSpPr/>
          <p:nvPr/>
        </p:nvGrpSpPr>
        <p:grpSpPr>
          <a:xfrm>
            <a:off x="8295415" y="4518997"/>
            <a:ext cx="990069" cy="891017"/>
            <a:chOff x="8344515" y="2885097"/>
            <a:chExt cx="990069" cy="891017"/>
          </a:xfrm>
        </p:grpSpPr>
        <p:sp>
          <p:nvSpPr>
            <p:cNvPr id="1915" name="Google Shape;1915;p34"/>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4"/>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4"/>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4"/>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4"/>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34"/>
          <p:cNvGrpSpPr/>
          <p:nvPr/>
        </p:nvGrpSpPr>
        <p:grpSpPr>
          <a:xfrm>
            <a:off x="720012" y="4603492"/>
            <a:ext cx="1101080" cy="1061003"/>
            <a:chOff x="4698644" y="2829178"/>
            <a:chExt cx="163547" cy="157592"/>
          </a:xfrm>
        </p:grpSpPr>
        <p:sp>
          <p:nvSpPr>
            <p:cNvPr id="1921" name="Google Shape;1921;p34"/>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4"/>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4"/>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4"/>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4"/>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34"/>
          <p:cNvGrpSpPr/>
          <p:nvPr/>
        </p:nvGrpSpPr>
        <p:grpSpPr>
          <a:xfrm>
            <a:off x="8422746" y="1240368"/>
            <a:ext cx="2756375" cy="2714000"/>
            <a:chOff x="2849923" y="1083339"/>
            <a:chExt cx="1781640" cy="1754136"/>
          </a:xfrm>
        </p:grpSpPr>
        <p:sp>
          <p:nvSpPr>
            <p:cNvPr id="1927" name="Google Shape;1927;p34"/>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4"/>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4"/>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4"/>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4"/>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4"/>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4"/>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4"/>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4"/>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4"/>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4"/>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4"/>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4"/>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4"/>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4"/>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4"/>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4"/>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 name="Google Shape;1944;p34"/>
          <p:cNvGrpSpPr/>
          <p:nvPr/>
        </p:nvGrpSpPr>
        <p:grpSpPr>
          <a:xfrm rot="-2100169">
            <a:off x="-195342" y="-226904"/>
            <a:ext cx="990040" cy="890991"/>
            <a:chOff x="8344515" y="2885097"/>
            <a:chExt cx="990069" cy="891017"/>
          </a:xfrm>
        </p:grpSpPr>
        <p:sp>
          <p:nvSpPr>
            <p:cNvPr id="1945" name="Google Shape;1945;p34"/>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4"/>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4"/>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4"/>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4"/>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3"/>
        <p:cNvGrpSpPr/>
        <p:nvPr/>
      </p:nvGrpSpPr>
      <p:grpSpPr>
        <a:xfrm>
          <a:off x="0" y="0"/>
          <a:ext cx="0" cy="0"/>
          <a:chOff x="0" y="0"/>
          <a:chExt cx="0" cy="0"/>
        </a:xfrm>
      </p:grpSpPr>
      <p:sp>
        <p:nvSpPr>
          <p:cNvPr id="184" name="Google Shape;184;p5"/>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txBox="1">
            <a:spLocks noGrp="1"/>
          </p:cNvSpPr>
          <p:nvPr>
            <p:ph type="subTitle" idx="1"/>
          </p:nvPr>
        </p:nvSpPr>
        <p:spPr>
          <a:xfrm>
            <a:off x="1363800" y="2460150"/>
            <a:ext cx="2887200" cy="338400"/>
          </a:xfrm>
          <a:prstGeom prst="rect">
            <a:avLst/>
          </a:prstGeom>
          <a:no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2"/>
                </a:solidFill>
                <a:latin typeface="Orbitron Black"/>
                <a:ea typeface="Orbitron Black"/>
                <a:cs typeface="Orbitron Black"/>
                <a:sym typeface="Orbitron Black"/>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186" name="Google Shape;186;p5"/>
          <p:cNvSpPr txBox="1">
            <a:spLocks noGrp="1"/>
          </p:cNvSpPr>
          <p:nvPr>
            <p:ph type="subTitle" idx="2"/>
          </p:nvPr>
        </p:nvSpPr>
        <p:spPr>
          <a:xfrm>
            <a:off x="4893000" y="2458800"/>
            <a:ext cx="2887200" cy="338400"/>
          </a:xfrm>
          <a:prstGeom prst="rect">
            <a:avLst/>
          </a:prstGeom>
          <a:no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2"/>
                </a:solidFill>
                <a:latin typeface="Orbitron Black"/>
                <a:ea typeface="Orbitron Black"/>
                <a:cs typeface="Orbitron Black"/>
                <a:sym typeface="Orbitron Black"/>
              </a:defRPr>
            </a:lvl1pPr>
            <a:lvl2pPr lvl="1"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500"/>
              <a:buFont typeface="Bebas Neue"/>
              <a:buNone/>
              <a:defRPr sz="2500">
                <a:solidFill>
                  <a:schemeClr val="dk1"/>
                </a:solidFill>
                <a:latin typeface="Bebas Neue"/>
                <a:ea typeface="Bebas Neue"/>
                <a:cs typeface="Bebas Neue"/>
                <a:sym typeface="Bebas Neue"/>
              </a:defRPr>
            </a:lvl9pPr>
          </a:lstStyle>
          <a:p>
            <a:endParaRPr/>
          </a:p>
        </p:txBody>
      </p:sp>
      <p:sp>
        <p:nvSpPr>
          <p:cNvPr id="187" name="Google Shape;187;p5"/>
          <p:cNvSpPr txBox="1">
            <a:spLocks noGrp="1"/>
          </p:cNvSpPr>
          <p:nvPr>
            <p:ph type="subTitle" idx="3"/>
          </p:nvPr>
        </p:nvSpPr>
        <p:spPr>
          <a:xfrm>
            <a:off x="1363800" y="2798550"/>
            <a:ext cx="2887200" cy="1015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88" name="Google Shape;188;p5"/>
          <p:cNvSpPr txBox="1">
            <a:spLocks noGrp="1"/>
          </p:cNvSpPr>
          <p:nvPr>
            <p:ph type="subTitle" idx="4"/>
          </p:nvPr>
        </p:nvSpPr>
        <p:spPr>
          <a:xfrm>
            <a:off x="4893000" y="2797200"/>
            <a:ext cx="2887200" cy="1015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189" name="Google Shape;189;p5"/>
          <p:cNvSpPr txBox="1">
            <a:spLocks noGrp="1"/>
          </p:cNvSpPr>
          <p:nvPr>
            <p:ph type="title"/>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90" name="Google Shape;190;p5"/>
          <p:cNvGrpSpPr/>
          <p:nvPr/>
        </p:nvGrpSpPr>
        <p:grpSpPr>
          <a:xfrm>
            <a:off x="-1612529" y="-1410682"/>
            <a:ext cx="2756375" cy="2714000"/>
            <a:chOff x="2849923" y="1083339"/>
            <a:chExt cx="1781640" cy="1754136"/>
          </a:xfrm>
        </p:grpSpPr>
        <p:sp>
          <p:nvSpPr>
            <p:cNvPr id="191" name="Google Shape;191;p5"/>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5"/>
          <p:cNvGrpSpPr/>
          <p:nvPr/>
        </p:nvGrpSpPr>
        <p:grpSpPr>
          <a:xfrm>
            <a:off x="8344515" y="2504097"/>
            <a:ext cx="990069" cy="891017"/>
            <a:chOff x="8344515" y="2885097"/>
            <a:chExt cx="990069" cy="891017"/>
          </a:xfrm>
        </p:grpSpPr>
        <p:sp>
          <p:nvSpPr>
            <p:cNvPr id="209" name="Google Shape;209;p5"/>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214;p5"/>
          <p:cNvGrpSpPr/>
          <p:nvPr/>
        </p:nvGrpSpPr>
        <p:grpSpPr>
          <a:xfrm>
            <a:off x="720012" y="4603492"/>
            <a:ext cx="1101080" cy="1061003"/>
            <a:chOff x="4698644" y="2829178"/>
            <a:chExt cx="163547" cy="157592"/>
          </a:xfrm>
        </p:grpSpPr>
        <p:sp>
          <p:nvSpPr>
            <p:cNvPr id="215" name="Google Shape;215;p5"/>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220;p5"/>
          <p:cNvGrpSpPr/>
          <p:nvPr/>
        </p:nvGrpSpPr>
        <p:grpSpPr>
          <a:xfrm>
            <a:off x="7357196" y="4184393"/>
            <a:ext cx="2756375" cy="2714000"/>
            <a:chOff x="2849923" y="1083339"/>
            <a:chExt cx="1781640" cy="1754136"/>
          </a:xfrm>
        </p:grpSpPr>
        <p:sp>
          <p:nvSpPr>
            <p:cNvPr id="221" name="Google Shape;221;p5"/>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238;p5"/>
          <p:cNvGrpSpPr/>
          <p:nvPr/>
        </p:nvGrpSpPr>
        <p:grpSpPr>
          <a:xfrm rot="-2100169">
            <a:off x="2943858" y="-484929"/>
            <a:ext cx="990040" cy="890991"/>
            <a:chOff x="8344515" y="2885097"/>
            <a:chExt cx="990069" cy="891017"/>
          </a:xfrm>
        </p:grpSpPr>
        <p:sp>
          <p:nvSpPr>
            <p:cNvPr id="239" name="Google Shape;239;p5"/>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4"/>
        <p:cNvGrpSpPr/>
        <p:nvPr/>
      </p:nvGrpSpPr>
      <p:grpSpPr>
        <a:xfrm>
          <a:off x="0" y="0"/>
          <a:ext cx="0" cy="0"/>
          <a:chOff x="0" y="0"/>
          <a:chExt cx="0" cy="0"/>
        </a:xfrm>
      </p:grpSpPr>
      <p:sp>
        <p:nvSpPr>
          <p:cNvPr id="245" name="Google Shape;245;p6"/>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 name="Google Shape;246;p6"/>
          <p:cNvGrpSpPr/>
          <p:nvPr/>
        </p:nvGrpSpPr>
        <p:grpSpPr>
          <a:xfrm>
            <a:off x="-1612529" y="-1410682"/>
            <a:ext cx="2756375" cy="2714000"/>
            <a:chOff x="2849923" y="1083339"/>
            <a:chExt cx="1781640" cy="1754136"/>
          </a:xfrm>
        </p:grpSpPr>
        <p:sp>
          <p:nvSpPr>
            <p:cNvPr id="247" name="Google Shape;247;p6"/>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6"/>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6"/>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6"/>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6"/>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6"/>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6"/>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6"/>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6"/>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6"/>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 name="Google Shape;264;p6"/>
          <p:cNvGrpSpPr/>
          <p:nvPr/>
        </p:nvGrpSpPr>
        <p:grpSpPr>
          <a:xfrm>
            <a:off x="8649315" y="2504097"/>
            <a:ext cx="990069" cy="891017"/>
            <a:chOff x="8344515" y="2885097"/>
            <a:chExt cx="990069" cy="891017"/>
          </a:xfrm>
        </p:grpSpPr>
        <p:sp>
          <p:nvSpPr>
            <p:cNvPr id="265" name="Google Shape;265;p6"/>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6"/>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6"/>
          <p:cNvGrpSpPr/>
          <p:nvPr/>
        </p:nvGrpSpPr>
        <p:grpSpPr>
          <a:xfrm>
            <a:off x="720012" y="4603492"/>
            <a:ext cx="1101080" cy="1061003"/>
            <a:chOff x="4698644" y="2829178"/>
            <a:chExt cx="163547" cy="157592"/>
          </a:xfrm>
        </p:grpSpPr>
        <p:sp>
          <p:nvSpPr>
            <p:cNvPr id="271" name="Google Shape;271;p6"/>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 name="Google Shape;276;p6"/>
          <p:cNvGrpSpPr/>
          <p:nvPr/>
        </p:nvGrpSpPr>
        <p:grpSpPr>
          <a:xfrm>
            <a:off x="2777858" y="4603493"/>
            <a:ext cx="2756375" cy="2714000"/>
            <a:chOff x="2849923" y="1083339"/>
            <a:chExt cx="1781640" cy="1754136"/>
          </a:xfrm>
        </p:grpSpPr>
        <p:sp>
          <p:nvSpPr>
            <p:cNvPr id="277" name="Google Shape;277;p6"/>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6"/>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6"/>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6"/>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6"/>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6"/>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6"/>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6"/>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6"/>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6"/>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6"/>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6"/>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6"/>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6"/>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 name="Google Shape;294;p6"/>
          <p:cNvGrpSpPr/>
          <p:nvPr/>
        </p:nvGrpSpPr>
        <p:grpSpPr>
          <a:xfrm rot="-2100169">
            <a:off x="2943858" y="-484929"/>
            <a:ext cx="990040" cy="890991"/>
            <a:chOff x="8344515" y="2885097"/>
            <a:chExt cx="990069" cy="891017"/>
          </a:xfrm>
        </p:grpSpPr>
        <p:sp>
          <p:nvSpPr>
            <p:cNvPr id="295" name="Google Shape;295;p6"/>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6"/>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6"/>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6"/>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 name="Google Shape;300;p6"/>
          <p:cNvSpPr txBox="1">
            <a:spLocks noGrp="1"/>
          </p:cNvSpPr>
          <p:nvPr>
            <p:ph type="title"/>
          </p:nvPr>
        </p:nvSpPr>
        <p:spPr>
          <a:xfrm>
            <a:off x="720000" y="540000"/>
            <a:ext cx="7704000" cy="67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01"/>
        <p:cNvGrpSpPr/>
        <p:nvPr/>
      </p:nvGrpSpPr>
      <p:grpSpPr>
        <a:xfrm>
          <a:off x="0" y="0"/>
          <a:ext cx="0" cy="0"/>
          <a:chOff x="0" y="0"/>
          <a:chExt cx="0" cy="0"/>
        </a:xfrm>
      </p:grpSpPr>
      <p:sp>
        <p:nvSpPr>
          <p:cNvPr id="302" name="Google Shape;302;p7"/>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 name="Google Shape;303;p7"/>
          <p:cNvGrpSpPr/>
          <p:nvPr/>
        </p:nvGrpSpPr>
        <p:grpSpPr>
          <a:xfrm>
            <a:off x="-1612529" y="-1410682"/>
            <a:ext cx="2756375" cy="2714000"/>
            <a:chOff x="2849923" y="1083339"/>
            <a:chExt cx="1781640" cy="1754136"/>
          </a:xfrm>
        </p:grpSpPr>
        <p:sp>
          <p:nvSpPr>
            <p:cNvPr id="304" name="Google Shape;304;p7"/>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7"/>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7"/>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7"/>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7"/>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7"/>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7"/>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7"/>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7"/>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7"/>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7"/>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7"/>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 name="Google Shape;321;p7"/>
          <p:cNvGrpSpPr/>
          <p:nvPr/>
        </p:nvGrpSpPr>
        <p:grpSpPr>
          <a:xfrm>
            <a:off x="8344515" y="2504097"/>
            <a:ext cx="990069" cy="891017"/>
            <a:chOff x="8344515" y="2885097"/>
            <a:chExt cx="990069" cy="891017"/>
          </a:xfrm>
        </p:grpSpPr>
        <p:sp>
          <p:nvSpPr>
            <p:cNvPr id="322" name="Google Shape;322;p7"/>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7"/>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7"/>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7"/>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 name="Google Shape;327;p7"/>
          <p:cNvGrpSpPr/>
          <p:nvPr/>
        </p:nvGrpSpPr>
        <p:grpSpPr>
          <a:xfrm>
            <a:off x="720012" y="4603492"/>
            <a:ext cx="1101080" cy="1061003"/>
            <a:chOff x="4698644" y="2829178"/>
            <a:chExt cx="163547" cy="157592"/>
          </a:xfrm>
        </p:grpSpPr>
        <p:sp>
          <p:nvSpPr>
            <p:cNvPr id="328" name="Google Shape;328;p7"/>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7"/>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7"/>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7"/>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7"/>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7"/>
          <p:cNvGrpSpPr/>
          <p:nvPr/>
        </p:nvGrpSpPr>
        <p:grpSpPr>
          <a:xfrm>
            <a:off x="7357196" y="4184393"/>
            <a:ext cx="2756375" cy="2714000"/>
            <a:chOff x="2849923" y="1083339"/>
            <a:chExt cx="1781640" cy="1754136"/>
          </a:xfrm>
        </p:grpSpPr>
        <p:sp>
          <p:nvSpPr>
            <p:cNvPr id="334" name="Google Shape;334;p7"/>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7"/>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7"/>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7"/>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7"/>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7"/>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7"/>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7"/>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7"/>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7"/>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7"/>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7"/>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7"/>
          <p:cNvGrpSpPr/>
          <p:nvPr/>
        </p:nvGrpSpPr>
        <p:grpSpPr>
          <a:xfrm rot="-2100169">
            <a:off x="2943858" y="-484929"/>
            <a:ext cx="990040" cy="890991"/>
            <a:chOff x="8344515" y="2885097"/>
            <a:chExt cx="990069" cy="891017"/>
          </a:xfrm>
        </p:grpSpPr>
        <p:sp>
          <p:nvSpPr>
            <p:cNvPr id="352" name="Google Shape;352;p7"/>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7"/>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7"/>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7"/>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7"/>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 name="Google Shape;357;p7"/>
          <p:cNvSpPr txBox="1">
            <a:spLocks noGrp="1"/>
          </p:cNvSpPr>
          <p:nvPr>
            <p:ph type="subTitle" idx="1"/>
          </p:nvPr>
        </p:nvSpPr>
        <p:spPr>
          <a:xfrm>
            <a:off x="720000" y="3010350"/>
            <a:ext cx="3772800" cy="831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358" name="Google Shape;358;p7"/>
          <p:cNvSpPr txBox="1">
            <a:spLocks noGrp="1"/>
          </p:cNvSpPr>
          <p:nvPr>
            <p:ph type="title"/>
          </p:nvPr>
        </p:nvSpPr>
        <p:spPr>
          <a:xfrm>
            <a:off x="720000" y="1301850"/>
            <a:ext cx="3772800" cy="1708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9"/>
        <p:cNvGrpSpPr/>
        <p:nvPr/>
      </p:nvGrpSpPr>
      <p:grpSpPr>
        <a:xfrm>
          <a:off x="0" y="0"/>
          <a:ext cx="0" cy="0"/>
          <a:chOff x="0" y="0"/>
          <a:chExt cx="0" cy="0"/>
        </a:xfrm>
      </p:grpSpPr>
      <p:sp>
        <p:nvSpPr>
          <p:cNvPr id="360" name="Google Shape;360;p8"/>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8"/>
          <p:cNvSpPr txBox="1">
            <a:spLocks noGrp="1"/>
          </p:cNvSpPr>
          <p:nvPr>
            <p:ph type="title"/>
          </p:nvPr>
        </p:nvSpPr>
        <p:spPr>
          <a:xfrm>
            <a:off x="720000" y="1141050"/>
            <a:ext cx="7704000" cy="2861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200"/>
              <a:buNone/>
              <a:defRPr sz="8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grpSp>
        <p:nvGrpSpPr>
          <p:cNvPr id="362" name="Google Shape;362;p8"/>
          <p:cNvGrpSpPr/>
          <p:nvPr/>
        </p:nvGrpSpPr>
        <p:grpSpPr>
          <a:xfrm>
            <a:off x="-926729" y="-1410682"/>
            <a:ext cx="2756375" cy="2714000"/>
            <a:chOff x="2849923" y="1083339"/>
            <a:chExt cx="1781640" cy="1754136"/>
          </a:xfrm>
        </p:grpSpPr>
        <p:sp>
          <p:nvSpPr>
            <p:cNvPr id="363" name="Google Shape;363;p8"/>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8"/>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8"/>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8"/>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8"/>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8"/>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8"/>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8"/>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8"/>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8"/>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8"/>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8"/>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8"/>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8"/>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8"/>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8"/>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8"/>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 name="Google Shape;380;p8"/>
          <p:cNvGrpSpPr/>
          <p:nvPr/>
        </p:nvGrpSpPr>
        <p:grpSpPr>
          <a:xfrm>
            <a:off x="8115915" y="2123097"/>
            <a:ext cx="990069" cy="891017"/>
            <a:chOff x="8344515" y="2885097"/>
            <a:chExt cx="990069" cy="891017"/>
          </a:xfrm>
        </p:grpSpPr>
        <p:sp>
          <p:nvSpPr>
            <p:cNvPr id="381" name="Google Shape;381;p8"/>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8"/>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8"/>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8"/>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8"/>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8"/>
          <p:cNvGrpSpPr/>
          <p:nvPr/>
        </p:nvGrpSpPr>
        <p:grpSpPr>
          <a:xfrm>
            <a:off x="1405812" y="4222492"/>
            <a:ext cx="1101080" cy="1061003"/>
            <a:chOff x="4698644" y="2829178"/>
            <a:chExt cx="163547" cy="157592"/>
          </a:xfrm>
        </p:grpSpPr>
        <p:sp>
          <p:nvSpPr>
            <p:cNvPr id="387" name="Google Shape;387;p8"/>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8"/>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8"/>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8"/>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8"/>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 name="Google Shape;392;p8"/>
          <p:cNvGrpSpPr/>
          <p:nvPr/>
        </p:nvGrpSpPr>
        <p:grpSpPr>
          <a:xfrm>
            <a:off x="6899996" y="3879593"/>
            <a:ext cx="2756375" cy="2714000"/>
            <a:chOff x="2849923" y="1083339"/>
            <a:chExt cx="1781640" cy="1754136"/>
          </a:xfrm>
        </p:grpSpPr>
        <p:sp>
          <p:nvSpPr>
            <p:cNvPr id="393" name="Google Shape;393;p8"/>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8"/>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8"/>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8"/>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8"/>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8"/>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8"/>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8"/>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8"/>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8"/>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8"/>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8"/>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8"/>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8"/>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8"/>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 name="Google Shape;410;p8"/>
          <p:cNvGrpSpPr/>
          <p:nvPr/>
        </p:nvGrpSpPr>
        <p:grpSpPr>
          <a:xfrm rot="-2100169">
            <a:off x="6106158" y="128371"/>
            <a:ext cx="990040" cy="890991"/>
            <a:chOff x="8344515" y="2885097"/>
            <a:chExt cx="990069" cy="891017"/>
          </a:xfrm>
        </p:grpSpPr>
        <p:sp>
          <p:nvSpPr>
            <p:cNvPr id="411" name="Google Shape;411;p8"/>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8"/>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8"/>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8"/>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8"/>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16"/>
        <p:cNvGrpSpPr/>
        <p:nvPr/>
      </p:nvGrpSpPr>
      <p:grpSpPr>
        <a:xfrm>
          <a:off x="0" y="0"/>
          <a:ext cx="0" cy="0"/>
          <a:chOff x="0" y="0"/>
          <a:chExt cx="0" cy="0"/>
        </a:xfrm>
      </p:grpSpPr>
      <p:sp>
        <p:nvSpPr>
          <p:cNvPr id="417" name="Google Shape;417;p9"/>
          <p:cNvSpPr/>
          <p:nvPr/>
        </p:nvSpPr>
        <p:spPr>
          <a:xfrm>
            <a:off x="0" y="-450"/>
            <a:ext cx="9144000" cy="51444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 name="Google Shape;418;p9"/>
          <p:cNvGrpSpPr/>
          <p:nvPr/>
        </p:nvGrpSpPr>
        <p:grpSpPr>
          <a:xfrm>
            <a:off x="-926729" y="-1410682"/>
            <a:ext cx="2756375" cy="2714000"/>
            <a:chOff x="2849923" y="1083339"/>
            <a:chExt cx="1781640" cy="1754136"/>
          </a:xfrm>
        </p:grpSpPr>
        <p:sp>
          <p:nvSpPr>
            <p:cNvPr id="419" name="Google Shape;419;p9"/>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9"/>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9"/>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9"/>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9"/>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9"/>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9"/>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9"/>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9"/>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9"/>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9"/>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9"/>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9"/>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9"/>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9"/>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9"/>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9"/>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 name="Google Shape;436;p9"/>
          <p:cNvGrpSpPr/>
          <p:nvPr/>
        </p:nvGrpSpPr>
        <p:grpSpPr>
          <a:xfrm>
            <a:off x="8115915" y="2123097"/>
            <a:ext cx="990069" cy="891017"/>
            <a:chOff x="8344515" y="2885097"/>
            <a:chExt cx="990069" cy="891017"/>
          </a:xfrm>
        </p:grpSpPr>
        <p:sp>
          <p:nvSpPr>
            <p:cNvPr id="437" name="Google Shape;437;p9"/>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9"/>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9"/>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9"/>
          <p:cNvGrpSpPr/>
          <p:nvPr/>
        </p:nvGrpSpPr>
        <p:grpSpPr>
          <a:xfrm>
            <a:off x="1405812" y="4222492"/>
            <a:ext cx="1101080" cy="1061003"/>
            <a:chOff x="4698644" y="2829178"/>
            <a:chExt cx="163547" cy="157592"/>
          </a:xfrm>
        </p:grpSpPr>
        <p:sp>
          <p:nvSpPr>
            <p:cNvPr id="443" name="Google Shape;443;p9"/>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9"/>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9"/>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9"/>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448;p9"/>
          <p:cNvGrpSpPr/>
          <p:nvPr/>
        </p:nvGrpSpPr>
        <p:grpSpPr>
          <a:xfrm>
            <a:off x="6899996" y="3879593"/>
            <a:ext cx="2756375" cy="2714000"/>
            <a:chOff x="2849923" y="1083339"/>
            <a:chExt cx="1781640" cy="1754136"/>
          </a:xfrm>
        </p:grpSpPr>
        <p:sp>
          <p:nvSpPr>
            <p:cNvPr id="449" name="Google Shape;449;p9"/>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9"/>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9"/>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9"/>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9"/>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9"/>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9"/>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9"/>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9"/>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9"/>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9"/>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9"/>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9"/>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 name="Google Shape;466;p9"/>
          <p:cNvGrpSpPr/>
          <p:nvPr/>
        </p:nvGrpSpPr>
        <p:grpSpPr>
          <a:xfrm rot="-2100169">
            <a:off x="6106158" y="128371"/>
            <a:ext cx="990040" cy="890991"/>
            <a:chOff x="8344515" y="2885097"/>
            <a:chExt cx="990069" cy="891017"/>
          </a:xfrm>
        </p:grpSpPr>
        <p:sp>
          <p:nvSpPr>
            <p:cNvPr id="467" name="Google Shape;467;p9"/>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9"/>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9"/>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9"/>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9"/>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9"/>
          <p:cNvSpPr txBox="1">
            <a:spLocks noGrp="1"/>
          </p:cNvSpPr>
          <p:nvPr>
            <p:ph type="subTitle" idx="1"/>
          </p:nvPr>
        </p:nvSpPr>
        <p:spPr>
          <a:xfrm>
            <a:off x="1848875" y="2363850"/>
            <a:ext cx="5446200" cy="1169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a:buNone/>
              <a:defRPr sz="1600">
                <a:solidFill>
                  <a:schemeClr val="dk2"/>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473" name="Google Shape;473;p9"/>
          <p:cNvSpPr txBox="1">
            <a:spLocks noGrp="1"/>
          </p:cNvSpPr>
          <p:nvPr>
            <p:ph type="title"/>
          </p:nvPr>
        </p:nvSpPr>
        <p:spPr>
          <a:xfrm>
            <a:off x="1848875" y="1548150"/>
            <a:ext cx="5446200" cy="785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39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4"/>
        <p:cNvGrpSpPr/>
        <p:nvPr/>
      </p:nvGrpSpPr>
      <p:grpSpPr>
        <a:xfrm>
          <a:off x="0" y="0"/>
          <a:ext cx="0" cy="0"/>
          <a:chOff x="0" y="0"/>
          <a:chExt cx="0" cy="0"/>
        </a:xfrm>
      </p:grpSpPr>
      <p:sp>
        <p:nvSpPr>
          <p:cNvPr id="475" name="Google Shape;475;p10"/>
          <p:cNvSpPr/>
          <p:nvPr/>
        </p:nvSpPr>
        <p:spPr>
          <a:xfrm>
            <a:off x="3676650" y="3629025"/>
            <a:ext cx="4747500" cy="974700"/>
          </a:xfrm>
          <a:prstGeom prst="rect">
            <a:avLst/>
          </a:prstGeom>
          <a:solidFill>
            <a:srgbClr val="000554">
              <a:alpha val="5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0"/>
          <p:cNvSpPr txBox="1">
            <a:spLocks noGrp="1"/>
          </p:cNvSpPr>
          <p:nvPr>
            <p:ph type="title"/>
          </p:nvPr>
        </p:nvSpPr>
        <p:spPr>
          <a:xfrm>
            <a:off x="3676650" y="3629025"/>
            <a:ext cx="4747500" cy="97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2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77" name="Google Shape;477;p10"/>
          <p:cNvGrpSpPr/>
          <p:nvPr/>
        </p:nvGrpSpPr>
        <p:grpSpPr>
          <a:xfrm>
            <a:off x="8062046" y="-1386000"/>
            <a:ext cx="2756375" cy="2714000"/>
            <a:chOff x="2849923" y="1083339"/>
            <a:chExt cx="1781640" cy="1754136"/>
          </a:xfrm>
        </p:grpSpPr>
        <p:sp>
          <p:nvSpPr>
            <p:cNvPr id="478" name="Google Shape;478;p10"/>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0"/>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0"/>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0"/>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0"/>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0"/>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0"/>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0"/>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0"/>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0"/>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0"/>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0"/>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0"/>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0"/>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0"/>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0"/>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0"/>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495;p10"/>
          <p:cNvGrpSpPr/>
          <p:nvPr/>
        </p:nvGrpSpPr>
        <p:grpSpPr>
          <a:xfrm>
            <a:off x="8649315" y="2580297"/>
            <a:ext cx="990069" cy="891017"/>
            <a:chOff x="8344515" y="2885097"/>
            <a:chExt cx="990069" cy="891017"/>
          </a:xfrm>
        </p:grpSpPr>
        <p:sp>
          <p:nvSpPr>
            <p:cNvPr id="496" name="Google Shape;496;p10"/>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0"/>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0"/>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0"/>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0"/>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10"/>
          <p:cNvGrpSpPr/>
          <p:nvPr/>
        </p:nvGrpSpPr>
        <p:grpSpPr>
          <a:xfrm>
            <a:off x="-575388" y="3003292"/>
            <a:ext cx="1101080" cy="1061003"/>
            <a:chOff x="4698644" y="2829178"/>
            <a:chExt cx="163547" cy="157592"/>
          </a:xfrm>
        </p:grpSpPr>
        <p:sp>
          <p:nvSpPr>
            <p:cNvPr id="502" name="Google Shape;502;p10"/>
            <p:cNvSpPr/>
            <p:nvPr/>
          </p:nvSpPr>
          <p:spPr>
            <a:xfrm rot="59959">
              <a:off x="4699989" y="2830569"/>
              <a:ext cx="160857" cy="154810"/>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0"/>
            <p:cNvSpPr/>
            <p:nvPr/>
          </p:nvSpPr>
          <p:spPr>
            <a:xfrm rot="59959">
              <a:off x="4715214" y="2847863"/>
              <a:ext cx="126065" cy="119794"/>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0"/>
            <p:cNvSpPr/>
            <p:nvPr/>
          </p:nvSpPr>
          <p:spPr>
            <a:xfrm rot="59959">
              <a:off x="4747850" y="2863292"/>
              <a:ext cx="71760" cy="86952"/>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0"/>
            <p:cNvSpPr/>
            <p:nvPr/>
          </p:nvSpPr>
          <p:spPr>
            <a:xfrm rot="59959">
              <a:off x="4710013" y="2934260"/>
              <a:ext cx="65236" cy="4353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0"/>
            <p:cNvSpPr/>
            <p:nvPr/>
          </p:nvSpPr>
          <p:spPr>
            <a:xfrm rot="59959">
              <a:off x="4809281" y="2851071"/>
              <a:ext cx="36967" cy="43476"/>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10"/>
          <p:cNvGrpSpPr/>
          <p:nvPr/>
        </p:nvGrpSpPr>
        <p:grpSpPr>
          <a:xfrm>
            <a:off x="-396154" y="4600818"/>
            <a:ext cx="2756375" cy="2714000"/>
            <a:chOff x="2849923" y="1083339"/>
            <a:chExt cx="1781640" cy="1754136"/>
          </a:xfrm>
        </p:grpSpPr>
        <p:sp>
          <p:nvSpPr>
            <p:cNvPr id="508" name="Google Shape;508;p10"/>
            <p:cNvSpPr/>
            <p:nvPr/>
          </p:nvSpPr>
          <p:spPr>
            <a:xfrm rot="59959">
              <a:off x="2860700" y="1098591"/>
              <a:ext cx="1760087" cy="1244651"/>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0"/>
            <p:cNvSpPr/>
            <p:nvPr/>
          </p:nvSpPr>
          <p:spPr>
            <a:xfrm rot="59959">
              <a:off x="3085913" y="2206512"/>
              <a:ext cx="319482" cy="347574"/>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0"/>
            <p:cNvSpPr/>
            <p:nvPr/>
          </p:nvSpPr>
          <p:spPr>
            <a:xfrm rot="59959">
              <a:off x="3134833" y="1896325"/>
              <a:ext cx="521538" cy="840676"/>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0"/>
            <p:cNvSpPr/>
            <p:nvPr/>
          </p:nvSpPr>
          <p:spPr>
            <a:xfrm rot="59959">
              <a:off x="3541166" y="2078496"/>
              <a:ext cx="169556" cy="729870"/>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0"/>
            <p:cNvSpPr/>
            <p:nvPr/>
          </p:nvSpPr>
          <p:spPr>
            <a:xfrm rot="59959">
              <a:off x="3106389" y="2194514"/>
              <a:ext cx="149985" cy="267202"/>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0"/>
            <p:cNvSpPr/>
            <p:nvPr/>
          </p:nvSpPr>
          <p:spPr>
            <a:xfrm rot="59959">
              <a:off x="3390244" y="2163789"/>
              <a:ext cx="286863" cy="671236"/>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0"/>
            <p:cNvSpPr/>
            <p:nvPr/>
          </p:nvSpPr>
          <p:spPr>
            <a:xfrm rot="59959">
              <a:off x="4236213" y="2224863"/>
              <a:ext cx="123890" cy="232480"/>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0"/>
            <p:cNvSpPr/>
            <p:nvPr/>
          </p:nvSpPr>
          <p:spPr>
            <a:xfrm rot="59959">
              <a:off x="4028912" y="2172661"/>
              <a:ext cx="278224" cy="430120"/>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0"/>
            <p:cNvSpPr/>
            <p:nvPr/>
          </p:nvSpPr>
          <p:spPr>
            <a:xfrm rot="59959">
              <a:off x="3964297" y="1906046"/>
              <a:ext cx="228209" cy="649498"/>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0"/>
            <p:cNvSpPr/>
            <p:nvPr/>
          </p:nvSpPr>
          <p:spPr>
            <a:xfrm rot="59959">
              <a:off x="3732649" y="1828825"/>
              <a:ext cx="54422" cy="949248"/>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0"/>
            <p:cNvSpPr/>
            <p:nvPr/>
          </p:nvSpPr>
          <p:spPr>
            <a:xfrm rot="59959">
              <a:off x="3870769" y="2248703"/>
              <a:ext cx="345517" cy="475711"/>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0"/>
            <p:cNvSpPr/>
            <p:nvPr/>
          </p:nvSpPr>
          <p:spPr>
            <a:xfrm rot="59959">
              <a:off x="3829408" y="1957981"/>
              <a:ext cx="226035" cy="812416"/>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0"/>
            <p:cNvSpPr/>
            <p:nvPr/>
          </p:nvSpPr>
          <p:spPr>
            <a:xfrm rot="59959">
              <a:off x="3794324" y="2060974"/>
              <a:ext cx="147810" cy="645151"/>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0"/>
            <p:cNvSpPr/>
            <p:nvPr/>
          </p:nvSpPr>
          <p:spPr>
            <a:xfrm rot="59959">
              <a:off x="4112032" y="1992585"/>
              <a:ext cx="141287" cy="480117"/>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0"/>
            <p:cNvSpPr/>
            <p:nvPr/>
          </p:nvSpPr>
          <p:spPr>
            <a:xfrm rot="59959">
              <a:off x="3240007" y="2126802"/>
              <a:ext cx="89156" cy="280245"/>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0"/>
            <p:cNvSpPr/>
            <p:nvPr/>
          </p:nvSpPr>
          <p:spPr>
            <a:xfrm rot="59959">
              <a:off x="3627278" y="1196134"/>
              <a:ext cx="706256" cy="360617"/>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0"/>
            <p:cNvSpPr/>
            <p:nvPr/>
          </p:nvSpPr>
          <p:spPr>
            <a:xfrm rot="59959">
              <a:off x="3170852" y="1458749"/>
              <a:ext cx="347692" cy="334590"/>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 name="Google Shape;525;p10"/>
          <p:cNvGrpSpPr/>
          <p:nvPr/>
        </p:nvGrpSpPr>
        <p:grpSpPr>
          <a:xfrm rot="-2100169">
            <a:off x="2181858" y="-484929"/>
            <a:ext cx="990040" cy="890991"/>
            <a:chOff x="8344515" y="2885097"/>
            <a:chExt cx="990069" cy="891017"/>
          </a:xfrm>
        </p:grpSpPr>
        <p:sp>
          <p:nvSpPr>
            <p:cNvPr id="526" name="Google Shape;526;p10"/>
            <p:cNvSpPr/>
            <p:nvPr/>
          </p:nvSpPr>
          <p:spPr>
            <a:xfrm rot="239977">
              <a:off x="8372283" y="2916678"/>
              <a:ext cx="934533" cy="827855"/>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0"/>
            <p:cNvSpPr/>
            <p:nvPr/>
          </p:nvSpPr>
          <p:spPr>
            <a:xfrm rot="239977">
              <a:off x="8479560" y="3005653"/>
              <a:ext cx="726043" cy="653749"/>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0"/>
            <p:cNvSpPr/>
            <p:nvPr/>
          </p:nvSpPr>
          <p:spPr>
            <a:xfrm rot="239977">
              <a:off x="8618290" y="3071827"/>
              <a:ext cx="442080" cy="523853"/>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0"/>
            <p:cNvSpPr/>
            <p:nvPr/>
          </p:nvSpPr>
          <p:spPr>
            <a:xfrm rot="239977">
              <a:off x="8470802" y="3256478"/>
              <a:ext cx="233591" cy="385081"/>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0"/>
            <p:cNvSpPr/>
            <p:nvPr/>
          </p:nvSpPr>
          <p:spPr>
            <a:xfrm rot="239977">
              <a:off x="8968455" y="3006577"/>
              <a:ext cx="233761" cy="404027"/>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image" Target="../media/image1.png"/><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35">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76800"/>
          </a:xfrm>
          <a:prstGeom prst="rect">
            <a:avLst/>
          </a:prstGeom>
          <a:noFill/>
          <a:ln>
            <a:noFill/>
          </a:ln>
          <a:effectLst>
            <a:outerShdw blurRad="57150" dist="19050" dir="5400000" algn="bl" rotWithShape="0">
              <a:schemeClr val="dk1">
                <a:alpha val="50000"/>
              </a:schemeClr>
            </a:outerShdw>
          </a:effectLst>
        </p:spPr>
        <p:txBody>
          <a:bodyPr spcFirstLastPara="1" wrap="square" lIns="91425" tIns="91425" rIns="91425" bIns="91425" anchor="t" anchorCtr="0">
            <a:noAutofit/>
          </a:bodyPr>
          <a:lstStyle>
            <a:lvl1pPr lvl="0" rtl="0">
              <a:spcBef>
                <a:spcPts val="0"/>
              </a:spcBef>
              <a:spcAft>
                <a:spcPts val="0"/>
              </a:spcAft>
              <a:buClr>
                <a:schemeClr val="dk2"/>
              </a:buClr>
              <a:buSzPts val="3300"/>
              <a:buFont typeface="Orbitron Black"/>
              <a:buNone/>
              <a:defRPr sz="3300">
                <a:solidFill>
                  <a:schemeClr val="dk2"/>
                </a:solidFill>
                <a:latin typeface="Orbitron Black"/>
                <a:ea typeface="Orbitron Black"/>
                <a:cs typeface="Orbitron Black"/>
                <a:sym typeface="Orbitron Black"/>
              </a:defRPr>
            </a:lvl1pPr>
            <a:lvl2pPr lvl="1"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2pPr>
            <a:lvl3pPr lvl="2"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3pPr>
            <a:lvl4pPr lvl="3"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4pPr>
            <a:lvl5pPr lvl="4"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5pPr>
            <a:lvl6pPr lvl="5"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6pPr>
            <a:lvl7pPr lvl="6"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7pPr>
            <a:lvl8pPr lvl="7"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8pPr>
            <a:lvl9pPr lvl="8" rtl="0">
              <a:spcBef>
                <a:spcPts val="0"/>
              </a:spcBef>
              <a:spcAft>
                <a:spcPts val="0"/>
              </a:spcAft>
              <a:buClr>
                <a:schemeClr val="dk2"/>
              </a:buClr>
              <a:buSzPts val="3500"/>
              <a:buFont typeface="Bebas Neue"/>
              <a:buNone/>
              <a:defRPr sz="3500">
                <a:solidFill>
                  <a:schemeClr val="dk2"/>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20000" y="1216800"/>
            <a:ext cx="7704000" cy="3386700"/>
          </a:xfrm>
          <a:prstGeom prst="rect">
            <a:avLst/>
          </a:prstGeom>
          <a:noFill/>
          <a:ln>
            <a:noFill/>
          </a:ln>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2"/>
              </a:buClr>
              <a:buSzPts val="1400"/>
              <a:buFont typeface="Montserrat Medium"/>
              <a:buChar char="●"/>
              <a:defRPr>
                <a:solidFill>
                  <a:schemeClr val="dk2"/>
                </a:solidFill>
                <a:latin typeface="Montserrat Medium"/>
                <a:ea typeface="Montserrat Medium"/>
                <a:cs typeface="Montserrat Medium"/>
                <a:sym typeface="Montserrat Medium"/>
              </a:defRPr>
            </a:lvl1pPr>
            <a:lvl2pPr marL="914400" lvl="1" indent="-317500" rtl="0">
              <a:lnSpc>
                <a:spcPct val="115000"/>
              </a:lnSpc>
              <a:spcBef>
                <a:spcPts val="1600"/>
              </a:spcBef>
              <a:spcAft>
                <a:spcPts val="0"/>
              </a:spcAft>
              <a:buClr>
                <a:schemeClr val="dk2"/>
              </a:buClr>
              <a:buSzPts val="1400"/>
              <a:buFont typeface="Montserrat Medium"/>
              <a:buChar char="○"/>
              <a:defRPr>
                <a:solidFill>
                  <a:schemeClr val="dk2"/>
                </a:solidFill>
                <a:latin typeface="Montserrat Medium"/>
                <a:ea typeface="Montserrat Medium"/>
                <a:cs typeface="Montserrat Medium"/>
                <a:sym typeface="Montserrat Medium"/>
              </a:defRPr>
            </a:lvl2pPr>
            <a:lvl3pPr marL="1371600" lvl="2" indent="-317500" rtl="0">
              <a:lnSpc>
                <a:spcPct val="115000"/>
              </a:lnSpc>
              <a:spcBef>
                <a:spcPts val="1600"/>
              </a:spcBef>
              <a:spcAft>
                <a:spcPts val="0"/>
              </a:spcAft>
              <a:buClr>
                <a:schemeClr val="dk2"/>
              </a:buClr>
              <a:buSzPts val="1400"/>
              <a:buFont typeface="Montserrat Medium"/>
              <a:buChar char="■"/>
              <a:defRPr>
                <a:solidFill>
                  <a:schemeClr val="dk2"/>
                </a:solidFill>
                <a:latin typeface="Montserrat Medium"/>
                <a:ea typeface="Montserrat Medium"/>
                <a:cs typeface="Montserrat Medium"/>
                <a:sym typeface="Montserrat Medium"/>
              </a:defRPr>
            </a:lvl3pPr>
            <a:lvl4pPr marL="1828800" lvl="3" indent="-317500" rtl="0">
              <a:lnSpc>
                <a:spcPct val="115000"/>
              </a:lnSpc>
              <a:spcBef>
                <a:spcPts val="1600"/>
              </a:spcBef>
              <a:spcAft>
                <a:spcPts val="0"/>
              </a:spcAft>
              <a:buClr>
                <a:schemeClr val="dk2"/>
              </a:buClr>
              <a:buSzPts val="1400"/>
              <a:buFont typeface="Montserrat Medium"/>
              <a:buChar char="●"/>
              <a:defRPr>
                <a:solidFill>
                  <a:schemeClr val="dk2"/>
                </a:solidFill>
                <a:latin typeface="Montserrat Medium"/>
                <a:ea typeface="Montserrat Medium"/>
                <a:cs typeface="Montserrat Medium"/>
                <a:sym typeface="Montserrat Medium"/>
              </a:defRPr>
            </a:lvl4pPr>
            <a:lvl5pPr marL="2286000" lvl="4" indent="-317500" rtl="0">
              <a:lnSpc>
                <a:spcPct val="115000"/>
              </a:lnSpc>
              <a:spcBef>
                <a:spcPts val="1600"/>
              </a:spcBef>
              <a:spcAft>
                <a:spcPts val="0"/>
              </a:spcAft>
              <a:buClr>
                <a:schemeClr val="dk2"/>
              </a:buClr>
              <a:buSzPts val="1400"/>
              <a:buFont typeface="Montserrat Medium"/>
              <a:buChar char="○"/>
              <a:defRPr>
                <a:solidFill>
                  <a:schemeClr val="dk2"/>
                </a:solidFill>
                <a:latin typeface="Montserrat Medium"/>
                <a:ea typeface="Montserrat Medium"/>
                <a:cs typeface="Montserrat Medium"/>
                <a:sym typeface="Montserrat Medium"/>
              </a:defRPr>
            </a:lvl5pPr>
            <a:lvl6pPr marL="2743200" lvl="5" indent="-317500" rtl="0">
              <a:lnSpc>
                <a:spcPct val="115000"/>
              </a:lnSpc>
              <a:spcBef>
                <a:spcPts val="1600"/>
              </a:spcBef>
              <a:spcAft>
                <a:spcPts val="0"/>
              </a:spcAft>
              <a:buClr>
                <a:schemeClr val="dk2"/>
              </a:buClr>
              <a:buSzPts val="1400"/>
              <a:buFont typeface="Montserrat Medium"/>
              <a:buChar char="■"/>
              <a:defRPr>
                <a:solidFill>
                  <a:schemeClr val="dk2"/>
                </a:solidFill>
                <a:latin typeface="Montserrat Medium"/>
                <a:ea typeface="Montserrat Medium"/>
                <a:cs typeface="Montserrat Medium"/>
                <a:sym typeface="Montserrat Medium"/>
              </a:defRPr>
            </a:lvl6pPr>
            <a:lvl7pPr marL="3200400" lvl="6" indent="-317500" rtl="0">
              <a:lnSpc>
                <a:spcPct val="115000"/>
              </a:lnSpc>
              <a:spcBef>
                <a:spcPts val="1600"/>
              </a:spcBef>
              <a:spcAft>
                <a:spcPts val="0"/>
              </a:spcAft>
              <a:buClr>
                <a:schemeClr val="dk2"/>
              </a:buClr>
              <a:buSzPts val="1400"/>
              <a:buFont typeface="Montserrat Medium"/>
              <a:buChar char="●"/>
              <a:defRPr>
                <a:solidFill>
                  <a:schemeClr val="dk2"/>
                </a:solidFill>
                <a:latin typeface="Montserrat Medium"/>
                <a:ea typeface="Montserrat Medium"/>
                <a:cs typeface="Montserrat Medium"/>
                <a:sym typeface="Montserrat Medium"/>
              </a:defRPr>
            </a:lvl7pPr>
            <a:lvl8pPr marL="3657600" lvl="7" indent="-317500" rtl="0">
              <a:lnSpc>
                <a:spcPct val="115000"/>
              </a:lnSpc>
              <a:spcBef>
                <a:spcPts val="1600"/>
              </a:spcBef>
              <a:spcAft>
                <a:spcPts val="0"/>
              </a:spcAft>
              <a:buClr>
                <a:schemeClr val="dk2"/>
              </a:buClr>
              <a:buSzPts val="1400"/>
              <a:buFont typeface="Montserrat Medium"/>
              <a:buChar char="○"/>
              <a:defRPr>
                <a:solidFill>
                  <a:schemeClr val="dk2"/>
                </a:solidFill>
                <a:latin typeface="Montserrat Medium"/>
                <a:ea typeface="Montserrat Medium"/>
                <a:cs typeface="Montserrat Medium"/>
                <a:sym typeface="Montserrat Medium"/>
              </a:defRPr>
            </a:lvl8pPr>
            <a:lvl9pPr marL="4114800" lvl="8" indent="-317500" rtl="0">
              <a:lnSpc>
                <a:spcPct val="115000"/>
              </a:lnSpc>
              <a:spcBef>
                <a:spcPts val="1600"/>
              </a:spcBef>
              <a:spcAft>
                <a:spcPts val="1600"/>
              </a:spcAft>
              <a:buClr>
                <a:schemeClr val="dk2"/>
              </a:buClr>
              <a:buSzPts val="1400"/>
              <a:buFont typeface="Montserrat Medium"/>
              <a:buChar char="■"/>
              <a:defRPr>
                <a:solidFill>
                  <a:schemeClr val="dk2"/>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0.xml"/><Relationship Id="rId1" Type="http://schemas.openxmlformats.org/officeDocument/2006/relationships/slideLayout" Target="../slideLayouts/slideLayout5.xml"/><Relationship Id="rId5" Type="http://schemas.openxmlformats.org/officeDocument/2006/relationships/image" Target="../media/image2.png"/><Relationship Id="rId4" Type="http://schemas.openxmlformats.org/officeDocument/2006/relationships/hyperlink" Target="https://docs.google.com/spreadsheets/d/1G6fYrmPcz9DEZPaazsxjOliwXwCLYcpMJb6lN9XOKjU/copy#gid=509368585" TargetMode="Externa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hyperlink" Target="http://bit.ly/2Tynxth" TargetMode="External"/><Relationship Id="rId7" Type="http://schemas.openxmlformats.org/officeDocument/2006/relationships/slide" Target="slide37.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5" Type="http://schemas.openxmlformats.org/officeDocument/2006/relationships/hyperlink" Target="http://bit.ly/33VAFh3" TargetMode="External"/><Relationship Id="rId10" Type="http://schemas.openxmlformats.org/officeDocument/2006/relationships/hyperlink" Target="https://storyset.com/?utm_source=slidesgo_template&amp;utm_medium=referral-link&amp;utm_campaign=slidesgo_contents_of_this_template&amp;utm_term=storyset&amp;utm_content=storyset" TargetMode="External"/><Relationship Id="rId4" Type="http://schemas.openxmlformats.org/officeDocument/2006/relationships/hyperlink" Target="http://bit.ly/30B07Gq" TargetMode="External"/><Relationship Id="rId9" Type="http://schemas.openxmlformats.org/officeDocument/2006/relationships/slide" Target="slide3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1.xml"/><Relationship Id="rId1" Type="http://schemas.openxmlformats.org/officeDocument/2006/relationships/slideLayout" Target="../slideLayouts/slideLayout22.xml"/><Relationship Id="rId4" Type="http://schemas.openxmlformats.org/officeDocument/2006/relationships/image" Target="../media/image6.jpg"/></Relationships>
</file>

<file path=ppt/slides/_rels/slide3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hyperlink" Target="https://www.freepik.com/free-vector/gradient-grainy-texture_14571534.htm#&amp;position=4&amp;from_view=collections/?utm_source=slidesgo_template&amp;utm_medium=referral-link&amp;utm_campaign=sg_resources&amp;utm_content=freepik" TargetMode="External"/><Relationship Id="rId3" Type="http://schemas.openxmlformats.org/officeDocument/2006/relationships/hyperlink" Target="https://www.freepik.com/free-photo/close-up-hands-holding-tablet_19925272.htm#&amp;position=0&amp;from_view=collections/?utm_source=slidesgo_template&amp;utm_medium=referral-link&amp;utm_campaign=sg_resources&amp;utm_content=freepik" TargetMode="External"/><Relationship Id="rId7" Type="http://schemas.openxmlformats.org/officeDocument/2006/relationships/hyperlink" Target="https://www.flaticon.com/packs/blockchain-65/?utm_source=slidesgo_template&amp;utm_medium=referral-link&amp;utm_campaign=sg_resources&amp;utm_content=flaticon" TargetMode="External"/><Relationship Id="rId2" Type="http://schemas.openxmlformats.org/officeDocument/2006/relationships/notesSlide" Target="../notesSlides/notesSlide38.xml"/><Relationship Id="rId1" Type="http://schemas.openxmlformats.org/officeDocument/2006/relationships/slideLayout" Target="../slideLayouts/slideLayout20.xml"/><Relationship Id="rId6" Type="http://schemas.openxmlformats.org/officeDocument/2006/relationships/hyperlink" Target="https://www.freepik.com/free-photo/smiley-man-work-holding-laptop-posing_13296940.htm#&amp;position=3&amp;from_view=collections/?utm_source=slidesgo_template&amp;utm_medium=referral-link&amp;utm_campaign=sg_resources&amp;utm_content=freepik" TargetMode="External"/><Relationship Id="rId5" Type="http://schemas.openxmlformats.org/officeDocument/2006/relationships/hyperlink" Target="https://www.freepik.com/free-photo/smiley-woman-working-with-laptop-papers-office_13296908.htm#&amp;position=4&amp;from_view=collections#position=4&amp;page=1/?utm_source=slidesgo_template&amp;utm_medium=referral-link&amp;utm_campaign=sg_resources&amp;utm_content=freepik" TargetMode="External"/><Relationship Id="rId4" Type="http://schemas.openxmlformats.org/officeDocument/2006/relationships/hyperlink" Target="https://www.freepik.com/free-photo/medium-shot-man-wearing-headphones_19925206.htm#&amp;position=1&amp;from_view=collections/?utm_source=slidesgo_template&amp;utm_medium=referral-link&amp;utm_campaign=sg_resources&amp;utm_content=freepik" TargetMode="External"/><Relationship Id="rId9" Type="http://schemas.openxmlformats.org/officeDocument/2006/relationships/hyperlink" Target="https://www.freepik.com/free-vector/vintage-monochrome-crypto-currency-labels-set-with-bitcoin-sign-network-server-computer-hardware-graphs-mining-process-coins-isolated_10055105.htm#&amp;position=3&amp;from_view=collections/?utm_source=slidesgo_template&amp;utm_medium=referral-link&amp;utm_campaign=sg_resources&amp;utm_content=freepik"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59"/>
        <p:cNvGrpSpPr/>
        <p:nvPr/>
      </p:nvGrpSpPr>
      <p:grpSpPr>
        <a:xfrm>
          <a:off x="0" y="0"/>
          <a:ext cx="0" cy="0"/>
          <a:chOff x="0" y="0"/>
          <a:chExt cx="0" cy="0"/>
        </a:xfrm>
      </p:grpSpPr>
      <p:sp>
        <p:nvSpPr>
          <p:cNvPr id="1960" name="Google Shape;1960;p38"/>
          <p:cNvSpPr txBox="1">
            <a:spLocks noGrp="1"/>
          </p:cNvSpPr>
          <p:nvPr>
            <p:ph type="ctrTitle"/>
          </p:nvPr>
        </p:nvSpPr>
        <p:spPr>
          <a:xfrm>
            <a:off x="720025" y="1109405"/>
            <a:ext cx="5644800" cy="24936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BLOCKCHAIN'S IMPACT ON MARKETING</a:t>
            </a:r>
            <a:endParaRPr/>
          </a:p>
        </p:txBody>
      </p:sp>
      <p:sp>
        <p:nvSpPr>
          <p:cNvPr id="1961" name="Google Shape;1961;p38"/>
          <p:cNvSpPr txBox="1">
            <a:spLocks noGrp="1"/>
          </p:cNvSpPr>
          <p:nvPr>
            <p:ph type="subTitle" idx="1"/>
          </p:nvPr>
        </p:nvSpPr>
        <p:spPr>
          <a:xfrm>
            <a:off x="720022" y="3602995"/>
            <a:ext cx="5644800" cy="4311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Here is where your presentation begins</a:t>
            </a:r>
            <a:endParaRPr/>
          </a:p>
        </p:txBody>
      </p:sp>
      <p:grpSp>
        <p:nvGrpSpPr>
          <p:cNvPr id="1962" name="Google Shape;1962;p38"/>
          <p:cNvGrpSpPr/>
          <p:nvPr/>
        </p:nvGrpSpPr>
        <p:grpSpPr>
          <a:xfrm>
            <a:off x="6452378" y="1574250"/>
            <a:ext cx="1988675" cy="1994823"/>
            <a:chOff x="6452378" y="1574250"/>
            <a:chExt cx="1988675" cy="1994823"/>
          </a:xfrm>
        </p:grpSpPr>
        <p:sp>
          <p:nvSpPr>
            <p:cNvPr id="1963" name="Google Shape;1963;p38"/>
            <p:cNvSpPr/>
            <p:nvPr/>
          </p:nvSpPr>
          <p:spPr>
            <a:xfrm rot="-521">
              <a:off x="6486789" y="1607936"/>
              <a:ext cx="1919730" cy="1927662"/>
            </a:xfrm>
            <a:custGeom>
              <a:avLst/>
              <a:gdLst/>
              <a:ahLst/>
              <a:cxnLst/>
              <a:rect l="l" t="t" r="r" b="b"/>
              <a:pathLst>
                <a:path w="58156" h="58414" extrusionOk="0">
                  <a:moveTo>
                    <a:pt x="29097" y="0"/>
                  </a:moveTo>
                  <a:cubicBezTo>
                    <a:pt x="11055" y="10389"/>
                    <a:pt x="1" y="29577"/>
                    <a:pt x="1" y="50354"/>
                  </a:cubicBezTo>
                  <a:cubicBezTo>
                    <a:pt x="9022" y="55567"/>
                    <a:pt x="19078" y="58414"/>
                    <a:pt x="29097" y="58414"/>
                  </a:cubicBezTo>
                  <a:cubicBezTo>
                    <a:pt x="39116" y="58414"/>
                    <a:pt x="49209" y="55604"/>
                    <a:pt x="58156" y="50354"/>
                  </a:cubicBezTo>
                  <a:cubicBezTo>
                    <a:pt x="58156" y="29577"/>
                    <a:pt x="47065" y="10389"/>
                    <a:pt x="29097" y="0"/>
                  </a:cubicBezTo>
                  <a:close/>
                </a:path>
              </a:pathLst>
            </a:custGeom>
            <a:solidFill>
              <a:schemeClr val="dk2"/>
            </a:solidFill>
            <a:ln w="152400" cap="flat" cmpd="sng">
              <a:solidFill>
                <a:schemeClr val="dk2"/>
              </a:solidFill>
              <a:prstDash val="solid"/>
              <a:round/>
              <a:headEnd type="none" w="sm" len="sm"/>
              <a:tailEnd type="none" w="sm" len="sm"/>
            </a:ln>
            <a:effectLst>
              <a:outerShdw blurRad="128588" dist="3810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4" name="Google Shape;1964;p38"/>
            <p:cNvGrpSpPr/>
            <p:nvPr/>
          </p:nvGrpSpPr>
          <p:grpSpPr>
            <a:xfrm rot="59885">
              <a:off x="6469463" y="1591121"/>
              <a:ext cx="1954504" cy="1961081"/>
              <a:chOff x="-2383315" y="377919"/>
              <a:chExt cx="1480236" cy="1485663"/>
            </a:xfrm>
          </p:grpSpPr>
          <p:sp>
            <p:nvSpPr>
              <p:cNvPr id="1965" name="Google Shape;1965;p38"/>
              <p:cNvSpPr/>
              <p:nvPr/>
            </p:nvSpPr>
            <p:spPr>
              <a:xfrm>
                <a:off x="-2159850" y="1507125"/>
                <a:ext cx="19425" cy="37925"/>
              </a:xfrm>
              <a:custGeom>
                <a:avLst/>
                <a:gdLst/>
                <a:ahLst/>
                <a:cxnLst/>
                <a:rect l="l" t="t" r="r" b="b"/>
                <a:pathLst>
                  <a:path w="777" h="1517" extrusionOk="0">
                    <a:moveTo>
                      <a:pt x="0" y="1"/>
                    </a:moveTo>
                    <a:lnTo>
                      <a:pt x="0" y="1480"/>
                    </a:lnTo>
                    <a:lnTo>
                      <a:pt x="148" y="1480"/>
                    </a:lnTo>
                    <a:cubicBezTo>
                      <a:pt x="185" y="1517"/>
                      <a:pt x="222" y="1517"/>
                      <a:pt x="296" y="1517"/>
                    </a:cubicBezTo>
                    <a:cubicBezTo>
                      <a:pt x="333" y="1517"/>
                      <a:pt x="370" y="1517"/>
                      <a:pt x="407" y="1480"/>
                    </a:cubicBezTo>
                    <a:cubicBezTo>
                      <a:pt x="481" y="1480"/>
                      <a:pt x="518" y="1406"/>
                      <a:pt x="555" y="1406"/>
                    </a:cubicBezTo>
                    <a:lnTo>
                      <a:pt x="666" y="1332"/>
                    </a:lnTo>
                    <a:cubicBezTo>
                      <a:pt x="703" y="1295"/>
                      <a:pt x="703" y="1221"/>
                      <a:pt x="740" y="1147"/>
                    </a:cubicBezTo>
                    <a:cubicBezTo>
                      <a:pt x="740" y="1036"/>
                      <a:pt x="777" y="999"/>
                      <a:pt x="777" y="851"/>
                    </a:cubicBezTo>
                    <a:lnTo>
                      <a:pt x="777" y="592"/>
                    </a:lnTo>
                    <a:cubicBezTo>
                      <a:pt x="777" y="370"/>
                      <a:pt x="740" y="223"/>
                      <a:pt x="592" y="112"/>
                    </a:cubicBezTo>
                    <a:cubicBezTo>
                      <a:pt x="481" y="38"/>
                      <a:pt x="333"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8"/>
              <p:cNvSpPr/>
              <p:nvPr/>
            </p:nvSpPr>
            <p:spPr>
              <a:xfrm>
                <a:off x="-1522125" y="1507125"/>
                <a:ext cx="19450" cy="37925"/>
              </a:xfrm>
              <a:custGeom>
                <a:avLst/>
                <a:gdLst/>
                <a:ahLst/>
                <a:cxnLst/>
                <a:rect l="l" t="t" r="r" b="b"/>
                <a:pathLst>
                  <a:path w="778" h="1517" extrusionOk="0">
                    <a:moveTo>
                      <a:pt x="1" y="1"/>
                    </a:moveTo>
                    <a:lnTo>
                      <a:pt x="1" y="1480"/>
                    </a:lnTo>
                    <a:lnTo>
                      <a:pt x="149" y="1480"/>
                    </a:lnTo>
                    <a:cubicBezTo>
                      <a:pt x="186" y="1517"/>
                      <a:pt x="223" y="1517"/>
                      <a:pt x="260" y="1517"/>
                    </a:cubicBezTo>
                    <a:cubicBezTo>
                      <a:pt x="334" y="1517"/>
                      <a:pt x="371" y="1517"/>
                      <a:pt x="408" y="1480"/>
                    </a:cubicBezTo>
                    <a:cubicBezTo>
                      <a:pt x="445" y="1480"/>
                      <a:pt x="519" y="1406"/>
                      <a:pt x="556" y="1406"/>
                    </a:cubicBezTo>
                    <a:lnTo>
                      <a:pt x="666" y="1332"/>
                    </a:lnTo>
                    <a:cubicBezTo>
                      <a:pt x="703" y="1295"/>
                      <a:pt x="703" y="1221"/>
                      <a:pt x="740" y="1147"/>
                    </a:cubicBezTo>
                    <a:cubicBezTo>
                      <a:pt x="740" y="1036"/>
                      <a:pt x="777" y="999"/>
                      <a:pt x="777" y="851"/>
                    </a:cubicBezTo>
                    <a:lnTo>
                      <a:pt x="777" y="592"/>
                    </a:lnTo>
                    <a:cubicBezTo>
                      <a:pt x="777" y="370"/>
                      <a:pt x="740" y="223"/>
                      <a:pt x="592" y="112"/>
                    </a:cubicBezTo>
                    <a:cubicBezTo>
                      <a:pt x="445" y="38"/>
                      <a:pt x="33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8"/>
              <p:cNvSpPr/>
              <p:nvPr/>
            </p:nvSpPr>
            <p:spPr>
              <a:xfrm>
                <a:off x="-1973150" y="1508050"/>
                <a:ext cx="20350" cy="47175"/>
              </a:xfrm>
              <a:custGeom>
                <a:avLst/>
                <a:gdLst/>
                <a:ahLst/>
                <a:cxnLst/>
                <a:rect l="l" t="t" r="r" b="b"/>
                <a:pathLst>
                  <a:path w="814" h="1887" extrusionOk="0">
                    <a:moveTo>
                      <a:pt x="0" y="1"/>
                    </a:moveTo>
                    <a:lnTo>
                      <a:pt x="0" y="1886"/>
                    </a:lnTo>
                    <a:lnTo>
                      <a:pt x="148" y="1886"/>
                    </a:lnTo>
                    <a:cubicBezTo>
                      <a:pt x="333" y="1886"/>
                      <a:pt x="481" y="1849"/>
                      <a:pt x="629" y="1701"/>
                    </a:cubicBezTo>
                    <a:cubicBezTo>
                      <a:pt x="703" y="1554"/>
                      <a:pt x="814" y="1369"/>
                      <a:pt x="814" y="1147"/>
                    </a:cubicBezTo>
                    <a:lnTo>
                      <a:pt x="814" y="592"/>
                    </a:lnTo>
                    <a:cubicBezTo>
                      <a:pt x="814" y="407"/>
                      <a:pt x="740" y="260"/>
                      <a:pt x="666" y="186"/>
                    </a:cubicBezTo>
                    <a:cubicBezTo>
                      <a:pt x="555" y="75"/>
                      <a:pt x="444" y="1"/>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8"/>
              <p:cNvSpPr/>
              <p:nvPr/>
            </p:nvSpPr>
            <p:spPr>
              <a:xfrm>
                <a:off x="-1804950" y="1503425"/>
                <a:ext cx="23150" cy="79525"/>
              </a:xfrm>
              <a:custGeom>
                <a:avLst/>
                <a:gdLst/>
                <a:ahLst/>
                <a:cxnLst/>
                <a:rect l="l" t="t" r="r" b="b"/>
                <a:pathLst>
                  <a:path w="926" h="3181" extrusionOk="0">
                    <a:moveTo>
                      <a:pt x="445" y="1"/>
                    </a:moveTo>
                    <a:cubicBezTo>
                      <a:pt x="260" y="1"/>
                      <a:pt x="186" y="75"/>
                      <a:pt x="75" y="223"/>
                    </a:cubicBezTo>
                    <a:cubicBezTo>
                      <a:pt x="38" y="408"/>
                      <a:pt x="1" y="703"/>
                      <a:pt x="1" y="1147"/>
                    </a:cubicBezTo>
                    <a:lnTo>
                      <a:pt x="1" y="2071"/>
                    </a:lnTo>
                    <a:cubicBezTo>
                      <a:pt x="1" y="2478"/>
                      <a:pt x="38" y="2774"/>
                      <a:pt x="75" y="2922"/>
                    </a:cubicBezTo>
                    <a:cubicBezTo>
                      <a:pt x="186" y="3106"/>
                      <a:pt x="297" y="3180"/>
                      <a:pt x="445" y="3180"/>
                    </a:cubicBezTo>
                    <a:cubicBezTo>
                      <a:pt x="592" y="3180"/>
                      <a:pt x="666" y="3143"/>
                      <a:pt x="740" y="3106"/>
                    </a:cubicBezTo>
                    <a:cubicBezTo>
                      <a:pt x="777" y="3033"/>
                      <a:pt x="814" y="2922"/>
                      <a:pt x="888" y="2737"/>
                    </a:cubicBezTo>
                    <a:cubicBezTo>
                      <a:pt x="925" y="2552"/>
                      <a:pt x="925" y="2256"/>
                      <a:pt x="925" y="1923"/>
                    </a:cubicBezTo>
                    <a:lnTo>
                      <a:pt x="925" y="1073"/>
                    </a:lnTo>
                    <a:cubicBezTo>
                      <a:pt x="925" y="703"/>
                      <a:pt x="888" y="445"/>
                      <a:pt x="814" y="260"/>
                    </a:cubicBezTo>
                    <a:cubicBezTo>
                      <a:pt x="740" y="75"/>
                      <a:pt x="629"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8"/>
              <p:cNvSpPr/>
              <p:nvPr/>
            </p:nvSpPr>
            <p:spPr>
              <a:xfrm>
                <a:off x="-2310525" y="1468325"/>
                <a:ext cx="1336525" cy="150675"/>
              </a:xfrm>
              <a:custGeom>
                <a:avLst/>
                <a:gdLst/>
                <a:ahLst/>
                <a:cxnLst/>
                <a:rect l="l" t="t" r="r" b="b"/>
                <a:pathLst>
                  <a:path w="53461" h="6027" extrusionOk="0">
                    <a:moveTo>
                      <a:pt x="11942" y="887"/>
                    </a:moveTo>
                    <a:lnTo>
                      <a:pt x="10796" y="3808"/>
                    </a:lnTo>
                    <a:lnTo>
                      <a:pt x="10796" y="5139"/>
                    </a:lnTo>
                    <a:lnTo>
                      <a:pt x="9392" y="5139"/>
                    </a:lnTo>
                    <a:lnTo>
                      <a:pt x="9392" y="3808"/>
                    </a:lnTo>
                    <a:lnTo>
                      <a:pt x="8098" y="887"/>
                    </a:lnTo>
                    <a:lnTo>
                      <a:pt x="9539" y="887"/>
                    </a:lnTo>
                    <a:lnTo>
                      <a:pt x="9946" y="1996"/>
                    </a:lnTo>
                    <a:lnTo>
                      <a:pt x="10242" y="2884"/>
                    </a:lnTo>
                    <a:lnTo>
                      <a:pt x="10464" y="1996"/>
                    </a:lnTo>
                    <a:lnTo>
                      <a:pt x="10796" y="887"/>
                    </a:lnTo>
                    <a:close/>
                    <a:moveTo>
                      <a:pt x="18819" y="887"/>
                    </a:moveTo>
                    <a:lnTo>
                      <a:pt x="18819" y="1849"/>
                    </a:lnTo>
                    <a:lnTo>
                      <a:pt x="17895" y="1849"/>
                    </a:lnTo>
                    <a:lnTo>
                      <a:pt x="17895" y="5139"/>
                    </a:lnTo>
                    <a:lnTo>
                      <a:pt x="16564" y="5139"/>
                    </a:lnTo>
                    <a:lnTo>
                      <a:pt x="16564" y="1849"/>
                    </a:lnTo>
                    <a:lnTo>
                      <a:pt x="15640" y="1849"/>
                    </a:lnTo>
                    <a:lnTo>
                      <a:pt x="15640" y="887"/>
                    </a:lnTo>
                    <a:close/>
                    <a:moveTo>
                      <a:pt x="40558" y="887"/>
                    </a:moveTo>
                    <a:lnTo>
                      <a:pt x="40447" y="1775"/>
                    </a:lnTo>
                    <a:lnTo>
                      <a:pt x="39116" y="1738"/>
                    </a:lnTo>
                    <a:lnTo>
                      <a:pt x="39116" y="2551"/>
                    </a:lnTo>
                    <a:lnTo>
                      <a:pt x="40188" y="2551"/>
                    </a:lnTo>
                    <a:lnTo>
                      <a:pt x="40188" y="3401"/>
                    </a:lnTo>
                    <a:lnTo>
                      <a:pt x="39116" y="3290"/>
                    </a:lnTo>
                    <a:lnTo>
                      <a:pt x="39116" y="4252"/>
                    </a:lnTo>
                    <a:lnTo>
                      <a:pt x="40595" y="4215"/>
                    </a:lnTo>
                    <a:lnTo>
                      <a:pt x="40595" y="5139"/>
                    </a:lnTo>
                    <a:lnTo>
                      <a:pt x="37822" y="5139"/>
                    </a:lnTo>
                    <a:lnTo>
                      <a:pt x="37822" y="887"/>
                    </a:lnTo>
                    <a:close/>
                    <a:moveTo>
                      <a:pt x="44662" y="887"/>
                    </a:moveTo>
                    <a:lnTo>
                      <a:pt x="44662" y="5139"/>
                    </a:lnTo>
                    <a:lnTo>
                      <a:pt x="43442" y="5139"/>
                    </a:lnTo>
                    <a:lnTo>
                      <a:pt x="42517" y="3475"/>
                    </a:lnTo>
                    <a:lnTo>
                      <a:pt x="41963" y="2403"/>
                    </a:lnTo>
                    <a:lnTo>
                      <a:pt x="41963" y="2403"/>
                    </a:lnTo>
                    <a:lnTo>
                      <a:pt x="42221" y="3808"/>
                    </a:lnTo>
                    <a:lnTo>
                      <a:pt x="42221" y="5139"/>
                    </a:lnTo>
                    <a:lnTo>
                      <a:pt x="40964" y="5139"/>
                    </a:lnTo>
                    <a:lnTo>
                      <a:pt x="40964" y="1220"/>
                    </a:lnTo>
                    <a:lnTo>
                      <a:pt x="40780" y="887"/>
                    </a:lnTo>
                    <a:lnTo>
                      <a:pt x="42148" y="887"/>
                    </a:lnTo>
                    <a:lnTo>
                      <a:pt x="42887" y="2292"/>
                    </a:lnTo>
                    <a:lnTo>
                      <a:pt x="43589" y="3660"/>
                    </a:lnTo>
                    <a:lnTo>
                      <a:pt x="43589" y="3660"/>
                    </a:lnTo>
                    <a:lnTo>
                      <a:pt x="43405" y="2033"/>
                    </a:lnTo>
                    <a:lnTo>
                      <a:pt x="43405" y="887"/>
                    </a:lnTo>
                    <a:close/>
                    <a:moveTo>
                      <a:pt x="52056" y="887"/>
                    </a:moveTo>
                    <a:lnTo>
                      <a:pt x="50910" y="3808"/>
                    </a:lnTo>
                    <a:lnTo>
                      <a:pt x="50910" y="5139"/>
                    </a:lnTo>
                    <a:lnTo>
                      <a:pt x="49505" y="5139"/>
                    </a:lnTo>
                    <a:lnTo>
                      <a:pt x="49505" y="3808"/>
                    </a:lnTo>
                    <a:lnTo>
                      <a:pt x="48211" y="887"/>
                    </a:lnTo>
                    <a:lnTo>
                      <a:pt x="49653" y="887"/>
                    </a:lnTo>
                    <a:lnTo>
                      <a:pt x="50059" y="1996"/>
                    </a:lnTo>
                    <a:lnTo>
                      <a:pt x="50355" y="2884"/>
                    </a:lnTo>
                    <a:lnTo>
                      <a:pt x="50577" y="1996"/>
                    </a:lnTo>
                    <a:lnTo>
                      <a:pt x="50910" y="887"/>
                    </a:lnTo>
                    <a:close/>
                    <a:moveTo>
                      <a:pt x="6397" y="887"/>
                    </a:moveTo>
                    <a:cubicBezTo>
                      <a:pt x="6951" y="887"/>
                      <a:pt x="7358" y="998"/>
                      <a:pt x="7654" y="1220"/>
                    </a:cubicBezTo>
                    <a:cubicBezTo>
                      <a:pt x="7913" y="1442"/>
                      <a:pt x="8061" y="1812"/>
                      <a:pt x="8061" y="2292"/>
                    </a:cubicBezTo>
                    <a:cubicBezTo>
                      <a:pt x="8061" y="2551"/>
                      <a:pt x="8024" y="2773"/>
                      <a:pt x="7876" y="3032"/>
                    </a:cubicBezTo>
                    <a:cubicBezTo>
                      <a:pt x="7728" y="3253"/>
                      <a:pt x="7543" y="3401"/>
                      <a:pt x="7358" y="3512"/>
                    </a:cubicBezTo>
                    <a:cubicBezTo>
                      <a:pt x="7506" y="3549"/>
                      <a:pt x="7580" y="3623"/>
                      <a:pt x="7691" y="3697"/>
                    </a:cubicBezTo>
                    <a:cubicBezTo>
                      <a:pt x="7765" y="3808"/>
                      <a:pt x="7839" y="3956"/>
                      <a:pt x="7876" y="4030"/>
                    </a:cubicBezTo>
                    <a:lnTo>
                      <a:pt x="8024" y="4437"/>
                    </a:lnTo>
                    <a:lnTo>
                      <a:pt x="8135" y="4880"/>
                    </a:lnTo>
                    <a:cubicBezTo>
                      <a:pt x="8208" y="4991"/>
                      <a:pt x="8245" y="5102"/>
                      <a:pt x="8282" y="5139"/>
                    </a:cubicBezTo>
                    <a:lnTo>
                      <a:pt x="6841" y="5139"/>
                    </a:lnTo>
                    <a:cubicBezTo>
                      <a:pt x="6804" y="5102"/>
                      <a:pt x="6804" y="4991"/>
                      <a:pt x="6804" y="4880"/>
                    </a:cubicBezTo>
                    <a:cubicBezTo>
                      <a:pt x="6804" y="4732"/>
                      <a:pt x="6767" y="4547"/>
                      <a:pt x="6767" y="4326"/>
                    </a:cubicBezTo>
                    <a:cubicBezTo>
                      <a:pt x="6730" y="4067"/>
                      <a:pt x="6730" y="3882"/>
                      <a:pt x="6656" y="3771"/>
                    </a:cubicBezTo>
                    <a:lnTo>
                      <a:pt x="6175" y="3771"/>
                    </a:lnTo>
                    <a:lnTo>
                      <a:pt x="6175" y="5176"/>
                    </a:lnTo>
                    <a:lnTo>
                      <a:pt x="4881" y="5176"/>
                    </a:lnTo>
                    <a:lnTo>
                      <a:pt x="4881" y="887"/>
                    </a:lnTo>
                    <a:close/>
                    <a:moveTo>
                      <a:pt x="20778" y="850"/>
                    </a:moveTo>
                    <a:cubicBezTo>
                      <a:pt x="21000" y="850"/>
                      <a:pt x="21185" y="850"/>
                      <a:pt x="21370" y="887"/>
                    </a:cubicBezTo>
                    <a:cubicBezTo>
                      <a:pt x="21555" y="924"/>
                      <a:pt x="21703" y="998"/>
                      <a:pt x="21851" y="1035"/>
                    </a:cubicBezTo>
                    <a:cubicBezTo>
                      <a:pt x="21962" y="1072"/>
                      <a:pt x="22072" y="1146"/>
                      <a:pt x="22146" y="1294"/>
                    </a:cubicBezTo>
                    <a:cubicBezTo>
                      <a:pt x="22257" y="1405"/>
                      <a:pt x="22331" y="1516"/>
                      <a:pt x="22405" y="1627"/>
                    </a:cubicBezTo>
                    <a:lnTo>
                      <a:pt x="22516" y="2033"/>
                    </a:lnTo>
                    <a:cubicBezTo>
                      <a:pt x="22590" y="2181"/>
                      <a:pt x="22590" y="2366"/>
                      <a:pt x="22627" y="2514"/>
                    </a:cubicBezTo>
                    <a:lnTo>
                      <a:pt x="22627" y="2995"/>
                    </a:lnTo>
                    <a:cubicBezTo>
                      <a:pt x="22627" y="3290"/>
                      <a:pt x="22627" y="3549"/>
                      <a:pt x="22590" y="3734"/>
                    </a:cubicBezTo>
                    <a:cubicBezTo>
                      <a:pt x="22516" y="3993"/>
                      <a:pt x="22479" y="4178"/>
                      <a:pt x="22405" y="4363"/>
                    </a:cubicBezTo>
                    <a:cubicBezTo>
                      <a:pt x="22294" y="4547"/>
                      <a:pt x="22220" y="4658"/>
                      <a:pt x="22035" y="4806"/>
                    </a:cubicBezTo>
                    <a:cubicBezTo>
                      <a:pt x="21888" y="4954"/>
                      <a:pt x="21703" y="5028"/>
                      <a:pt x="21481" y="5102"/>
                    </a:cubicBezTo>
                    <a:cubicBezTo>
                      <a:pt x="21222" y="5139"/>
                      <a:pt x="20963" y="5176"/>
                      <a:pt x="20631" y="5176"/>
                    </a:cubicBezTo>
                    <a:cubicBezTo>
                      <a:pt x="20409" y="5176"/>
                      <a:pt x="20224" y="5176"/>
                      <a:pt x="20039" y="5139"/>
                    </a:cubicBezTo>
                    <a:cubicBezTo>
                      <a:pt x="19854" y="5102"/>
                      <a:pt x="19706" y="5028"/>
                      <a:pt x="19558" y="4991"/>
                    </a:cubicBezTo>
                    <a:cubicBezTo>
                      <a:pt x="19411" y="4954"/>
                      <a:pt x="19337" y="4843"/>
                      <a:pt x="19263" y="4769"/>
                    </a:cubicBezTo>
                    <a:cubicBezTo>
                      <a:pt x="19152" y="4658"/>
                      <a:pt x="19078" y="4547"/>
                      <a:pt x="19004" y="4437"/>
                    </a:cubicBezTo>
                    <a:cubicBezTo>
                      <a:pt x="18967" y="4289"/>
                      <a:pt x="18930" y="4215"/>
                      <a:pt x="18856" y="4030"/>
                    </a:cubicBezTo>
                    <a:cubicBezTo>
                      <a:pt x="18819" y="3882"/>
                      <a:pt x="18819" y="3697"/>
                      <a:pt x="18782" y="3549"/>
                    </a:cubicBezTo>
                    <a:lnTo>
                      <a:pt x="18782" y="3069"/>
                    </a:lnTo>
                    <a:cubicBezTo>
                      <a:pt x="18782" y="2773"/>
                      <a:pt x="18782" y="2514"/>
                      <a:pt x="18819" y="2329"/>
                    </a:cubicBezTo>
                    <a:cubicBezTo>
                      <a:pt x="18856" y="2033"/>
                      <a:pt x="18967" y="1849"/>
                      <a:pt x="19004" y="1664"/>
                    </a:cubicBezTo>
                    <a:cubicBezTo>
                      <a:pt x="19115" y="1479"/>
                      <a:pt x="19189" y="1368"/>
                      <a:pt x="19374" y="1220"/>
                    </a:cubicBezTo>
                    <a:cubicBezTo>
                      <a:pt x="19521" y="1072"/>
                      <a:pt x="19706" y="998"/>
                      <a:pt x="19928" y="924"/>
                    </a:cubicBezTo>
                    <a:cubicBezTo>
                      <a:pt x="20187" y="887"/>
                      <a:pt x="20446" y="850"/>
                      <a:pt x="20778" y="850"/>
                    </a:cubicBezTo>
                    <a:close/>
                    <a:moveTo>
                      <a:pt x="31907" y="887"/>
                    </a:moveTo>
                    <a:cubicBezTo>
                      <a:pt x="32461" y="887"/>
                      <a:pt x="32868" y="998"/>
                      <a:pt x="33164" y="1220"/>
                    </a:cubicBezTo>
                    <a:cubicBezTo>
                      <a:pt x="33422" y="1442"/>
                      <a:pt x="33570" y="1812"/>
                      <a:pt x="33570" y="2292"/>
                    </a:cubicBezTo>
                    <a:cubicBezTo>
                      <a:pt x="33570" y="2551"/>
                      <a:pt x="33533" y="2773"/>
                      <a:pt x="33385" y="3032"/>
                    </a:cubicBezTo>
                    <a:cubicBezTo>
                      <a:pt x="33238" y="3253"/>
                      <a:pt x="33053" y="3401"/>
                      <a:pt x="32868" y="3512"/>
                    </a:cubicBezTo>
                    <a:cubicBezTo>
                      <a:pt x="33016" y="3549"/>
                      <a:pt x="33090" y="3623"/>
                      <a:pt x="33201" y="3697"/>
                    </a:cubicBezTo>
                    <a:cubicBezTo>
                      <a:pt x="33275" y="3808"/>
                      <a:pt x="33349" y="3956"/>
                      <a:pt x="33385" y="4030"/>
                    </a:cubicBezTo>
                    <a:lnTo>
                      <a:pt x="33533" y="4437"/>
                    </a:lnTo>
                    <a:lnTo>
                      <a:pt x="33644" y="4880"/>
                    </a:lnTo>
                    <a:cubicBezTo>
                      <a:pt x="33718" y="4991"/>
                      <a:pt x="33755" y="5102"/>
                      <a:pt x="33792" y="5139"/>
                    </a:cubicBezTo>
                    <a:lnTo>
                      <a:pt x="32387" y="5139"/>
                    </a:lnTo>
                    <a:cubicBezTo>
                      <a:pt x="32313" y="5102"/>
                      <a:pt x="32313" y="4991"/>
                      <a:pt x="32313" y="4880"/>
                    </a:cubicBezTo>
                    <a:cubicBezTo>
                      <a:pt x="32313" y="4732"/>
                      <a:pt x="32276" y="4547"/>
                      <a:pt x="32276" y="4326"/>
                    </a:cubicBezTo>
                    <a:cubicBezTo>
                      <a:pt x="32239" y="4067"/>
                      <a:pt x="32239" y="3882"/>
                      <a:pt x="32202" y="3771"/>
                    </a:cubicBezTo>
                    <a:lnTo>
                      <a:pt x="31685" y="3771"/>
                    </a:lnTo>
                    <a:lnTo>
                      <a:pt x="31685" y="5176"/>
                    </a:lnTo>
                    <a:lnTo>
                      <a:pt x="30391" y="5176"/>
                    </a:lnTo>
                    <a:lnTo>
                      <a:pt x="30391" y="887"/>
                    </a:lnTo>
                    <a:close/>
                    <a:moveTo>
                      <a:pt x="35678" y="887"/>
                    </a:moveTo>
                    <a:cubicBezTo>
                      <a:pt x="36232" y="887"/>
                      <a:pt x="36676" y="998"/>
                      <a:pt x="36935" y="1220"/>
                    </a:cubicBezTo>
                    <a:cubicBezTo>
                      <a:pt x="37230" y="1442"/>
                      <a:pt x="37341" y="1812"/>
                      <a:pt x="37341" y="2292"/>
                    </a:cubicBezTo>
                    <a:cubicBezTo>
                      <a:pt x="37341" y="2551"/>
                      <a:pt x="37304" y="2773"/>
                      <a:pt x="37157" y="3032"/>
                    </a:cubicBezTo>
                    <a:cubicBezTo>
                      <a:pt x="37046" y="3253"/>
                      <a:pt x="36861" y="3401"/>
                      <a:pt x="36676" y="3512"/>
                    </a:cubicBezTo>
                    <a:cubicBezTo>
                      <a:pt x="36787" y="3549"/>
                      <a:pt x="36898" y="3623"/>
                      <a:pt x="36972" y="3697"/>
                    </a:cubicBezTo>
                    <a:cubicBezTo>
                      <a:pt x="37083" y="3808"/>
                      <a:pt x="37120" y="3956"/>
                      <a:pt x="37157" y="4030"/>
                    </a:cubicBezTo>
                    <a:lnTo>
                      <a:pt x="37304" y="4437"/>
                    </a:lnTo>
                    <a:lnTo>
                      <a:pt x="37452" y="4880"/>
                    </a:lnTo>
                    <a:cubicBezTo>
                      <a:pt x="37489" y="4991"/>
                      <a:pt x="37526" y="5102"/>
                      <a:pt x="37600" y="5139"/>
                    </a:cubicBezTo>
                    <a:lnTo>
                      <a:pt x="36158" y="5139"/>
                    </a:lnTo>
                    <a:cubicBezTo>
                      <a:pt x="36121" y="5102"/>
                      <a:pt x="36121" y="4991"/>
                      <a:pt x="36121" y="4880"/>
                    </a:cubicBezTo>
                    <a:cubicBezTo>
                      <a:pt x="36121" y="4732"/>
                      <a:pt x="36084" y="4547"/>
                      <a:pt x="36084" y="4326"/>
                    </a:cubicBezTo>
                    <a:cubicBezTo>
                      <a:pt x="36010" y="4067"/>
                      <a:pt x="36010" y="3882"/>
                      <a:pt x="35973" y="3771"/>
                    </a:cubicBezTo>
                    <a:lnTo>
                      <a:pt x="35456" y="3771"/>
                    </a:lnTo>
                    <a:lnTo>
                      <a:pt x="35456" y="5176"/>
                    </a:lnTo>
                    <a:lnTo>
                      <a:pt x="34162" y="5176"/>
                    </a:lnTo>
                    <a:lnTo>
                      <a:pt x="34162" y="887"/>
                    </a:lnTo>
                    <a:close/>
                    <a:moveTo>
                      <a:pt x="3217" y="813"/>
                    </a:moveTo>
                    <a:cubicBezTo>
                      <a:pt x="3328" y="813"/>
                      <a:pt x="3513" y="813"/>
                      <a:pt x="3661" y="850"/>
                    </a:cubicBezTo>
                    <a:cubicBezTo>
                      <a:pt x="3809" y="887"/>
                      <a:pt x="3883" y="887"/>
                      <a:pt x="3994" y="924"/>
                    </a:cubicBezTo>
                    <a:cubicBezTo>
                      <a:pt x="4068" y="998"/>
                      <a:pt x="4142" y="1035"/>
                      <a:pt x="4216" y="1072"/>
                    </a:cubicBezTo>
                    <a:cubicBezTo>
                      <a:pt x="4253" y="1109"/>
                      <a:pt x="4327" y="1183"/>
                      <a:pt x="4363" y="1183"/>
                    </a:cubicBezTo>
                    <a:lnTo>
                      <a:pt x="4400" y="1220"/>
                    </a:lnTo>
                    <a:lnTo>
                      <a:pt x="4363" y="2033"/>
                    </a:lnTo>
                    <a:lnTo>
                      <a:pt x="3772" y="2033"/>
                    </a:lnTo>
                    <a:lnTo>
                      <a:pt x="3587" y="1627"/>
                    </a:lnTo>
                    <a:lnTo>
                      <a:pt x="3439" y="1627"/>
                    </a:lnTo>
                    <a:cubicBezTo>
                      <a:pt x="3254" y="1627"/>
                      <a:pt x="3106" y="1664"/>
                      <a:pt x="3033" y="1701"/>
                    </a:cubicBezTo>
                    <a:cubicBezTo>
                      <a:pt x="2922" y="1812"/>
                      <a:pt x="2848" y="1959"/>
                      <a:pt x="2774" y="2144"/>
                    </a:cubicBezTo>
                    <a:cubicBezTo>
                      <a:pt x="2737" y="2366"/>
                      <a:pt x="2700" y="2625"/>
                      <a:pt x="2700" y="3069"/>
                    </a:cubicBezTo>
                    <a:cubicBezTo>
                      <a:pt x="2700" y="3290"/>
                      <a:pt x="2700" y="3512"/>
                      <a:pt x="2737" y="3697"/>
                    </a:cubicBezTo>
                    <a:cubicBezTo>
                      <a:pt x="2811" y="3882"/>
                      <a:pt x="2848" y="4030"/>
                      <a:pt x="2885" y="4141"/>
                    </a:cubicBezTo>
                    <a:cubicBezTo>
                      <a:pt x="2922" y="4215"/>
                      <a:pt x="2996" y="4326"/>
                      <a:pt x="3070" y="4363"/>
                    </a:cubicBezTo>
                    <a:cubicBezTo>
                      <a:pt x="3106" y="4400"/>
                      <a:pt x="3217" y="4437"/>
                      <a:pt x="3254" y="4437"/>
                    </a:cubicBezTo>
                    <a:cubicBezTo>
                      <a:pt x="3291" y="4437"/>
                      <a:pt x="3328" y="4510"/>
                      <a:pt x="3439" y="4510"/>
                    </a:cubicBezTo>
                    <a:cubicBezTo>
                      <a:pt x="3587" y="4510"/>
                      <a:pt x="3698" y="4510"/>
                      <a:pt x="3846" y="4437"/>
                    </a:cubicBezTo>
                    <a:cubicBezTo>
                      <a:pt x="3994" y="4400"/>
                      <a:pt x="4142" y="4363"/>
                      <a:pt x="4216" y="4326"/>
                    </a:cubicBezTo>
                    <a:lnTo>
                      <a:pt x="4400" y="4880"/>
                    </a:lnTo>
                    <a:lnTo>
                      <a:pt x="4363" y="4917"/>
                    </a:lnTo>
                    <a:cubicBezTo>
                      <a:pt x="4327" y="4954"/>
                      <a:pt x="4253" y="4954"/>
                      <a:pt x="4216" y="4991"/>
                    </a:cubicBezTo>
                    <a:cubicBezTo>
                      <a:pt x="4179" y="5065"/>
                      <a:pt x="4068" y="5102"/>
                      <a:pt x="3994" y="5102"/>
                    </a:cubicBezTo>
                    <a:cubicBezTo>
                      <a:pt x="3883" y="5139"/>
                      <a:pt x="3809" y="5139"/>
                      <a:pt x="3661" y="5176"/>
                    </a:cubicBezTo>
                    <a:cubicBezTo>
                      <a:pt x="3513" y="5250"/>
                      <a:pt x="3402" y="5250"/>
                      <a:pt x="3217" y="5250"/>
                    </a:cubicBezTo>
                    <a:cubicBezTo>
                      <a:pt x="2885" y="5250"/>
                      <a:pt x="2552" y="5176"/>
                      <a:pt x="2330" y="5102"/>
                    </a:cubicBezTo>
                    <a:cubicBezTo>
                      <a:pt x="2108" y="4991"/>
                      <a:pt x="1923" y="4806"/>
                      <a:pt x="1776" y="4621"/>
                    </a:cubicBezTo>
                    <a:cubicBezTo>
                      <a:pt x="1628" y="4437"/>
                      <a:pt x="1554" y="4215"/>
                      <a:pt x="1480" y="3956"/>
                    </a:cubicBezTo>
                    <a:cubicBezTo>
                      <a:pt x="1443" y="3660"/>
                      <a:pt x="1406" y="3401"/>
                      <a:pt x="1406" y="3069"/>
                    </a:cubicBezTo>
                    <a:cubicBezTo>
                      <a:pt x="1406" y="2699"/>
                      <a:pt x="1443" y="2403"/>
                      <a:pt x="1480" y="2144"/>
                    </a:cubicBezTo>
                    <a:cubicBezTo>
                      <a:pt x="1554" y="1812"/>
                      <a:pt x="1628" y="1627"/>
                      <a:pt x="1776" y="1405"/>
                    </a:cubicBezTo>
                    <a:cubicBezTo>
                      <a:pt x="1923" y="1220"/>
                      <a:pt x="2108" y="1072"/>
                      <a:pt x="2330" y="924"/>
                    </a:cubicBezTo>
                    <a:cubicBezTo>
                      <a:pt x="2552" y="850"/>
                      <a:pt x="2885" y="813"/>
                      <a:pt x="3217" y="813"/>
                    </a:cubicBezTo>
                    <a:close/>
                    <a:moveTo>
                      <a:pt x="14013" y="887"/>
                    </a:moveTo>
                    <a:cubicBezTo>
                      <a:pt x="14530" y="887"/>
                      <a:pt x="14900" y="1035"/>
                      <a:pt x="15159" y="1257"/>
                    </a:cubicBezTo>
                    <a:cubicBezTo>
                      <a:pt x="15455" y="1479"/>
                      <a:pt x="15566" y="1922"/>
                      <a:pt x="15566" y="2366"/>
                    </a:cubicBezTo>
                    <a:cubicBezTo>
                      <a:pt x="15566" y="2699"/>
                      <a:pt x="15492" y="2921"/>
                      <a:pt x="15418" y="3216"/>
                    </a:cubicBezTo>
                    <a:cubicBezTo>
                      <a:pt x="15307" y="3438"/>
                      <a:pt x="15233" y="3660"/>
                      <a:pt x="15085" y="3808"/>
                    </a:cubicBezTo>
                    <a:cubicBezTo>
                      <a:pt x="14937" y="3956"/>
                      <a:pt x="14752" y="4067"/>
                      <a:pt x="14567" y="4178"/>
                    </a:cubicBezTo>
                    <a:cubicBezTo>
                      <a:pt x="14383" y="4252"/>
                      <a:pt x="14198" y="4326"/>
                      <a:pt x="14013" y="4326"/>
                    </a:cubicBezTo>
                    <a:lnTo>
                      <a:pt x="13421" y="4326"/>
                    </a:lnTo>
                    <a:lnTo>
                      <a:pt x="13421" y="5250"/>
                    </a:lnTo>
                    <a:lnTo>
                      <a:pt x="12127" y="5250"/>
                    </a:lnTo>
                    <a:lnTo>
                      <a:pt x="12127" y="887"/>
                    </a:lnTo>
                    <a:close/>
                    <a:moveTo>
                      <a:pt x="24697" y="813"/>
                    </a:moveTo>
                    <a:cubicBezTo>
                      <a:pt x="24845" y="813"/>
                      <a:pt x="25030" y="813"/>
                      <a:pt x="25141" y="850"/>
                    </a:cubicBezTo>
                    <a:cubicBezTo>
                      <a:pt x="25289" y="887"/>
                      <a:pt x="25400" y="887"/>
                      <a:pt x="25474" y="924"/>
                    </a:cubicBezTo>
                    <a:cubicBezTo>
                      <a:pt x="25585" y="998"/>
                      <a:pt x="25622" y="1035"/>
                      <a:pt x="25696" y="1072"/>
                    </a:cubicBezTo>
                    <a:cubicBezTo>
                      <a:pt x="25770" y="1109"/>
                      <a:pt x="25807" y="1183"/>
                      <a:pt x="25843" y="1183"/>
                    </a:cubicBezTo>
                    <a:lnTo>
                      <a:pt x="25880" y="1220"/>
                    </a:lnTo>
                    <a:lnTo>
                      <a:pt x="25843" y="2033"/>
                    </a:lnTo>
                    <a:lnTo>
                      <a:pt x="25252" y="2033"/>
                    </a:lnTo>
                    <a:lnTo>
                      <a:pt x="25067" y="1627"/>
                    </a:lnTo>
                    <a:lnTo>
                      <a:pt x="24919" y="1627"/>
                    </a:lnTo>
                    <a:cubicBezTo>
                      <a:pt x="24734" y="1627"/>
                      <a:pt x="24586" y="1664"/>
                      <a:pt x="24513" y="1701"/>
                    </a:cubicBezTo>
                    <a:cubicBezTo>
                      <a:pt x="24402" y="1812"/>
                      <a:pt x="24328" y="1959"/>
                      <a:pt x="24291" y="2144"/>
                    </a:cubicBezTo>
                    <a:cubicBezTo>
                      <a:pt x="24217" y="2366"/>
                      <a:pt x="24180" y="2625"/>
                      <a:pt x="24180" y="3069"/>
                    </a:cubicBezTo>
                    <a:cubicBezTo>
                      <a:pt x="24180" y="3290"/>
                      <a:pt x="24180" y="3512"/>
                      <a:pt x="24217" y="3697"/>
                    </a:cubicBezTo>
                    <a:cubicBezTo>
                      <a:pt x="24291" y="3882"/>
                      <a:pt x="24328" y="4030"/>
                      <a:pt x="24365" y="4141"/>
                    </a:cubicBezTo>
                    <a:cubicBezTo>
                      <a:pt x="24402" y="4215"/>
                      <a:pt x="24476" y="4326"/>
                      <a:pt x="24549" y="4363"/>
                    </a:cubicBezTo>
                    <a:cubicBezTo>
                      <a:pt x="24586" y="4400"/>
                      <a:pt x="24697" y="4437"/>
                      <a:pt x="24734" y="4437"/>
                    </a:cubicBezTo>
                    <a:cubicBezTo>
                      <a:pt x="24771" y="4437"/>
                      <a:pt x="24845" y="4510"/>
                      <a:pt x="24919" y="4510"/>
                    </a:cubicBezTo>
                    <a:cubicBezTo>
                      <a:pt x="25067" y="4510"/>
                      <a:pt x="25215" y="4510"/>
                      <a:pt x="25326" y="4437"/>
                    </a:cubicBezTo>
                    <a:cubicBezTo>
                      <a:pt x="25474" y="4400"/>
                      <a:pt x="25622" y="4363"/>
                      <a:pt x="25696" y="4326"/>
                    </a:cubicBezTo>
                    <a:lnTo>
                      <a:pt x="25880" y="4880"/>
                    </a:lnTo>
                    <a:lnTo>
                      <a:pt x="25843" y="4917"/>
                    </a:lnTo>
                    <a:cubicBezTo>
                      <a:pt x="25807" y="4954"/>
                      <a:pt x="25770" y="4954"/>
                      <a:pt x="25696" y="4991"/>
                    </a:cubicBezTo>
                    <a:cubicBezTo>
                      <a:pt x="25659" y="5065"/>
                      <a:pt x="25585" y="5102"/>
                      <a:pt x="25474" y="5102"/>
                    </a:cubicBezTo>
                    <a:cubicBezTo>
                      <a:pt x="25400" y="5139"/>
                      <a:pt x="25289" y="5139"/>
                      <a:pt x="25141" y="5176"/>
                    </a:cubicBezTo>
                    <a:cubicBezTo>
                      <a:pt x="25030" y="5250"/>
                      <a:pt x="24882" y="5250"/>
                      <a:pt x="24697" y="5250"/>
                    </a:cubicBezTo>
                    <a:cubicBezTo>
                      <a:pt x="24365" y="5250"/>
                      <a:pt x="24032" y="5176"/>
                      <a:pt x="23810" y="5102"/>
                    </a:cubicBezTo>
                    <a:cubicBezTo>
                      <a:pt x="23588" y="4991"/>
                      <a:pt x="23403" y="4806"/>
                      <a:pt x="23256" y="4621"/>
                    </a:cubicBezTo>
                    <a:cubicBezTo>
                      <a:pt x="23108" y="4437"/>
                      <a:pt x="23034" y="4215"/>
                      <a:pt x="22997" y="3956"/>
                    </a:cubicBezTo>
                    <a:cubicBezTo>
                      <a:pt x="22960" y="3660"/>
                      <a:pt x="22886" y="3401"/>
                      <a:pt x="22886" y="3069"/>
                    </a:cubicBezTo>
                    <a:cubicBezTo>
                      <a:pt x="22886" y="2662"/>
                      <a:pt x="22886" y="2366"/>
                      <a:pt x="22997" y="2107"/>
                    </a:cubicBezTo>
                    <a:cubicBezTo>
                      <a:pt x="23034" y="1812"/>
                      <a:pt x="23108" y="1590"/>
                      <a:pt x="23256" y="1405"/>
                    </a:cubicBezTo>
                    <a:cubicBezTo>
                      <a:pt x="23403" y="1220"/>
                      <a:pt x="23588" y="1072"/>
                      <a:pt x="23810" y="924"/>
                    </a:cubicBezTo>
                    <a:cubicBezTo>
                      <a:pt x="24032" y="850"/>
                      <a:pt x="24365" y="813"/>
                      <a:pt x="24697" y="813"/>
                    </a:cubicBezTo>
                    <a:close/>
                    <a:moveTo>
                      <a:pt x="46843" y="813"/>
                    </a:moveTo>
                    <a:cubicBezTo>
                      <a:pt x="46954" y="813"/>
                      <a:pt x="47139" y="813"/>
                      <a:pt x="47286" y="850"/>
                    </a:cubicBezTo>
                    <a:cubicBezTo>
                      <a:pt x="47434" y="887"/>
                      <a:pt x="47508" y="887"/>
                      <a:pt x="47619" y="924"/>
                    </a:cubicBezTo>
                    <a:cubicBezTo>
                      <a:pt x="47693" y="998"/>
                      <a:pt x="47767" y="1035"/>
                      <a:pt x="47841" y="1072"/>
                    </a:cubicBezTo>
                    <a:cubicBezTo>
                      <a:pt x="47878" y="1109"/>
                      <a:pt x="47952" y="1183"/>
                      <a:pt x="47989" y="1183"/>
                    </a:cubicBezTo>
                    <a:lnTo>
                      <a:pt x="48026" y="1220"/>
                    </a:lnTo>
                    <a:lnTo>
                      <a:pt x="47989" y="2033"/>
                    </a:lnTo>
                    <a:lnTo>
                      <a:pt x="47397" y="2033"/>
                    </a:lnTo>
                    <a:lnTo>
                      <a:pt x="47213" y="1627"/>
                    </a:lnTo>
                    <a:lnTo>
                      <a:pt x="47065" y="1627"/>
                    </a:lnTo>
                    <a:cubicBezTo>
                      <a:pt x="46880" y="1627"/>
                      <a:pt x="46732" y="1664"/>
                      <a:pt x="46658" y="1701"/>
                    </a:cubicBezTo>
                    <a:cubicBezTo>
                      <a:pt x="46547" y="1812"/>
                      <a:pt x="46473" y="1959"/>
                      <a:pt x="46399" y="2144"/>
                    </a:cubicBezTo>
                    <a:cubicBezTo>
                      <a:pt x="46362" y="2366"/>
                      <a:pt x="46325" y="2625"/>
                      <a:pt x="46325" y="3069"/>
                    </a:cubicBezTo>
                    <a:cubicBezTo>
                      <a:pt x="46325" y="3290"/>
                      <a:pt x="46325" y="3512"/>
                      <a:pt x="46362" y="3697"/>
                    </a:cubicBezTo>
                    <a:cubicBezTo>
                      <a:pt x="46399" y="3882"/>
                      <a:pt x="46473" y="4030"/>
                      <a:pt x="46510" y="4141"/>
                    </a:cubicBezTo>
                    <a:cubicBezTo>
                      <a:pt x="46547" y="4215"/>
                      <a:pt x="46584" y="4326"/>
                      <a:pt x="46695" y="4363"/>
                    </a:cubicBezTo>
                    <a:cubicBezTo>
                      <a:pt x="46732" y="4400"/>
                      <a:pt x="46843" y="4437"/>
                      <a:pt x="46880" y="4437"/>
                    </a:cubicBezTo>
                    <a:cubicBezTo>
                      <a:pt x="46917" y="4437"/>
                      <a:pt x="46954" y="4510"/>
                      <a:pt x="47065" y="4510"/>
                    </a:cubicBezTo>
                    <a:cubicBezTo>
                      <a:pt x="47213" y="4510"/>
                      <a:pt x="47323" y="4510"/>
                      <a:pt x="47471" y="4437"/>
                    </a:cubicBezTo>
                    <a:cubicBezTo>
                      <a:pt x="47619" y="4400"/>
                      <a:pt x="47767" y="4363"/>
                      <a:pt x="47841" y="4326"/>
                    </a:cubicBezTo>
                    <a:lnTo>
                      <a:pt x="48026" y="4880"/>
                    </a:lnTo>
                    <a:lnTo>
                      <a:pt x="47989" y="4917"/>
                    </a:lnTo>
                    <a:cubicBezTo>
                      <a:pt x="47952" y="4954"/>
                      <a:pt x="47915" y="4954"/>
                      <a:pt x="47841" y="4991"/>
                    </a:cubicBezTo>
                    <a:cubicBezTo>
                      <a:pt x="47804" y="5065"/>
                      <a:pt x="47693" y="5102"/>
                      <a:pt x="47619" y="5102"/>
                    </a:cubicBezTo>
                    <a:cubicBezTo>
                      <a:pt x="47508" y="5139"/>
                      <a:pt x="47434" y="5139"/>
                      <a:pt x="47286" y="5176"/>
                    </a:cubicBezTo>
                    <a:cubicBezTo>
                      <a:pt x="47139" y="5250"/>
                      <a:pt x="47028" y="5250"/>
                      <a:pt x="46843" y="5250"/>
                    </a:cubicBezTo>
                    <a:cubicBezTo>
                      <a:pt x="46510" y="5250"/>
                      <a:pt x="46177" y="5176"/>
                      <a:pt x="45956" y="5102"/>
                    </a:cubicBezTo>
                    <a:cubicBezTo>
                      <a:pt x="45734" y="4991"/>
                      <a:pt x="45549" y="4806"/>
                      <a:pt x="45401" y="4621"/>
                    </a:cubicBezTo>
                    <a:cubicBezTo>
                      <a:pt x="45253" y="4437"/>
                      <a:pt x="45179" y="4215"/>
                      <a:pt x="45142" y="3956"/>
                    </a:cubicBezTo>
                    <a:cubicBezTo>
                      <a:pt x="45068" y="3660"/>
                      <a:pt x="45031" y="3401"/>
                      <a:pt x="45031" y="3069"/>
                    </a:cubicBezTo>
                    <a:cubicBezTo>
                      <a:pt x="45031" y="2662"/>
                      <a:pt x="45068" y="2366"/>
                      <a:pt x="45105" y="2107"/>
                    </a:cubicBezTo>
                    <a:cubicBezTo>
                      <a:pt x="45179" y="1812"/>
                      <a:pt x="45253" y="1590"/>
                      <a:pt x="45401" y="1405"/>
                    </a:cubicBezTo>
                    <a:cubicBezTo>
                      <a:pt x="45549" y="1220"/>
                      <a:pt x="45734" y="1072"/>
                      <a:pt x="45956" y="924"/>
                    </a:cubicBezTo>
                    <a:cubicBezTo>
                      <a:pt x="46177" y="850"/>
                      <a:pt x="46510" y="813"/>
                      <a:pt x="46843" y="813"/>
                    </a:cubicBezTo>
                    <a:close/>
                    <a:moveTo>
                      <a:pt x="29725" y="887"/>
                    </a:moveTo>
                    <a:lnTo>
                      <a:pt x="29725" y="3845"/>
                    </a:lnTo>
                    <a:cubicBezTo>
                      <a:pt x="29725" y="4030"/>
                      <a:pt x="29725" y="4178"/>
                      <a:pt x="29688" y="4326"/>
                    </a:cubicBezTo>
                    <a:cubicBezTo>
                      <a:pt x="29651" y="4437"/>
                      <a:pt x="29578" y="4584"/>
                      <a:pt x="29504" y="4695"/>
                    </a:cubicBezTo>
                    <a:cubicBezTo>
                      <a:pt x="29393" y="4806"/>
                      <a:pt x="29319" y="4917"/>
                      <a:pt x="29171" y="4991"/>
                    </a:cubicBezTo>
                    <a:cubicBezTo>
                      <a:pt x="29023" y="5102"/>
                      <a:pt x="28912" y="5139"/>
                      <a:pt x="28653" y="5176"/>
                    </a:cubicBezTo>
                    <a:cubicBezTo>
                      <a:pt x="28468" y="5250"/>
                      <a:pt x="28210" y="5287"/>
                      <a:pt x="27914" y="5287"/>
                    </a:cubicBezTo>
                    <a:cubicBezTo>
                      <a:pt x="27655" y="5287"/>
                      <a:pt x="27433" y="5250"/>
                      <a:pt x="27248" y="5176"/>
                    </a:cubicBezTo>
                    <a:cubicBezTo>
                      <a:pt x="27064" y="5139"/>
                      <a:pt x="26879" y="5102"/>
                      <a:pt x="26731" y="4991"/>
                    </a:cubicBezTo>
                    <a:cubicBezTo>
                      <a:pt x="26583" y="4917"/>
                      <a:pt x="26509" y="4806"/>
                      <a:pt x="26398" y="4695"/>
                    </a:cubicBezTo>
                    <a:cubicBezTo>
                      <a:pt x="26324" y="4547"/>
                      <a:pt x="26250" y="4437"/>
                      <a:pt x="26213" y="4326"/>
                    </a:cubicBezTo>
                    <a:cubicBezTo>
                      <a:pt x="26176" y="4178"/>
                      <a:pt x="26176" y="4030"/>
                      <a:pt x="26176" y="3845"/>
                    </a:cubicBezTo>
                    <a:lnTo>
                      <a:pt x="26176" y="887"/>
                    </a:lnTo>
                    <a:lnTo>
                      <a:pt x="27618" y="887"/>
                    </a:lnTo>
                    <a:lnTo>
                      <a:pt x="27618" y="3660"/>
                    </a:lnTo>
                    <a:cubicBezTo>
                      <a:pt x="27618" y="3993"/>
                      <a:pt x="27655" y="4178"/>
                      <a:pt x="27692" y="4326"/>
                    </a:cubicBezTo>
                    <a:cubicBezTo>
                      <a:pt x="27729" y="4400"/>
                      <a:pt x="27877" y="4510"/>
                      <a:pt x="28025" y="4510"/>
                    </a:cubicBezTo>
                    <a:cubicBezTo>
                      <a:pt x="28099" y="4510"/>
                      <a:pt x="28173" y="4510"/>
                      <a:pt x="28210" y="4437"/>
                    </a:cubicBezTo>
                    <a:cubicBezTo>
                      <a:pt x="28247" y="4437"/>
                      <a:pt x="28284" y="4400"/>
                      <a:pt x="28357" y="4326"/>
                    </a:cubicBezTo>
                    <a:cubicBezTo>
                      <a:pt x="28394" y="4252"/>
                      <a:pt x="28431" y="4178"/>
                      <a:pt x="28431" y="4067"/>
                    </a:cubicBezTo>
                    <a:cubicBezTo>
                      <a:pt x="28468" y="3993"/>
                      <a:pt x="28468" y="3845"/>
                      <a:pt x="28468" y="3660"/>
                    </a:cubicBezTo>
                    <a:lnTo>
                      <a:pt x="28468" y="887"/>
                    </a:lnTo>
                    <a:close/>
                    <a:moveTo>
                      <a:pt x="482" y="0"/>
                    </a:moveTo>
                    <a:cubicBezTo>
                      <a:pt x="186" y="1959"/>
                      <a:pt x="75" y="3956"/>
                      <a:pt x="1" y="5878"/>
                    </a:cubicBezTo>
                    <a:lnTo>
                      <a:pt x="297" y="6026"/>
                    </a:lnTo>
                    <a:lnTo>
                      <a:pt x="53165" y="6026"/>
                    </a:lnTo>
                    <a:lnTo>
                      <a:pt x="53461" y="5878"/>
                    </a:lnTo>
                    <a:cubicBezTo>
                      <a:pt x="53387" y="3882"/>
                      <a:pt x="53239" y="1959"/>
                      <a:pt x="52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8"/>
              <p:cNvSpPr/>
              <p:nvPr/>
            </p:nvSpPr>
            <p:spPr>
              <a:xfrm>
                <a:off x="-1427850" y="1507125"/>
                <a:ext cx="20375" cy="37925"/>
              </a:xfrm>
              <a:custGeom>
                <a:avLst/>
                <a:gdLst/>
                <a:ahLst/>
                <a:cxnLst/>
                <a:rect l="l" t="t" r="r" b="b"/>
                <a:pathLst>
                  <a:path w="815" h="1517" extrusionOk="0">
                    <a:moveTo>
                      <a:pt x="1" y="1"/>
                    </a:moveTo>
                    <a:lnTo>
                      <a:pt x="1" y="1480"/>
                    </a:lnTo>
                    <a:lnTo>
                      <a:pt x="149" y="1480"/>
                    </a:lnTo>
                    <a:cubicBezTo>
                      <a:pt x="186" y="1517"/>
                      <a:pt x="260" y="1517"/>
                      <a:pt x="297" y="1517"/>
                    </a:cubicBezTo>
                    <a:cubicBezTo>
                      <a:pt x="334" y="1517"/>
                      <a:pt x="371" y="1517"/>
                      <a:pt x="445" y="1480"/>
                    </a:cubicBezTo>
                    <a:cubicBezTo>
                      <a:pt x="482" y="1480"/>
                      <a:pt x="519" y="1406"/>
                      <a:pt x="593" y="1406"/>
                    </a:cubicBezTo>
                    <a:lnTo>
                      <a:pt x="666" y="1332"/>
                    </a:lnTo>
                    <a:cubicBezTo>
                      <a:pt x="703" y="1295"/>
                      <a:pt x="703" y="1221"/>
                      <a:pt x="740" y="1147"/>
                    </a:cubicBezTo>
                    <a:cubicBezTo>
                      <a:pt x="740" y="1036"/>
                      <a:pt x="814" y="999"/>
                      <a:pt x="814" y="851"/>
                    </a:cubicBezTo>
                    <a:lnTo>
                      <a:pt x="814" y="592"/>
                    </a:lnTo>
                    <a:cubicBezTo>
                      <a:pt x="814" y="370"/>
                      <a:pt x="740" y="223"/>
                      <a:pt x="629" y="112"/>
                    </a:cubicBezTo>
                    <a:cubicBezTo>
                      <a:pt x="482" y="38"/>
                      <a:pt x="334"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8"/>
              <p:cNvSpPr/>
              <p:nvPr/>
            </p:nvSpPr>
            <p:spPr>
              <a:xfrm>
                <a:off x="-2040625" y="1643000"/>
                <a:ext cx="23125" cy="62875"/>
              </a:xfrm>
              <a:custGeom>
                <a:avLst/>
                <a:gdLst/>
                <a:ahLst/>
                <a:cxnLst/>
                <a:rect l="l" t="t" r="r" b="b"/>
                <a:pathLst>
                  <a:path w="925" h="2515" extrusionOk="0">
                    <a:moveTo>
                      <a:pt x="0" y="0"/>
                    </a:moveTo>
                    <a:lnTo>
                      <a:pt x="0" y="2514"/>
                    </a:lnTo>
                    <a:lnTo>
                      <a:pt x="407" y="2514"/>
                    </a:lnTo>
                    <a:lnTo>
                      <a:pt x="407" y="1331"/>
                    </a:lnTo>
                    <a:lnTo>
                      <a:pt x="851" y="1331"/>
                    </a:lnTo>
                    <a:lnTo>
                      <a:pt x="851" y="1036"/>
                    </a:lnTo>
                    <a:lnTo>
                      <a:pt x="407" y="1036"/>
                    </a:lnTo>
                    <a:lnTo>
                      <a:pt x="407" y="333"/>
                    </a:lnTo>
                    <a:lnTo>
                      <a:pt x="925" y="333"/>
                    </a:lnTo>
                    <a:lnTo>
                      <a:pt x="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8"/>
              <p:cNvSpPr/>
              <p:nvPr/>
            </p:nvSpPr>
            <p:spPr>
              <a:xfrm>
                <a:off x="-1989800" y="1643000"/>
                <a:ext cx="29600" cy="63800"/>
              </a:xfrm>
              <a:custGeom>
                <a:avLst/>
                <a:gdLst/>
                <a:ahLst/>
                <a:cxnLst/>
                <a:rect l="l" t="t" r="r" b="b"/>
                <a:pathLst>
                  <a:path w="1184" h="2552" extrusionOk="0">
                    <a:moveTo>
                      <a:pt x="1" y="0"/>
                    </a:moveTo>
                    <a:lnTo>
                      <a:pt x="1" y="1849"/>
                    </a:lnTo>
                    <a:cubicBezTo>
                      <a:pt x="1" y="2071"/>
                      <a:pt x="38" y="2256"/>
                      <a:pt x="112" y="2367"/>
                    </a:cubicBezTo>
                    <a:cubicBezTo>
                      <a:pt x="260" y="2514"/>
                      <a:pt x="407" y="2551"/>
                      <a:pt x="592" y="2551"/>
                    </a:cubicBezTo>
                    <a:cubicBezTo>
                      <a:pt x="777" y="2551"/>
                      <a:pt x="962" y="2514"/>
                      <a:pt x="1036" y="2367"/>
                    </a:cubicBezTo>
                    <a:cubicBezTo>
                      <a:pt x="1147" y="2256"/>
                      <a:pt x="1184" y="2071"/>
                      <a:pt x="1184" y="1849"/>
                    </a:cubicBezTo>
                    <a:lnTo>
                      <a:pt x="1184" y="0"/>
                    </a:lnTo>
                    <a:lnTo>
                      <a:pt x="777" y="0"/>
                    </a:lnTo>
                    <a:lnTo>
                      <a:pt x="777" y="1849"/>
                    </a:lnTo>
                    <a:lnTo>
                      <a:pt x="777" y="2034"/>
                    </a:lnTo>
                    <a:cubicBezTo>
                      <a:pt x="777" y="2071"/>
                      <a:pt x="777" y="2145"/>
                      <a:pt x="740" y="2182"/>
                    </a:cubicBezTo>
                    <a:cubicBezTo>
                      <a:pt x="666" y="2219"/>
                      <a:pt x="666" y="2219"/>
                      <a:pt x="592" y="2219"/>
                    </a:cubicBezTo>
                    <a:cubicBezTo>
                      <a:pt x="555" y="2219"/>
                      <a:pt x="481" y="2219"/>
                      <a:pt x="444" y="2182"/>
                    </a:cubicBezTo>
                    <a:cubicBezTo>
                      <a:pt x="444" y="2145"/>
                      <a:pt x="407" y="2145"/>
                      <a:pt x="407" y="2071"/>
                    </a:cubicBezTo>
                    <a:lnTo>
                      <a:pt x="407" y="1849"/>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8"/>
              <p:cNvSpPr/>
              <p:nvPr/>
            </p:nvSpPr>
            <p:spPr>
              <a:xfrm>
                <a:off x="-1932500" y="1643000"/>
                <a:ext cx="25925" cy="62875"/>
              </a:xfrm>
              <a:custGeom>
                <a:avLst/>
                <a:gdLst/>
                <a:ahLst/>
                <a:cxnLst/>
                <a:rect l="l" t="t" r="r" b="b"/>
                <a:pathLst>
                  <a:path w="1037" h="2515" extrusionOk="0">
                    <a:moveTo>
                      <a:pt x="1" y="0"/>
                    </a:moveTo>
                    <a:lnTo>
                      <a:pt x="1" y="333"/>
                    </a:lnTo>
                    <a:lnTo>
                      <a:pt x="297" y="333"/>
                    </a:lnTo>
                    <a:lnTo>
                      <a:pt x="297" y="2514"/>
                    </a:lnTo>
                    <a:lnTo>
                      <a:pt x="703" y="2514"/>
                    </a:lnTo>
                    <a:lnTo>
                      <a:pt x="703" y="333"/>
                    </a:lnTo>
                    <a:lnTo>
                      <a:pt x="1036" y="333"/>
                    </a:lnTo>
                    <a:lnTo>
                      <a:pt x="10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8"/>
              <p:cNvSpPr/>
              <p:nvPr/>
            </p:nvSpPr>
            <p:spPr>
              <a:xfrm>
                <a:off x="-1880725" y="1643000"/>
                <a:ext cx="30525" cy="63800"/>
              </a:xfrm>
              <a:custGeom>
                <a:avLst/>
                <a:gdLst/>
                <a:ahLst/>
                <a:cxnLst/>
                <a:rect l="l" t="t" r="r" b="b"/>
                <a:pathLst>
                  <a:path w="1221" h="2552" extrusionOk="0">
                    <a:moveTo>
                      <a:pt x="0" y="0"/>
                    </a:moveTo>
                    <a:lnTo>
                      <a:pt x="0" y="1849"/>
                    </a:lnTo>
                    <a:cubicBezTo>
                      <a:pt x="0" y="2071"/>
                      <a:pt x="74" y="2256"/>
                      <a:pt x="148" y="2367"/>
                    </a:cubicBezTo>
                    <a:cubicBezTo>
                      <a:pt x="259" y="2514"/>
                      <a:pt x="370" y="2551"/>
                      <a:pt x="629" y="2551"/>
                    </a:cubicBezTo>
                    <a:cubicBezTo>
                      <a:pt x="814" y="2551"/>
                      <a:pt x="999" y="2514"/>
                      <a:pt x="1072" y="2367"/>
                    </a:cubicBezTo>
                    <a:cubicBezTo>
                      <a:pt x="1183" y="2256"/>
                      <a:pt x="1220" y="2071"/>
                      <a:pt x="1220" y="1849"/>
                    </a:cubicBezTo>
                    <a:lnTo>
                      <a:pt x="1220" y="0"/>
                    </a:lnTo>
                    <a:lnTo>
                      <a:pt x="814" y="0"/>
                    </a:lnTo>
                    <a:lnTo>
                      <a:pt x="814" y="1849"/>
                    </a:lnTo>
                    <a:lnTo>
                      <a:pt x="814" y="2034"/>
                    </a:lnTo>
                    <a:cubicBezTo>
                      <a:pt x="814" y="2071"/>
                      <a:pt x="814" y="2145"/>
                      <a:pt x="740" y="2182"/>
                    </a:cubicBezTo>
                    <a:cubicBezTo>
                      <a:pt x="703" y="2219"/>
                      <a:pt x="703" y="2219"/>
                      <a:pt x="629" y="2219"/>
                    </a:cubicBezTo>
                    <a:cubicBezTo>
                      <a:pt x="555" y="2219"/>
                      <a:pt x="518" y="2219"/>
                      <a:pt x="481" y="2182"/>
                    </a:cubicBezTo>
                    <a:cubicBezTo>
                      <a:pt x="481" y="2145"/>
                      <a:pt x="444" y="2145"/>
                      <a:pt x="444" y="2071"/>
                    </a:cubicBezTo>
                    <a:lnTo>
                      <a:pt x="444" y="1849"/>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8"/>
              <p:cNvSpPr/>
              <p:nvPr/>
            </p:nvSpPr>
            <p:spPr>
              <a:xfrm>
                <a:off x="-1818800" y="1642075"/>
                <a:ext cx="29600" cy="63800"/>
              </a:xfrm>
              <a:custGeom>
                <a:avLst/>
                <a:gdLst/>
                <a:ahLst/>
                <a:cxnLst/>
                <a:rect l="l" t="t" r="r" b="b"/>
                <a:pathLst>
                  <a:path w="1184" h="2552" extrusionOk="0">
                    <a:moveTo>
                      <a:pt x="555" y="333"/>
                    </a:moveTo>
                    <a:cubicBezTo>
                      <a:pt x="629" y="333"/>
                      <a:pt x="666" y="333"/>
                      <a:pt x="740" y="370"/>
                    </a:cubicBezTo>
                    <a:cubicBezTo>
                      <a:pt x="777" y="407"/>
                      <a:pt x="777" y="518"/>
                      <a:pt x="777" y="629"/>
                    </a:cubicBezTo>
                    <a:lnTo>
                      <a:pt x="777" y="888"/>
                    </a:lnTo>
                    <a:cubicBezTo>
                      <a:pt x="777" y="925"/>
                      <a:pt x="740" y="962"/>
                      <a:pt x="740" y="962"/>
                    </a:cubicBezTo>
                    <a:cubicBezTo>
                      <a:pt x="666" y="962"/>
                      <a:pt x="666" y="999"/>
                      <a:pt x="629" y="999"/>
                    </a:cubicBezTo>
                    <a:lnTo>
                      <a:pt x="444" y="999"/>
                    </a:lnTo>
                    <a:lnTo>
                      <a:pt x="444" y="333"/>
                    </a:lnTo>
                    <a:close/>
                    <a:moveTo>
                      <a:pt x="0" y="1"/>
                    </a:moveTo>
                    <a:lnTo>
                      <a:pt x="0" y="2478"/>
                    </a:lnTo>
                    <a:lnTo>
                      <a:pt x="407" y="2478"/>
                    </a:lnTo>
                    <a:lnTo>
                      <a:pt x="407" y="1368"/>
                    </a:lnTo>
                    <a:lnTo>
                      <a:pt x="555" y="1368"/>
                    </a:lnTo>
                    <a:cubicBezTo>
                      <a:pt x="629" y="1368"/>
                      <a:pt x="666" y="1368"/>
                      <a:pt x="740" y="1442"/>
                    </a:cubicBezTo>
                    <a:cubicBezTo>
                      <a:pt x="777" y="1479"/>
                      <a:pt x="777" y="1516"/>
                      <a:pt x="777" y="1664"/>
                    </a:cubicBezTo>
                    <a:lnTo>
                      <a:pt x="777" y="2551"/>
                    </a:lnTo>
                    <a:lnTo>
                      <a:pt x="1183" y="2551"/>
                    </a:lnTo>
                    <a:lnTo>
                      <a:pt x="1183" y="2034"/>
                    </a:lnTo>
                    <a:cubicBezTo>
                      <a:pt x="1183" y="1701"/>
                      <a:pt x="1183" y="1516"/>
                      <a:pt x="1146" y="1368"/>
                    </a:cubicBezTo>
                    <a:cubicBezTo>
                      <a:pt x="1109" y="1294"/>
                      <a:pt x="1036" y="1258"/>
                      <a:pt x="962" y="1184"/>
                    </a:cubicBezTo>
                    <a:cubicBezTo>
                      <a:pt x="1036" y="1147"/>
                      <a:pt x="1109" y="1110"/>
                      <a:pt x="1146" y="1073"/>
                    </a:cubicBezTo>
                    <a:cubicBezTo>
                      <a:pt x="1183" y="962"/>
                      <a:pt x="1183" y="888"/>
                      <a:pt x="1183" y="703"/>
                    </a:cubicBezTo>
                    <a:cubicBezTo>
                      <a:pt x="1183" y="518"/>
                      <a:pt x="1183" y="407"/>
                      <a:pt x="1146" y="333"/>
                    </a:cubicBezTo>
                    <a:cubicBezTo>
                      <a:pt x="1146" y="222"/>
                      <a:pt x="1109" y="148"/>
                      <a:pt x="999" y="74"/>
                    </a:cubicBezTo>
                    <a:cubicBezTo>
                      <a:pt x="962" y="37"/>
                      <a:pt x="814"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8"/>
              <p:cNvSpPr/>
              <p:nvPr/>
            </p:nvSpPr>
            <p:spPr>
              <a:xfrm>
                <a:off x="-1758725" y="1643000"/>
                <a:ext cx="23125" cy="62875"/>
              </a:xfrm>
              <a:custGeom>
                <a:avLst/>
                <a:gdLst/>
                <a:ahLst/>
                <a:cxnLst/>
                <a:rect l="l" t="t" r="r" b="b"/>
                <a:pathLst>
                  <a:path w="925" h="2515" extrusionOk="0">
                    <a:moveTo>
                      <a:pt x="0" y="0"/>
                    </a:moveTo>
                    <a:lnTo>
                      <a:pt x="0" y="2514"/>
                    </a:lnTo>
                    <a:lnTo>
                      <a:pt x="925" y="2514"/>
                    </a:lnTo>
                    <a:lnTo>
                      <a:pt x="925" y="2182"/>
                    </a:lnTo>
                    <a:lnTo>
                      <a:pt x="407" y="2182"/>
                    </a:lnTo>
                    <a:lnTo>
                      <a:pt x="407" y="1405"/>
                    </a:lnTo>
                    <a:lnTo>
                      <a:pt x="851" y="1405"/>
                    </a:lnTo>
                    <a:lnTo>
                      <a:pt x="851" y="1073"/>
                    </a:lnTo>
                    <a:lnTo>
                      <a:pt x="407" y="1073"/>
                    </a:lnTo>
                    <a:lnTo>
                      <a:pt x="407" y="333"/>
                    </a:lnTo>
                    <a:lnTo>
                      <a:pt x="851" y="333"/>
                    </a:lnTo>
                    <a:lnTo>
                      <a:pt x="8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8"/>
              <p:cNvSpPr/>
              <p:nvPr/>
            </p:nvSpPr>
            <p:spPr>
              <a:xfrm>
                <a:off x="-1670925" y="1642075"/>
                <a:ext cx="29600" cy="64725"/>
              </a:xfrm>
              <a:custGeom>
                <a:avLst/>
                <a:gdLst/>
                <a:ahLst/>
                <a:cxnLst/>
                <a:rect l="l" t="t" r="r" b="b"/>
                <a:pathLst>
                  <a:path w="1184" h="2589" extrusionOk="0">
                    <a:moveTo>
                      <a:pt x="592" y="333"/>
                    </a:moveTo>
                    <a:cubicBezTo>
                      <a:pt x="666" y="333"/>
                      <a:pt x="740" y="370"/>
                      <a:pt x="740" y="407"/>
                    </a:cubicBezTo>
                    <a:cubicBezTo>
                      <a:pt x="777" y="444"/>
                      <a:pt x="777" y="555"/>
                      <a:pt x="777" y="703"/>
                    </a:cubicBezTo>
                    <a:lnTo>
                      <a:pt x="777" y="1849"/>
                    </a:lnTo>
                    <a:cubicBezTo>
                      <a:pt x="777" y="1997"/>
                      <a:pt x="777" y="2071"/>
                      <a:pt x="740" y="2182"/>
                    </a:cubicBezTo>
                    <a:cubicBezTo>
                      <a:pt x="666" y="2219"/>
                      <a:pt x="629" y="2256"/>
                      <a:pt x="592" y="2256"/>
                    </a:cubicBezTo>
                    <a:cubicBezTo>
                      <a:pt x="481" y="2256"/>
                      <a:pt x="444" y="2219"/>
                      <a:pt x="444" y="2182"/>
                    </a:cubicBezTo>
                    <a:cubicBezTo>
                      <a:pt x="407" y="2108"/>
                      <a:pt x="407" y="2034"/>
                      <a:pt x="407" y="1849"/>
                    </a:cubicBezTo>
                    <a:lnTo>
                      <a:pt x="407" y="703"/>
                    </a:lnTo>
                    <a:cubicBezTo>
                      <a:pt x="407" y="555"/>
                      <a:pt x="407" y="518"/>
                      <a:pt x="444" y="407"/>
                    </a:cubicBezTo>
                    <a:cubicBezTo>
                      <a:pt x="481" y="370"/>
                      <a:pt x="555" y="333"/>
                      <a:pt x="592" y="333"/>
                    </a:cubicBezTo>
                    <a:close/>
                    <a:moveTo>
                      <a:pt x="592" y="1"/>
                    </a:moveTo>
                    <a:cubicBezTo>
                      <a:pt x="186" y="1"/>
                      <a:pt x="1" y="222"/>
                      <a:pt x="1" y="703"/>
                    </a:cubicBezTo>
                    <a:lnTo>
                      <a:pt x="1" y="1849"/>
                    </a:lnTo>
                    <a:cubicBezTo>
                      <a:pt x="1" y="2071"/>
                      <a:pt x="38" y="2256"/>
                      <a:pt x="112" y="2404"/>
                    </a:cubicBezTo>
                    <a:cubicBezTo>
                      <a:pt x="223" y="2478"/>
                      <a:pt x="370" y="2588"/>
                      <a:pt x="592" y="2588"/>
                    </a:cubicBezTo>
                    <a:cubicBezTo>
                      <a:pt x="777" y="2588"/>
                      <a:pt x="962" y="2551"/>
                      <a:pt x="1036" y="2404"/>
                    </a:cubicBezTo>
                    <a:cubicBezTo>
                      <a:pt x="1147" y="2256"/>
                      <a:pt x="1184" y="2071"/>
                      <a:pt x="1184" y="1849"/>
                    </a:cubicBezTo>
                    <a:lnTo>
                      <a:pt x="1184" y="703"/>
                    </a:lnTo>
                    <a:cubicBezTo>
                      <a:pt x="1184" y="444"/>
                      <a:pt x="1147" y="259"/>
                      <a:pt x="1036" y="185"/>
                    </a:cubicBezTo>
                    <a:cubicBezTo>
                      <a:pt x="962" y="37"/>
                      <a:pt x="814"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8"/>
              <p:cNvSpPr/>
              <p:nvPr/>
            </p:nvSpPr>
            <p:spPr>
              <a:xfrm>
                <a:off x="-1610850" y="1643000"/>
                <a:ext cx="23150" cy="62875"/>
              </a:xfrm>
              <a:custGeom>
                <a:avLst/>
                <a:gdLst/>
                <a:ahLst/>
                <a:cxnLst/>
                <a:rect l="l" t="t" r="r" b="b"/>
                <a:pathLst>
                  <a:path w="926" h="2515" extrusionOk="0">
                    <a:moveTo>
                      <a:pt x="1" y="0"/>
                    </a:moveTo>
                    <a:lnTo>
                      <a:pt x="1" y="2514"/>
                    </a:lnTo>
                    <a:lnTo>
                      <a:pt x="407" y="2514"/>
                    </a:lnTo>
                    <a:lnTo>
                      <a:pt x="407" y="1331"/>
                    </a:lnTo>
                    <a:lnTo>
                      <a:pt x="851" y="1331"/>
                    </a:lnTo>
                    <a:lnTo>
                      <a:pt x="851" y="1036"/>
                    </a:lnTo>
                    <a:lnTo>
                      <a:pt x="407" y="1036"/>
                    </a:lnTo>
                    <a:lnTo>
                      <a:pt x="407" y="333"/>
                    </a:lnTo>
                    <a:lnTo>
                      <a:pt x="925" y="333"/>
                    </a:lnTo>
                    <a:lnTo>
                      <a:pt x="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8"/>
              <p:cNvSpPr/>
              <p:nvPr/>
            </p:nvSpPr>
            <p:spPr>
              <a:xfrm>
                <a:off x="-1523050" y="1643000"/>
                <a:ext cx="43475" cy="62875"/>
              </a:xfrm>
              <a:custGeom>
                <a:avLst/>
                <a:gdLst/>
                <a:ahLst/>
                <a:cxnLst/>
                <a:rect l="l" t="t" r="r" b="b"/>
                <a:pathLst>
                  <a:path w="1739" h="2515" extrusionOk="0">
                    <a:moveTo>
                      <a:pt x="1" y="0"/>
                    </a:moveTo>
                    <a:lnTo>
                      <a:pt x="1" y="2514"/>
                    </a:lnTo>
                    <a:lnTo>
                      <a:pt x="371" y="2514"/>
                    </a:lnTo>
                    <a:lnTo>
                      <a:pt x="371" y="1590"/>
                    </a:lnTo>
                    <a:lnTo>
                      <a:pt x="371" y="740"/>
                    </a:lnTo>
                    <a:lnTo>
                      <a:pt x="740" y="2514"/>
                    </a:lnTo>
                    <a:lnTo>
                      <a:pt x="1036" y="2514"/>
                    </a:lnTo>
                    <a:lnTo>
                      <a:pt x="1369" y="740"/>
                    </a:lnTo>
                    <a:lnTo>
                      <a:pt x="1369" y="1590"/>
                    </a:lnTo>
                    <a:lnTo>
                      <a:pt x="1369" y="2514"/>
                    </a:lnTo>
                    <a:lnTo>
                      <a:pt x="1739" y="2514"/>
                    </a:lnTo>
                    <a:lnTo>
                      <a:pt x="1739" y="0"/>
                    </a:lnTo>
                    <a:lnTo>
                      <a:pt x="1221" y="0"/>
                    </a:lnTo>
                    <a:lnTo>
                      <a:pt x="851" y="1849"/>
                    </a:lnTo>
                    <a:lnTo>
                      <a:pt x="4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8"/>
              <p:cNvSpPr/>
              <p:nvPr/>
            </p:nvSpPr>
            <p:spPr>
              <a:xfrm>
                <a:off x="-1448175" y="1642075"/>
                <a:ext cx="29600" cy="64725"/>
              </a:xfrm>
              <a:custGeom>
                <a:avLst/>
                <a:gdLst/>
                <a:ahLst/>
                <a:cxnLst/>
                <a:rect l="l" t="t" r="r" b="b"/>
                <a:pathLst>
                  <a:path w="1184" h="2589" extrusionOk="0">
                    <a:moveTo>
                      <a:pt x="592" y="333"/>
                    </a:moveTo>
                    <a:cubicBezTo>
                      <a:pt x="703" y="333"/>
                      <a:pt x="740" y="370"/>
                      <a:pt x="740" y="407"/>
                    </a:cubicBezTo>
                    <a:cubicBezTo>
                      <a:pt x="777" y="444"/>
                      <a:pt x="777" y="555"/>
                      <a:pt x="777" y="703"/>
                    </a:cubicBezTo>
                    <a:lnTo>
                      <a:pt x="777" y="1849"/>
                    </a:lnTo>
                    <a:cubicBezTo>
                      <a:pt x="777" y="1997"/>
                      <a:pt x="777" y="2071"/>
                      <a:pt x="740" y="2182"/>
                    </a:cubicBezTo>
                    <a:cubicBezTo>
                      <a:pt x="703" y="2219"/>
                      <a:pt x="666" y="2256"/>
                      <a:pt x="592" y="2256"/>
                    </a:cubicBezTo>
                    <a:cubicBezTo>
                      <a:pt x="518" y="2256"/>
                      <a:pt x="444" y="2219"/>
                      <a:pt x="444" y="2182"/>
                    </a:cubicBezTo>
                    <a:cubicBezTo>
                      <a:pt x="407" y="2108"/>
                      <a:pt x="407" y="2034"/>
                      <a:pt x="407" y="1849"/>
                    </a:cubicBezTo>
                    <a:lnTo>
                      <a:pt x="407" y="703"/>
                    </a:lnTo>
                    <a:cubicBezTo>
                      <a:pt x="407" y="555"/>
                      <a:pt x="407" y="518"/>
                      <a:pt x="444" y="407"/>
                    </a:cubicBezTo>
                    <a:cubicBezTo>
                      <a:pt x="518" y="370"/>
                      <a:pt x="555" y="333"/>
                      <a:pt x="592" y="333"/>
                    </a:cubicBezTo>
                    <a:close/>
                    <a:moveTo>
                      <a:pt x="592" y="1"/>
                    </a:moveTo>
                    <a:cubicBezTo>
                      <a:pt x="185" y="1"/>
                      <a:pt x="1" y="222"/>
                      <a:pt x="1" y="703"/>
                    </a:cubicBezTo>
                    <a:lnTo>
                      <a:pt x="1" y="1849"/>
                    </a:lnTo>
                    <a:cubicBezTo>
                      <a:pt x="1" y="2071"/>
                      <a:pt x="38" y="2256"/>
                      <a:pt x="148" y="2404"/>
                    </a:cubicBezTo>
                    <a:cubicBezTo>
                      <a:pt x="222" y="2478"/>
                      <a:pt x="370" y="2588"/>
                      <a:pt x="592" y="2588"/>
                    </a:cubicBezTo>
                    <a:cubicBezTo>
                      <a:pt x="777" y="2588"/>
                      <a:pt x="962" y="2551"/>
                      <a:pt x="1073" y="2404"/>
                    </a:cubicBezTo>
                    <a:cubicBezTo>
                      <a:pt x="1147" y="2256"/>
                      <a:pt x="1184" y="2071"/>
                      <a:pt x="1184" y="1849"/>
                    </a:cubicBezTo>
                    <a:lnTo>
                      <a:pt x="1184" y="703"/>
                    </a:lnTo>
                    <a:cubicBezTo>
                      <a:pt x="1184" y="444"/>
                      <a:pt x="1147" y="259"/>
                      <a:pt x="1073" y="185"/>
                    </a:cubicBezTo>
                    <a:cubicBezTo>
                      <a:pt x="962" y="37"/>
                      <a:pt x="814"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8"/>
              <p:cNvSpPr/>
              <p:nvPr/>
            </p:nvSpPr>
            <p:spPr>
              <a:xfrm>
                <a:off x="-1388100" y="1643000"/>
                <a:ext cx="31450" cy="62875"/>
              </a:xfrm>
              <a:custGeom>
                <a:avLst/>
                <a:gdLst/>
                <a:ahLst/>
                <a:cxnLst/>
                <a:rect l="l" t="t" r="r" b="b"/>
                <a:pathLst>
                  <a:path w="1258" h="2515" extrusionOk="0">
                    <a:moveTo>
                      <a:pt x="1" y="0"/>
                    </a:moveTo>
                    <a:lnTo>
                      <a:pt x="1" y="2514"/>
                    </a:lnTo>
                    <a:lnTo>
                      <a:pt x="370" y="2514"/>
                    </a:lnTo>
                    <a:lnTo>
                      <a:pt x="370" y="1627"/>
                    </a:lnTo>
                    <a:lnTo>
                      <a:pt x="370" y="962"/>
                    </a:lnTo>
                    <a:lnTo>
                      <a:pt x="925" y="2514"/>
                    </a:lnTo>
                    <a:lnTo>
                      <a:pt x="1258" y="2514"/>
                    </a:lnTo>
                    <a:lnTo>
                      <a:pt x="1258" y="0"/>
                    </a:lnTo>
                    <a:lnTo>
                      <a:pt x="888" y="0"/>
                    </a:lnTo>
                    <a:lnTo>
                      <a:pt x="888" y="851"/>
                    </a:lnTo>
                    <a:lnTo>
                      <a:pt x="888" y="1516"/>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8"/>
              <p:cNvSpPr/>
              <p:nvPr/>
            </p:nvSpPr>
            <p:spPr>
              <a:xfrm>
                <a:off x="-1326175" y="1643000"/>
                <a:ext cx="23150" cy="62875"/>
              </a:xfrm>
              <a:custGeom>
                <a:avLst/>
                <a:gdLst/>
                <a:ahLst/>
                <a:cxnLst/>
                <a:rect l="l" t="t" r="r" b="b"/>
                <a:pathLst>
                  <a:path w="926" h="2515" extrusionOk="0">
                    <a:moveTo>
                      <a:pt x="1" y="0"/>
                    </a:moveTo>
                    <a:lnTo>
                      <a:pt x="1" y="2514"/>
                    </a:lnTo>
                    <a:lnTo>
                      <a:pt x="925" y="2514"/>
                    </a:lnTo>
                    <a:lnTo>
                      <a:pt x="925" y="2182"/>
                    </a:lnTo>
                    <a:lnTo>
                      <a:pt x="444" y="2182"/>
                    </a:lnTo>
                    <a:lnTo>
                      <a:pt x="444" y="1405"/>
                    </a:lnTo>
                    <a:lnTo>
                      <a:pt x="888" y="1405"/>
                    </a:lnTo>
                    <a:lnTo>
                      <a:pt x="888" y="1073"/>
                    </a:lnTo>
                    <a:lnTo>
                      <a:pt x="444" y="1073"/>
                    </a:lnTo>
                    <a:lnTo>
                      <a:pt x="444" y="333"/>
                    </a:lnTo>
                    <a:lnTo>
                      <a:pt x="925" y="333"/>
                    </a:lnTo>
                    <a:lnTo>
                      <a:pt x="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8"/>
              <p:cNvSpPr/>
              <p:nvPr/>
            </p:nvSpPr>
            <p:spPr>
              <a:xfrm>
                <a:off x="-1277175" y="1643000"/>
                <a:ext cx="32375" cy="62875"/>
              </a:xfrm>
              <a:custGeom>
                <a:avLst/>
                <a:gdLst/>
                <a:ahLst/>
                <a:cxnLst/>
                <a:rect l="l" t="t" r="r" b="b"/>
                <a:pathLst>
                  <a:path w="1295" h="2515" extrusionOk="0">
                    <a:moveTo>
                      <a:pt x="0" y="0"/>
                    </a:moveTo>
                    <a:lnTo>
                      <a:pt x="444" y="1516"/>
                    </a:lnTo>
                    <a:lnTo>
                      <a:pt x="444" y="2514"/>
                    </a:lnTo>
                    <a:lnTo>
                      <a:pt x="814" y="2514"/>
                    </a:lnTo>
                    <a:lnTo>
                      <a:pt x="814" y="1516"/>
                    </a:lnTo>
                    <a:lnTo>
                      <a:pt x="1294" y="0"/>
                    </a:lnTo>
                    <a:lnTo>
                      <a:pt x="887" y="0"/>
                    </a:lnTo>
                    <a:lnTo>
                      <a:pt x="629" y="925"/>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8"/>
              <p:cNvSpPr/>
              <p:nvPr/>
            </p:nvSpPr>
            <p:spPr>
              <a:xfrm rot="-60510">
                <a:off x="-2370577" y="390609"/>
                <a:ext cx="1454759" cy="1460284"/>
              </a:xfrm>
              <a:custGeom>
                <a:avLst/>
                <a:gdLst/>
                <a:ahLst/>
                <a:cxnLst/>
                <a:rect l="l" t="t" r="r" b="b"/>
                <a:pathLst>
                  <a:path w="58193" h="58414" extrusionOk="0">
                    <a:moveTo>
                      <a:pt x="29023" y="2736"/>
                    </a:moveTo>
                    <a:cubicBezTo>
                      <a:pt x="36972" y="7579"/>
                      <a:pt x="43589" y="14382"/>
                      <a:pt x="48248" y="22478"/>
                    </a:cubicBezTo>
                    <a:cubicBezTo>
                      <a:pt x="52019" y="28837"/>
                      <a:pt x="54348" y="35862"/>
                      <a:pt x="55346" y="43108"/>
                    </a:cubicBezTo>
                    <a:cubicBezTo>
                      <a:pt x="55605" y="45067"/>
                      <a:pt x="55753" y="46990"/>
                      <a:pt x="55790" y="48986"/>
                    </a:cubicBezTo>
                    <a:lnTo>
                      <a:pt x="55531" y="49134"/>
                    </a:lnTo>
                    <a:cubicBezTo>
                      <a:pt x="47139" y="53645"/>
                      <a:pt x="38044" y="56011"/>
                      <a:pt x="29097" y="56011"/>
                    </a:cubicBezTo>
                    <a:cubicBezTo>
                      <a:pt x="20076" y="56011"/>
                      <a:pt x="10981" y="53645"/>
                      <a:pt x="2663" y="49134"/>
                    </a:cubicBezTo>
                    <a:lnTo>
                      <a:pt x="2367" y="48986"/>
                    </a:lnTo>
                    <a:cubicBezTo>
                      <a:pt x="2404" y="46990"/>
                      <a:pt x="2552" y="45067"/>
                      <a:pt x="2848" y="43108"/>
                    </a:cubicBezTo>
                    <a:cubicBezTo>
                      <a:pt x="3809" y="35862"/>
                      <a:pt x="6175" y="28837"/>
                      <a:pt x="9798" y="22478"/>
                    </a:cubicBezTo>
                    <a:cubicBezTo>
                      <a:pt x="14493" y="14382"/>
                      <a:pt x="21074" y="7579"/>
                      <a:pt x="29023" y="2736"/>
                    </a:cubicBezTo>
                    <a:close/>
                    <a:moveTo>
                      <a:pt x="29097" y="0"/>
                    </a:moveTo>
                    <a:cubicBezTo>
                      <a:pt x="11055" y="10389"/>
                      <a:pt x="1" y="29577"/>
                      <a:pt x="1" y="50391"/>
                    </a:cubicBezTo>
                    <a:cubicBezTo>
                      <a:pt x="9022" y="55567"/>
                      <a:pt x="19041" y="58414"/>
                      <a:pt x="29097" y="58414"/>
                    </a:cubicBezTo>
                    <a:cubicBezTo>
                      <a:pt x="39116" y="58414"/>
                      <a:pt x="49172" y="55604"/>
                      <a:pt x="58156" y="50354"/>
                    </a:cubicBezTo>
                    <a:cubicBezTo>
                      <a:pt x="58193" y="29577"/>
                      <a:pt x="47102" y="10389"/>
                      <a:pt x="290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8"/>
              <p:cNvSpPr/>
              <p:nvPr/>
            </p:nvSpPr>
            <p:spPr>
              <a:xfrm>
                <a:off x="-2022150" y="632775"/>
                <a:ext cx="748700" cy="529625"/>
              </a:xfrm>
              <a:custGeom>
                <a:avLst/>
                <a:gdLst/>
                <a:ahLst/>
                <a:cxnLst/>
                <a:rect l="l" t="t" r="r" b="b"/>
                <a:pathLst>
                  <a:path w="29948" h="21185" extrusionOk="0">
                    <a:moveTo>
                      <a:pt x="18375" y="0"/>
                    </a:moveTo>
                    <a:cubicBezTo>
                      <a:pt x="18153" y="0"/>
                      <a:pt x="17858" y="74"/>
                      <a:pt x="17599" y="74"/>
                    </a:cubicBezTo>
                    <a:cubicBezTo>
                      <a:pt x="17451" y="74"/>
                      <a:pt x="17303" y="111"/>
                      <a:pt x="17229" y="111"/>
                    </a:cubicBezTo>
                    <a:cubicBezTo>
                      <a:pt x="17081" y="148"/>
                      <a:pt x="17007" y="148"/>
                      <a:pt x="16859" y="222"/>
                    </a:cubicBezTo>
                    <a:lnTo>
                      <a:pt x="16490" y="296"/>
                    </a:lnTo>
                    <a:lnTo>
                      <a:pt x="16305" y="333"/>
                    </a:lnTo>
                    <a:lnTo>
                      <a:pt x="16120" y="407"/>
                    </a:lnTo>
                    <a:lnTo>
                      <a:pt x="15750" y="518"/>
                    </a:lnTo>
                    <a:cubicBezTo>
                      <a:pt x="15602" y="592"/>
                      <a:pt x="15529" y="629"/>
                      <a:pt x="15381" y="666"/>
                    </a:cubicBezTo>
                    <a:cubicBezTo>
                      <a:pt x="15159" y="777"/>
                      <a:pt x="14900" y="888"/>
                      <a:pt x="14678" y="1036"/>
                    </a:cubicBezTo>
                    <a:cubicBezTo>
                      <a:pt x="14604" y="1073"/>
                      <a:pt x="14456" y="1184"/>
                      <a:pt x="14345" y="1221"/>
                    </a:cubicBezTo>
                    <a:cubicBezTo>
                      <a:pt x="14272" y="1331"/>
                      <a:pt x="14124" y="1368"/>
                      <a:pt x="14050" y="1442"/>
                    </a:cubicBezTo>
                    <a:cubicBezTo>
                      <a:pt x="13865" y="1590"/>
                      <a:pt x="13606" y="1775"/>
                      <a:pt x="13421" y="1923"/>
                    </a:cubicBezTo>
                    <a:cubicBezTo>
                      <a:pt x="13236" y="2108"/>
                      <a:pt x="13051" y="2293"/>
                      <a:pt x="12867" y="2441"/>
                    </a:cubicBezTo>
                    <a:lnTo>
                      <a:pt x="12608" y="2699"/>
                    </a:lnTo>
                    <a:cubicBezTo>
                      <a:pt x="12497" y="2810"/>
                      <a:pt x="12423" y="2884"/>
                      <a:pt x="12386" y="2995"/>
                    </a:cubicBezTo>
                    <a:cubicBezTo>
                      <a:pt x="12238" y="3180"/>
                      <a:pt x="12053" y="3402"/>
                      <a:pt x="11905" y="3624"/>
                    </a:cubicBezTo>
                    <a:cubicBezTo>
                      <a:pt x="11721" y="3956"/>
                      <a:pt x="11536" y="4289"/>
                      <a:pt x="11388" y="4585"/>
                    </a:cubicBezTo>
                    <a:cubicBezTo>
                      <a:pt x="10981" y="4511"/>
                      <a:pt x="10611" y="4474"/>
                      <a:pt x="10205" y="4400"/>
                    </a:cubicBezTo>
                    <a:lnTo>
                      <a:pt x="9170" y="4400"/>
                    </a:lnTo>
                    <a:lnTo>
                      <a:pt x="8948" y="4474"/>
                    </a:lnTo>
                    <a:cubicBezTo>
                      <a:pt x="8800" y="4511"/>
                      <a:pt x="8689" y="4511"/>
                      <a:pt x="8541" y="4548"/>
                    </a:cubicBezTo>
                    <a:cubicBezTo>
                      <a:pt x="8245" y="4659"/>
                      <a:pt x="7986" y="4696"/>
                      <a:pt x="7765" y="4770"/>
                    </a:cubicBezTo>
                    <a:cubicBezTo>
                      <a:pt x="7617" y="4844"/>
                      <a:pt x="7469" y="4881"/>
                      <a:pt x="7395" y="4918"/>
                    </a:cubicBezTo>
                    <a:lnTo>
                      <a:pt x="7025" y="5102"/>
                    </a:lnTo>
                    <a:lnTo>
                      <a:pt x="6914" y="5139"/>
                    </a:lnTo>
                    <a:lnTo>
                      <a:pt x="6840" y="5213"/>
                    </a:lnTo>
                    <a:lnTo>
                      <a:pt x="6656" y="5287"/>
                    </a:lnTo>
                    <a:cubicBezTo>
                      <a:pt x="6508" y="5398"/>
                      <a:pt x="6397" y="5435"/>
                      <a:pt x="6286" y="5509"/>
                    </a:cubicBezTo>
                    <a:lnTo>
                      <a:pt x="5953" y="5768"/>
                    </a:lnTo>
                    <a:cubicBezTo>
                      <a:pt x="5842" y="5842"/>
                      <a:pt x="5768" y="5953"/>
                      <a:pt x="5620" y="6027"/>
                    </a:cubicBezTo>
                    <a:cubicBezTo>
                      <a:pt x="5399" y="6212"/>
                      <a:pt x="5251" y="6433"/>
                      <a:pt x="5066" y="6618"/>
                    </a:cubicBezTo>
                    <a:cubicBezTo>
                      <a:pt x="4992" y="6729"/>
                      <a:pt x="4881" y="6877"/>
                      <a:pt x="4844" y="6951"/>
                    </a:cubicBezTo>
                    <a:lnTo>
                      <a:pt x="4696" y="7136"/>
                    </a:lnTo>
                    <a:cubicBezTo>
                      <a:pt x="4659" y="7173"/>
                      <a:pt x="4622" y="7284"/>
                      <a:pt x="4622" y="7321"/>
                    </a:cubicBezTo>
                    <a:lnTo>
                      <a:pt x="4363" y="7690"/>
                    </a:lnTo>
                    <a:lnTo>
                      <a:pt x="4178" y="8060"/>
                    </a:lnTo>
                    <a:lnTo>
                      <a:pt x="4105" y="8245"/>
                    </a:lnTo>
                    <a:lnTo>
                      <a:pt x="4068" y="8430"/>
                    </a:lnTo>
                    <a:lnTo>
                      <a:pt x="3920" y="8800"/>
                    </a:lnTo>
                    <a:lnTo>
                      <a:pt x="3809" y="9206"/>
                    </a:lnTo>
                    <a:lnTo>
                      <a:pt x="3772" y="9391"/>
                    </a:lnTo>
                    <a:lnTo>
                      <a:pt x="3735" y="9576"/>
                    </a:lnTo>
                    <a:lnTo>
                      <a:pt x="3698" y="9983"/>
                    </a:lnTo>
                    <a:lnTo>
                      <a:pt x="3698" y="10426"/>
                    </a:lnTo>
                    <a:cubicBezTo>
                      <a:pt x="3698" y="10685"/>
                      <a:pt x="3698" y="10981"/>
                      <a:pt x="3735" y="11240"/>
                    </a:cubicBezTo>
                    <a:cubicBezTo>
                      <a:pt x="3735" y="11387"/>
                      <a:pt x="3772" y="11535"/>
                      <a:pt x="3772" y="11646"/>
                    </a:cubicBezTo>
                    <a:lnTo>
                      <a:pt x="3735" y="11646"/>
                    </a:lnTo>
                    <a:cubicBezTo>
                      <a:pt x="3587" y="11720"/>
                      <a:pt x="3439" y="11757"/>
                      <a:pt x="3254" y="11794"/>
                    </a:cubicBezTo>
                    <a:cubicBezTo>
                      <a:pt x="3143" y="11831"/>
                      <a:pt x="2995" y="11905"/>
                      <a:pt x="2848" y="11979"/>
                    </a:cubicBezTo>
                    <a:cubicBezTo>
                      <a:pt x="2700" y="12016"/>
                      <a:pt x="2589" y="12127"/>
                      <a:pt x="2441" y="12164"/>
                    </a:cubicBezTo>
                    <a:cubicBezTo>
                      <a:pt x="2293" y="12275"/>
                      <a:pt x="2145" y="12312"/>
                      <a:pt x="2071" y="12386"/>
                    </a:cubicBezTo>
                    <a:cubicBezTo>
                      <a:pt x="1923" y="12497"/>
                      <a:pt x="1849" y="12571"/>
                      <a:pt x="1701" y="12681"/>
                    </a:cubicBezTo>
                    <a:cubicBezTo>
                      <a:pt x="1480" y="12866"/>
                      <a:pt x="1221" y="13088"/>
                      <a:pt x="1036" y="13310"/>
                    </a:cubicBezTo>
                    <a:cubicBezTo>
                      <a:pt x="962" y="13458"/>
                      <a:pt x="851" y="13569"/>
                      <a:pt x="777" y="13680"/>
                    </a:cubicBezTo>
                    <a:lnTo>
                      <a:pt x="629" y="13865"/>
                    </a:lnTo>
                    <a:cubicBezTo>
                      <a:pt x="592" y="13938"/>
                      <a:pt x="555" y="14012"/>
                      <a:pt x="555" y="14049"/>
                    </a:cubicBezTo>
                    <a:lnTo>
                      <a:pt x="444" y="14234"/>
                    </a:lnTo>
                    <a:lnTo>
                      <a:pt x="371" y="14493"/>
                    </a:lnTo>
                    <a:cubicBezTo>
                      <a:pt x="297" y="14567"/>
                      <a:pt x="297" y="14604"/>
                      <a:pt x="260" y="14715"/>
                    </a:cubicBezTo>
                    <a:lnTo>
                      <a:pt x="223" y="14937"/>
                    </a:lnTo>
                    <a:cubicBezTo>
                      <a:pt x="223" y="15048"/>
                      <a:pt x="186" y="15085"/>
                      <a:pt x="186" y="15158"/>
                    </a:cubicBezTo>
                    <a:lnTo>
                      <a:pt x="112" y="15417"/>
                    </a:lnTo>
                    <a:cubicBezTo>
                      <a:pt x="112" y="15491"/>
                      <a:pt x="75" y="15528"/>
                      <a:pt x="75" y="15639"/>
                    </a:cubicBezTo>
                    <a:lnTo>
                      <a:pt x="38" y="15861"/>
                    </a:lnTo>
                    <a:cubicBezTo>
                      <a:pt x="38" y="16009"/>
                      <a:pt x="1" y="16157"/>
                      <a:pt x="1" y="16342"/>
                    </a:cubicBezTo>
                    <a:lnTo>
                      <a:pt x="1" y="16415"/>
                    </a:lnTo>
                    <a:lnTo>
                      <a:pt x="1" y="16452"/>
                    </a:lnTo>
                    <a:lnTo>
                      <a:pt x="1" y="16526"/>
                    </a:lnTo>
                    <a:lnTo>
                      <a:pt x="1" y="16563"/>
                    </a:lnTo>
                    <a:lnTo>
                      <a:pt x="1" y="16785"/>
                    </a:lnTo>
                    <a:lnTo>
                      <a:pt x="1" y="17007"/>
                    </a:lnTo>
                    <a:lnTo>
                      <a:pt x="38" y="17266"/>
                    </a:lnTo>
                    <a:lnTo>
                      <a:pt x="75" y="17488"/>
                    </a:lnTo>
                    <a:cubicBezTo>
                      <a:pt x="75" y="17562"/>
                      <a:pt x="112" y="17636"/>
                      <a:pt x="112" y="17709"/>
                    </a:cubicBezTo>
                    <a:lnTo>
                      <a:pt x="260" y="18116"/>
                    </a:lnTo>
                    <a:cubicBezTo>
                      <a:pt x="297" y="18264"/>
                      <a:pt x="371" y="18412"/>
                      <a:pt x="444" y="18560"/>
                    </a:cubicBezTo>
                    <a:cubicBezTo>
                      <a:pt x="481" y="18671"/>
                      <a:pt x="592" y="18819"/>
                      <a:pt x="666" y="18930"/>
                    </a:cubicBezTo>
                    <a:cubicBezTo>
                      <a:pt x="777" y="19040"/>
                      <a:pt x="814" y="19151"/>
                      <a:pt x="925" y="19299"/>
                    </a:cubicBezTo>
                    <a:cubicBezTo>
                      <a:pt x="999" y="19373"/>
                      <a:pt x="1110" y="19521"/>
                      <a:pt x="1184" y="19595"/>
                    </a:cubicBezTo>
                    <a:cubicBezTo>
                      <a:pt x="1295" y="19706"/>
                      <a:pt x="1369" y="19854"/>
                      <a:pt x="1517" y="19928"/>
                    </a:cubicBezTo>
                    <a:cubicBezTo>
                      <a:pt x="1738" y="20113"/>
                      <a:pt x="1960" y="20297"/>
                      <a:pt x="2219" y="20445"/>
                    </a:cubicBezTo>
                    <a:cubicBezTo>
                      <a:pt x="2441" y="20593"/>
                      <a:pt x="2700" y="20704"/>
                      <a:pt x="2995" y="20815"/>
                    </a:cubicBezTo>
                    <a:lnTo>
                      <a:pt x="3402" y="20963"/>
                    </a:lnTo>
                    <a:cubicBezTo>
                      <a:pt x="3550" y="21000"/>
                      <a:pt x="3698" y="21000"/>
                      <a:pt x="3809" y="21037"/>
                    </a:cubicBezTo>
                    <a:cubicBezTo>
                      <a:pt x="3957" y="21037"/>
                      <a:pt x="4105" y="21074"/>
                      <a:pt x="4252" y="21074"/>
                    </a:cubicBezTo>
                    <a:lnTo>
                      <a:pt x="4659" y="21074"/>
                    </a:lnTo>
                    <a:lnTo>
                      <a:pt x="4252" y="21037"/>
                    </a:lnTo>
                    <a:cubicBezTo>
                      <a:pt x="4105" y="21037"/>
                      <a:pt x="3957" y="21000"/>
                      <a:pt x="3809" y="20963"/>
                    </a:cubicBezTo>
                    <a:cubicBezTo>
                      <a:pt x="3698" y="20889"/>
                      <a:pt x="3550" y="20852"/>
                      <a:pt x="3402" y="20852"/>
                    </a:cubicBezTo>
                    <a:cubicBezTo>
                      <a:pt x="3254" y="20815"/>
                      <a:pt x="3143" y="20778"/>
                      <a:pt x="3032" y="20704"/>
                    </a:cubicBezTo>
                    <a:cubicBezTo>
                      <a:pt x="2515" y="20482"/>
                      <a:pt x="2071" y="20150"/>
                      <a:pt x="1664" y="19780"/>
                    </a:cubicBezTo>
                    <a:cubicBezTo>
                      <a:pt x="1554" y="19706"/>
                      <a:pt x="1480" y="19595"/>
                      <a:pt x="1369" y="19484"/>
                    </a:cubicBezTo>
                    <a:cubicBezTo>
                      <a:pt x="1295" y="19373"/>
                      <a:pt x="1184" y="19225"/>
                      <a:pt x="1147" y="19151"/>
                    </a:cubicBezTo>
                    <a:cubicBezTo>
                      <a:pt x="1036" y="19040"/>
                      <a:pt x="999" y="18930"/>
                      <a:pt x="925" y="18782"/>
                    </a:cubicBezTo>
                    <a:cubicBezTo>
                      <a:pt x="814" y="18634"/>
                      <a:pt x="777" y="18560"/>
                      <a:pt x="740" y="18412"/>
                    </a:cubicBezTo>
                    <a:cubicBezTo>
                      <a:pt x="666" y="18264"/>
                      <a:pt x="629" y="18190"/>
                      <a:pt x="592" y="18042"/>
                    </a:cubicBezTo>
                    <a:cubicBezTo>
                      <a:pt x="555" y="17894"/>
                      <a:pt x="481" y="17746"/>
                      <a:pt x="481" y="17636"/>
                    </a:cubicBezTo>
                    <a:cubicBezTo>
                      <a:pt x="481" y="17562"/>
                      <a:pt x="444" y="17488"/>
                      <a:pt x="444" y="17451"/>
                    </a:cubicBezTo>
                    <a:lnTo>
                      <a:pt x="407" y="17266"/>
                    </a:lnTo>
                    <a:lnTo>
                      <a:pt x="371" y="17081"/>
                    </a:lnTo>
                    <a:lnTo>
                      <a:pt x="371" y="16822"/>
                    </a:lnTo>
                    <a:lnTo>
                      <a:pt x="371" y="16600"/>
                    </a:lnTo>
                    <a:lnTo>
                      <a:pt x="371" y="16563"/>
                    </a:lnTo>
                    <a:lnTo>
                      <a:pt x="371" y="16526"/>
                    </a:lnTo>
                    <a:lnTo>
                      <a:pt x="371" y="16415"/>
                    </a:lnTo>
                    <a:cubicBezTo>
                      <a:pt x="371" y="16268"/>
                      <a:pt x="371" y="16157"/>
                      <a:pt x="407" y="16009"/>
                    </a:cubicBezTo>
                    <a:lnTo>
                      <a:pt x="444" y="15824"/>
                    </a:lnTo>
                    <a:cubicBezTo>
                      <a:pt x="444" y="15787"/>
                      <a:pt x="481" y="15676"/>
                      <a:pt x="481" y="15639"/>
                    </a:cubicBezTo>
                    <a:lnTo>
                      <a:pt x="555" y="15454"/>
                    </a:lnTo>
                    <a:cubicBezTo>
                      <a:pt x="555" y="15417"/>
                      <a:pt x="592" y="15306"/>
                      <a:pt x="592" y="15269"/>
                    </a:cubicBezTo>
                    <a:lnTo>
                      <a:pt x="629" y="15085"/>
                    </a:lnTo>
                    <a:cubicBezTo>
                      <a:pt x="666" y="15048"/>
                      <a:pt x="666" y="14937"/>
                      <a:pt x="740" y="14900"/>
                    </a:cubicBezTo>
                    <a:lnTo>
                      <a:pt x="814" y="14715"/>
                    </a:lnTo>
                    <a:lnTo>
                      <a:pt x="925" y="14530"/>
                    </a:lnTo>
                    <a:cubicBezTo>
                      <a:pt x="962" y="14493"/>
                      <a:pt x="962" y="14382"/>
                      <a:pt x="999" y="14345"/>
                    </a:cubicBezTo>
                    <a:lnTo>
                      <a:pt x="1147" y="14160"/>
                    </a:lnTo>
                    <a:cubicBezTo>
                      <a:pt x="1221" y="14049"/>
                      <a:pt x="1332" y="13938"/>
                      <a:pt x="1369" y="13828"/>
                    </a:cubicBezTo>
                    <a:cubicBezTo>
                      <a:pt x="1554" y="13643"/>
                      <a:pt x="1738" y="13458"/>
                      <a:pt x="1960" y="13273"/>
                    </a:cubicBezTo>
                    <a:cubicBezTo>
                      <a:pt x="2071" y="13199"/>
                      <a:pt x="2219" y="13125"/>
                      <a:pt x="2293" y="13051"/>
                    </a:cubicBezTo>
                    <a:cubicBezTo>
                      <a:pt x="2404" y="12940"/>
                      <a:pt x="2515" y="12903"/>
                      <a:pt x="2626" y="12866"/>
                    </a:cubicBezTo>
                    <a:cubicBezTo>
                      <a:pt x="2774" y="12829"/>
                      <a:pt x="2848" y="12755"/>
                      <a:pt x="2995" y="12681"/>
                    </a:cubicBezTo>
                    <a:cubicBezTo>
                      <a:pt x="3143" y="12644"/>
                      <a:pt x="3217" y="12571"/>
                      <a:pt x="3365" y="12534"/>
                    </a:cubicBezTo>
                    <a:lnTo>
                      <a:pt x="3735" y="12460"/>
                    </a:lnTo>
                    <a:lnTo>
                      <a:pt x="4105" y="12386"/>
                    </a:lnTo>
                    <a:lnTo>
                      <a:pt x="4511" y="12349"/>
                    </a:lnTo>
                    <a:lnTo>
                      <a:pt x="4437" y="11979"/>
                    </a:lnTo>
                    <a:cubicBezTo>
                      <a:pt x="4363" y="11757"/>
                      <a:pt x="4326" y="11535"/>
                      <a:pt x="4326" y="11277"/>
                    </a:cubicBezTo>
                    <a:cubicBezTo>
                      <a:pt x="4326" y="11055"/>
                      <a:pt x="4289" y="10833"/>
                      <a:pt x="4326" y="10537"/>
                    </a:cubicBezTo>
                    <a:lnTo>
                      <a:pt x="4363" y="10167"/>
                    </a:lnTo>
                    <a:lnTo>
                      <a:pt x="4437" y="9798"/>
                    </a:lnTo>
                    <a:lnTo>
                      <a:pt x="4474" y="9613"/>
                    </a:lnTo>
                    <a:lnTo>
                      <a:pt x="4511" y="9428"/>
                    </a:lnTo>
                    <a:lnTo>
                      <a:pt x="4622" y="9132"/>
                    </a:lnTo>
                    <a:lnTo>
                      <a:pt x="4733" y="8800"/>
                    </a:lnTo>
                    <a:lnTo>
                      <a:pt x="4807" y="8615"/>
                    </a:lnTo>
                    <a:lnTo>
                      <a:pt x="4881" y="8467"/>
                    </a:lnTo>
                    <a:lnTo>
                      <a:pt x="5029" y="8134"/>
                    </a:lnTo>
                    <a:lnTo>
                      <a:pt x="5214" y="7838"/>
                    </a:lnTo>
                    <a:cubicBezTo>
                      <a:pt x="5251" y="7764"/>
                      <a:pt x="5251" y="7727"/>
                      <a:pt x="5288" y="7690"/>
                    </a:cubicBezTo>
                    <a:lnTo>
                      <a:pt x="5399" y="7543"/>
                    </a:lnTo>
                    <a:cubicBezTo>
                      <a:pt x="5472" y="7469"/>
                      <a:pt x="5546" y="7358"/>
                      <a:pt x="5620" y="7284"/>
                    </a:cubicBezTo>
                    <a:cubicBezTo>
                      <a:pt x="5805" y="7099"/>
                      <a:pt x="5953" y="6914"/>
                      <a:pt x="6138" y="6766"/>
                    </a:cubicBezTo>
                    <a:cubicBezTo>
                      <a:pt x="6212" y="6655"/>
                      <a:pt x="6323" y="6581"/>
                      <a:pt x="6397" y="6544"/>
                    </a:cubicBezTo>
                    <a:lnTo>
                      <a:pt x="6693" y="6286"/>
                    </a:lnTo>
                    <a:cubicBezTo>
                      <a:pt x="6803" y="6212"/>
                      <a:pt x="6877" y="6175"/>
                      <a:pt x="6988" y="6101"/>
                    </a:cubicBezTo>
                    <a:lnTo>
                      <a:pt x="7099" y="6027"/>
                    </a:lnTo>
                    <a:lnTo>
                      <a:pt x="7210" y="5990"/>
                    </a:lnTo>
                    <a:lnTo>
                      <a:pt x="7284" y="5916"/>
                    </a:lnTo>
                    <a:lnTo>
                      <a:pt x="7617" y="5805"/>
                    </a:lnTo>
                    <a:cubicBezTo>
                      <a:pt x="7728" y="5731"/>
                      <a:pt x="7839" y="5694"/>
                      <a:pt x="7950" y="5657"/>
                    </a:cubicBezTo>
                    <a:cubicBezTo>
                      <a:pt x="8171" y="5546"/>
                      <a:pt x="8393" y="5509"/>
                      <a:pt x="8652" y="5472"/>
                    </a:cubicBezTo>
                    <a:cubicBezTo>
                      <a:pt x="8726" y="5435"/>
                      <a:pt x="8874" y="5435"/>
                      <a:pt x="8948" y="5435"/>
                    </a:cubicBezTo>
                    <a:lnTo>
                      <a:pt x="9133" y="5361"/>
                    </a:lnTo>
                    <a:lnTo>
                      <a:pt x="10020" y="5361"/>
                    </a:lnTo>
                    <a:cubicBezTo>
                      <a:pt x="10464" y="5435"/>
                      <a:pt x="10944" y="5472"/>
                      <a:pt x="11388" y="5657"/>
                    </a:cubicBezTo>
                    <a:lnTo>
                      <a:pt x="11831" y="5805"/>
                    </a:lnTo>
                    <a:lnTo>
                      <a:pt x="12016" y="5361"/>
                    </a:lnTo>
                    <a:cubicBezTo>
                      <a:pt x="12201" y="4955"/>
                      <a:pt x="12386" y="4548"/>
                      <a:pt x="12645" y="4178"/>
                    </a:cubicBezTo>
                    <a:cubicBezTo>
                      <a:pt x="12756" y="3993"/>
                      <a:pt x="12941" y="3808"/>
                      <a:pt x="13014" y="3624"/>
                    </a:cubicBezTo>
                    <a:cubicBezTo>
                      <a:pt x="13051" y="3513"/>
                      <a:pt x="13162" y="3439"/>
                      <a:pt x="13236" y="3328"/>
                    </a:cubicBezTo>
                    <a:cubicBezTo>
                      <a:pt x="13347" y="3254"/>
                      <a:pt x="13384" y="3143"/>
                      <a:pt x="13495" y="3106"/>
                    </a:cubicBezTo>
                    <a:cubicBezTo>
                      <a:pt x="13606" y="2958"/>
                      <a:pt x="13791" y="2773"/>
                      <a:pt x="13976" y="2662"/>
                    </a:cubicBezTo>
                    <a:cubicBezTo>
                      <a:pt x="14161" y="2515"/>
                      <a:pt x="14345" y="2367"/>
                      <a:pt x="14493" y="2219"/>
                    </a:cubicBezTo>
                    <a:cubicBezTo>
                      <a:pt x="14604" y="2145"/>
                      <a:pt x="14678" y="2108"/>
                      <a:pt x="14789" y="2034"/>
                    </a:cubicBezTo>
                    <a:cubicBezTo>
                      <a:pt x="14863" y="1997"/>
                      <a:pt x="14974" y="1923"/>
                      <a:pt x="15048" y="1849"/>
                    </a:cubicBezTo>
                    <a:cubicBezTo>
                      <a:pt x="15233" y="1775"/>
                      <a:pt x="15418" y="1627"/>
                      <a:pt x="15639" y="1553"/>
                    </a:cubicBezTo>
                    <a:cubicBezTo>
                      <a:pt x="15750" y="1479"/>
                      <a:pt x="15824" y="1442"/>
                      <a:pt x="15972" y="1405"/>
                    </a:cubicBezTo>
                    <a:lnTo>
                      <a:pt x="16305" y="1294"/>
                    </a:lnTo>
                    <a:lnTo>
                      <a:pt x="16453" y="1257"/>
                    </a:lnTo>
                    <a:lnTo>
                      <a:pt x="16638" y="1221"/>
                    </a:lnTo>
                    <a:lnTo>
                      <a:pt x="16933" y="1110"/>
                    </a:lnTo>
                    <a:cubicBezTo>
                      <a:pt x="17044" y="1073"/>
                      <a:pt x="17192" y="1073"/>
                      <a:pt x="17266" y="1073"/>
                    </a:cubicBezTo>
                    <a:cubicBezTo>
                      <a:pt x="17377" y="1073"/>
                      <a:pt x="17488" y="1036"/>
                      <a:pt x="17599" y="1036"/>
                    </a:cubicBezTo>
                    <a:cubicBezTo>
                      <a:pt x="17821" y="999"/>
                      <a:pt x="18006" y="999"/>
                      <a:pt x="18301" y="999"/>
                    </a:cubicBezTo>
                    <a:lnTo>
                      <a:pt x="19263" y="999"/>
                    </a:lnTo>
                    <a:cubicBezTo>
                      <a:pt x="19336" y="999"/>
                      <a:pt x="19484" y="1036"/>
                      <a:pt x="19595" y="1036"/>
                    </a:cubicBezTo>
                    <a:lnTo>
                      <a:pt x="19891" y="1073"/>
                    </a:lnTo>
                    <a:cubicBezTo>
                      <a:pt x="20002" y="1073"/>
                      <a:pt x="20150" y="1110"/>
                      <a:pt x="20224" y="1184"/>
                    </a:cubicBezTo>
                    <a:lnTo>
                      <a:pt x="20557" y="1257"/>
                    </a:lnTo>
                    <a:cubicBezTo>
                      <a:pt x="20630" y="1257"/>
                      <a:pt x="20778" y="1368"/>
                      <a:pt x="20889" y="1368"/>
                    </a:cubicBezTo>
                    <a:cubicBezTo>
                      <a:pt x="21111" y="1442"/>
                      <a:pt x="21296" y="1479"/>
                      <a:pt x="21518" y="1590"/>
                    </a:cubicBezTo>
                    <a:cubicBezTo>
                      <a:pt x="21703" y="1664"/>
                      <a:pt x="21924" y="1775"/>
                      <a:pt x="22109" y="1923"/>
                    </a:cubicBezTo>
                    <a:cubicBezTo>
                      <a:pt x="22294" y="2034"/>
                      <a:pt x="22479" y="2145"/>
                      <a:pt x="22664" y="2293"/>
                    </a:cubicBezTo>
                    <a:lnTo>
                      <a:pt x="23218" y="2699"/>
                    </a:lnTo>
                    <a:cubicBezTo>
                      <a:pt x="23403" y="2847"/>
                      <a:pt x="23551" y="2958"/>
                      <a:pt x="23736" y="3143"/>
                    </a:cubicBezTo>
                    <a:cubicBezTo>
                      <a:pt x="23884" y="3328"/>
                      <a:pt x="24069" y="3476"/>
                      <a:pt x="24217" y="3661"/>
                    </a:cubicBezTo>
                    <a:lnTo>
                      <a:pt x="24623" y="4215"/>
                    </a:lnTo>
                    <a:lnTo>
                      <a:pt x="24808" y="4511"/>
                    </a:lnTo>
                    <a:cubicBezTo>
                      <a:pt x="24845" y="4548"/>
                      <a:pt x="24845" y="4585"/>
                      <a:pt x="24882" y="4622"/>
                    </a:cubicBezTo>
                    <a:lnTo>
                      <a:pt x="24993" y="4770"/>
                    </a:lnTo>
                    <a:cubicBezTo>
                      <a:pt x="25215" y="5176"/>
                      <a:pt x="25363" y="5620"/>
                      <a:pt x="25511" y="6027"/>
                    </a:cubicBezTo>
                    <a:lnTo>
                      <a:pt x="25585" y="6359"/>
                    </a:lnTo>
                    <a:cubicBezTo>
                      <a:pt x="25622" y="6433"/>
                      <a:pt x="25622" y="6581"/>
                      <a:pt x="25695" y="6655"/>
                    </a:cubicBezTo>
                    <a:lnTo>
                      <a:pt x="25732" y="6988"/>
                    </a:lnTo>
                    <a:cubicBezTo>
                      <a:pt x="25732" y="7099"/>
                      <a:pt x="25769" y="7210"/>
                      <a:pt x="25769" y="7321"/>
                    </a:cubicBezTo>
                    <a:lnTo>
                      <a:pt x="25806" y="7690"/>
                    </a:lnTo>
                    <a:lnTo>
                      <a:pt x="25806" y="7875"/>
                    </a:lnTo>
                    <a:lnTo>
                      <a:pt x="25806" y="7949"/>
                    </a:lnTo>
                    <a:lnTo>
                      <a:pt x="25806" y="8023"/>
                    </a:lnTo>
                    <a:cubicBezTo>
                      <a:pt x="25806" y="8245"/>
                      <a:pt x="25806" y="8467"/>
                      <a:pt x="25769" y="8689"/>
                    </a:cubicBezTo>
                    <a:cubicBezTo>
                      <a:pt x="25732" y="9169"/>
                      <a:pt x="25622" y="9613"/>
                      <a:pt x="25548" y="10057"/>
                    </a:cubicBezTo>
                    <a:lnTo>
                      <a:pt x="25437" y="10426"/>
                    </a:lnTo>
                    <a:lnTo>
                      <a:pt x="25769" y="10537"/>
                    </a:lnTo>
                    <a:cubicBezTo>
                      <a:pt x="25917" y="10611"/>
                      <a:pt x="26065" y="10648"/>
                      <a:pt x="26176" y="10722"/>
                    </a:cubicBezTo>
                    <a:lnTo>
                      <a:pt x="26361" y="10833"/>
                    </a:lnTo>
                    <a:lnTo>
                      <a:pt x="26472" y="10870"/>
                    </a:lnTo>
                    <a:lnTo>
                      <a:pt x="26546" y="10907"/>
                    </a:lnTo>
                    <a:cubicBezTo>
                      <a:pt x="26694" y="11018"/>
                      <a:pt x="26842" y="11055"/>
                      <a:pt x="26915" y="11166"/>
                    </a:cubicBezTo>
                    <a:lnTo>
                      <a:pt x="27100" y="11277"/>
                    </a:lnTo>
                    <a:lnTo>
                      <a:pt x="27285" y="11424"/>
                    </a:lnTo>
                    <a:cubicBezTo>
                      <a:pt x="27544" y="11609"/>
                      <a:pt x="27766" y="11831"/>
                      <a:pt x="27951" y="12090"/>
                    </a:cubicBezTo>
                    <a:cubicBezTo>
                      <a:pt x="28025" y="12201"/>
                      <a:pt x="28136" y="12312"/>
                      <a:pt x="28209" y="12460"/>
                    </a:cubicBezTo>
                    <a:cubicBezTo>
                      <a:pt x="28320" y="12571"/>
                      <a:pt x="28394" y="12681"/>
                      <a:pt x="28505" y="12829"/>
                    </a:cubicBezTo>
                    <a:cubicBezTo>
                      <a:pt x="28579" y="12940"/>
                      <a:pt x="28653" y="13088"/>
                      <a:pt x="28727" y="13236"/>
                    </a:cubicBezTo>
                    <a:lnTo>
                      <a:pt x="28838" y="13421"/>
                    </a:lnTo>
                    <a:cubicBezTo>
                      <a:pt x="28875" y="13495"/>
                      <a:pt x="28875" y="13569"/>
                      <a:pt x="28912" y="13643"/>
                    </a:cubicBezTo>
                    <a:cubicBezTo>
                      <a:pt x="28949" y="13754"/>
                      <a:pt x="28949" y="13791"/>
                      <a:pt x="29023" y="13865"/>
                    </a:cubicBezTo>
                    <a:lnTo>
                      <a:pt x="29060" y="14123"/>
                    </a:lnTo>
                    <a:cubicBezTo>
                      <a:pt x="29097" y="14234"/>
                      <a:pt x="29134" y="14382"/>
                      <a:pt x="29134" y="14567"/>
                    </a:cubicBezTo>
                    <a:cubicBezTo>
                      <a:pt x="29208" y="14715"/>
                      <a:pt x="29208" y="14863"/>
                      <a:pt x="29245" y="15048"/>
                    </a:cubicBezTo>
                    <a:cubicBezTo>
                      <a:pt x="29245" y="15158"/>
                      <a:pt x="29245" y="15343"/>
                      <a:pt x="29282" y="15491"/>
                    </a:cubicBezTo>
                    <a:lnTo>
                      <a:pt x="29282" y="15972"/>
                    </a:lnTo>
                    <a:lnTo>
                      <a:pt x="29282" y="16194"/>
                    </a:lnTo>
                    <a:lnTo>
                      <a:pt x="29245" y="16415"/>
                    </a:lnTo>
                    <a:cubicBezTo>
                      <a:pt x="29245" y="16563"/>
                      <a:pt x="29208" y="16748"/>
                      <a:pt x="29134" y="16896"/>
                    </a:cubicBezTo>
                    <a:lnTo>
                      <a:pt x="29097" y="17118"/>
                    </a:lnTo>
                    <a:lnTo>
                      <a:pt x="29023" y="17340"/>
                    </a:lnTo>
                    <a:cubicBezTo>
                      <a:pt x="28949" y="17488"/>
                      <a:pt x="28912" y="17636"/>
                      <a:pt x="28838" y="17820"/>
                    </a:cubicBezTo>
                    <a:cubicBezTo>
                      <a:pt x="28764" y="17931"/>
                      <a:pt x="28690" y="18079"/>
                      <a:pt x="28653" y="18227"/>
                    </a:cubicBezTo>
                    <a:cubicBezTo>
                      <a:pt x="28542" y="18375"/>
                      <a:pt x="28505" y="18486"/>
                      <a:pt x="28394" y="18634"/>
                    </a:cubicBezTo>
                    <a:cubicBezTo>
                      <a:pt x="28320" y="18782"/>
                      <a:pt x="28209" y="18930"/>
                      <a:pt x="28136" y="19003"/>
                    </a:cubicBezTo>
                    <a:lnTo>
                      <a:pt x="27803" y="19373"/>
                    </a:lnTo>
                    <a:lnTo>
                      <a:pt x="27470" y="19706"/>
                    </a:lnTo>
                    <a:cubicBezTo>
                      <a:pt x="27359" y="19780"/>
                      <a:pt x="27248" y="19891"/>
                      <a:pt x="27100" y="20039"/>
                    </a:cubicBezTo>
                    <a:cubicBezTo>
                      <a:pt x="27063" y="20076"/>
                      <a:pt x="26989" y="20113"/>
                      <a:pt x="26915" y="20150"/>
                    </a:cubicBezTo>
                    <a:lnTo>
                      <a:pt x="26731" y="20297"/>
                    </a:lnTo>
                    <a:cubicBezTo>
                      <a:pt x="26620" y="20408"/>
                      <a:pt x="26472" y="20445"/>
                      <a:pt x="26324" y="20519"/>
                    </a:cubicBezTo>
                    <a:cubicBezTo>
                      <a:pt x="26250" y="20593"/>
                      <a:pt x="26176" y="20630"/>
                      <a:pt x="26102" y="20630"/>
                    </a:cubicBezTo>
                    <a:lnTo>
                      <a:pt x="25880" y="20704"/>
                    </a:lnTo>
                    <a:lnTo>
                      <a:pt x="25622" y="20815"/>
                    </a:lnTo>
                    <a:cubicBezTo>
                      <a:pt x="25548" y="20852"/>
                      <a:pt x="25511" y="20852"/>
                      <a:pt x="25400" y="20889"/>
                    </a:cubicBezTo>
                    <a:cubicBezTo>
                      <a:pt x="25252" y="20963"/>
                      <a:pt x="25067" y="21000"/>
                      <a:pt x="24956" y="21037"/>
                    </a:cubicBezTo>
                    <a:cubicBezTo>
                      <a:pt x="24808" y="21074"/>
                      <a:pt x="24623" y="21148"/>
                      <a:pt x="24475" y="21148"/>
                    </a:cubicBezTo>
                    <a:lnTo>
                      <a:pt x="23958" y="21185"/>
                    </a:lnTo>
                    <a:lnTo>
                      <a:pt x="24475" y="21185"/>
                    </a:lnTo>
                    <a:cubicBezTo>
                      <a:pt x="24660" y="21185"/>
                      <a:pt x="24808" y="21148"/>
                      <a:pt x="24993" y="21148"/>
                    </a:cubicBezTo>
                    <a:cubicBezTo>
                      <a:pt x="25178" y="21148"/>
                      <a:pt x="25326" y="21074"/>
                      <a:pt x="25511" y="21037"/>
                    </a:cubicBezTo>
                    <a:cubicBezTo>
                      <a:pt x="25585" y="21037"/>
                      <a:pt x="25695" y="21000"/>
                      <a:pt x="25732" y="21000"/>
                    </a:cubicBezTo>
                    <a:lnTo>
                      <a:pt x="25954" y="20889"/>
                    </a:lnTo>
                    <a:lnTo>
                      <a:pt x="26176" y="20815"/>
                    </a:lnTo>
                    <a:cubicBezTo>
                      <a:pt x="26287" y="20778"/>
                      <a:pt x="26324" y="20778"/>
                      <a:pt x="26435" y="20704"/>
                    </a:cubicBezTo>
                    <a:cubicBezTo>
                      <a:pt x="26546" y="20630"/>
                      <a:pt x="26731" y="20593"/>
                      <a:pt x="26879" y="20482"/>
                    </a:cubicBezTo>
                    <a:lnTo>
                      <a:pt x="27100" y="20334"/>
                    </a:lnTo>
                    <a:cubicBezTo>
                      <a:pt x="27211" y="20297"/>
                      <a:pt x="27248" y="20260"/>
                      <a:pt x="27359" y="20223"/>
                    </a:cubicBezTo>
                    <a:lnTo>
                      <a:pt x="27766" y="19928"/>
                    </a:lnTo>
                    <a:lnTo>
                      <a:pt x="28136" y="19595"/>
                    </a:lnTo>
                    <a:lnTo>
                      <a:pt x="28505" y="19225"/>
                    </a:lnTo>
                    <a:cubicBezTo>
                      <a:pt x="28579" y="19114"/>
                      <a:pt x="28727" y="18966"/>
                      <a:pt x="28838" y="18819"/>
                    </a:cubicBezTo>
                    <a:lnTo>
                      <a:pt x="29097" y="18412"/>
                    </a:lnTo>
                    <a:cubicBezTo>
                      <a:pt x="29208" y="18264"/>
                      <a:pt x="29282" y="18116"/>
                      <a:pt x="29319" y="17931"/>
                    </a:cubicBezTo>
                    <a:cubicBezTo>
                      <a:pt x="29429" y="17820"/>
                      <a:pt x="29466" y="17636"/>
                      <a:pt x="29503" y="17488"/>
                    </a:cubicBezTo>
                    <a:lnTo>
                      <a:pt x="29614" y="17266"/>
                    </a:lnTo>
                    <a:lnTo>
                      <a:pt x="29688" y="17007"/>
                    </a:lnTo>
                    <a:cubicBezTo>
                      <a:pt x="29762" y="16822"/>
                      <a:pt x="29799" y="16711"/>
                      <a:pt x="29836" y="16526"/>
                    </a:cubicBezTo>
                    <a:lnTo>
                      <a:pt x="29873" y="16268"/>
                    </a:lnTo>
                    <a:cubicBezTo>
                      <a:pt x="29873" y="16194"/>
                      <a:pt x="29947" y="16083"/>
                      <a:pt x="29947" y="16046"/>
                    </a:cubicBezTo>
                    <a:lnTo>
                      <a:pt x="29947" y="15787"/>
                    </a:lnTo>
                    <a:lnTo>
                      <a:pt x="29947" y="15639"/>
                    </a:lnTo>
                    <a:lnTo>
                      <a:pt x="29947" y="15602"/>
                    </a:lnTo>
                    <a:lnTo>
                      <a:pt x="29947" y="15528"/>
                    </a:lnTo>
                    <a:lnTo>
                      <a:pt x="29947" y="15048"/>
                    </a:lnTo>
                    <a:cubicBezTo>
                      <a:pt x="29947" y="14863"/>
                      <a:pt x="29873" y="14678"/>
                      <a:pt x="29873" y="14530"/>
                    </a:cubicBezTo>
                    <a:cubicBezTo>
                      <a:pt x="29836" y="14345"/>
                      <a:pt x="29836" y="14197"/>
                      <a:pt x="29799" y="14012"/>
                    </a:cubicBezTo>
                    <a:lnTo>
                      <a:pt x="29762" y="13791"/>
                    </a:lnTo>
                    <a:cubicBezTo>
                      <a:pt x="29762" y="13680"/>
                      <a:pt x="29688" y="13606"/>
                      <a:pt x="29651" y="13569"/>
                    </a:cubicBezTo>
                    <a:cubicBezTo>
                      <a:pt x="29614" y="13458"/>
                      <a:pt x="29614" y="13384"/>
                      <a:pt x="29577" y="13310"/>
                    </a:cubicBezTo>
                    <a:lnTo>
                      <a:pt x="29466" y="13088"/>
                    </a:lnTo>
                    <a:cubicBezTo>
                      <a:pt x="29429" y="12940"/>
                      <a:pt x="29319" y="12755"/>
                      <a:pt x="29245" y="12644"/>
                    </a:cubicBezTo>
                    <a:cubicBezTo>
                      <a:pt x="29134" y="12497"/>
                      <a:pt x="29060" y="12349"/>
                      <a:pt x="28949" y="12164"/>
                    </a:cubicBezTo>
                    <a:cubicBezTo>
                      <a:pt x="28875" y="12016"/>
                      <a:pt x="28764" y="11905"/>
                      <a:pt x="28653" y="11757"/>
                    </a:cubicBezTo>
                    <a:cubicBezTo>
                      <a:pt x="28394" y="11461"/>
                      <a:pt x="28172" y="11240"/>
                      <a:pt x="27914" y="11018"/>
                    </a:cubicBezTo>
                    <a:lnTo>
                      <a:pt x="27729" y="10833"/>
                    </a:lnTo>
                    <a:lnTo>
                      <a:pt x="27470" y="10685"/>
                    </a:lnTo>
                    <a:lnTo>
                      <a:pt x="27063" y="10426"/>
                    </a:lnTo>
                    <a:lnTo>
                      <a:pt x="26989" y="10352"/>
                    </a:lnTo>
                    <a:lnTo>
                      <a:pt x="26842" y="10315"/>
                    </a:lnTo>
                    <a:lnTo>
                      <a:pt x="26620" y="10167"/>
                    </a:lnTo>
                    <a:cubicBezTo>
                      <a:pt x="26546" y="10167"/>
                      <a:pt x="26509" y="10130"/>
                      <a:pt x="26472" y="10130"/>
                    </a:cubicBezTo>
                    <a:cubicBezTo>
                      <a:pt x="26546" y="9761"/>
                      <a:pt x="26657" y="9391"/>
                      <a:pt x="26694" y="8984"/>
                    </a:cubicBezTo>
                    <a:cubicBezTo>
                      <a:pt x="26731" y="8763"/>
                      <a:pt x="26731" y="8467"/>
                      <a:pt x="26731" y="8245"/>
                    </a:cubicBezTo>
                    <a:lnTo>
                      <a:pt x="26731" y="8208"/>
                    </a:lnTo>
                    <a:lnTo>
                      <a:pt x="26731" y="8134"/>
                    </a:lnTo>
                    <a:lnTo>
                      <a:pt x="26731" y="8060"/>
                    </a:lnTo>
                    <a:lnTo>
                      <a:pt x="26731" y="7875"/>
                    </a:lnTo>
                    <a:lnTo>
                      <a:pt x="26731" y="7506"/>
                    </a:lnTo>
                    <a:cubicBezTo>
                      <a:pt x="26731" y="7358"/>
                      <a:pt x="26694" y="7284"/>
                      <a:pt x="26694" y="7136"/>
                    </a:cubicBezTo>
                    <a:lnTo>
                      <a:pt x="26657" y="6766"/>
                    </a:lnTo>
                    <a:cubicBezTo>
                      <a:pt x="26657" y="6618"/>
                      <a:pt x="26620" y="6470"/>
                      <a:pt x="26546" y="6396"/>
                    </a:cubicBezTo>
                    <a:lnTo>
                      <a:pt x="26472" y="6027"/>
                    </a:lnTo>
                    <a:cubicBezTo>
                      <a:pt x="26324" y="5509"/>
                      <a:pt x="26139" y="5065"/>
                      <a:pt x="25917" y="4585"/>
                    </a:cubicBezTo>
                    <a:lnTo>
                      <a:pt x="25806" y="4400"/>
                    </a:lnTo>
                    <a:cubicBezTo>
                      <a:pt x="25769" y="4363"/>
                      <a:pt x="25769" y="4326"/>
                      <a:pt x="25732" y="4215"/>
                    </a:cubicBezTo>
                    <a:lnTo>
                      <a:pt x="25548" y="3882"/>
                    </a:lnTo>
                    <a:cubicBezTo>
                      <a:pt x="25400" y="3661"/>
                      <a:pt x="25252" y="3476"/>
                      <a:pt x="25141" y="3254"/>
                    </a:cubicBezTo>
                    <a:cubicBezTo>
                      <a:pt x="24956" y="2884"/>
                      <a:pt x="24771" y="2699"/>
                      <a:pt x="24586" y="2515"/>
                    </a:cubicBezTo>
                    <a:lnTo>
                      <a:pt x="24032" y="1960"/>
                    </a:lnTo>
                    <a:cubicBezTo>
                      <a:pt x="23847" y="1775"/>
                      <a:pt x="23588" y="1627"/>
                      <a:pt x="23403" y="1516"/>
                    </a:cubicBezTo>
                    <a:cubicBezTo>
                      <a:pt x="23218" y="1331"/>
                      <a:pt x="22997" y="1221"/>
                      <a:pt x="22775" y="1073"/>
                    </a:cubicBezTo>
                    <a:cubicBezTo>
                      <a:pt x="22553" y="962"/>
                      <a:pt x="22294" y="851"/>
                      <a:pt x="22072" y="703"/>
                    </a:cubicBezTo>
                    <a:cubicBezTo>
                      <a:pt x="21850" y="592"/>
                      <a:pt x="21629" y="518"/>
                      <a:pt x="21370" y="444"/>
                    </a:cubicBezTo>
                    <a:cubicBezTo>
                      <a:pt x="21259" y="407"/>
                      <a:pt x="21148" y="333"/>
                      <a:pt x="21000" y="296"/>
                    </a:cubicBezTo>
                    <a:lnTo>
                      <a:pt x="20630" y="222"/>
                    </a:lnTo>
                    <a:cubicBezTo>
                      <a:pt x="20520" y="148"/>
                      <a:pt x="20409" y="111"/>
                      <a:pt x="20261" y="111"/>
                    </a:cubicBezTo>
                    <a:lnTo>
                      <a:pt x="19891" y="74"/>
                    </a:lnTo>
                    <a:cubicBezTo>
                      <a:pt x="19780" y="74"/>
                      <a:pt x="19669" y="0"/>
                      <a:pt x="19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8"/>
              <p:cNvSpPr/>
              <p:nvPr/>
            </p:nvSpPr>
            <p:spPr>
              <a:xfrm>
                <a:off x="-1921400" y="1107850"/>
                <a:ext cx="135900" cy="147900"/>
              </a:xfrm>
              <a:custGeom>
                <a:avLst/>
                <a:gdLst/>
                <a:ahLst/>
                <a:cxnLst/>
                <a:rect l="l" t="t" r="r" b="b"/>
                <a:pathLst>
                  <a:path w="5436" h="5916" extrusionOk="0">
                    <a:moveTo>
                      <a:pt x="444" y="5287"/>
                    </a:moveTo>
                    <a:cubicBezTo>
                      <a:pt x="592" y="5287"/>
                      <a:pt x="666" y="5361"/>
                      <a:pt x="666" y="5509"/>
                    </a:cubicBezTo>
                    <a:cubicBezTo>
                      <a:pt x="666" y="5620"/>
                      <a:pt x="592" y="5731"/>
                      <a:pt x="444" y="5731"/>
                    </a:cubicBezTo>
                    <a:cubicBezTo>
                      <a:pt x="296" y="5731"/>
                      <a:pt x="222" y="5657"/>
                      <a:pt x="222" y="5509"/>
                    </a:cubicBezTo>
                    <a:cubicBezTo>
                      <a:pt x="222" y="5361"/>
                      <a:pt x="296" y="5287"/>
                      <a:pt x="444" y="5287"/>
                    </a:cubicBezTo>
                    <a:close/>
                    <a:moveTo>
                      <a:pt x="4955" y="0"/>
                    </a:moveTo>
                    <a:lnTo>
                      <a:pt x="4955" y="2108"/>
                    </a:lnTo>
                    <a:lnTo>
                      <a:pt x="1738" y="5324"/>
                    </a:lnTo>
                    <a:lnTo>
                      <a:pt x="851" y="5324"/>
                    </a:lnTo>
                    <a:cubicBezTo>
                      <a:pt x="814" y="5139"/>
                      <a:pt x="629" y="4991"/>
                      <a:pt x="444" y="4991"/>
                    </a:cubicBezTo>
                    <a:cubicBezTo>
                      <a:pt x="148" y="4991"/>
                      <a:pt x="1" y="5250"/>
                      <a:pt x="1" y="5472"/>
                    </a:cubicBezTo>
                    <a:cubicBezTo>
                      <a:pt x="1" y="5731"/>
                      <a:pt x="222" y="5916"/>
                      <a:pt x="444" y="5916"/>
                    </a:cubicBezTo>
                    <a:cubicBezTo>
                      <a:pt x="629" y="5916"/>
                      <a:pt x="814" y="5805"/>
                      <a:pt x="851" y="5620"/>
                    </a:cubicBezTo>
                    <a:lnTo>
                      <a:pt x="1886" y="5620"/>
                    </a:lnTo>
                    <a:lnTo>
                      <a:pt x="1886" y="5657"/>
                    </a:lnTo>
                    <a:lnTo>
                      <a:pt x="5435" y="2108"/>
                    </a:lnTo>
                    <a:lnTo>
                      <a:pt x="49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8"/>
              <p:cNvSpPr/>
              <p:nvPr/>
            </p:nvSpPr>
            <p:spPr>
              <a:xfrm>
                <a:off x="-1901075" y="974750"/>
                <a:ext cx="221850" cy="357725"/>
              </a:xfrm>
              <a:custGeom>
                <a:avLst/>
                <a:gdLst/>
                <a:ahLst/>
                <a:cxnLst/>
                <a:rect l="l" t="t" r="r" b="b"/>
                <a:pathLst>
                  <a:path w="8874" h="14309" extrusionOk="0">
                    <a:moveTo>
                      <a:pt x="8356" y="7875"/>
                    </a:moveTo>
                    <a:cubicBezTo>
                      <a:pt x="8504" y="7875"/>
                      <a:pt x="8578" y="7986"/>
                      <a:pt x="8578" y="8097"/>
                    </a:cubicBezTo>
                    <a:cubicBezTo>
                      <a:pt x="8578" y="8245"/>
                      <a:pt x="8504" y="8356"/>
                      <a:pt x="8356" y="8356"/>
                    </a:cubicBezTo>
                    <a:cubicBezTo>
                      <a:pt x="8349" y="8360"/>
                      <a:pt x="8340" y="8362"/>
                      <a:pt x="8331" y="8362"/>
                    </a:cubicBezTo>
                    <a:cubicBezTo>
                      <a:pt x="8253" y="8362"/>
                      <a:pt x="8135" y="8230"/>
                      <a:pt x="8135" y="8097"/>
                    </a:cubicBezTo>
                    <a:cubicBezTo>
                      <a:pt x="8135" y="7986"/>
                      <a:pt x="8208" y="7875"/>
                      <a:pt x="8356" y="7875"/>
                    </a:cubicBezTo>
                    <a:close/>
                    <a:moveTo>
                      <a:pt x="3217" y="11609"/>
                    </a:moveTo>
                    <a:cubicBezTo>
                      <a:pt x="3365" y="11609"/>
                      <a:pt x="3476" y="11720"/>
                      <a:pt x="3476" y="11868"/>
                    </a:cubicBezTo>
                    <a:cubicBezTo>
                      <a:pt x="3513" y="11942"/>
                      <a:pt x="3365" y="12090"/>
                      <a:pt x="3217" y="12090"/>
                    </a:cubicBezTo>
                    <a:cubicBezTo>
                      <a:pt x="3107" y="12090"/>
                      <a:pt x="2996" y="11979"/>
                      <a:pt x="2996" y="11868"/>
                    </a:cubicBezTo>
                    <a:cubicBezTo>
                      <a:pt x="2996" y="11720"/>
                      <a:pt x="3107" y="11609"/>
                      <a:pt x="3217" y="11609"/>
                    </a:cubicBezTo>
                    <a:close/>
                    <a:moveTo>
                      <a:pt x="408" y="12608"/>
                    </a:moveTo>
                    <a:cubicBezTo>
                      <a:pt x="556" y="12608"/>
                      <a:pt x="629" y="12682"/>
                      <a:pt x="629" y="12829"/>
                    </a:cubicBezTo>
                    <a:cubicBezTo>
                      <a:pt x="703" y="12903"/>
                      <a:pt x="556" y="13051"/>
                      <a:pt x="408" y="13051"/>
                    </a:cubicBezTo>
                    <a:cubicBezTo>
                      <a:pt x="260" y="13051"/>
                      <a:pt x="186" y="12977"/>
                      <a:pt x="186" y="12829"/>
                    </a:cubicBezTo>
                    <a:cubicBezTo>
                      <a:pt x="186" y="12682"/>
                      <a:pt x="260" y="12608"/>
                      <a:pt x="408" y="12608"/>
                    </a:cubicBezTo>
                    <a:close/>
                    <a:moveTo>
                      <a:pt x="962" y="13643"/>
                    </a:moveTo>
                    <a:cubicBezTo>
                      <a:pt x="1110" y="13643"/>
                      <a:pt x="1184" y="13754"/>
                      <a:pt x="1184" y="13902"/>
                    </a:cubicBezTo>
                    <a:cubicBezTo>
                      <a:pt x="1184" y="14013"/>
                      <a:pt x="1110" y="14123"/>
                      <a:pt x="962" y="14123"/>
                    </a:cubicBezTo>
                    <a:cubicBezTo>
                      <a:pt x="814" y="14123"/>
                      <a:pt x="740" y="14013"/>
                      <a:pt x="740" y="13902"/>
                    </a:cubicBezTo>
                    <a:cubicBezTo>
                      <a:pt x="740" y="13754"/>
                      <a:pt x="814" y="13643"/>
                      <a:pt x="962" y="13643"/>
                    </a:cubicBezTo>
                    <a:close/>
                    <a:moveTo>
                      <a:pt x="3883" y="13643"/>
                    </a:moveTo>
                    <a:cubicBezTo>
                      <a:pt x="4031" y="13643"/>
                      <a:pt x="4105" y="13754"/>
                      <a:pt x="4105" y="13902"/>
                    </a:cubicBezTo>
                    <a:cubicBezTo>
                      <a:pt x="4142" y="14013"/>
                      <a:pt x="4031" y="14123"/>
                      <a:pt x="3883" y="14123"/>
                    </a:cubicBezTo>
                    <a:cubicBezTo>
                      <a:pt x="3735" y="14123"/>
                      <a:pt x="3661" y="14013"/>
                      <a:pt x="3661" y="13902"/>
                    </a:cubicBezTo>
                    <a:cubicBezTo>
                      <a:pt x="3661" y="13754"/>
                      <a:pt x="3735" y="13643"/>
                      <a:pt x="3883" y="13643"/>
                    </a:cubicBezTo>
                    <a:close/>
                    <a:moveTo>
                      <a:pt x="8282" y="1"/>
                    </a:moveTo>
                    <a:lnTo>
                      <a:pt x="8282" y="7691"/>
                    </a:lnTo>
                    <a:cubicBezTo>
                      <a:pt x="8098" y="7728"/>
                      <a:pt x="7950" y="7912"/>
                      <a:pt x="7950" y="8134"/>
                    </a:cubicBezTo>
                    <a:cubicBezTo>
                      <a:pt x="7950" y="8245"/>
                      <a:pt x="7950" y="8282"/>
                      <a:pt x="7987" y="8356"/>
                    </a:cubicBezTo>
                    <a:lnTo>
                      <a:pt x="7247" y="9095"/>
                    </a:lnTo>
                    <a:lnTo>
                      <a:pt x="6249" y="9095"/>
                    </a:lnTo>
                    <a:lnTo>
                      <a:pt x="6951" y="8393"/>
                    </a:lnTo>
                    <a:lnTo>
                      <a:pt x="6951" y="7469"/>
                    </a:lnTo>
                    <a:lnTo>
                      <a:pt x="6619" y="2958"/>
                    </a:lnTo>
                    <a:lnTo>
                      <a:pt x="6619" y="8245"/>
                    </a:lnTo>
                    <a:lnTo>
                      <a:pt x="5768" y="9095"/>
                    </a:lnTo>
                    <a:lnTo>
                      <a:pt x="3920" y="9095"/>
                    </a:lnTo>
                    <a:lnTo>
                      <a:pt x="629" y="12349"/>
                    </a:lnTo>
                    <a:cubicBezTo>
                      <a:pt x="593" y="12312"/>
                      <a:pt x="519" y="12312"/>
                      <a:pt x="482" y="12312"/>
                    </a:cubicBezTo>
                    <a:cubicBezTo>
                      <a:pt x="186" y="12312"/>
                      <a:pt x="1" y="12534"/>
                      <a:pt x="1" y="12793"/>
                    </a:cubicBezTo>
                    <a:cubicBezTo>
                      <a:pt x="1" y="13051"/>
                      <a:pt x="223" y="13236"/>
                      <a:pt x="482" y="13236"/>
                    </a:cubicBezTo>
                    <a:cubicBezTo>
                      <a:pt x="703" y="13236"/>
                      <a:pt x="925" y="13014"/>
                      <a:pt x="925" y="12793"/>
                    </a:cubicBezTo>
                    <a:cubicBezTo>
                      <a:pt x="925" y="12682"/>
                      <a:pt x="925" y="12645"/>
                      <a:pt x="888" y="12571"/>
                    </a:cubicBezTo>
                    <a:lnTo>
                      <a:pt x="4068" y="9391"/>
                    </a:lnTo>
                    <a:lnTo>
                      <a:pt x="5436" y="9391"/>
                    </a:lnTo>
                    <a:lnTo>
                      <a:pt x="3476" y="11388"/>
                    </a:lnTo>
                    <a:cubicBezTo>
                      <a:pt x="3402" y="11351"/>
                      <a:pt x="3328" y="11351"/>
                      <a:pt x="3291" y="11351"/>
                    </a:cubicBezTo>
                    <a:cubicBezTo>
                      <a:pt x="2996" y="11351"/>
                      <a:pt x="2811" y="11572"/>
                      <a:pt x="2811" y="11794"/>
                    </a:cubicBezTo>
                    <a:cubicBezTo>
                      <a:pt x="2811" y="12016"/>
                      <a:pt x="3033" y="12275"/>
                      <a:pt x="3291" y="12275"/>
                    </a:cubicBezTo>
                    <a:cubicBezTo>
                      <a:pt x="3513" y="12275"/>
                      <a:pt x="3735" y="12016"/>
                      <a:pt x="3735" y="11794"/>
                    </a:cubicBezTo>
                    <a:cubicBezTo>
                      <a:pt x="3735" y="11720"/>
                      <a:pt x="3735" y="11646"/>
                      <a:pt x="3698" y="11609"/>
                    </a:cubicBezTo>
                    <a:lnTo>
                      <a:pt x="5916" y="9391"/>
                    </a:lnTo>
                    <a:lnTo>
                      <a:pt x="7395" y="9391"/>
                    </a:lnTo>
                    <a:lnTo>
                      <a:pt x="8208" y="8578"/>
                    </a:lnTo>
                    <a:cubicBezTo>
                      <a:pt x="8208" y="8578"/>
                      <a:pt x="8282" y="8578"/>
                      <a:pt x="8282" y="8615"/>
                    </a:cubicBezTo>
                    <a:lnTo>
                      <a:pt x="8282" y="9354"/>
                    </a:lnTo>
                    <a:lnTo>
                      <a:pt x="4142" y="13458"/>
                    </a:lnTo>
                    <a:cubicBezTo>
                      <a:pt x="4068" y="13421"/>
                      <a:pt x="4031" y="13384"/>
                      <a:pt x="3920" y="13384"/>
                    </a:cubicBezTo>
                    <a:cubicBezTo>
                      <a:pt x="3735" y="13384"/>
                      <a:pt x="3550" y="13532"/>
                      <a:pt x="3513" y="13717"/>
                    </a:cubicBezTo>
                    <a:lnTo>
                      <a:pt x="1443" y="13717"/>
                    </a:lnTo>
                    <a:cubicBezTo>
                      <a:pt x="1369" y="13532"/>
                      <a:pt x="1184" y="13384"/>
                      <a:pt x="1036" y="13384"/>
                    </a:cubicBezTo>
                    <a:cubicBezTo>
                      <a:pt x="740" y="13384"/>
                      <a:pt x="556" y="13606"/>
                      <a:pt x="556" y="13828"/>
                    </a:cubicBezTo>
                    <a:cubicBezTo>
                      <a:pt x="556" y="14123"/>
                      <a:pt x="777" y="14308"/>
                      <a:pt x="1036" y="14308"/>
                    </a:cubicBezTo>
                    <a:cubicBezTo>
                      <a:pt x="1184" y="14308"/>
                      <a:pt x="1406" y="14160"/>
                      <a:pt x="1443" y="13976"/>
                    </a:cubicBezTo>
                    <a:lnTo>
                      <a:pt x="3513" y="13976"/>
                    </a:lnTo>
                    <a:cubicBezTo>
                      <a:pt x="3550" y="14160"/>
                      <a:pt x="3735" y="14308"/>
                      <a:pt x="3920" y="14308"/>
                    </a:cubicBezTo>
                    <a:cubicBezTo>
                      <a:pt x="4216" y="14308"/>
                      <a:pt x="4400" y="14087"/>
                      <a:pt x="4400" y="13828"/>
                    </a:cubicBezTo>
                    <a:lnTo>
                      <a:pt x="4400" y="13717"/>
                    </a:lnTo>
                    <a:lnTo>
                      <a:pt x="8578" y="9502"/>
                    </a:lnTo>
                    <a:lnTo>
                      <a:pt x="8578" y="8578"/>
                    </a:lnTo>
                    <a:cubicBezTo>
                      <a:pt x="8726" y="8467"/>
                      <a:pt x="8874" y="8356"/>
                      <a:pt x="8874" y="8134"/>
                    </a:cubicBezTo>
                    <a:cubicBezTo>
                      <a:pt x="8874" y="7949"/>
                      <a:pt x="8763" y="7765"/>
                      <a:pt x="8578" y="7728"/>
                    </a:cubicBezTo>
                    <a:lnTo>
                      <a:pt x="8578" y="7469"/>
                    </a:lnTo>
                    <a:lnTo>
                      <a:pt x="82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8"/>
              <p:cNvSpPr/>
              <p:nvPr/>
            </p:nvSpPr>
            <p:spPr>
              <a:xfrm>
                <a:off x="-1727300" y="1050550"/>
                <a:ext cx="72125" cy="310575"/>
              </a:xfrm>
              <a:custGeom>
                <a:avLst/>
                <a:gdLst/>
                <a:ahLst/>
                <a:cxnLst/>
                <a:rect l="l" t="t" r="r" b="b"/>
                <a:pathLst>
                  <a:path w="2885" h="12423" extrusionOk="0">
                    <a:moveTo>
                      <a:pt x="1960" y="9465"/>
                    </a:moveTo>
                    <a:cubicBezTo>
                      <a:pt x="2071" y="9465"/>
                      <a:pt x="2182" y="9576"/>
                      <a:pt x="2182" y="9687"/>
                    </a:cubicBezTo>
                    <a:cubicBezTo>
                      <a:pt x="2182" y="9834"/>
                      <a:pt x="2108" y="9945"/>
                      <a:pt x="1960" y="9945"/>
                    </a:cubicBezTo>
                    <a:cubicBezTo>
                      <a:pt x="1812" y="9945"/>
                      <a:pt x="1738" y="9834"/>
                      <a:pt x="1738" y="9687"/>
                    </a:cubicBezTo>
                    <a:cubicBezTo>
                      <a:pt x="1738" y="9576"/>
                      <a:pt x="1812" y="9465"/>
                      <a:pt x="1960" y="9465"/>
                    </a:cubicBezTo>
                    <a:close/>
                    <a:moveTo>
                      <a:pt x="526" y="11492"/>
                    </a:moveTo>
                    <a:cubicBezTo>
                      <a:pt x="644" y="11492"/>
                      <a:pt x="703" y="11621"/>
                      <a:pt x="703" y="11720"/>
                    </a:cubicBezTo>
                    <a:cubicBezTo>
                      <a:pt x="703" y="11868"/>
                      <a:pt x="629" y="11979"/>
                      <a:pt x="481" y="11979"/>
                    </a:cubicBezTo>
                    <a:cubicBezTo>
                      <a:pt x="333" y="11979"/>
                      <a:pt x="259" y="11868"/>
                      <a:pt x="259" y="11720"/>
                    </a:cubicBezTo>
                    <a:cubicBezTo>
                      <a:pt x="259" y="11609"/>
                      <a:pt x="333" y="11498"/>
                      <a:pt x="481" y="11498"/>
                    </a:cubicBezTo>
                    <a:cubicBezTo>
                      <a:pt x="497" y="11494"/>
                      <a:pt x="512" y="11492"/>
                      <a:pt x="526" y="11492"/>
                    </a:cubicBezTo>
                    <a:close/>
                    <a:moveTo>
                      <a:pt x="1960" y="11720"/>
                    </a:moveTo>
                    <a:cubicBezTo>
                      <a:pt x="2071" y="11720"/>
                      <a:pt x="2182" y="11831"/>
                      <a:pt x="2182" y="11979"/>
                    </a:cubicBezTo>
                    <a:cubicBezTo>
                      <a:pt x="2182" y="12090"/>
                      <a:pt x="2108" y="12201"/>
                      <a:pt x="1960" y="12201"/>
                    </a:cubicBezTo>
                    <a:cubicBezTo>
                      <a:pt x="1812" y="12201"/>
                      <a:pt x="1738" y="12090"/>
                      <a:pt x="1738" y="11979"/>
                    </a:cubicBezTo>
                    <a:cubicBezTo>
                      <a:pt x="1738" y="11831"/>
                      <a:pt x="1812" y="11720"/>
                      <a:pt x="1960" y="11720"/>
                    </a:cubicBezTo>
                    <a:close/>
                    <a:moveTo>
                      <a:pt x="2588" y="0"/>
                    </a:moveTo>
                    <a:lnTo>
                      <a:pt x="2588" y="7247"/>
                    </a:lnTo>
                    <a:lnTo>
                      <a:pt x="2699" y="7247"/>
                    </a:lnTo>
                    <a:lnTo>
                      <a:pt x="296" y="9650"/>
                    </a:lnTo>
                    <a:lnTo>
                      <a:pt x="296" y="11313"/>
                    </a:lnTo>
                    <a:cubicBezTo>
                      <a:pt x="111" y="11350"/>
                      <a:pt x="0" y="11535"/>
                      <a:pt x="0" y="11720"/>
                    </a:cubicBezTo>
                    <a:cubicBezTo>
                      <a:pt x="0" y="12016"/>
                      <a:pt x="222" y="12201"/>
                      <a:pt x="444" y="12201"/>
                    </a:cubicBezTo>
                    <a:cubicBezTo>
                      <a:pt x="740" y="12201"/>
                      <a:pt x="925" y="11979"/>
                      <a:pt x="925" y="11720"/>
                    </a:cubicBezTo>
                    <a:cubicBezTo>
                      <a:pt x="925" y="11535"/>
                      <a:pt x="777" y="11350"/>
                      <a:pt x="592" y="11313"/>
                    </a:cubicBezTo>
                    <a:lnTo>
                      <a:pt x="592" y="9797"/>
                    </a:lnTo>
                    <a:lnTo>
                      <a:pt x="1701" y="8688"/>
                    </a:lnTo>
                    <a:lnTo>
                      <a:pt x="1701" y="9317"/>
                    </a:lnTo>
                    <a:cubicBezTo>
                      <a:pt x="1516" y="9391"/>
                      <a:pt x="1368" y="9576"/>
                      <a:pt x="1368" y="9761"/>
                    </a:cubicBezTo>
                    <a:cubicBezTo>
                      <a:pt x="1368" y="9945"/>
                      <a:pt x="1516" y="10130"/>
                      <a:pt x="1701" y="10167"/>
                    </a:cubicBezTo>
                    <a:lnTo>
                      <a:pt x="1701" y="11535"/>
                    </a:lnTo>
                    <a:cubicBezTo>
                      <a:pt x="1516" y="11609"/>
                      <a:pt x="1368" y="11794"/>
                      <a:pt x="1368" y="11979"/>
                    </a:cubicBezTo>
                    <a:cubicBezTo>
                      <a:pt x="1368" y="12238"/>
                      <a:pt x="1590" y="12422"/>
                      <a:pt x="1849" y="12422"/>
                    </a:cubicBezTo>
                    <a:cubicBezTo>
                      <a:pt x="2108" y="12422"/>
                      <a:pt x="2293" y="12201"/>
                      <a:pt x="2293" y="11979"/>
                    </a:cubicBezTo>
                    <a:cubicBezTo>
                      <a:pt x="2293" y="11794"/>
                      <a:pt x="2145" y="11609"/>
                      <a:pt x="1960" y="11535"/>
                    </a:cubicBezTo>
                    <a:lnTo>
                      <a:pt x="1960" y="10167"/>
                    </a:lnTo>
                    <a:cubicBezTo>
                      <a:pt x="2145" y="10130"/>
                      <a:pt x="2293" y="9945"/>
                      <a:pt x="2293" y="9761"/>
                    </a:cubicBezTo>
                    <a:cubicBezTo>
                      <a:pt x="2293" y="9576"/>
                      <a:pt x="2145" y="9391"/>
                      <a:pt x="1960" y="9317"/>
                    </a:cubicBezTo>
                    <a:lnTo>
                      <a:pt x="1960" y="8356"/>
                    </a:lnTo>
                    <a:lnTo>
                      <a:pt x="2884" y="7431"/>
                    </a:lnTo>
                    <a:lnTo>
                      <a:pt x="2884" y="4474"/>
                    </a:lnTo>
                    <a:lnTo>
                      <a:pt x="25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8"/>
              <p:cNvSpPr/>
              <p:nvPr/>
            </p:nvSpPr>
            <p:spPr>
              <a:xfrm>
                <a:off x="-1913075" y="1103225"/>
                <a:ext cx="63800" cy="113700"/>
              </a:xfrm>
              <a:custGeom>
                <a:avLst/>
                <a:gdLst/>
                <a:ahLst/>
                <a:cxnLst/>
                <a:rect l="l" t="t" r="r" b="b"/>
                <a:pathLst>
                  <a:path w="2552" h="4548" extrusionOk="0">
                    <a:moveTo>
                      <a:pt x="481" y="3883"/>
                    </a:moveTo>
                    <a:cubicBezTo>
                      <a:pt x="629" y="3883"/>
                      <a:pt x="703" y="3993"/>
                      <a:pt x="703" y="4141"/>
                    </a:cubicBezTo>
                    <a:cubicBezTo>
                      <a:pt x="703" y="4252"/>
                      <a:pt x="629" y="4363"/>
                      <a:pt x="481" y="4363"/>
                    </a:cubicBezTo>
                    <a:cubicBezTo>
                      <a:pt x="333" y="4363"/>
                      <a:pt x="259" y="4252"/>
                      <a:pt x="259" y="4141"/>
                    </a:cubicBezTo>
                    <a:cubicBezTo>
                      <a:pt x="259" y="3993"/>
                      <a:pt x="333" y="3883"/>
                      <a:pt x="481" y="3883"/>
                    </a:cubicBezTo>
                    <a:close/>
                    <a:moveTo>
                      <a:pt x="2108" y="1"/>
                    </a:moveTo>
                    <a:lnTo>
                      <a:pt x="2108" y="2219"/>
                    </a:lnTo>
                    <a:lnTo>
                      <a:pt x="703" y="3624"/>
                    </a:lnTo>
                    <a:cubicBezTo>
                      <a:pt x="690" y="3636"/>
                      <a:pt x="674" y="3640"/>
                      <a:pt x="653" y="3640"/>
                    </a:cubicBezTo>
                    <a:cubicBezTo>
                      <a:pt x="612" y="3640"/>
                      <a:pt x="555" y="3624"/>
                      <a:pt x="481" y="3624"/>
                    </a:cubicBezTo>
                    <a:cubicBezTo>
                      <a:pt x="185" y="3624"/>
                      <a:pt x="0" y="3846"/>
                      <a:pt x="0" y="4067"/>
                    </a:cubicBezTo>
                    <a:cubicBezTo>
                      <a:pt x="0" y="4326"/>
                      <a:pt x="259" y="4548"/>
                      <a:pt x="481" y="4548"/>
                    </a:cubicBezTo>
                    <a:cubicBezTo>
                      <a:pt x="740" y="4548"/>
                      <a:pt x="925" y="4326"/>
                      <a:pt x="925" y="4067"/>
                    </a:cubicBezTo>
                    <a:cubicBezTo>
                      <a:pt x="925" y="4030"/>
                      <a:pt x="925" y="3993"/>
                      <a:pt x="888" y="3883"/>
                    </a:cubicBezTo>
                    <a:lnTo>
                      <a:pt x="2551" y="2219"/>
                    </a:lnTo>
                    <a:lnTo>
                      <a:pt x="21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8"/>
              <p:cNvSpPr/>
              <p:nvPr/>
            </p:nvSpPr>
            <p:spPr>
              <a:xfrm>
                <a:off x="-1791075" y="1087525"/>
                <a:ext cx="122025" cy="285625"/>
              </a:xfrm>
              <a:custGeom>
                <a:avLst/>
                <a:gdLst/>
                <a:ahLst/>
                <a:cxnLst/>
                <a:rect l="l" t="t" r="r" b="b"/>
                <a:pathLst>
                  <a:path w="4881" h="11425" extrusionOk="0">
                    <a:moveTo>
                      <a:pt x="444" y="10722"/>
                    </a:moveTo>
                    <a:cubicBezTo>
                      <a:pt x="592" y="10722"/>
                      <a:pt x="666" y="10796"/>
                      <a:pt x="666" y="10943"/>
                    </a:cubicBezTo>
                    <a:cubicBezTo>
                      <a:pt x="740" y="11054"/>
                      <a:pt x="592" y="11165"/>
                      <a:pt x="444" y="11165"/>
                    </a:cubicBezTo>
                    <a:cubicBezTo>
                      <a:pt x="296" y="11165"/>
                      <a:pt x="222" y="11091"/>
                      <a:pt x="222" y="10943"/>
                    </a:cubicBezTo>
                    <a:cubicBezTo>
                      <a:pt x="222" y="10796"/>
                      <a:pt x="296" y="10722"/>
                      <a:pt x="444" y="10722"/>
                    </a:cubicBezTo>
                    <a:close/>
                    <a:moveTo>
                      <a:pt x="4548" y="0"/>
                    </a:moveTo>
                    <a:lnTo>
                      <a:pt x="4548" y="5324"/>
                    </a:lnTo>
                    <a:lnTo>
                      <a:pt x="333" y="9576"/>
                    </a:lnTo>
                    <a:lnTo>
                      <a:pt x="333" y="10537"/>
                    </a:lnTo>
                    <a:cubicBezTo>
                      <a:pt x="148" y="10574"/>
                      <a:pt x="0" y="10759"/>
                      <a:pt x="0" y="10943"/>
                    </a:cubicBezTo>
                    <a:cubicBezTo>
                      <a:pt x="0" y="11239"/>
                      <a:pt x="222" y="11424"/>
                      <a:pt x="444" y="11424"/>
                    </a:cubicBezTo>
                    <a:cubicBezTo>
                      <a:pt x="740" y="11424"/>
                      <a:pt x="925" y="11165"/>
                      <a:pt x="925" y="10943"/>
                    </a:cubicBezTo>
                    <a:cubicBezTo>
                      <a:pt x="925" y="10722"/>
                      <a:pt x="777" y="10537"/>
                      <a:pt x="629" y="10500"/>
                    </a:cubicBezTo>
                    <a:lnTo>
                      <a:pt x="629" y="9649"/>
                    </a:lnTo>
                    <a:lnTo>
                      <a:pt x="4881" y="5398"/>
                    </a:lnTo>
                    <a:lnTo>
                      <a:pt x="4881" y="2958"/>
                    </a:lnTo>
                    <a:lnTo>
                      <a:pt x="45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8"/>
              <p:cNvSpPr/>
              <p:nvPr/>
            </p:nvSpPr>
            <p:spPr>
              <a:xfrm>
                <a:off x="-1432450" y="1107850"/>
                <a:ext cx="52700" cy="98925"/>
              </a:xfrm>
              <a:custGeom>
                <a:avLst/>
                <a:gdLst/>
                <a:ahLst/>
                <a:cxnLst/>
                <a:rect l="l" t="t" r="r" b="b"/>
                <a:pathLst>
                  <a:path w="2108" h="3957" extrusionOk="0">
                    <a:moveTo>
                      <a:pt x="1664" y="3291"/>
                    </a:moveTo>
                    <a:cubicBezTo>
                      <a:pt x="1812" y="3291"/>
                      <a:pt x="1923" y="3402"/>
                      <a:pt x="1923" y="3513"/>
                    </a:cubicBezTo>
                    <a:cubicBezTo>
                      <a:pt x="1923" y="3661"/>
                      <a:pt x="1812" y="3771"/>
                      <a:pt x="1664" y="3771"/>
                    </a:cubicBezTo>
                    <a:cubicBezTo>
                      <a:pt x="1553" y="3771"/>
                      <a:pt x="1442" y="3661"/>
                      <a:pt x="1442" y="3513"/>
                    </a:cubicBezTo>
                    <a:cubicBezTo>
                      <a:pt x="1442" y="3402"/>
                      <a:pt x="1553" y="3291"/>
                      <a:pt x="1664" y="3291"/>
                    </a:cubicBezTo>
                    <a:close/>
                    <a:moveTo>
                      <a:pt x="0" y="0"/>
                    </a:moveTo>
                    <a:lnTo>
                      <a:pt x="0" y="2108"/>
                    </a:lnTo>
                    <a:lnTo>
                      <a:pt x="1220" y="3291"/>
                    </a:lnTo>
                    <a:cubicBezTo>
                      <a:pt x="1220" y="3328"/>
                      <a:pt x="1183" y="3402"/>
                      <a:pt x="1183" y="3476"/>
                    </a:cubicBezTo>
                    <a:cubicBezTo>
                      <a:pt x="1183" y="3771"/>
                      <a:pt x="1405" y="3956"/>
                      <a:pt x="1627" y="3956"/>
                    </a:cubicBezTo>
                    <a:cubicBezTo>
                      <a:pt x="1923" y="3956"/>
                      <a:pt x="2107" y="3698"/>
                      <a:pt x="2107" y="3476"/>
                    </a:cubicBezTo>
                    <a:cubicBezTo>
                      <a:pt x="2107" y="3254"/>
                      <a:pt x="1923" y="3032"/>
                      <a:pt x="1664" y="3032"/>
                    </a:cubicBezTo>
                    <a:cubicBezTo>
                      <a:pt x="1590" y="3032"/>
                      <a:pt x="1553" y="3032"/>
                      <a:pt x="1442" y="3069"/>
                    </a:cubicBezTo>
                    <a:lnTo>
                      <a:pt x="481" y="210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8"/>
              <p:cNvSpPr/>
              <p:nvPr/>
            </p:nvSpPr>
            <p:spPr>
              <a:xfrm>
                <a:off x="-1520275" y="1086600"/>
                <a:ext cx="118350" cy="183025"/>
              </a:xfrm>
              <a:custGeom>
                <a:avLst/>
                <a:gdLst/>
                <a:ahLst/>
                <a:cxnLst/>
                <a:rect l="l" t="t" r="r" b="b"/>
                <a:pathLst>
                  <a:path w="4734" h="7321" extrusionOk="0">
                    <a:moveTo>
                      <a:pt x="1997" y="4326"/>
                    </a:moveTo>
                    <a:cubicBezTo>
                      <a:pt x="2145" y="4326"/>
                      <a:pt x="2219" y="4437"/>
                      <a:pt x="2219" y="4548"/>
                    </a:cubicBezTo>
                    <a:cubicBezTo>
                      <a:pt x="2219" y="4695"/>
                      <a:pt x="2145" y="4806"/>
                      <a:pt x="1997" y="4806"/>
                    </a:cubicBezTo>
                    <a:cubicBezTo>
                      <a:pt x="1849" y="4806"/>
                      <a:pt x="1775" y="4695"/>
                      <a:pt x="1775" y="4548"/>
                    </a:cubicBezTo>
                    <a:cubicBezTo>
                      <a:pt x="1775" y="4437"/>
                      <a:pt x="1849" y="4326"/>
                      <a:pt x="1997" y="4326"/>
                    </a:cubicBezTo>
                    <a:close/>
                    <a:moveTo>
                      <a:pt x="4216" y="6655"/>
                    </a:moveTo>
                    <a:cubicBezTo>
                      <a:pt x="4363" y="6655"/>
                      <a:pt x="4437" y="6729"/>
                      <a:pt x="4437" y="6877"/>
                    </a:cubicBezTo>
                    <a:cubicBezTo>
                      <a:pt x="4511" y="6951"/>
                      <a:pt x="4363" y="7098"/>
                      <a:pt x="4216" y="7098"/>
                    </a:cubicBezTo>
                    <a:cubicBezTo>
                      <a:pt x="4068" y="7098"/>
                      <a:pt x="3994" y="7025"/>
                      <a:pt x="3994" y="6877"/>
                    </a:cubicBezTo>
                    <a:cubicBezTo>
                      <a:pt x="3994" y="6729"/>
                      <a:pt x="4068" y="6655"/>
                      <a:pt x="4216" y="6655"/>
                    </a:cubicBezTo>
                    <a:close/>
                    <a:moveTo>
                      <a:pt x="1" y="0"/>
                    </a:moveTo>
                    <a:lnTo>
                      <a:pt x="1" y="2995"/>
                    </a:lnTo>
                    <a:lnTo>
                      <a:pt x="1554" y="4474"/>
                    </a:lnTo>
                    <a:cubicBezTo>
                      <a:pt x="1554" y="4511"/>
                      <a:pt x="1517" y="4548"/>
                      <a:pt x="1517" y="4621"/>
                    </a:cubicBezTo>
                    <a:cubicBezTo>
                      <a:pt x="1517" y="4880"/>
                      <a:pt x="1739" y="5065"/>
                      <a:pt x="1960" y="5065"/>
                    </a:cubicBezTo>
                    <a:cubicBezTo>
                      <a:pt x="1997" y="5065"/>
                      <a:pt x="2034" y="5065"/>
                      <a:pt x="2108" y="5028"/>
                    </a:cubicBezTo>
                    <a:lnTo>
                      <a:pt x="3772" y="6655"/>
                    </a:lnTo>
                    <a:cubicBezTo>
                      <a:pt x="3735" y="6729"/>
                      <a:pt x="3735" y="6766"/>
                      <a:pt x="3735" y="6877"/>
                    </a:cubicBezTo>
                    <a:cubicBezTo>
                      <a:pt x="3735" y="7135"/>
                      <a:pt x="3957" y="7320"/>
                      <a:pt x="4179" y="7320"/>
                    </a:cubicBezTo>
                    <a:cubicBezTo>
                      <a:pt x="4474" y="7320"/>
                      <a:pt x="4659" y="7098"/>
                      <a:pt x="4659" y="6877"/>
                    </a:cubicBezTo>
                    <a:cubicBezTo>
                      <a:pt x="4733" y="6581"/>
                      <a:pt x="4511" y="6359"/>
                      <a:pt x="4216" y="6359"/>
                    </a:cubicBezTo>
                    <a:cubicBezTo>
                      <a:pt x="4179" y="6359"/>
                      <a:pt x="4142" y="6359"/>
                      <a:pt x="4068" y="6396"/>
                    </a:cubicBezTo>
                    <a:lnTo>
                      <a:pt x="2367" y="4806"/>
                    </a:lnTo>
                    <a:cubicBezTo>
                      <a:pt x="2404" y="4732"/>
                      <a:pt x="2404" y="4658"/>
                      <a:pt x="2404" y="4548"/>
                    </a:cubicBezTo>
                    <a:cubicBezTo>
                      <a:pt x="2404" y="4289"/>
                      <a:pt x="2182" y="4104"/>
                      <a:pt x="1960" y="4104"/>
                    </a:cubicBezTo>
                    <a:cubicBezTo>
                      <a:pt x="1849" y="4104"/>
                      <a:pt x="1775" y="4141"/>
                      <a:pt x="1739" y="4178"/>
                    </a:cubicBezTo>
                    <a:lnTo>
                      <a:pt x="482" y="299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8"/>
              <p:cNvSpPr/>
              <p:nvPr/>
            </p:nvSpPr>
            <p:spPr>
              <a:xfrm>
                <a:off x="-1548925" y="973825"/>
                <a:ext cx="97075" cy="276375"/>
              </a:xfrm>
              <a:custGeom>
                <a:avLst/>
                <a:gdLst/>
                <a:ahLst/>
                <a:cxnLst/>
                <a:rect l="l" t="t" r="r" b="b"/>
                <a:pathLst>
                  <a:path w="3883" h="11055" extrusionOk="0">
                    <a:moveTo>
                      <a:pt x="1221" y="8134"/>
                    </a:moveTo>
                    <a:cubicBezTo>
                      <a:pt x="1332" y="8134"/>
                      <a:pt x="1443" y="8245"/>
                      <a:pt x="1443" y="8393"/>
                    </a:cubicBezTo>
                    <a:cubicBezTo>
                      <a:pt x="1443" y="8467"/>
                      <a:pt x="1332" y="8615"/>
                      <a:pt x="1221" y="8615"/>
                    </a:cubicBezTo>
                    <a:cubicBezTo>
                      <a:pt x="1073" y="8615"/>
                      <a:pt x="962" y="8504"/>
                      <a:pt x="962" y="8393"/>
                    </a:cubicBezTo>
                    <a:cubicBezTo>
                      <a:pt x="962" y="8245"/>
                      <a:pt x="1073" y="8134"/>
                      <a:pt x="1221" y="8134"/>
                    </a:cubicBezTo>
                    <a:close/>
                    <a:moveTo>
                      <a:pt x="3439" y="10352"/>
                    </a:moveTo>
                    <a:cubicBezTo>
                      <a:pt x="3587" y="10352"/>
                      <a:pt x="3661" y="10463"/>
                      <a:pt x="3661" y="10611"/>
                    </a:cubicBezTo>
                    <a:cubicBezTo>
                      <a:pt x="3661" y="10722"/>
                      <a:pt x="3587" y="10833"/>
                      <a:pt x="3439" y="10833"/>
                    </a:cubicBezTo>
                    <a:cubicBezTo>
                      <a:pt x="3291" y="10833"/>
                      <a:pt x="3180" y="10722"/>
                      <a:pt x="3180" y="10611"/>
                    </a:cubicBezTo>
                    <a:cubicBezTo>
                      <a:pt x="3180" y="10500"/>
                      <a:pt x="3291" y="10352"/>
                      <a:pt x="3439" y="10352"/>
                    </a:cubicBezTo>
                    <a:close/>
                    <a:moveTo>
                      <a:pt x="1" y="1"/>
                    </a:moveTo>
                    <a:lnTo>
                      <a:pt x="1" y="7469"/>
                    </a:lnTo>
                    <a:lnTo>
                      <a:pt x="777" y="8208"/>
                    </a:lnTo>
                    <a:cubicBezTo>
                      <a:pt x="777" y="8245"/>
                      <a:pt x="740" y="8282"/>
                      <a:pt x="740" y="8319"/>
                    </a:cubicBezTo>
                    <a:cubicBezTo>
                      <a:pt x="740" y="8615"/>
                      <a:pt x="962" y="8800"/>
                      <a:pt x="1221" y="8800"/>
                    </a:cubicBezTo>
                    <a:cubicBezTo>
                      <a:pt x="1258" y="8800"/>
                      <a:pt x="1295" y="8800"/>
                      <a:pt x="1332" y="8763"/>
                    </a:cubicBezTo>
                    <a:lnTo>
                      <a:pt x="2995" y="10352"/>
                    </a:lnTo>
                    <a:cubicBezTo>
                      <a:pt x="2958" y="10463"/>
                      <a:pt x="2958" y="10500"/>
                      <a:pt x="2958" y="10611"/>
                    </a:cubicBezTo>
                    <a:cubicBezTo>
                      <a:pt x="2958" y="10870"/>
                      <a:pt x="3180" y="11055"/>
                      <a:pt x="3439" y="11055"/>
                    </a:cubicBezTo>
                    <a:cubicBezTo>
                      <a:pt x="3698" y="11055"/>
                      <a:pt x="3883" y="10833"/>
                      <a:pt x="3883" y="10611"/>
                    </a:cubicBezTo>
                    <a:cubicBezTo>
                      <a:pt x="3883" y="10316"/>
                      <a:pt x="3661" y="10131"/>
                      <a:pt x="3439" y="10131"/>
                    </a:cubicBezTo>
                    <a:cubicBezTo>
                      <a:pt x="3365" y="10131"/>
                      <a:pt x="3328" y="10131"/>
                      <a:pt x="3291" y="10168"/>
                    </a:cubicBezTo>
                    <a:lnTo>
                      <a:pt x="1591" y="8578"/>
                    </a:lnTo>
                    <a:cubicBezTo>
                      <a:pt x="1628" y="8504"/>
                      <a:pt x="1628" y="8430"/>
                      <a:pt x="1628" y="8319"/>
                    </a:cubicBezTo>
                    <a:cubicBezTo>
                      <a:pt x="1664" y="8097"/>
                      <a:pt x="1443" y="7875"/>
                      <a:pt x="1221" y="7875"/>
                    </a:cubicBezTo>
                    <a:cubicBezTo>
                      <a:pt x="1110" y="7875"/>
                      <a:pt x="1036" y="7912"/>
                      <a:pt x="962" y="7949"/>
                    </a:cubicBezTo>
                    <a:lnTo>
                      <a:pt x="481" y="746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8"/>
              <p:cNvSpPr/>
              <p:nvPr/>
            </p:nvSpPr>
            <p:spPr>
              <a:xfrm>
                <a:off x="-1646900" y="943325"/>
                <a:ext cx="23150" cy="403925"/>
              </a:xfrm>
              <a:custGeom>
                <a:avLst/>
                <a:gdLst/>
                <a:ahLst/>
                <a:cxnLst/>
                <a:rect l="l" t="t" r="r" b="b"/>
                <a:pathLst>
                  <a:path w="926" h="16157" extrusionOk="0">
                    <a:moveTo>
                      <a:pt x="408" y="9872"/>
                    </a:moveTo>
                    <a:cubicBezTo>
                      <a:pt x="555" y="9872"/>
                      <a:pt x="629" y="9983"/>
                      <a:pt x="629" y="10094"/>
                    </a:cubicBezTo>
                    <a:cubicBezTo>
                      <a:pt x="703" y="10242"/>
                      <a:pt x="555" y="10352"/>
                      <a:pt x="408" y="10352"/>
                    </a:cubicBezTo>
                    <a:cubicBezTo>
                      <a:pt x="260" y="10352"/>
                      <a:pt x="186" y="10242"/>
                      <a:pt x="186" y="10094"/>
                    </a:cubicBezTo>
                    <a:cubicBezTo>
                      <a:pt x="186" y="9983"/>
                      <a:pt x="260" y="9872"/>
                      <a:pt x="408" y="9872"/>
                    </a:cubicBezTo>
                    <a:close/>
                    <a:moveTo>
                      <a:pt x="481" y="15449"/>
                    </a:moveTo>
                    <a:cubicBezTo>
                      <a:pt x="585" y="15449"/>
                      <a:pt x="703" y="15581"/>
                      <a:pt x="703" y="15713"/>
                    </a:cubicBezTo>
                    <a:cubicBezTo>
                      <a:pt x="703" y="15824"/>
                      <a:pt x="592" y="15935"/>
                      <a:pt x="445" y="15935"/>
                    </a:cubicBezTo>
                    <a:cubicBezTo>
                      <a:pt x="334" y="15935"/>
                      <a:pt x="223" y="15824"/>
                      <a:pt x="223" y="15713"/>
                    </a:cubicBezTo>
                    <a:cubicBezTo>
                      <a:pt x="223" y="15565"/>
                      <a:pt x="334" y="15454"/>
                      <a:pt x="445" y="15454"/>
                    </a:cubicBezTo>
                    <a:cubicBezTo>
                      <a:pt x="456" y="15451"/>
                      <a:pt x="468" y="15449"/>
                      <a:pt x="481" y="15449"/>
                    </a:cubicBezTo>
                    <a:close/>
                    <a:moveTo>
                      <a:pt x="334" y="1"/>
                    </a:moveTo>
                    <a:lnTo>
                      <a:pt x="334" y="9687"/>
                    </a:lnTo>
                    <a:cubicBezTo>
                      <a:pt x="149" y="9724"/>
                      <a:pt x="1" y="9909"/>
                      <a:pt x="1" y="10168"/>
                    </a:cubicBezTo>
                    <a:cubicBezTo>
                      <a:pt x="1" y="10389"/>
                      <a:pt x="149" y="10537"/>
                      <a:pt x="334" y="10611"/>
                    </a:cubicBezTo>
                    <a:lnTo>
                      <a:pt x="334" y="15233"/>
                    </a:lnTo>
                    <a:cubicBezTo>
                      <a:pt x="149" y="15270"/>
                      <a:pt x="1" y="15454"/>
                      <a:pt x="1" y="15713"/>
                    </a:cubicBezTo>
                    <a:cubicBezTo>
                      <a:pt x="1" y="15972"/>
                      <a:pt x="223" y="16157"/>
                      <a:pt x="482" y="16157"/>
                    </a:cubicBezTo>
                    <a:cubicBezTo>
                      <a:pt x="740" y="16157"/>
                      <a:pt x="925" y="15935"/>
                      <a:pt x="925" y="15713"/>
                    </a:cubicBezTo>
                    <a:cubicBezTo>
                      <a:pt x="925" y="15528"/>
                      <a:pt x="777" y="15344"/>
                      <a:pt x="666" y="15270"/>
                    </a:cubicBezTo>
                    <a:lnTo>
                      <a:pt x="666" y="10537"/>
                    </a:lnTo>
                    <a:cubicBezTo>
                      <a:pt x="777" y="10463"/>
                      <a:pt x="925" y="10279"/>
                      <a:pt x="925" y="10094"/>
                    </a:cubicBezTo>
                    <a:cubicBezTo>
                      <a:pt x="925" y="9909"/>
                      <a:pt x="777" y="9724"/>
                      <a:pt x="629" y="9687"/>
                    </a:cubicBezTo>
                    <a:lnTo>
                      <a:pt x="629" y="8726"/>
                    </a:ln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8"/>
              <p:cNvSpPr/>
              <p:nvPr/>
            </p:nvSpPr>
            <p:spPr>
              <a:xfrm>
                <a:off x="-1586800" y="1119875"/>
                <a:ext cx="146975" cy="202425"/>
              </a:xfrm>
              <a:custGeom>
                <a:avLst/>
                <a:gdLst/>
                <a:ahLst/>
                <a:cxnLst/>
                <a:rect l="l" t="t" r="r" b="b"/>
                <a:pathLst>
                  <a:path w="5879" h="8097" extrusionOk="0">
                    <a:moveTo>
                      <a:pt x="1849" y="3882"/>
                    </a:moveTo>
                    <a:cubicBezTo>
                      <a:pt x="1996" y="3882"/>
                      <a:pt x="2070" y="3956"/>
                      <a:pt x="2070" y="4104"/>
                    </a:cubicBezTo>
                    <a:cubicBezTo>
                      <a:pt x="2070" y="4215"/>
                      <a:pt x="1996" y="4326"/>
                      <a:pt x="1849" y="4326"/>
                    </a:cubicBezTo>
                    <a:cubicBezTo>
                      <a:pt x="1701" y="4326"/>
                      <a:pt x="1627" y="4252"/>
                      <a:pt x="1627" y="4104"/>
                    </a:cubicBezTo>
                    <a:cubicBezTo>
                      <a:pt x="1627" y="3956"/>
                      <a:pt x="1701" y="3882"/>
                      <a:pt x="1849" y="3882"/>
                    </a:cubicBezTo>
                    <a:close/>
                    <a:moveTo>
                      <a:pt x="5361" y="7394"/>
                    </a:moveTo>
                    <a:cubicBezTo>
                      <a:pt x="5509" y="7394"/>
                      <a:pt x="5583" y="7468"/>
                      <a:pt x="5583" y="7616"/>
                    </a:cubicBezTo>
                    <a:cubicBezTo>
                      <a:pt x="5620" y="7764"/>
                      <a:pt x="5509" y="7838"/>
                      <a:pt x="5361" y="7838"/>
                    </a:cubicBezTo>
                    <a:cubicBezTo>
                      <a:pt x="5213" y="7838"/>
                      <a:pt x="5139" y="7764"/>
                      <a:pt x="5139" y="7616"/>
                    </a:cubicBezTo>
                    <a:cubicBezTo>
                      <a:pt x="5139" y="7468"/>
                      <a:pt x="5213" y="7394"/>
                      <a:pt x="5361" y="7394"/>
                    </a:cubicBezTo>
                    <a:close/>
                    <a:moveTo>
                      <a:pt x="0" y="0"/>
                    </a:moveTo>
                    <a:lnTo>
                      <a:pt x="0" y="2440"/>
                    </a:lnTo>
                    <a:lnTo>
                      <a:pt x="1479" y="3919"/>
                    </a:lnTo>
                    <a:cubicBezTo>
                      <a:pt x="1442" y="3956"/>
                      <a:pt x="1442" y="4067"/>
                      <a:pt x="1442" y="4104"/>
                    </a:cubicBezTo>
                    <a:cubicBezTo>
                      <a:pt x="1442" y="4363"/>
                      <a:pt x="1664" y="4547"/>
                      <a:pt x="1886" y="4547"/>
                    </a:cubicBezTo>
                    <a:cubicBezTo>
                      <a:pt x="1922" y="4547"/>
                      <a:pt x="2033" y="4547"/>
                      <a:pt x="2070" y="4510"/>
                    </a:cubicBezTo>
                    <a:lnTo>
                      <a:pt x="4991" y="7431"/>
                    </a:lnTo>
                    <a:cubicBezTo>
                      <a:pt x="4954" y="7468"/>
                      <a:pt x="4954" y="7579"/>
                      <a:pt x="4954" y="7616"/>
                    </a:cubicBezTo>
                    <a:cubicBezTo>
                      <a:pt x="4954" y="7912"/>
                      <a:pt x="5176" y="8097"/>
                      <a:pt x="5398" y="8097"/>
                    </a:cubicBezTo>
                    <a:cubicBezTo>
                      <a:pt x="5693" y="8097"/>
                      <a:pt x="5878" y="7838"/>
                      <a:pt x="5878" y="7616"/>
                    </a:cubicBezTo>
                    <a:cubicBezTo>
                      <a:pt x="5878" y="7357"/>
                      <a:pt x="5620" y="7172"/>
                      <a:pt x="5361" y="7172"/>
                    </a:cubicBezTo>
                    <a:cubicBezTo>
                      <a:pt x="5250" y="7172"/>
                      <a:pt x="5213" y="7172"/>
                      <a:pt x="5176" y="7209"/>
                    </a:cubicBezTo>
                    <a:lnTo>
                      <a:pt x="2255" y="4289"/>
                    </a:lnTo>
                    <a:cubicBezTo>
                      <a:pt x="2292" y="4252"/>
                      <a:pt x="2292" y="4141"/>
                      <a:pt x="2292" y="4104"/>
                    </a:cubicBezTo>
                    <a:cubicBezTo>
                      <a:pt x="2292" y="3845"/>
                      <a:pt x="2070" y="3623"/>
                      <a:pt x="1849" y="3623"/>
                    </a:cubicBezTo>
                    <a:cubicBezTo>
                      <a:pt x="1738" y="3623"/>
                      <a:pt x="1701" y="3623"/>
                      <a:pt x="1664" y="3697"/>
                    </a:cubicBezTo>
                    <a:lnTo>
                      <a:pt x="333" y="2329"/>
                    </a:lnTo>
                    <a:lnTo>
                      <a:pt x="333" y="166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8"/>
              <p:cNvSpPr/>
              <p:nvPr/>
            </p:nvSpPr>
            <p:spPr>
              <a:xfrm>
                <a:off x="-1605300" y="996925"/>
                <a:ext cx="96150" cy="345700"/>
              </a:xfrm>
              <a:custGeom>
                <a:avLst/>
                <a:gdLst/>
                <a:ahLst/>
                <a:cxnLst/>
                <a:rect l="l" t="t" r="r" b="b"/>
                <a:pathLst>
                  <a:path w="3846" h="13828" extrusionOk="0">
                    <a:moveTo>
                      <a:pt x="3365" y="13126"/>
                    </a:moveTo>
                    <a:cubicBezTo>
                      <a:pt x="3513" y="13126"/>
                      <a:pt x="3587" y="13236"/>
                      <a:pt x="3587" y="13384"/>
                    </a:cubicBezTo>
                    <a:cubicBezTo>
                      <a:pt x="3661" y="13495"/>
                      <a:pt x="3513" y="13606"/>
                      <a:pt x="3365" y="13606"/>
                    </a:cubicBezTo>
                    <a:cubicBezTo>
                      <a:pt x="3217" y="13606"/>
                      <a:pt x="3143" y="13495"/>
                      <a:pt x="3143" y="13384"/>
                    </a:cubicBezTo>
                    <a:cubicBezTo>
                      <a:pt x="3143" y="13236"/>
                      <a:pt x="3217" y="13126"/>
                      <a:pt x="3365" y="13126"/>
                    </a:cubicBezTo>
                    <a:close/>
                    <a:moveTo>
                      <a:pt x="1" y="1"/>
                    </a:moveTo>
                    <a:lnTo>
                      <a:pt x="1" y="10205"/>
                    </a:lnTo>
                    <a:lnTo>
                      <a:pt x="2958" y="13163"/>
                    </a:lnTo>
                    <a:cubicBezTo>
                      <a:pt x="2921" y="13236"/>
                      <a:pt x="2921" y="13310"/>
                      <a:pt x="2921" y="13384"/>
                    </a:cubicBezTo>
                    <a:cubicBezTo>
                      <a:pt x="2921" y="13643"/>
                      <a:pt x="3143" y="13828"/>
                      <a:pt x="3365" y="13828"/>
                    </a:cubicBezTo>
                    <a:cubicBezTo>
                      <a:pt x="3661" y="13828"/>
                      <a:pt x="3846" y="13606"/>
                      <a:pt x="3846" y="13384"/>
                    </a:cubicBezTo>
                    <a:cubicBezTo>
                      <a:pt x="3846" y="13089"/>
                      <a:pt x="3661" y="12904"/>
                      <a:pt x="3365" y="12904"/>
                    </a:cubicBezTo>
                    <a:cubicBezTo>
                      <a:pt x="3328" y="12904"/>
                      <a:pt x="3217" y="12904"/>
                      <a:pt x="3180" y="12941"/>
                    </a:cubicBezTo>
                    <a:lnTo>
                      <a:pt x="333" y="10094"/>
                    </a:lnTo>
                    <a:lnTo>
                      <a:pt x="333" y="650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8"/>
              <p:cNvSpPr/>
              <p:nvPr/>
            </p:nvSpPr>
            <p:spPr>
              <a:xfrm>
                <a:off x="-1620075" y="1041300"/>
                <a:ext cx="62875" cy="274525"/>
              </a:xfrm>
              <a:custGeom>
                <a:avLst/>
                <a:gdLst/>
                <a:ahLst/>
                <a:cxnLst/>
                <a:rect l="l" t="t" r="r" b="b"/>
                <a:pathLst>
                  <a:path w="2515" h="10981" extrusionOk="0">
                    <a:moveTo>
                      <a:pt x="2070" y="10389"/>
                    </a:moveTo>
                    <a:cubicBezTo>
                      <a:pt x="2218" y="10389"/>
                      <a:pt x="2292" y="10500"/>
                      <a:pt x="2292" y="10611"/>
                    </a:cubicBezTo>
                    <a:cubicBezTo>
                      <a:pt x="2329" y="10759"/>
                      <a:pt x="2218" y="10870"/>
                      <a:pt x="2070" y="10870"/>
                    </a:cubicBezTo>
                    <a:cubicBezTo>
                      <a:pt x="1923" y="10870"/>
                      <a:pt x="1849" y="10759"/>
                      <a:pt x="1849" y="10611"/>
                    </a:cubicBezTo>
                    <a:cubicBezTo>
                      <a:pt x="1849" y="10500"/>
                      <a:pt x="1923" y="10389"/>
                      <a:pt x="2070" y="10389"/>
                    </a:cubicBezTo>
                    <a:close/>
                    <a:moveTo>
                      <a:pt x="0" y="1"/>
                    </a:moveTo>
                    <a:lnTo>
                      <a:pt x="0" y="8689"/>
                    </a:lnTo>
                    <a:lnTo>
                      <a:pt x="1664" y="10352"/>
                    </a:lnTo>
                    <a:cubicBezTo>
                      <a:pt x="1590" y="10389"/>
                      <a:pt x="1590" y="10463"/>
                      <a:pt x="1590" y="10537"/>
                    </a:cubicBezTo>
                    <a:cubicBezTo>
                      <a:pt x="1590" y="10796"/>
                      <a:pt x="1849" y="10981"/>
                      <a:pt x="2070" y="10981"/>
                    </a:cubicBezTo>
                    <a:cubicBezTo>
                      <a:pt x="2292" y="10981"/>
                      <a:pt x="2514" y="10759"/>
                      <a:pt x="2514" y="10537"/>
                    </a:cubicBezTo>
                    <a:cubicBezTo>
                      <a:pt x="2514" y="10352"/>
                      <a:pt x="2329" y="10131"/>
                      <a:pt x="2070" y="10131"/>
                    </a:cubicBezTo>
                    <a:cubicBezTo>
                      <a:pt x="1960" y="10131"/>
                      <a:pt x="1923" y="10131"/>
                      <a:pt x="1886" y="10167"/>
                    </a:cubicBezTo>
                    <a:lnTo>
                      <a:pt x="296" y="8578"/>
                    </a:lnTo>
                    <a:lnTo>
                      <a:pt x="296" y="469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8"/>
              <p:cNvSpPr/>
              <p:nvPr/>
            </p:nvSpPr>
            <p:spPr>
              <a:xfrm>
                <a:off x="-1486075" y="1009875"/>
                <a:ext cx="60100" cy="204300"/>
              </a:xfrm>
              <a:custGeom>
                <a:avLst/>
                <a:gdLst/>
                <a:ahLst/>
                <a:cxnLst/>
                <a:rect l="l" t="t" r="r" b="b"/>
                <a:pathLst>
                  <a:path w="2404" h="8172" extrusionOk="0">
                    <a:moveTo>
                      <a:pt x="1923" y="7506"/>
                    </a:moveTo>
                    <a:cubicBezTo>
                      <a:pt x="2071" y="7506"/>
                      <a:pt x="2145" y="7580"/>
                      <a:pt x="2145" y="7727"/>
                    </a:cubicBezTo>
                    <a:cubicBezTo>
                      <a:pt x="2145" y="7875"/>
                      <a:pt x="2071" y="7949"/>
                      <a:pt x="1923" y="7949"/>
                    </a:cubicBezTo>
                    <a:cubicBezTo>
                      <a:pt x="1775" y="7949"/>
                      <a:pt x="1701" y="7875"/>
                      <a:pt x="1701" y="7727"/>
                    </a:cubicBezTo>
                    <a:cubicBezTo>
                      <a:pt x="1701" y="7580"/>
                      <a:pt x="1775" y="7506"/>
                      <a:pt x="1923" y="7506"/>
                    </a:cubicBezTo>
                    <a:close/>
                    <a:moveTo>
                      <a:pt x="1" y="1"/>
                    </a:moveTo>
                    <a:lnTo>
                      <a:pt x="1" y="6027"/>
                    </a:lnTo>
                    <a:lnTo>
                      <a:pt x="1517" y="7543"/>
                    </a:lnTo>
                    <a:cubicBezTo>
                      <a:pt x="1480" y="7580"/>
                      <a:pt x="1480" y="7690"/>
                      <a:pt x="1480" y="7727"/>
                    </a:cubicBezTo>
                    <a:cubicBezTo>
                      <a:pt x="1480" y="7986"/>
                      <a:pt x="1664" y="8171"/>
                      <a:pt x="1923" y="8171"/>
                    </a:cubicBezTo>
                    <a:cubicBezTo>
                      <a:pt x="2219" y="8171"/>
                      <a:pt x="2404" y="7949"/>
                      <a:pt x="2404" y="7727"/>
                    </a:cubicBezTo>
                    <a:cubicBezTo>
                      <a:pt x="2404" y="7432"/>
                      <a:pt x="2145" y="7247"/>
                      <a:pt x="1923" y="7247"/>
                    </a:cubicBezTo>
                    <a:cubicBezTo>
                      <a:pt x="1849" y="7247"/>
                      <a:pt x="1775" y="7247"/>
                      <a:pt x="1738" y="7321"/>
                    </a:cubicBezTo>
                    <a:lnTo>
                      <a:pt x="444" y="6027"/>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8"/>
              <p:cNvSpPr/>
              <p:nvPr/>
            </p:nvSpPr>
            <p:spPr>
              <a:xfrm>
                <a:off x="-1856700" y="1073650"/>
                <a:ext cx="37925" cy="119250"/>
              </a:xfrm>
              <a:custGeom>
                <a:avLst/>
                <a:gdLst/>
                <a:ahLst/>
                <a:cxnLst/>
                <a:rect l="l" t="t" r="r" b="b"/>
                <a:pathLst>
                  <a:path w="1517" h="4770" extrusionOk="0">
                    <a:moveTo>
                      <a:pt x="444" y="4067"/>
                    </a:moveTo>
                    <a:cubicBezTo>
                      <a:pt x="592" y="4067"/>
                      <a:pt x="666" y="4141"/>
                      <a:pt x="666" y="4289"/>
                    </a:cubicBezTo>
                    <a:cubicBezTo>
                      <a:pt x="666" y="4437"/>
                      <a:pt x="592" y="4511"/>
                      <a:pt x="444" y="4511"/>
                    </a:cubicBezTo>
                    <a:cubicBezTo>
                      <a:pt x="296" y="4511"/>
                      <a:pt x="222" y="4437"/>
                      <a:pt x="222" y="4289"/>
                    </a:cubicBezTo>
                    <a:cubicBezTo>
                      <a:pt x="222" y="4141"/>
                      <a:pt x="296" y="4067"/>
                      <a:pt x="444" y="4067"/>
                    </a:cubicBezTo>
                    <a:close/>
                    <a:moveTo>
                      <a:pt x="1036" y="1"/>
                    </a:moveTo>
                    <a:lnTo>
                      <a:pt x="1036" y="3476"/>
                    </a:lnTo>
                    <a:lnTo>
                      <a:pt x="629" y="3882"/>
                    </a:lnTo>
                    <a:cubicBezTo>
                      <a:pt x="592" y="3845"/>
                      <a:pt x="481" y="3845"/>
                      <a:pt x="444" y="3845"/>
                    </a:cubicBezTo>
                    <a:cubicBezTo>
                      <a:pt x="185" y="3845"/>
                      <a:pt x="1" y="4067"/>
                      <a:pt x="1" y="4289"/>
                    </a:cubicBezTo>
                    <a:cubicBezTo>
                      <a:pt x="1" y="4511"/>
                      <a:pt x="222" y="4770"/>
                      <a:pt x="444" y="4770"/>
                    </a:cubicBezTo>
                    <a:cubicBezTo>
                      <a:pt x="740" y="4770"/>
                      <a:pt x="925" y="4511"/>
                      <a:pt x="925" y="4289"/>
                    </a:cubicBezTo>
                    <a:cubicBezTo>
                      <a:pt x="925" y="4215"/>
                      <a:pt x="925" y="4141"/>
                      <a:pt x="851" y="4104"/>
                    </a:cubicBezTo>
                    <a:lnTo>
                      <a:pt x="1516" y="3476"/>
                    </a:lnTo>
                    <a:lnTo>
                      <a:pt x="1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8"/>
              <p:cNvSpPr/>
              <p:nvPr/>
            </p:nvSpPr>
            <p:spPr>
              <a:xfrm>
                <a:off x="-1698650" y="672525"/>
                <a:ext cx="300425" cy="153450"/>
              </a:xfrm>
              <a:custGeom>
                <a:avLst/>
                <a:gdLst/>
                <a:ahLst/>
                <a:cxnLst/>
                <a:rect l="l" t="t" r="r" b="b"/>
                <a:pathLst>
                  <a:path w="12017" h="6138" extrusionOk="0">
                    <a:moveTo>
                      <a:pt x="5287" y="0"/>
                    </a:moveTo>
                    <a:cubicBezTo>
                      <a:pt x="4733" y="37"/>
                      <a:pt x="4252" y="148"/>
                      <a:pt x="3735" y="333"/>
                    </a:cubicBezTo>
                    <a:cubicBezTo>
                      <a:pt x="3217" y="518"/>
                      <a:pt x="2810" y="740"/>
                      <a:pt x="2404" y="961"/>
                    </a:cubicBezTo>
                    <a:cubicBezTo>
                      <a:pt x="1960" y="1183"/>
                      <a:pt x="1664" y="1516"/>
                      <a:pt x="1368" y="1812"/>
                    </a:cubicBezTo>
                    <a:cubicBezTo>
                      <a:pt x="1221" y="1923"/>
                      <a:pt x="1110" y="2071"/>
                      <a:pt x="999" y="2218"/>
                    </a:cubicBezTo>
                    <a:cubicBezTo>
                      <a:pt x="962" y="2292"/>
                      <a:pt x="925" y="2366"/>
                      <a:pt x="814" y="2440"/>
                    </a:cubicBezTo>
                    <a:cubicBezTo>
                      <a:pt x="777" y="2551"/>
                      <a:pt x="740" y="2588"/>
                      <a:pt x="666" y="2662"/>
                    </a:cubicBezTo>
                    <a:cubicBezTo>
                      <a:pt x="629" y="2736"/>
                      <a:pt x="592" y="2810"/>
                      <a:pt x="555" y="2847"/>
                    </a:cubicBezTo>
                    <a:cubicBezTo>
                      <a:pt x="481" y="2921"/>
                      <a:pt x="444" y="2995"/>
                      <a:pt x="444" y="3032"/>
                    </a:cubicBezTo>
                    <a:cubicBezTo>
                      <a:pt x="407" y="3106"/>
                      <a:pt x="407" y="3180"/>
                      <a:pt x="370" y="3217"/>
                    </a:cubicBezTo>
                    <a:cubicBezTo>
                      <a:pt x="296" y="3291"/>
                      <a:pt x="296" y="3328"/>
                      <a:pt x="259" y="3402"/>
                    </a:cubicBezTo>
                    <a:lnTo>
                      <a:pt x="111" y="3697"/>
                    </a:lnTo>
                    <a:cubicBezTo>
                      <a:pt x="74" y="3771"/>
                      <a:pt x="74" y="3845"/>
                      <a:pt x="38" y="3919"/>
                    </a:cubicBezTo>
                    <a:cubicBezTo>
                      <a:pt x="1" y="4067"/>
                      <a:pt x="1" y="4104"/>
                      <a:pt x="1" y="4104"/>
                    </a:cubicBezTo>
                    <a:cubicBezTo>
                      <a:pt x="1" y="4104"/>
                      <a:pt x="38" y="4067"/>
                      <a:pt x="74" y="3919"/>
                    </a:cubicBezTo>
                    <a:cubicBezTo>
                      <a:pt x="111" y="3882"/>
                      <a:pt x="111" y="3771"/>
                      <a:pt x="185" y="3734"/>
                    </a:cubicBezTo>
                    <a:lnTo>
                      <a:pt x="296" y="3475"/>
                    </a:lnTo>
                    <a:cubicBezTo>
                      <a:pt x="370" y="3402"/>
                      <a:pt x="370" y="3365"/>
                      <a:pt x="407" y="3328"/>
                    </a:cubicBezTo>
                    <a:cubicBezTo>
                      <a:pt x="444" y="3291"/>
                      <a:pt x="481" y="3217"/>
                      <a:pt x="555" y="3143"/>
                    </a:cubicBezTo>
                    <a:cubicBezTo>
                      <a:pt x="592" y="3106"/>
                      <a:pt x="629" y="3032"/>
                      <a:pt x="666" y="2958"/>
                    </a:cubicBezTo>
                    <a:cubicBezTo>
                      <a:pt x="740" y="2921"/>
                      <a:pt x="777" y="2810"/>
                      <a:pt x="814" y="2773"/>
                    </a:cubicBezTo>
                    <a:cubicBezTo>
                      <a:pt x="851" y="2736"/>
                      <a:pt x="925" y="2625"/>
                      <a:pt x="962" y="2588"/>
                    </a:cubicBezTo>
                    <a:lnTo>
                      <a:pt x="1147" y="2403"/>
                    </a:lnTo>
                    <a:cubicBezTo>
                      <a:pt x="1295" y="2255"/>
                      <a:pt x="1405" y="2145"/>
                      <a:pt x="1553" y="2034"/>
                    </a:cubicBezTo>
                    <a:cubicBezTo>
                      <a:pt x="1664" y="1997"/>
                      <a:pt x="1701" y="1886"/>
                      <a:pt x="1775" y="1849"/>
                    </a:cubicBezTo>
                    <a:cubicBezTo>
                      <a:pt x="1886" y="1812"/>
                      <a:pt x="1923" y="1701"/>
                      <a:pt x="2034" y="1664"/>
                    </a:cubicBezTo>
                    <a:cubicBezTo>
                      <a:pt x="2256" y="1516"/>
                      <a:pt x="2330" y="1442"/>
                      <a:pt x="2441" y="1405"/>
                    </a:cubicBezTo>
                    <a:cubicBezTo>
                      <a:pt x="2515" y="1331"/>
                      <a:pt x="2625" y="1294"/>
                      <a:pt x="2699" y="1220"/>
                    </a:cubicBezTo>
                    <a:cubicBezTo>
                      <a:pt x="3069" y="961"/>
                      <a:pt x="3550" y="777"/>
                      <a:pt x="3993" y="666"/>
                    </a:cubicBezTo>
                    <a:cubicBezTo>
                      <a:pt x="4474" y="518"/>
                      <a:pt x="4992" y="407"/>
                      <a:pt x="5435" y="370"/>
                    </a:cubicBezTo>
                    <a:lnTo>
                      <a:pt x="6212" y="370"/>
                    </a:lnTo>
                    <a:cubicBezTo>
                      <a:pt x="6507" y="370"/>
                      <a:pt x="6729" y="407"/>
                      <a:pt x="6951" y="481"/>
                    </a:cubicBezTo>
                    <a:cubicBezTo>
                      <a:pt x="7469" y="555"/>
                      <a:pt x="7986" y="703"/>
                      <a:pt x="8393" y="925"/>
                    </a:cubicBezTo>
                    <a:cubicBezTo>
                      <a:pt x="8615" y="1035"/>
                      <a:pt x="8874" y="1146"/>
                      <a:pt x="9058" y="1294"/>
                    </a:cubicBezTo>
                    <a:cubicBezTo>
                      <a:pt x="9132" y="1331"/>
                      <a:pt x="9243" y="1442"/>
                      <a:pt x="9354" y="1516"/>
                    </a:cubicBezTo>
                    <a:cubicBezTo>
                      <a:pt x="9465" y="1627"/>
                      <a:pt x="9539" y="1664"/>
                      <a:pt x="9650" y="1775"/>
                    </a:cubicBezTo>
                    <a:cubicBezTo>
                      <a:pt x="9724" y="1849"/>
                      <a:pt x="9835" y="1886"/>
                      <a:pt x="9909" y="1997"/>
                    </a:cubicBezTo>
                    <a:lnTo>
                      <a:pt x="10057" y="2145"/>
                    </a:lnTo>
                    <a:lnTo>
                      <a:pt x="10204" y="2255"/>
                    </a:lnTo>
                    <a:cubicBezTo>
                      <a:pt x="10278" y="2366"/>
                      <a:pt x="10352" y="2440"/>
                      <a:pt x="10426" y="2477"/>
                    </a:cubicBezTo>
                    <a:cubicBezTo>
                      <a:pt x="10537" y="2588"/>
                      <a:pt x="10574" y="2662"/>
                      <a:pt x="10648" y="2773"/>
                    </a:cubicBezTo>
                    <a:cubicBezTo>
                      <a:pt x="10722" y="2884"/>
                      <a:pt x="10796" y="2958"/>
                      <a:pt x="10833" y="3069"/>
                    </a:cubicBezTo>
                    <a:cubicBezTo>
                      <a:pt x="10907" y="3143"/>
                      <a:pt x="10981" y="3217"/>
                      <a:pt x="11018" y="3328"/>
                    </a:cubicBezTo>
                    <a:cubicBezTo>
                      <a:pt x="11166" y="3512"/>
                      <a:pt x="11203" y="3697"/>
                      <a:pt x="11351" y="3845"/>
                    </a:cubicBezTo>
                    <a:cubicBezTo>
                      <a:pt x="11461" y="4030"/>
                      <a:pt x="11498" y="4215"/>
                      <a:pt x="11572" y="4363"/>
                    </a:cubicBezTo>
                    <a:cubicBezTo>
                      <a:pt x="11646" y="4437"/>
                      <a:pt x="11683" y="4548"/>
                      <a:pt x="11683" y="4585"/>
                    </a:cubicBezTo>
                    <a:cubicBezTo>
                      <a:pt x="11720" y="4659"/>
                      <a:pt x="11720" y="4732"/>
                      <a:pt x="11757" y="4806"/>
                    </a:cubicBezTo>
                    <a:cubicBezTo>
                      <a:pt x="11868" y="5139"/>
                      <a:pt x="11905" y="5398"/>
                      <a:pt x="11942" y="5583"/>
                    </a:cubicBezTo>
                    <a:cubicBezTo>
                      <a:pt x="12016" y="5842"/>
                      <a:pt x="12016" y="6026"/>
                      <a:pt x="12016" y="6137"/>
                    </a:cubicBezTo>
                    <a:lnTo>
                      <a:pt x="12016" y="5916"/>
                    </a:lnTo>
                    <a:lnTo>
                      <a:pt x="12016" y="5583"/>
                    </a:lnTo>
                    <a:cubicBezTo>
                      <a:pt x="11942" y="5361"/>
                      <a:pt x="11942" y="5102"/>
                      <a:pt x="11868" y="4769"/>
                    </a:cubicBezTo>
                    <a:cubicBezTo>
                      <a:pt x="11868" y="4659"/>
                      <a:pt x="11831" y="4585"/>
                      <a:pt x="11831" y="4548"/>
                    </a:cubicBezTo>
                    <a:cubicBezTo>
                      <a:pt x="11831" y="4437"/>
                      <a:pt x="11757" y="4363"/>
                      <a:pt x="11720" y="4252"/>
                    </a:cubicBezTo>
                    <a:cubicBezTo>
                      <a:pt x="11683" y="4067"/>
                      <a:pt x="11646" y="3882"/>
                      <a:pt x="11535" y="3697"/>
                    </a:cubicBezTo>
                    <a:cubicBezTo>
                      <a:pt x="11461" y="3512"/>
                      <a:pt x="11388" y="3328"/>
                      <a:pt x="11277" y="3143"/>
                    </a:cubicBezTo>
                    <a:cubicBezTo>
                      <a:pt x="11203" y="3069"/>
                      <a:pt x="11166" y="2958"/>
                      <a:pt x="11092" y="2884"/>
                    </a:cubicBezTo>
                    <a:cubicBezTo>
                      <a:pt x="11018" y="2773"/>
                      <a:pt x="10944" y="2699"/>
                      <a:pt x="10907" y="2588"/>
                    </a:cubicBezTo>
                    <a:cubicBezTo>
                      <a:pt x="10796" y="2477"/>
                      <a:pt x="10759" y="2403"/>
                      <a:pt x="10648" y="2292"/>
                    </a:cubicBezTo>
                    <a:cubicBezTo>
                      <a:pt x="10574" y="2218"/>
                      <a:pt x="10537" y="2145"/>
                      <a:pt x="10426" y="2034"/>
                    </a:cubicBezTo>
                    <a:lnTo>
                      <a:pt x="10278" y="1886"/>
                    </a:lnTo>
                    <a:lnTo>
                      <a:pt x="10167" y="1775"/>
                    </a:lnTo>
                    <a:lnTo>
                      <a:pt x="9872" y="1479"/>
                    </a:lnTo>
                    <a:cubicBezTo>
                      <a:pt x="9465" y="1146"/>
                      <a:pt x="9058" y="851"/>
                      <a:pt x="8541" y="592"/>
                    </a:cubicBezTo>
                    <a:cubicBezTo>
                      <a:pt x="8060" y="370"/>
                      <a:pt x="7506" y="185"/>
                      <a:pt x="6951" y="74"/>
                    </a:cubicBezTo>
                    <a:cubicBezTo>
                      <a:pt x="6692" y="37"/>
                      <a:pt x="6396"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8"/>
              <p:cNvSpPr/>
              <p:nvPr/>
            </p:nvSpPr>
            <p:spPr>
              <a:xfrm>
                <a:off x="-1890900" y="788975"/>
                <a:ext cx="147900" cy="142375"/>
              </a:xfrm>
              <a:custGeom>
                <a:avLst/>
                <a:gdLst/>
                <a:ahLst/>
                <a:cxnLst/>
                <a:rect l="l" t="t" r="r" b="b"/>
                <a:pathLst>
                  <a:path w="5916" h="5695" extrusionOk="0">
                    <a:moveTo>
                      <a:pt x="4067" y="1"/>
                    </a:moveTo>
                    <a:cubicBezTo>
                      <a:pt x="3957" y="1"/>
                      <a:pt x="3809" y="74"/>
                      <a:pt x="3698" y="74"/>
                    </a:cubicBezTo>
                    <a:cubicBezTo>
                      <a:pt x="3587" y="74"/>
                      <a:pt x="3439" y="111"/>
                      <a:pt x="3291" y="148"/>
                    </a:cubicBezTo>
                    <a:cubicBezTo>
                      <a:pt x="3143" y="148"/>
                      <a:pt x="3032" y="259"/>
                      <a:pt x="2884" y="296"/>
                    </a:cubicBezTo>
                    <a:cubicBezTo>
                      <a:pt x="2847" y="333"/>
                      <a:pt x="2736" y="333"/>
                      <a:pt x="2663" y="370"/>
                    </a:cubicBezTo>
                    <a:cubicBezTo>
                      <a:pt x="2589" y="444"/>
                      <a:pt x="2515" y="444"/>
                      <a:pt x="2478" y="481"/>
                    </a:cubicBezTo>
                    <a:cubicBezTo>
                      <a:pt x="2404" y="518"/>
                      <a:pt x="2330" y="518"/>
                      <a:pt x="2293" y="555"/>
                    </a:cubicBezTo>
                    <a:cubicBezTo>
                      <a:pt x="2219" y="629"/>
                      <a:pt x="2145" y="666"/>
                      <a:pt x="2108" y="703"/>
                    </a:cubicBezTo>
                    <a:cubicBezTo>
                      <a:pt x="2034" y="740"/>
                      <a:pt x="1960" y="814"/>
                      <a:pt x="1923" y="851"/>
                    </a:cubicBezTo>
                    <a:lnTo>
                      <a:pt x="1738" y="999"/>
                    </a:lnTo>
                    <a:cubicBezTo>
                      <a:pt x="1664" y="1036"/>
                      <a:pt x="1590" y="1073"/>
                      <a:pt x="1553" y="1110"/>
                    </a:cubicBezTo>
                    <a:lnTo>
                      <a:pt x="1369" y="1258"/>
                    </a:lnTo>
                    <a:cubicBezTo>
                      <a:pt x="1295" y="1295"/>
                      <a:pt x="1221" y="1331"/>
                      <a:pt x="1184" y="1405"/>
                    </a:cubicBezTo>
                    <a:lnTo>
                      <a:pt x="1036" y="1590"/>
                    </a:lnTo>
                    <a:cubicBezTo>
                      <a:pt x="925" y="1664"/>
                      <a:pt x="851" y="1812"/>
                      <a:pt x="740" y="1960"/>
                    </a:cubicBezTo>
                    <a:cubicBezTo>
                      <a:pt x="703" y="1997"/>
                      <a:pt x="666" y="2071"/>
                      <a:pt x="629" y="2145"/>
                    </a:cubicBezTo>
                    <a:cubicBezTo>
                      <a:pt x="555" y="2182"/>
                      <a:pt x="518" y="2256"/>
                      <a:pt x="518" y="2330"/>
                    </a:cubicBezTo>
                    <a:cubicBezTo>
                      <a:pt x="444" y="2441"/>
                      <a:pt x="370" y="2588"/>
                      <a:pt x="333" y="2736"/>
                    </a:cubicBezTo>
                    <a:cubicBezTo>
                      <a:pt x="296" y="2773"/>
                      <a:pt x="296" y="2884"/>
                      <a:pt x="259" y="2921"/>
                    </a:cubicBezTo>
                    <a:cubicBezTo>
                      <a:pt x="186" y="2958"/>
                      <a:pt x="186" y="3069"/>
                      <a:pt x="186" y="3106"/>
                    </a:cubicBezTo>
                    <a:cubicBezTo>
                      <a:pt x="186" y="3143"/>
                      <a:pt x="149" y="3254"/>
                      <a:pt x="149" y="3291"/>
                    </a:cubicBezTo>
                    <a:cubicBezTo>
                      <a:pt x="149" y="3328"/>
                      <a:pt x="112" y="3439"/>
                      <a:pt x="112" y="3476"/>
                    </a:cubicBezTo>
                    <a:cubicBezTo>
                      <a:pt x="75" y="3735"/>
                      <a:pt x="1" y="3993"/>
                      <a:pt x="1" y="4215"/>
                    </a:cubicBezTo>
                    <a:lnTo>
                      <a:pt x="1" y="4844"/>
                    </a:lnTo>
                    <a:cubicBezTo>
                      <a:pt x="1" y="5029"/>
                      <a:pt x="75" y="5176"/>
                      <a:pt x="112" y="5324"/>
                    </a:cubicBezTo>
                    <a:cubicBezTo>
                      <a:pt x="149" y="5472"/>
                      <a:pt x="149" y="5546"/>
                      <a:pt x="186" y="5583"/>
                    </a:cubicBezTo>
                    <a:cubicBezTo>
                      <a:pt x="186" y="5657"/>
                      <a:pt x="259" y="5694"/>
                      <a:pt x="259" y="5694"/>
                    </a:cubicBezTo>
                    <a:cubicBezTo>
                      <a:pt x="259" y="5694"/>
                      <a:pt x="259" y="5546"/>
                      <a:pt x="186" y="5287"/>
                    </a:cubicBezTo>
                    <a:lnTo>
                      <a:pt x="186" y="4807"/>
                    </a:lnTo>
                    <a:cubicBezTo>
                      <a:pt x="186" y="4733"/>
                      <a:pt x="186" y="4622"/>
                      <a:pt x="259" y="4548"/>
                    </a:cubicBezTo>
                    <a:cubicBezTo>
                      <a:pt x="259" y="4437"/>
                      <a:pt x="296" y="4363"/>
                      <a:pt x="296" y="4215"/>
                    </a:cubicBezTo>
                    <a:cubicBezTo>
                      <a:pt x="333" y="3993"/>
                      <a:pt x="370" y="3735"/>
                      <a:pt x="481" y="3513"/>
                    </a:cubicBezTo>
                    <a:cubicBezTo>
                      <a:pt x="481" y="3476"/>
                      <a:pt x="518" y="3365"/>
                      <a:pt x="518" y="3328"/>
                    </a:cubicBezTo>
                    <a:cubicBezTo>
                      <a:pt x="555" y="3291"/>
                      <a:pt x="555" y="3180"/>
                      <a:pt x="629" y="3143"/>
                    </a:cubicBezTo>
                    <a:cubicBezTo>
                      <a:pt x="666" y="3106"/>
                      <a:pt x="666" y="2995"/>
                      <a:pt x="703" y="2958"/>
                    </a:cubicBezTo>
                    <a:cubicBezTo>
                      <a:pt x="740" y="2921"/>
                      <a:pt x="740" y="2810"/>
                      <a:pt x="814" y="2773"/>
                    </a:cubicBezTo>
                    <a:cubicBezTo>
                      <a:pt x="851" y="2625"/>
                      <a:pt x="925" y="2552"/>
                      <a:pt x="999" y="2404"/>
                    </a:cubicBezTo>
                    <a:cubicBezTo>
                      <a:pt x="1073" y="2330"/>
                      <a:pt x="1110" y="2182"/>
                      <a:pt x="1221" y="2071"/>
                    </a:cubicBezTo>
                    <a:cubicBezTo>
                      <a:pt x="1295" y="1997"/>
                      <a:pt x="1406" y="1849"/>
                      <a:pt x="1479" y="1775"/>
                    </a:cubicBezTo>
                    <a:lnTo>
                      <a:pt x="1627" y="1627"/>
                    </a:lnTo>
                    <a:lnTo>
                      <a:pt x="1775" y="1479"/>
                    </a:lnTo>
                    <a:lnTo>
                      <a:pt x="1923" y="1331"/>
                    </a:lnTo>
                    <a:cubicBezTo>
                      <a:pt x="1960" y="1295"/>
                      <a:pt x="1997" y="1258"/>
                      <a:pt x="2108" y="1221"/>
                    </a:cubicBezTo>
                    <a:lnTo>
                      <a:pt x="2293" y="1073"/>
                    </a:lnTo>
                    <a:cubicBezTo>
                      <a:pt x="2330" y="1036"/>
                      <a:pt x="2404" y="962"/>
                      <a:pt x="2478" y="962"/>
                    </a:cubicBezTo>
                    <a:cubicBezTo>
                      <a:pt x="2515" y="925"/>
                      <a:pt x="2589" y="888"/>
                      <a:pt x="2663" y="888"/>
                    </a:cubicBezTo>
                    <a:cubicBezTo>
                      <a:pt x="2700" y="851"/>
                      <a:pt x="2773" y="851"/>
                      <a:pt x="2847" y="777"/>
                    </a:cubicBezTo>
                    <a:cubicBezTo>
                      <a:pt x="2884" y="740"/>
                      <a:pt x="2958" y="740"/>
                      <a:pt x="3032" y="703"/>
                    </a:cubicBezTo>
                    <a:cubicBezTo>
                      <a:pt x="3069" y="666"/>
                      <a:pt x="3143" y="666"/>
                      <a:pt x="3217" y="592"/>
                    </a:cubicBezTo>
                    <a:cubicBezTo>
                      <a:pt x="3106" y="518"/>
                      <a:pt x="3254" y="481"/>
                      <a:pt x="3328" y="444"/>
                    </a:cubicBezTo>
                    <a:cubicBezTo>
                      <a:pt x="3476" y="370"/>
                      <a:pt x="3550" y="333"/>
                      <a:pt x="3698" y="333"/>
                    </a:cubicBezTo>
                    <a:cubicBezTo>
                      <a:pt x="3846" y="333"/>
                      <a:pt x="3920" y="296"/>
                      <a:pt x="4067" y="296"/>
                    </a:cubicBezTo>
                    <a:cubicBezTo>
                      <a:pt x="4215" y="296"/>
                      <a:pt x="4326" y="259"/>
                      <a:pt x="4437" y="259"/>
                    </a:cubicBezTo>
                    <a:lnTo>
                      <a:pt x="5066" y="259"/>
                    </a:lnTo>
                    <a:cubicBezTo>
                      <a:pt x="5250" y="259"/>
                      <a:pt x="5361" y="259"/>
                      <a:pt x="5509" y="296"/>
                    </a:cubicBezTo>
                    <a:cubicBezTo>
                      <a:pt x="5805" y="333"/>
                      <a:pt x="5916" y="333"/>
                      <a:pt x="5916" y="333"/>
                    </a:cubicBezTo>
                    <a:cubicBezTo>
                      <a:pt x="5916" y="333"/>
                      <a:pt x="5879" y="333"/>
                      <a:pt x="5842" y="296"/>
                    </a:cubicBezTo>
                    <a:cubicBezTo>
                      <a:pt x="5805" y="259"/>
                      <a:pt x="5694" y="259"/>
                      <a:pt x="5546" y="185"/>
                    </a:cubicBezTo>
                    <a:cubicBezTo>
                      <a:pt x="5435" y="148"/>
                      <a:pt x="5287" y="111"/>
                      <a:pt x="5103" y="74"/>
                    </a:cubicBezTo>
                    <a:cubicBezTo>
                      <a:pt x="4918" y="1"/>
                      <a:pt x="4733" y="1"/>
                      <a:pt x="4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8"/>
              <p:cNvSpPr/>
              <p:nvPr/>
            </p:nvSpPr>
            <p:spPr>
              <a:xfrm>
                <a:off x="-1256850" y="1127650"/>
                <a:ext cx="136825" cy="121250"/>
              </a:xfrm>
              <a:custGeom>
                <a:avLst/>
                <a:gdLst/>
                <a:ahLst/>
                <a:cxnLst/>
                <a:rect l="l" t="t" r="r" b="b"/>
                <a:pathLst>
                  <a:path w="5473" h="4850" extrusionOk="0">
                    <a:moveTo>
                      <a:pt x="3402" y="281"/>
                    </a:moveTo>
                    <a:cubicBezTo>
                      <a:pt x="3402" y="281"/>
                      <a:pt x="3402" y="318"/>
                      <a:pt x="3476" y="318"/>
                    </a:cubicBezTo>
                    <a:cubicBezTo>
                      <a:pt x="3439" y="281"/>
                      <a:pt x="3402" y="281"/>
                      <a:pt x="3402" y="281"/>
                    </a:cubicBezTo>
                    <a:close/>
                    <a:moveTo>
                      <a:pt x="3476" y="318"/>
                    </a:moveTo>
                    <a:cubicBezTo>
                      <a:pt x="3564" y="376"/>
                      <a:pt x="3628" y="411"/>
                      <a:pt x="3725" y="442"/>
                    </a:cubicBezTo>
                    <a:lnTo>
                      <a:pt x="3725" y="442"/>
                    </a:lnTo>
                    <a:lnTo>
                      <a:pt x="3476" y="318"/>
                    </a:lnTo>
                    <a:close/>
                    <a:moveTo>
                      <a:pt x="629" y="1796"/>
                    </a:moveTo>
                    <a:cubicBezTo>
                      <a:pt x="629" y="1796"/>
                      <a:pt x="555" y="1870"/>
                      <a:pt x="555" y="1907"/>
                    </a:cubicBezTo>
                    <a:lnTo>
                      <a:pt x="629" y="1796"/>
                    </a:lnTo>
                    <a:close/>
                    <a:moveTo>
                      <a:pt x="555" y="1907"/>
                    </a:moveTo>
                    <a:cubicBezTo>
                      <a:pt x="536" y="1945"/>
                      <a:pt x="527" y="1992"/>
                      <a:pt x="537" y="2044"/>
                    </a:cubicBezTo>
                    <a:lnTo>
                      <a:pt x="537" y="2044"/>
                    </a:lnTo>
                    <a:cubicBezTo>
                      <a:pt x="546" y="1989"/>
                      <a:pt x="555" y="1944"/>
                      <a:pt x="555" y="1907"/>
                    </a:cubicBezTo>
                    <a:close/>
                    <a:moveTo>
                      <a:pt x="584" y="3043"/>
                    </a:moveTo>
                    <a:cubicBezTo>
                      <a:pt x="621" y="3158"/>
                      <a:pt x="666" y="3276"/>
                      <a:pt x="703" y="3386"/>
                    </a:cubicBezTo>
                    <a:cubicBezTo>
                      <a:pt x="655" y="3273"/>
                      <a:pt x="615" y="3159"/>
                      <a:pt x="584" y="3043"/>
                    </a:cubicBezTo>
                    <a:close/>
                    <a:moveTo>
                      <a:pt x="2773" y="145"/>
                    </a:moveTo>
                    <a:cubicBezTo>
                      <a:pt x="2994" y="145"/>
                      <a:pt x="3217" y="177"/>
                      <a:pt x="3439" y="244"/>
                    </a:cubicBezTo>
                    <a:cubicBezTo>
                      <a:pt x="3992" y="428"/>
                      <a:pt x="4435" y="797"/>
                      <a:pt x="4731" y="1239"/>
                    </a:cubicBezTo>
                    <a:lnTo>
                      <a:pt x="4731" y="1239"/>
                    </a:lnTo>
                    <a:cubicBezTo>
                      <a:pt x="4584" y="1019"/>
                      <a:pt x="4436" y="872"/>
                      <a:pt x="4252" y="761"/>
                    </a:cubicBezTo>
                    <a:cubicBezTo>
                      <a:pt x="4141" y="613"/>
                      <a:pt x="3956" y="502"/>
                      <a:pt x="3809" y="465"/>
                    </a:cubicBezTo>
                    <a:cubicBezTo>
                      <a:pt x="3778" y="458"/>
                      <a:pt x="3750" y="450"/>
                      <a:pt x="3725" y="442"/>
                    </a:cubicBezTo>
                    <a:lnTo>
                      <a:pt x="3725" y="442"/>
                    </a:lnTo>
                    <a:lnTo>
                      <a:pt x="3772" y="465"/>
                    </a:lnTo>
                    <a:cubicBezTo>
                      <a:pt x="3919" y="576"/>
                      <a:pt x="4030" y="650"/>
                      <a:pt x="4178" y="798"/>
                    </a:cubicBezTo>
                    <a:cubicBezTo>
                      <a:pt x="4326" y="946"/>
                      <a:pt x="4437" y="1131"/>
                      <a:pt x="4585" y="1316"/>
                    </a:cubicBezTo>
                    <a:cubicBezTo>
                      <a:pt x="4733" y="1538"/>
                      <a:pt x="4844" y="1759"/>
                      <a:pt x="4881" y="2055"/>
                    </a:cubicBezTo>
                    <a:cubicBezTo>
                      <a:pt x="4918" y="2314"/>
                      <a:pt x="4918" y="2610"/>
                      <a:pt x="4881" y="2906"/>
                    </a:cubicBezTo>
                    <a:lnTo>
                      <a:pt x="4881" y="2979"/>
                    </a:lnTo>
                    <a:lnTo>
                      <a:pt x="4881" y="3016"/>
                    </a:lnTo>
                    <a:lnTo>
                      <a:pt x="4881" y="3053"/>
                    </a:lnTo>
                    <a:lnTo>
                      <a:pt x="4881" y="3090"/>
                    </a:lnTo>
                    <a:lnTo>
                      <a:pt x="4881" y="3127"/>
                    </a:lnTo>
                    <a:lnTo>
                      <a:pt x="4881" y="3201"/>
                    </a:lnTo>
                    <a:lnTo>
                      <a:pt x="4881" y="3238"/>
                    </a:lnTo>
                    <a:lnTo>
                      <a:pt x="4844" y="3275"/>
                    </a:lnTo>
                    <a:cubicBezTo>
                      <a:pt x="4770" y="3423"/>
                      <a:pt x="4696" y="3571"/>
                      <a:pt x="4585" y="3682"/>
                    </a:cubicBezTo>
                    <a:cubicBezTo>
                      <a:pt x="4400" y="3941"/>
                      <a:pt x="4178" y="4163"/>
                      <a:pt x="3919" y="4310"/>
                    </a:cubicBezTo>
                    <a:cubicBezTo>
                      <a:pt x="3624" y="4421"/>
                      <a:pt x="3291" y="4532"/>
                      <a:pt x="2995" y="4569"/>
                    </a:cubicBezTo>
                    <a:lnTo>
                      <a:pt x="2515" y="4569"/>
                    </a:lnTo>
                    <a:cubicBezTo>
                      <a:pt x="2367" y="4532"/>
                      <a:pt x="2256" y="4532"/>
                      <a:pt x="2071" y="4421"/>
                    </a:cubicBezTo>
                    <a:cubicBezTo>
                      <a:pt x="1775" y="4347"/>
                      <a:pt x="1553" y="4163"/>
                      <a:pt x="1332" y="3978"/>
                    </a:cubicBezTo>
                    <a:cubicBezTo>
                      <a:pt x="1147" y="3793"/>
                      <a:pt x="925" y="3571"/>
                      <a:pt x="851" y="3386"/>
                    </a:cubicBezTo>
                    <a:cubicBezTo>
                      <a:pt x="777" y="3127"/>
                      <a:pt x="666" y="2942"/>
                      <a:pt x="666" y="2721"/>
                    </a:cubicBezTo>
                    <a:cubicBezTo>
                      <a:pt x="629" y="2536"/>
                      <a:pt x="629" y="2351"/>
                      <a:pt x="629" y="2203"/>
                    </a:cubicBezTo>
                    <a:cubicBezTo>
                      <a:pt x="574" y="2148"/>
                      <a:pt x="547" y="2094"/>
                      <a:pt x="537" y="2044"/>
                    </a:cubicBezTo>
                    <a:lnTo>
                      <a:pt x="537" y="2044"/>
                    </a:lnTo>
                    <a:cubicBezTo>
                      <a:pt x="528" y="2100"/>
                      <a:pt x="518" y="2165"/>
                      <a:pt x="518" y="2240"/>
                    </a:cubicBezTo>
                    <a:cubicBezTo>
                      <a:pt x="518" y="2318"/>
                      <a:pt x="500" y="2431"/>
                      <a:pt x="502" y="2556"/>
                    </a:cubicBezTo>
                    <a:lnTo>
                      <a:pt x="502" y="2556"/>
                    </a:lnTo>
                    <a:cubicBezTo>
                      <a:pt x="483" y="2293"/>
                      <a:pt x="502" y="2026"/>
                      <a:pt x="555" y="1759"/>
                    </a:cubicBezTo>
                    <a:cubicBezTo>
                      <a:pt x="858" y="791"/>
                      <a:pt x="1780" y="145"/>
                      <a:pt x="2773" y="145"/>
                    </a:cubicBezTo>
                    <a:close/>
                    <a:moveTo>
                      <a:pt x="2799" y="0"/>
                    </a:moveTo>
                    <a:cubicBezTo>
                      <a:pt x="1745" y="0"/>
                      <a:pt x="780" y="685"/>
                      <a:pt x="444" y="1722"/>
                    </a:cubicBezTo>
                    <a:cubicBezTo>
                      <a:pt x="1" y="3016"/>
                      <a:pt x="740" y="4384"/>
                      <a:pt x="2034" y="4754"/>
                    </a:cubicBezTo>
                    <a:cubicBezTo>
                      <a:pt x="2261" y="4819"/>
                      <a:pt x="2490" y="4850"/>
                      <a:pt x="2716" y="4850"/>
                    </a:cubicBezTo>
                    <a:cubicBezTo>
                      <a:pt x="3778" y="4850"/>
                      <a:pt x="4767" y="4170"/>
                      <a:pt x="5103" y="3164"/>
                    </a:cubicBezTo>
                    <a:cubicBezTo>
                      <a:pt x="5472" y="1870"/>
                      <a:pt x="4733" y="502"/>
                      <a:pt x="3476" y="96"/>
                    </a:cubicBezTo>
                    <a:cubicBezTo>
                      <a:pt x="3250" y="31"/>
                      <a:pt x="3022" y="0"/>
                      <a:pt x="2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8"/>
              <p:cNvSpPr/>
              <p:nvPr/>
            </p:nvSpPr>
            <p:spPr>
              <a:xfrm>
                <a:off x="-1241125" y="1140650"/>
                <a:ext cx="106300" cy="95750"/>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546" y="2666"/>
                    </a:moveTo>
                    <a:lnTo>
                      <a:pt x="546" y="2666"/>
                    </a:lnTo>
                    <a:cubicBezTo>
                      <a:pt x="549" y="2671"/>
                      <a:pt x="552" y="2676"/>
                      <a:pt x="555" y="2681"/>
                    </a:cubicBezTo>
                    <a:cubicBezTo>
                      <a:pt x="555" y="2682"/>
                      <a:pt x="555" y="2683"/>
                      <a:pt x="555" y="2685"/>
                    </a:cubicBezTo>
                    <a:lnTo>
                      <a:pt x="555" y="2685"/>
                    </a:lnTo>
                    <a:cubicBezTo>
                      <a:pt x="552" y="2678"/>
                      <a:pt x="549" y="2672"/>
                      <a:pt x="546" y="2666"/>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8" y="981"/>
                      <a:pt x="3697" y="981"/>
                      <a:pt x="3697" y="981"/>
                    </a:cubicBezTo>
                    <a:cubicBezTo>
                      <a:pt x="3586" y="796"/>
                      <a:pt x="3475" y="685"/>
                      <a:pt x="3327" y="537"/>
                    </a:cubicBezTo>
                    <a:lnTo>
                      <a:pt x="3327" y="537"/>
                    </a:lnTo>
                    <a:cubicBezTo>
                      <a:pt x="3401" y="648"/>
                      <a:pt x="3549" y="796"/>
                      <a:pt x="3623" y="981"/>
                    </a:cubicBezTo>
                    <a:cubicBezTo>
                      <a:pt x="3734" y="1092"/>
                      <a:pt x="3808" y="1350"/>
                      <a:pt x="3808" y="1535"/>
                    </a:cubicBezTo>
                    <a:cubicBezTo>
                      <a:pt x="3882" y="1757"/>
                      <a:pt x="3882" y="1942"/>
                      <a:pt x="3808" y="2164"/>
                    </a:cubicBezTo>
                    <a:cubicBezTo>
                      <a:pt x="3771" y="2386"/>
                      <a:pt x="3697" y="2644"/>
                      <a:pt x="3549" y="2829"/>
                    </a:cubicBezTo>
                    <a:cubicBezTo>
                      <a:pt x="3401" y="3014"/>
                      <a:pt x="3217"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3" y="2570"/>
                    </a:cubicBezTo>
                    <a:cubicBezTo>
                      <a:pt x="592" y="2386"/>
                      <a:pt x="555" y="2275"/>
                      <a:pt x="555" y="2127"/>
                    </a:cubicBezTo>
                    <a:cubicBezTo>
                      <a:pt x="518" y="1979"/>
                      <a:pt x="518" y="1831"/>
                      <a:pt x="518" y="1720"/>
                    </a:cubicBezTo>
                    <a:cubicBezTo>
                      <a:pt x="407" y="1646"/>
                      <a:pt x="443" y="1573"/>
                      <a:pt x="444" y="1536"/>
                    </a:cubicBezTo>
                    <a:lnTo>
                      <a:pt x="444" y="1536"/>
                    </a:lnTo>
                    <a:cubicBezTo>
                      <a:pt x="443" y="1573"/>
                      <a:pt x="407" y="1646"/>
                      <a:pt x="407" y="1757"/>
                    </a:cubicBezTo>
                    <a:lnTo>
                      <a:pt x="407" y="2164"/>
                    </a:lnTo>
                    <a:cubicBezTo>
                      <a:pt x="407" y="2220"/>
                      <a:pt x="412" y="2281"/>
                      <a:pt x="425" y="2345"/>
                    </a:cubicBezTo>
                    <a:lnTo>
                      <a:pt x="425" y="2345"/>
                    </a:lnTo>
                    <a:cubicBezTo>
                      <a:pt x="345" y="2052"/>
                      <a:pt x="344" y="1736"/>
                      <a:pt x="444" y="1387"/>
                    </a:cubicBezTo>
                    <a:cubicBezTo>
                      <a:pt x="690" y="617"/>
                      <a:pt x="1399" y="104"/>
                      <a:pt x="2184" y="104"/>
                    </a:cubicBezTo>
                    <a:close/>
                    <a:moveTo>
                      <a:pt x="2042" y="0"/>
                    </a:moveTo>
                    <a:cubicBezTo>
                      <a:pt x="1224" y="0"/>
                      <a:pt x="499" y="548"/>
                      <a:pt x="259" y="1387"/>
                    </a:cubicBezTo>
                    <a:cubicBezTo>
                      <a:pt x="0" y="2386"/>
                      <a:pt x="555" y="3458"/>
                      <a:pt x="1553" y="3753"/>
                    </a:cubicBezTo>
                    <a:cubicBezTo>
                      <a:pt x="1734" y="3805"/>
                      <a:pt x="1915" y="3830"/>
                      <a:pt x="2092" y="3830"/>
                    </a:cubicBezTo>
                    <a:cubicBezTo>
                      <a:pt x="2928" y="3830"/>
                      <a:pt x="3675" y="3283"/>
                      <a:pt x="3919" y="2459"/>
                    </a:cubicBezTo>
                    <a:cubicBezTo>
                      <a:pt x="4252" y="1424"/>
                      <a:pt x="3623" y="352"/>
                      <a:pt x="2625" y="93"/>
                    </a:cubicBezTo>
                    <a:cubicBezTo>
                      <a:pt x="2429" y="30"/>
                      <a:pt x="2233" y="0"/>
                      <a:pt x="2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8"/>
              <p:cNvSpPr/>
              <p:nvPr/>
            </p:nvSpPr>
            <p:spPr>
              <a:xfrm>
                <a:off x="-1220800" y="1150375"/>
                <a:ext cx="64725" cy="76725"/>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79" y="333"/>
                      <a:pt x="1442" y="407"/>
                      <a:pt x="1442" y="407"/>
                    </a:cubicBezTo>
                    <a:cubicBezTo>
                      <a:pt x="1442" y="333"/>
                      <a:pt x="1442" y="333"/>
                      <a:pt x="1479" y="296"/>
                    </a:cubicBezTo>
                    <a:close/>
                    <a:moveTo>
                      <a:pt x="2071" y="407"/>
                    </a:moveTo>
                    <a:cubicBezTo>
                      <a:pt x="2071" y="444"/>
                      <a:pt x="2071" y="444"/>
                      <a:pt x="2034" y="481"/>
                    </a:cubicBezTo>
                    <a:cubicBezTo>
                      <a:pt x="2034" y="444"/>
                      <a:pt x="2071" y="407"/>
                      <a:pt x="2071" y="407"/>
                    </a:cubicBezTo>
                    <a:close/>
                    <a:moveTo>
                      <a:pt x="2034" y="481"/>
                    </a:moveTo>
                    <a:lnTo>
                      <a:pt x="2034" y="481"/>
                    </a:lnTo>
                    <a:cubicBezTo>
                      <a:pt x="2034" y="481"/>
                      <a:pt x="1997" y="518"/>
                      <a:pt x="1997" y="592"/>
                    </a:cubicBezTo>
                    <a:cubicBezTo>
                      <a:pt x="1997" y="518"/>
                      <a:pt x="1997" y="518"/>
                      <a:pt x="2034" y="481"/>
                    </a:cubicBezTo>
                    <a:close/>
                    <a:moveTo>
                      <a:pt x="2034" y="703"/>
                    </a:moveTo>
                    <a:lnTo>
                      <a:pt x="2034" y="703"/>
                    </a:lnTo>
                    <a:cubicBezTo>
                      <a:pt x="2034" y="703"/>
                      <a:pt x="2071" y="703"/>
                      <a:pt x="2071" y="776"/>
                    </a:cubicBezTo>
                    <a:cubicBezTo>
                      <a:pt x="2071" y="776"/>
                      <a:pt x="2034" y="776"/>
                      <a:pt x="2034" y="703"/>
                    </a:cubicBezTo>
                    <a:close/>
                    <a:moveTo>
                      <a:pt x="1257" y="850"/>
                    </a:moveTo>
                    <a:lnTo>
                      <a:pt x="1257" y="887"/>
                    </a:lnTo>
                    <a:cubicBezTo>
                      <a:pt x="1257" y="924"/>
                      <a:pt x="1220" y="1035"/>
                      <a:pt x="1220" y="1072"/>
                    </a:cubicBezTo>
                    <a:cubicBezTo>
                      <a:pt x="1220" y="1109"/>
                      <a:pt x="1147" y="1220"/>
                      <a:pt x="1147" y="1257"/>
                    </a:cubicBezTo>
                    <a:lnTo>
                      <a:pt x="1147" y="1220"/>
                    </a:lnTo>
                    <a:cubicBezTo>
                      <a:pt x="1147" y="1183"/>
                      <a:pt x="1220" y="1072"/>
                      <a:pt x="1220" y="1035"/>
                    </a:cubicBezTo>
                    <a:cubicBezTo>
                      <a:pt x="1220" y="998"/>
                      <a:pt x="1257" y="887"/>
                      <a:pt x="1257" y="850"/>
                    </a:cubicBezTo>
                    <a:close/>
                    <a:moveTo>
                      <a:pt x="1405" y="703"/>
                    </a:moveTo>
                    <a:cubicBezTo>
                      <a:pt x="1405" y="813"/>
                      <a:pt x="1590" y="850"/>
                      <a:pt x="1627" y="850"/>
                    </a:cubicBezTo>
                    <a:cubicBezTo>
                      <a:pt x="1664" y="850"/>
                      <a:pt x="1849" y="961"/>
                      <a:pt x="1775" y="1183"/>
                    </a:cubicBezTo>
                    <a:cubicBezTo>
                      <a:pt x="1749" y="1341"/>
                      <a:pt x="1648" y="1386"/>
                      <a:pt x="1552" y="1386"/>
                    </a:cubicBezTo>
                    <a:cubicBezTo>
                      <a:pt x="1513" y="1386"/>
                      <a:pt x="1474" y="1379"/>
                      <a:pt x="1442" y="1368"/>
                    </a:cubicBezTo>
                    <a:cubicBezTo>
                      <a:pt x="1405" y="1368"/>
                      <a:pt x="1220" y="1257"/>
                      <a:pt x="1220" y="1257"/>
                    </a:cubicBezTo>
                    <a:lnTo>
                      <a:pt x="1294" y="998"/>
                    </a:lnTo>
                    <a:lnTo>
                      <a:pt x="1405" y="703"/>
                    </a:lnTo>
                    <a:close/>
                    <a:moveTo>
                      <a:pt x="2404" y="1371"/>
                    </a:moveTo>
                    <a:cubicBezTo>
                      <a:pt x="2393" y="1397"/>
                      <a:pt x="2382" y="1420"/>
                      <a:pt x="2370" y="1442"/>
                    </a:cubicBezTo>
                    <a:lnTo>
                      <a:pt x="2370" y="1442"/>
                    </a:lnTo>
                    <a:cubicBezTo>
                      <a:pt x="2404" y="1439"/>
                      <a:pt x="2404" y="1405"/>
                      <a:pt x="2404" y="1405"/>
                    </a:cubicBezTo>
                    <a:lnTo>
                      <a:pt x="2404" y="1371"/>
                    </a:lnTo>
                    <a:close/>
                    <a:moveTo>
                      <a:pt x="2370" y="1442"/>
                    </a:moveTo>
                    <a:lnTo>
                      <a:pt x="2370" y="1442"/>
                    </a:lnTo>
                    <a:cubicBezTo>
                      <a:pt x="2369" y="1442"/>
                      <a:pt x="2368" y="1442"/>
                      <a:pt x="2367" y="1442"/>
                    </a:cubicBezTo>
                    <a:cubicBezTo>
                      <a:pt x="2367" y="1442"/>
                      <a:pt x="2367" y="1445"/>
                      <a:pt x="2366" y="1449"/>
                    </a:cubicBezTo>
                    <a:lnTo>
                      <a:pt x="2366" y="1449"/>
                    </a:lnTo>
                    <a:cubicBezTo>
                      <a:pt x="2368" y="1447"/>
                      <a:pt x="2369" y="1444"/>
                      <a:pt x="2370" y="1442"/>
                    </a:cubicBezTo>
                    <a:close/>
                    <a:moveTo>
                      <a:pt x="2366" y="1449"/>
                    </a:moveTo>
                    <a:lnTo>
                      <a:pt x="2366" y="1449"/>
                    </a:lnTo>
                    <a:cubicBezTo>
                      <a:pt x="2345" y="1488"/>
                      <a:pt x="2321" y="1520"/>
                      <a:pt x="2297" y="1548"/>
                    </a:cubicBezTo>
                    <a:lnTo>
                      <a:pt x="2297" y="1548"/>
                    </a:lnTo>
                    <a:cubicBezTo>
                      <a:pt x="2330" y="1537"/>
                      <a:pt x="2330" y="1516"/>
                      <a:pt x="2330" y="1516"/>
                    </a:cubicBezTo>
                    <a:cubicBezTo>
                      <a:pt x="2359" y="1516"/>
                      <a:pt x="2365" y="1468"/>
                      <a:pt x="2366" y="1449"/>
                    </a:cubicBezTo>
                    <a:close/>
                    <a:moveTo>
                      <a:pt x="1849" y="1627"/>
                    </a:moveTo>
                    <a:lnTo>
                      <a:pt x="1849" y="1627"/>
                    </a:lnTo>
                    <a:cubicBezTo>
                      <a:pt x="1849" y="1627"/>
                      <a:pt x="1886" y="1627"/>
                      <a:pt x="1886" y="1701"/>
                    </a:cubicBezTo>
                    <a:lnTo>
                      <a:pt x="1849" y="1627"/>
                    </a:lnTo>
                    <a:close/>
                    <a:moveTo>
                      <a:pt x="1960" y="1738"/>
                    </a:moveTo>
                    <a:lnTo>
                      <a:pt x="1960" y="1738"/>
                    </a:lnTo>
                    <a:cubicBezTo>
                      <a:pt x="1960" y="1738"/>
                      <a:pt x="1997" y="1738"/>
                      <a:pt x="1997" y="1775"/>
                    </a:cubicBezTo>
                    <a:cubicBezTo>
                      <a:pt x="2034" y="1775"/>
                      <a:pt x="2034" y="1812"/>
                      <a:pt x="2071" y="1886"/>
                    </a:cubicBezTo>
                    <a:lnTo>
                      <a:pt x="1997" y="1775"/>
                    </a:lnTo>
                    <a:cubicBezTo>
                      <a:pt x="1997" y="1775"/>
                      <a:pt x="1960" y="1775"/>
                      <a:pt x="1960" y="1738"/>
                    </a:cubicBezTo>
                    <a:close/>
                    <a:moveTo>
                      <a:pt x="1110" y="1553"/>
                    </a:moveTo>
                    <a:lnTo>
                      <a:pt x="1110" y="1627"/>
                    </a:lnTo>
                    <a:cubicBezTo>
                      <a:pt x="1110" y="1701"/>
                      <a:pt x="1110" y="1701"/>
                      <a:pt x="1073" y="1738"/>
                    </a:cubicBezTo>
                    <a:cubicBezTo>
                      <a:pt x="1073" y="1775"/>
                      <a:pt x="1073" y="1812"/>
                      <a:pt x="1036" y="1886"/>
                    </a:cubicBezTo>
                    <a:cubicBezTo>
                      <a:pt x="1036" y="1923"/>
                      <a:pt x="962" y="1960"/>
                      <a:pt x="962" y="1997"/>
                    </a:cubicBezTo>
                    <a:cubicBezTo>
                      <a:pt x="962" y="2070"/>
                      <a:pt x="925" y="2107"/>
                      <a:pt x="925" y="2107"/>
                    </a:cubicBezTo>
                    <a:cubicBezTo>
                      <a:pt x="925" y="2181"/>
                      <a:pt x="888" y="2181"/>
                      <a:pt x="888" y="2181"/>
                    </a:cubicBezTo>
                    <a:lnTo>
                      <a:pt x="888" y="2107"/>
                    </a:lnTo>
                    <a:cubicBezTo>
                      <a:pt x="888" y="2070"/>
                      <a:pt x="888" y="2070"/>
                      <a:pt x="925" y="1997"/>
                    </a:cubicBezTo>
                    <a:cubicBezTo>
                      <a:pt x="925" y="1960"/>
                      <a:pt x="925" y="1923"/>
                      <a:pt x="962" y="1886"/>
                    </a:cubicBezTo>
                    <a:cubicBezTo>
                      <a:pt x="962" y="1812"/>
                      <a:pt x="1036" y="1775"/>
                      <a:pt x="1036" y="1738"/>
                    </a:cubicBezTo>
                    <a:cubicBezTo>
                      <a:pt x="1036" y="1701"/>
                      <a:pt x="1073" y="1627"/>
                      <a:pt x="1073" y="1627"/>
                    </a:cubicBezTo>
                    <a:cubicBezTo>
                      <a:pt x="1073" y="1590"/>
                      <a:pt x="1073" y="1590"/>
                      <a:pt x="1110" y="1553"/>
                    </a:cubicBezTo>
                    <a:close/>
                    <a:moveTo>
                      <a:pt x="1145" y="1596"/>
                    </a:moveTo>
                    <a:cubicBezTo>
                      <a:pt x="1170" y="1619"/>
                      <a:pt x="1347" y="1701"/>
                      <a:pt x="1442" y="1701"/>
                    </a:cubicBezTo>
                    <a:cubicBezTo>
                      <a:pt x="1516" y="1701"/>
                      <a:pt x="1701" y="1812"/>
                      <a:pt x="1627" y="2107"/>
                    </a:cubicBezTo>
                    <a:cubicBezTo>
                      <a:pt x="1573" y="2295"/>
                      <a:pt x="1422" y="2347"/>
                      <a:pt x="1330" y="2347"/>
                    </a:cubicBezTo>
                    <a:cubicBezTo>
                      <a:pt x="1294" y="2347"/>
                      <a:pt x="1268" y="2339"/>
                      <a:pt x="1257" y="2329"/>
                    </a:cubicBezTo>
                    <a:cubicBezTo>
                      <a:pt x="1147" y="2329"/>
                      <a:pt x="962" y="2255"/>
                      <a:pt x="962" y="2255"/>
                    </a:cubicBezTo>
                    <a:lnTo>
                      <a:pt x="1073" y="1923"/>
                    </a:lnTo>
                    <a:lnTo>
                      <a:pt x="1145" y="1596"/>
                    </a:lnTo>
                    <a:close/>
                    <a:moveTo>
                      <a:pt x="2145" y="2440"/>
                    </a:moveTo>
                    <a:cubicBezTo>
                      <a:pt x="2145" y="2477"/>
                      <a:pt x="2145" y="2477"/>
                      <a:pt x="2071" y="2514"/>
                    </a:cubicBezTo>
                    <a:cubicBezTo>
                      <a:pt x="2071" y="2514"/>
                      <a:pt x="2145" y="2477"/>
                      <a:pt x="2145" y="2440"/>
                    </a:cubicBezTo>
                    <a:close/>
                    <a:moveTo>
                      <a:pt x="777" y="2625"/>
                    </a:moveTo>
                    <a:cubicBezTo>
                      <a:pt x="777" y="2662"/>
                      <a:pt x="777" y="2662"/>
                      <a:pt x="740" y="2699"/>
                    </a:cubicBezTo>
                    <a:cubicBezTo>
                      <a:pt x="740" y="2662"/>
                      <a:pt x="777" y="2625"/>
                      <a:pt x="777" y="2625"/>
                    </a:cubicBezTo>
                    <a:close/>
                    <a:moveTo>
                      <a:pt x="1886" y="2662"/>
                    </a:moveTo>
                    <a:lnTo>
                      <a:pt x="1886" y="2662"/>
                    </a:lnTo>
                    <a:cubicBezTo>
                      <a:pt x="1960" y="2699"/>
                      <a:pt x="1886" y="2699"/>
                      <a:pt x="1849" y="2699"/>
                    </a:cubicBezTo>
                    <a:cubicBezTo>
                      <a:pt x="1886" y="2699"/>
                      <a:pt x="1886" y="2662"/>
                      <a:pt x="1886" y="2662"/>
                    </a:cubicBezTo>
                    <a:close/>
                    <a:moveTo>
                      <a:pt x="1849" y="2699"/>
                    </a:moveTo>
                    <a:cubicBezTo>
                      <a:pt x="1849" y="2736"/>
                      <a:pt x="1812" y="2736"/>
                      <a:pt x="1812" y="2736"/>
                    </a:cubicBezTo>
                    <a:cubicBezTo>
                      <a:pt x="1812" y="2699"/>
                      <a:pt x="1849" y="2699"/>
                      <a:pt x="1849" y="2699"/>
                    </a:cubicBezTo>
                    <a:close/>
                    <a:moveTo>
                      <a:pt x="740" y="2699"/>
                    </a:moveTo>
                    <a:cubicBezTo>
                      <a:pt x="740" y="2736"/>
                      <a:pt x="740" y="2736"/>
                      <a:pt x="703" y="2810"/>
                    </a:cubicBezTo>
                    <a:cubicBezTo>
                      <a:pt x="703" y="2736"/>
                      <a:pt x="703" y="2736"/>
                      <a:pt x="740" y="2699"/>
                    </a:cubicBezTo>
                    <a:close/>
                    <a:moveTo>
                      <a:pt x="1331" y="2736"/>
                    </a:moveTo>
                    <a:cubicBezTo>
                      <a:pt x="1331" y="2810"/>
                      <a:pt x="1331" y="2810"/>
                      <a:pt x="1294" y="2847"/>
                    </a:cubicBezTo>
                    <a:cubicBezTo>
                      <a:pt x="1294" y="2847"/>
                      <a:pt x="1294" y="2810"/>
                      <a:pt x="1331" y="2736"/>
                    </a:cubicBezTo>
                    <a:close/>
                    <a:moveTo>
                      <a:pt x="1294" y="2847"/>
                    </a:moveTo>
                    <a:cubicBezTo>
                      <a:pt x="1294" y="2884"/>
                      <a:pt x="1257" y="2921"/>
                      <a:pt x="1257" y="2921"/>
                    </a:cubicBezTo>
                    <a:cubicBezTo>
                      <a:pt x="1257" y="2884"/>
                      <a:pt x="1257" y="2884"/>
                      <a:pt x="1294" y="2847"/>
                    </a:cubicBezTo>
                    <a:close/>
                    <a:moveTo>
                      <a:pt x="1331" y="0"/>
                    </a:moveTo>
                    <a:lnTo>
                      <a:pt x="1257" y="333"/>
                    </a:lnTo>
                    <a:cubicBezTo>
                      <a:pt x="1220" y="333"/>
                      <a:pt x="1147" y="296"/>
                      <a:pt x="1110" y="296"/>
                    </a:cubicBezTo>
                    <a:cubicBezTo>
                      <a:pt x="1036" y="259"/>
                      <a:pt x="925" y="259"/>
                      <a:pt x="925" y="259"/>
                    </a:cubicBezTo>
                    <a:lnTo>
                      <a:pt x="666" y="148"/>
                    </a:lnTo>
                    <a:lnTo>
                      <a:pt x="555" y="444"/>
                    </a:lnTo>
                    <a:lnTo>
                      <a:pt x="740" y="481"/>
                    </a:lnTo>
                    <a:cubicBezTo>
                      <a:pt x="777" y="481"/>
                      <a:pt x="851" y="555"/>
                      <a:pt x="851" y="629"/>
                    </a:cubicBezTo>
                    <a:lnTo>
                      <a:pt x="666" y="1220"/>
                    </a:lnTo>
                    <a:lnTo>
                      <a:pt x="407" y="1923"/>
                    </a:lnTo>
                    <a:cubicBezTo>
                      <a:pt x="407" y="1960"/>
                      <a:pt x="333" y="1997"/>
                      <a:pt x="296" y="1997"/>
                    </a:cubicBezTo>
                    <a:lnTo>
                      <a:pt x="111" y="1960"/>
                    </a:lnTo>
                    <a:lnTo>
                      <a:pt x="0" y="2218"/>
                    </a:lnTo>
                    <a:lnTo>
                      <a:pt x="296" y="2329"/>
                    </a:lnTo>
                    <a:cubicBezTo>
                      <a:pt x="296" y="2366"/>
                      <a:pt x="333" y="2440"/>
                      <a:pt x="407" y="2440"/>
                    </a:cubicBezTo>
                    <a:cubicBezTo>
                      <a:pt x="481" y="2440"/>
                      <a:pt x="518" y="2440"/>
                      <a:pt x="555" y="2477"/>
                    </a:cubicBezTo>
                    <a:lnTo>
                      <a:pt x="481" y="2810"/>
                    </a:lnTo>
                    <a:lnTo>
                      <a:pt x="740" y="2884"/>
                    </a:lnTo>
                    <a:lnTo>
                      <a:pt x="851" y="2551"/>
                    </a:lnTo>
                    <a:lnTo>
                      <a:pt x="1110" y="2662"/>
                    </a:lnTo>
                    <a:lnTo>
                      <a:pt x="1036" y="2995"/>
                    </a:lnTo>
                    <a:lnTo>
                      <a:pt x="1294" y="3069"/>
                    </a:lnTo>
                    <a:lnTo>
                      <a:pt x="1405" y="2736"/>
                    </a:lnTo>
                    <a:lnTo>
                      <a:pt x="1442" y="2736"/>
                    </a:lnTo>
                    <a:cubicBezTo>
                      <a:pt x="1550" y="2772"/>
                      <a:pt x="1662" y="2796"/>
                      <a:pt x="1768" y="2796"/>
                    </a:cubicBezTo>
                    <a:cubicBezTo>
                      <a:pt x="1988" y="2796"/>
                      <a:pt x="2181" y="2691"/>
                      <a:pt x="2256" y="2366"/>
                    </a:cubicBezTo>
                    <a:cubicBezTo>
                      <a:pt x="2404" y="1923"/>
                      <a:pt x="1997" y="1701"/>
                      <a:pt x="1997" y="1701"/>
                    </a:cubicBezTo>
                    <a:cubicBezTo>
                      <a:pt x="1997" y="1701"/>
                      <a:pt x="2161" y="1701"/>
                      <a:pt x="2297" y="1548"/>
                    </a:cubicBezTo>
                    <a:lnTo>
                      <a:pt x="2297" y="1548"/>
                    </a:lnTo>
                    <a:cubicBezTo>
                      <a:pt x="2286" y="1551"/>
                      <a:pt x="2273" y="1553"/>
                      <a:pt x="2256" y="1553"/>
                    </a:cubicBezTo>
                    <a:cubicBezTo>
                      <a:pt x="2219" y="1590"/>
                      <a:pt x="2219" y="1590"/>
                      <a:pt x="2182" y="1590"/>
                    </a:cubicBezTo>
                    <a:lnTo>
                      <a:pt x="2145" y="1590"/>
                    </a:lnTo>
                    <a:cubicBezTo>
                      <a:pt x="2182" y="1590"/>
                      <a:pt x="2182" y="1553"/>
                      <a:pt x="2219" y="1553"/>
                    </a:cubicBezTo>
                    <a:cubicBezTo>
                      <a:pt x="2219" y="1553"/>
                      <a:pt x="2219" y="1516"/>
                      <a:pt x="2256" y="1516"/>
                    </a:cubicBezTo>
                    <a:cubicBezTo>
                      <a:pt x="2256" y="1516"/>
                      <a:pt x="2256" y="1442"/>
                      <a:pt x="2330" y="1442"/>
                    </a:cubicBezTo>
                    <a:lnTo>
                      <a:pt x="2330" y="1405"/>
                    </a:lnTo>
                    <a:lnTo>
                      <a:pt x="2330" y="1368"/>
                    </a:lnTo>
                    <a:lnTo>
                      <a:pt x="2330" y="1331"/>
                    </a:lnTo>
                    <a:lnTo>
                      <a:pt x="2330" y="1257"/>
                    </a:lnTo>
                    <a:lnTo>
                      <a:pt x="2330" y="1220"/>
                    </a:lnTo>
                    <a:lnTo>
                      <a:pt x="2330" y="1183"/>
                    </a:lnTo>
                    <a:lnTo>
                      <a:pt x="2330" y="1146"/>
                    </a:lnTo>
                    <a:lnTo>
                      <a:pt x="2330" y="1072"/>
                    </a:lnTo>
                    <a:lnTo>
                      <a:pt x="2330" y="1035"/>
                    </a:lnTo>
                    <a:lnTo>
                      <a:pt x="2330" y="998"/>
                    </a:lnTo>
                    <a:lnTo>
                      <a:pt x="2330" y="961"/>
                    </a:lnTo>
                    <a:cubicBezTo>
                      <a:pt x="2330" y="887"/>
                      <a:pt x="2256" y="887"/>
                      <a:pt x="2256" y="850"/>
                    </a:cubicBezTo>
                    <a:lnTo>
                      <a:pt x="2256" y="850"/>
                    </a:lnTo>
                    <a:lnTo>
                      <a:pt x="2367" y="961"/>
                    </a:lnTo>
                    <a:cubicBezTo>
                      <a:pt x="2367" y="961"/>
                      <a:pt x="2367" y="998"/>
                      <a:pt x="2404" y="998"/>
                    </a:cubicBezTo>
                    <a:lnTo>
                      <a:pt x="2404" y="1035"/>
                    </a:lnTo>
                    <a:lnTo>
                      <a:pt x="2404" y="1072"/>
                    </a:lnTo>
                    <a:lnTo>
                      <a:pt x="2404" y="1146"/>
                    </a:lnTo>
                    <a:lnTo>
                      <a:pt x="2404" y="1183"/>
                    </a:lnTo>
                    <a:lnTo>
                      <a:pt x="2404" y="1220"/>
                    </a:lnTo>
                    <a:lnTo>
                      <a:pt x="2404" y="1257"/>
                    </a:lnTo>
                    <a:lnTo>
                      <a:pt x="2404" y="1331"/>
                    </a:lnTo>
                    <a:lnTo>
                      <a:pt x="2404" y="1368"/>
                    </a:lnTo>
                    <a:lnTo>
                      <a:pt x="2404" y="1371"/>
                    </a:lnTo>
                    <a:lnTo>
                      <a:pt x="2404" y="1371"/>
                    </a:lnTo>
                    <a:cubicBezTo>
                      <a:pt x="2418" y="1337"/>
                      <a:pt x="2430" y="1299"/>
                      <a:pt x="2440" y="1257"/>
                    </a:cubicBezTo>
                    <a:cubicBezTo>
                      <a:pt x="2588" y="887"/>
                      <a:pt x="2330" y="703"/>
                      <a:pt x="2071" y="629"/>
                    </a:cubicBezTo>
                    <a:lnTo>
                      <a:pt x="2182" y="296"/>
                    </a:lnTo>
                    <a:lnTo>
                      <a:pt x="1886" y="185"/>
                    </a:lnTo>
                    <a:lnTo>
                      <a:pt x="1812" y="518"/>
                    </a:lnTo>
                    <a:lnTo>
                      <a:pt x="1516" y="444"/>
                    </a:lnTo>
                    <a:lnTo>
                      <a:pt x="1627" y="111"/>
                    </a:lnTo>
                    <a:lnTo>
                      <a:pt x="13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8"/>
              <p:cNvSpPr/>
              <p:nvPr/>
            </p:nvSpPr>
            <p:spPr>
              <a:xfrm>
                <a:off x="-1241125" y="1179950"/>
                <a:ext cx="34200" cy="56400"/>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37" y="740"/>
                      <a:pt x="37" y="814"/>
                    </a:cubicBezTo>
                    <a:cubicBezTo>
                      <a:pt x="37" y="924"/>
                      <a:pt x="74" y="998"/>
                      <a:pt x="111" y="1109"/>
                    </a:cubicBezTo>
                    <a:lnTo>
                      <a:pt x="259" y="1368"/>
                    </a:lnTo>
                    <a:cubicBezTo>
                      <a:pt x="296" y="1479"/>
                      <a:pt x="370" y="1553"/>
                      <a:pt x="407" y="1590"/>
                    </a:cubicBezTo>
                    <a:cubicBezTo>
                      <a:pt x="444" y="1701"/>
                      <a:pt x="555" y="1738"/>
                      <a:pt x="592" y="1849"/>
                    </a:cubicBezTo>
                    <a:lnTo>
                      <a:pt x="776" y="2034"/>
                    </a:lnTo>
                    <a:cubicBezTo>
                      <a:pt x="813" y="2071"/>
                      <a:pt x="813" y="2071"/>
                      <a:pt x="850" y="2071"/>
                    </a:cubicBezTo>
                    <a:cubicBezTo>
                      <a:pt x="924" y="2071"/>
                      <a:pt x="924" y="2107"/>
                      <a:pt x="961" y="2107"/>
                    </a:cubicBezTo>
                    <a:cubicBezTo>
                      <a:pt x="998" y="2107"/>
                      <a:pt x="998" y="2144"/>
                      <a:pt x="1035" y="2144"/>
                    </a:cubicBezTo>
                    <a:cubicBezTo>
                      <a:pt x="1109" y="2144"/>
                      <a:pt x="1109" y="2218"/>
                      <a:pt x="1146" y="2218"/>
                    </a:cubicBezTo>
                    <a:cubicBezTo>
                      <a:pt x="1183" y="2218"/>
                      <a:pt x="1183" y="2218"/>
                      <a:pt x="1220" y="2255"/>
                    </a:cubicBezTo>
                    <a:lnTo>
                      <a:pt x="1368" y="2255"/>
                    </a:lnTo>
                    <a:cubicBezTo>
                      <a:pt x="1368" y="2255"/>
                      <a:pt x="1331" y="2255"/>
                      <a:pt x="1294" y="2218"/>
                    </a:cubicBezTo>
                    <a:cubicBezTo>
                      <a:pt x="1294" y="2218"/>
                      <a:pt x="1220" y="2218"/>
                      <a:pt x="1220" y="2144"/>
                    </a:cubicBezTo>
                    <a:cubicBezTo>
                      <a:pt x="1220" y="2144"/>
                      <a:pt x="1183" y="2107"/>
                      <a:pt x="1146" y="2107"/>
                    </a:cubicBezTo>
                    <a:cubicBezTo>
                      <a:pt x="1109" y="2071"/>
                      <a:pt x="1035" y="2071"/>
                      <a:pt x="961" y="2034"/>
                    </a:cubicBezTo>
                    <a:cubicBezTo>
                      <a:pt x="924" y="2034"/>
                      <a:pt x="924" y="1960"/>
                      <a:pt x="850" y="1960"/>
                    </a:cubicBezTo>
                    <a:lnTo>
                      <a:pt x="776" y="1886"/>
                    </a:lnTo>
                    <a:cubicBezTo>
                      <a:pt x="739" y="1849"/>
                      <a:pt x="629" y="1775"/>
                      <a:pt x="592" y="1701"/>
                    </a:cubicBezTo>
                    <a:cubicBezTo>
                      <a:pt x="555" y="1664"/>
                      <a:pt x="481" y="1553"/>
                      <a:pt x="407" y="1516"/>
                    </a:cubicBezTo>
                    <a:cubicBezTo>
                      <a:pt x="370" y="1405"/>
                      <a:pt x="296" y="1368"/>
                      <a:pt x="259" y="1294"/>
                    </a:cubicBezTo>
                    <a:cubicBezTo>
                      <a:pt x="222" y="1183"/>
                      <a:pt x="185" y="1109"/>
                      <a:pt x="185" y="1035"/>
                    </a:cubicBezTo>
                    <a:cubicBezTo>
                      <a:pt x="111" y="961"/>
                      <a:pt x="111" y="850"/>
                      <a:pt x="74" y="814"/>
                    </a:cubicBezTo>
                    <a:cubicBezTo>
                      <a:pt x="74" y="740"/>
                      <a:pt x="37" y="629"/>
                      <a:pt x="37" y="592"/>
                    </a:cubicBezTo>
                    <a:lnTo>
                      <a:pt x="37" y="481"/>
                    </a:lnTo>
                    <a:lnTo>
                      <a:pt x="37" y="407"/>
                    </a:lnTo>
                    <a:lnTo>
                      <a:pt x="37" y="222"/>
                    </a:lnTo>
                    <a:lnTo>
                      <a:pt x="37" y="111"/>
                    </a:lnTo>
                    <a:lnTo>
                      <a:pt x="37" y="74"/>
                    </a:ln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8"/>
              <p:cNvSpPr/>
              <p:nvPr/>
            </p:nvSpPr>
            <p:spPr>
              <a:xfrm>
                <a:off x="-1170900" y="1138350"/>
                <a:ext cx="34225" cy="59175"/>
              </a:xfrm>
              <a:custGeom>
                <a:avLst/>
                <a:gdLst/>
                <a:ahLst/>
                <a:cxnLst/>
                <a:rect l="l" t="t" r="r" b="b"/>
                <a:pathLst>
                  <a:path w="1369" h="2367" extrusionOk="0">
                    <a:moveTo>
                      <a:pt x="1" y="74"/>
                    </a:moveTo>
                    <a:cubicBezTo>
                      <a:pt x="38" y="148"/>
                      <a:pt x="38" y="148"/>
                      <a:pt x="75" y="148"/>
                    </a:cubicBezTo>
                    <a:cubicBezTo>
                      <a:pt x="38" y="74"/>
                      <a:pt x="38" y="74"/>
                      <a:pt x="1" y="74"/>
                    </a:cubicBezTo>
                    <a:close/>
                    <a:moveTo>
                      <a:pt x="149" y="0"/>
                    </a:moveTo>
                    <a:cubicBezTo>
                      <a:pt x="149" y="148"/>
                      <a:pt x="149" y="148"/>
                      <a:pt x="75" y="148"/>
                    </a:cubicBezTo>
                    <a:cubicBezTo>
                      <a:pt x="75" y="148"/>
                      <a:pt x="149" y="148"/>
                      <a:pt x="149" y="185"/>
                    </a:cubicBezTo>
                    <a:cubicBezTo>
                      <a:pt x="149" y="185"/>
                      <a:pt x="186" y="222"/>
                      <a:pt x="223" y="222"/>
                    </a:cubicBezTo>
                    <a:cubicBezTo>
                      <a:pt x="260" y="259"/>
                      <a:pt x="334" y="259"/>
                      <a:pt x="408" y="296"/>
                    </a:cubicBezTo>
                    <a:cubicBezTo>
                      <a:pt x="444" y="296"/>
                      <a:pt x="444" y="370"/>
                      <a:pt x="518" y="370"/>
                    </a:cubicBezTo>
                    <a:lnTo>
                      <a:pt x="592" y="444"/>
                    </a:lnTo>
                    <a:cubicBezTo>
                      <a:pt x="629" y="481"/>
                      <a:pt x="740" y="555"/>
                      <a:pt x="777" y="629"/>
                    </a:cubicBezTo>
                    <a:cubicBezTo>
                      <a:pt x="814" y="666"/>
                      <a:pt x="888" y="777"/>
                      <a:pt x="962" y="814"/>
                    </a:cubicBezTo>
                    <a:cubicBezTo>
                      <a:pt x="999" y="925"/>
                      <a:pt x="1073" y="962"/>
                      <a:pt x="1110" y="1073"/>
                    </a:cubicBezTo>
                    <a:cubicBezTo>
                      <a:pt x="1147" y="1147"/>
                      <a:pt x="1184" y="1257"/>
                      <a:pt x="1184"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369" y="2256"/>
                    </a:cubicBezTo>
                    <a:lnTo>
                      <a:pt x="1369" y="2219"/>
                    </a:lnTo>
                    <a:lnTo>
                      <a:pt x="1369" y="2108"/>
                    </a:lnTo>
                    <a:lnTo>
                      <a:pt x="1369" y="2034"/>
                    </a:lnTo>
                    <a:lnTo>
                      <a:pt x="1369" y="1923"/>
                    </a:lnTo>
                    <a:lnTo>
                      <a:pt x="1369" y="1849"/>
                    </a:lnTo>
                    <a:lnTo>
                      <a:pt x="1369" y="1701"/>
                    </a:lnTo>
                    <a:cubicBezTo>
                      <a:pt x="1369" y="1627"/>
                      <a:pt x="1369" y="1516"/>
                      <a:pt x="1332" y="1442"/>
                    </a:cubicBezTo>
                    <a:cubicBezTo>
                      <a:pt x="1332" y="1331"/>
                      <a:pt x="1295" y="1257"/>
                      <a:pt x="1258" y="1147"/>
                    </a:cubicBezTo>
                    <a:lnTo>
                      <a:pt x="1110" y="888"/>
                    </a:lnTo>
                    <a:cubicBezTo>
                      <a:pt x="1073" y="777"/>
                      <a:pt x="999" y="703"/>
                      <a:pt x="962" y="629"/>
                    </a:cubicBezTo>
                    <a:cubicBezTo>
                      <a:pt x="925" y="555"/>
                      <a:pt x="814" y="518"/>
                      <a:pt x="777" y="407"/>
                    </a:cubicBezTo>
                    <a:lnTo>
                      <a:pt x="592" y="222"/>
                    </a:lnTo>
                    <a:cubicBezTo>
                      <a:pt x="555" y="185"/>
                      <a:pt x="555" y="185"/>
                      <a:pt x="518" y="185"/>
                    </a:cubicBezTo>
                    <a:cubicBezTo>
                      <a:pt x="444" y="185"/>
                      <a:pt x="444" y="148"/>
                      <a:pt x="408" y="148"/>
                    </a:cubicBezTo>
                    <a:cubicBezTo>
                      <a:pt x="371" y="148"/>
                      <a:pt x="371" y="74"/>
                      <a:pt x="334" y="74"/>
                    </a:cubicBezTo>
                    <a:cubicBezTo>
                      <a:pt x="260" y="74"/>
                      <a:pt x="260" y="37"/>
                      <a:pt x="223" y="37"/>
                    </a:cubicBezTo>
                    <a:cubicBezTo>
                      <a:pt x="186" y="37"/>
                      <a:pt x="186" y="37"/>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8"/>
              <p:cNvSpPr/>
              <p:nvPr/>
            </p:nvSpPr>
            <p:spPr>
              <a:xfrm>
                <a:off x="-1188450" y="1264850"/>
                <a:ext cx="98925" cy="94550"/>
              </a:xfrm>
              <a:custGeom>
                <a:avLst/>
                <a:gdLst/>
                <a:ahLst/>
                <a:cxnLst/>
                <a:rect l="l" t="t" r="r" b="b"/>
                <a:pathLst>
                  <a:path w="3957" h="3782" extrusionOk="0">
                    <a:moveTo>
                      <a:pt x="2461" y="223"/>
                    </a:moveTo>
                    <a:lnTo>
                      <a:pt x="2461" y="223"/>
                    </a:lnTo>
                    <a:cubicBezTo>
                      <a:pt x="2491" y="235"/>
                      <a:pt x="2521" y="249"/>
                      <a:pt x="2551" y="264"/>
                    </a:cubicBezTo>
                    <a:cubicBezTo>
                      <a:pt x="2589" y="274"/>
                      <a:pt x="2625" y="286"/>
                      <a:pt x="2660" y="300"/>
                    </a:cubicBezTo>
                    <a:lnTo>
                      <a:pt x="2660" y="300"/>
                    </a:lnTo>
                    <a:cubicBezTo>
                      <a:pt x="2594" y="267"/>
                      <a:pt x="2527" y="242"/>
                      <a:pt x="2461" y="223"/>
                    </a:cubicBezTo>
                    <a:close/>
                    <a:moveTo>
                      <a:pt x="2660" y="300"/>
                    </a:moveTo>
                    <a:lnTo>
                      <a:pt x="2660" y="300"/>
                    </a:lnTo>
                    <a:cubicBezTo>
                      <a:pt x="2661" y="301"/>
                      <a:pt x="2662" y="301"/>
                      <a:pt x="2662" y="301"/>
                    </a:cubicBezTo>
                    <a:cubicBezTo>
                      <a:pt x="2663" y="301"/>
                      <a:pt x="2664" y="302"/>
                      <a:pt x="2664" y="302"/>
                    </a:cubicBezTo>
                    <a:lnTo>
                      <a:pt x="2664" y="302"/>
                    </a:lnTo>
                    <a:cubicBezTo>
                      <a:pt x="2663" y="301"/>
                      <a:pt x="2662" y="301"/>
                      <a:pt x="2660" y="300"/>
                    </a:cubicBezTo>
                    <a:close/>
                    <a:moveTo>
                      <a:pt x="2085" y="146"/>
                    </a:moveTo>
                    <a:cubicBezTo>
                      <a:pt x="2466" y="146"/>
                      <a:pt x="2814" y="264"/>
                      <a:pt x="3106" y="523"/>
                    </a:cubicBezTo>
                    <a:cubicBezTo>
                      <a:pt x="2959" y="413"/>
                      <a:pt x="2776" y="339"/>
                      <a:pt x="2664" y="302"/>
                    </a:cubicBezTo>
                    <a:lnTo>
                      <a:pt x="2664" y="302"/>
                    </a:lnTo>
                    <a:cubicBezTo>
                      <a:pt x="2764" y="344"/>
                      <a:pt x="2860" y="405"/>
                      <a:pt x="2995" y="486"/>
                    </a:cubicBezTo>
                    <a:cubicBezTo>
                      <a:pt x="3143" y="634"/>
                      <a:pt x="3291" y="745"/>
                      <a:pt x="3439" y="930"/>
                    </a:cubicBezTo>
                    <a:cubicBezTo>
                      <a:pt x="3513" y="1115"/>
                      <a:pt x="3624" y="1299"/>
                      <a:pt x="3660" y="1558"/>
                    </a:cubicBezTo>
                    <a:lnTo>
                      <a:pt x="3660" y="1595"/>
                    </a:lnTo>
                    <a:lnTo>
                      <a:pt x="3660" y="1632"/>
                    </a:lnTo>
                    <a:lnTo>
                      <a:pt x="3660" y="1669"/>
                    </a:lnTo>
                    <a:lnTo>
                      <a:pt x="3660" y="1706"/>
                    </a:lnTo>
                    <a:lnTo>
                      <a:pt x="3660" y="1780"/>
                    </a:lnTo>
                    <a:lnTo>
                      <a:pt x="3660" y="1817"/>
                    </a:lnTo>
                    <a:lnTo>
                      <a:pt x="3660" y="1854"/>
                    </a:lnTo>
                    <a:lnTo>
                      <a:pt x="3660" y="1891"/>
                    </a:lnTo>
                    <a:cubicBezTo>
                      <a:pt x="3660" y="2039"/>
                      <a:pt x="3624" y="2150"/>
                      <a:pt x="3624" y="2261"/>
                    </a:cubicBezTo>
                    <a:cubicBezTo>
                      <a:pt x="3550" y="2519"/>
                      <a:pt x="3439" y="2741"/>
                      <a:pt x="3291" y="2926"/>
                    </a:cubicBezTo>
                    <a:cubicBezTo>
                      <a:pt x="3143" y="3111"/>
                      <a:pt x="2921" y="3259"/>
                      <a:pt x="2736" y="3370"/>
                    </a:cubicBezTo>
                    <a:cubicBezTo>
                      <a:pt x="2662" y="3444"/>
                      <a:pt x="2514" y="3481"/>
                      <a:pt x="2403" y="3481"/>
                    </a:cubicBezTo>
                    <a:cubicBezTo>
                      <a:pt x="2330" y="3518"/>
                      <a:pt x="2182" y="3518"/>
                      <a:pt x="2034" y="3518"/>
                    </a:cubicBezTo>
                    <a:cubicBezTo>
                      <a:pt x="1812" y="3518"/>
                      <a:pt x="1590" y="3481"/>
                      <a:pt x="1405" y="3370"/>
                    </a:cubicBezTo>
                    <a:cubicBezTo>
                      <a:pt x="1220" y="3296"/>
                      <a:pt x="1036" y="3185"/>
                      <a:pt x="888" y="3074"/>
                    </a:cubicBezTo>
                    <a:cubicBezTo>
                      <a:pt x="740" y="2926"/>
                      <a:pt x="666" y="2778"/>
                      <a:pt x="555" y="2704"/>
                    </a:cubicBezTo>
                    <a:cubicBezTo>
                      <a:pt x="481" y="2556"/>
                      <a:pt x="444" y="2446"/>
                      <a:pt x="370" y="2335"/>
                    </a:cubicBezTo>
                    <a:cubicBezTo>
                      <a:pt x="335" y="2229"/>
                      <a:pt x="333" y="2157"/>
                      <a:pt x="333" y="2086"/>
                    </a:cubicBezTo>
                    <a:lnTo>
                      <a:pt x="333" y="2086"/>
                    </a:lnTo>
                    <a:cubicBezTo>
                      <a:pt x="333" y="2157"/>
                      <a:pt x="335" y="2231"/>
                      <a:pt x="370" y="2372"/>
                    </a:cubicBezTo>
                    <a:cubicBezTo>
                      <a:pt x="444" y="2446"/>
                      <a:pt x="481" y="2593"/>
                      <a:pt x="518" y="2741"/>
                    </a:cubicBezTo>
                    <a:cubicBezTo>
                      <a:pt x="629" y="2889"/>
                      <a:pt x="703" y="3000"/>
                      <a:pt x="851" y="3148"/>
                    </a:cubicBezTo>
                    <a:cubicBezTo>
                      <a:pt x="518" y="2889"/>
                      <a:pt x="333" y="2446"/>
                      <a:pt x="296" y="2039"/>
                    </a:cubicBezTo>
                    <a:cubicBezTo>
                      <a:pt x="185" y="1078"/>
                      <a:pt x="924" y="228"/>
                      <a:pt x="1922" y="153"/>
                    </a:cubicBezTo>
                    <a:lnTo>
                      <a:pt x="1922" y="153"/>
                    </a:lnTo>
                    <a:cubicBezTo>
                      <a:pt x="2014" y="154"/>
                      <a:pt x="2087" y="158"/>
                      <a:pt x="2219" y="190"/>
                    </a:cubicBezTo>
                    <a:cubicBezTo>
                      <a:pt x="2299" y="190"/>
                      <a:pt x="2380" y="201"/>
                      <a:pt x="2461" y="223"/>
                    </a:cubicBezTo>
                    <a:lnTo>
                      <a:pt x="2461" y="223"/>
                    </a:lnTo>
                    <a:cubicBezTo>
                      <a:pt x="2346" y="177"/>
                      <a:pt x="2240" y="153"/>
                      <a:pt x="2182" y="153"/>
                    </a:cubicBezTo>
                    <a:lnTo>
                      <a:pt x="1923" y="153"/>
                    </a:lnTo>
                    <a:cubicBezTo>
                      <a:pt x="1923" y="153"/>
                      <a:pt x="1922" y="153"/>
                      <a:pt x="1922" y="153"/>
                    </a:cubicBezTo>
                    <a:lnTo>
                      <a:pt x="1922" y="153"/>
                    </a:lnTo>
                    <a:cubicBezTo>
                      <a:pt x="1910" y="153"/>
                      <a:pt x="1898" y="153"/>
                      <a:pt x="1886" y="153"/>
                    </a:cubicBezTo>
                    <a:lnTo>
                      <a:pt x="1923" y="153"/>
                    </a:lnTo>
                    <a:cubicBezTo>
                      <a:pt x="1977" y="149"/>
                      <a:pt x="2032" y="146"/>
                      <a:pt x="2085" y="146"/>
                    </a:cubicBezTo>
                    <a:close/>
                    <a:moveTo>
                      <a:pt x="1944" y="1"/>
                    </a:moveTo>
                    <a:cubicBezTo>
                      <a:pt x="1900" y="1"/>
                      <a:pt x="1856" y="2"/>
                      <a:pt x="1812" y="5"/>
                    </a:cubicBezTo>
                    <a:cubicBezTo>
                      <a:pt x="777" y="116"/>
                      <a:pt x="0" y="1041"/>
                      <a:pt x="111" y="2039"/>
                    </a:cubicBezTo>
                    <a:cubicBezTo>
                      <a:pt x="182" y="3028"/>
                      <a:pt x="1030" y="3781"/>
                      <a:pt x="2008" y="3781"/>
                    </a:cubicBezTo>
                    <a:cubicBezTo>
                      <a:pt x="2053" y="3781"/>
                      <a:pt x="2099" y="3780"/>
                      <a:pt x="2145" y="3776"/>
                    </a:cubicBezTo>
                    <a:cubicBezTo>
                      <a:pt x="3143" y="3666"/>
                      <a:pt x="3956" y="2741"/>
                      <a:pt x="3845" y="1743"/>
                    </a:cubicBezTo>
                    <a:cubicBezTo>
                      <a:pt x="3739" y="754"/>
                      <a:pt x="2890" y="1"/>
                      <a:pt x="1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8"/>
              <p:cNvSpPr/>
              <p:nvPr/>
            </p:nvSpPr>
            <p:spPr>
              <a:xfrm>
                <a:off x="-1176425" y="1275925"/>
                <a:ext cx="74875" cy="72400"/>
              </a:xfrm>
              <a:custGeom>
                <a:avLst/>
                <a:gdLst/>
                <a:ahLst/>
                <a:cxnLst/>
                <a:rect l="l" t="t" r="r" b="b"/>
                <a:pathLst>
                  <a:path w="2995" h="2896" extrusionOk="0">
                    <a:moveTo>
                      <a:pt x="1368" y="80"/>
                    </a:moveTo>
                    <a:cubicBezTo>
                      <a:pt x="1368" y="117"/>
                      <a:pt x="1405" y="117"/>
                      <a:pt x="1405" y="117"/>
                    </a:cubicBezTo>
                    <a:lnTo>
                      <a:pt x="1479" y="117"/>
                    </a:lnTo>
                    <a:cubicBezTo>
                      <a:pt x="1405" y="117"/>
                      <a:pt x="1368" y="117"/>
                      <a:pt x="1368" y="80"/>
                    </a:cubicBezTo>
                    <a:close/>
                    <a:moveTo>
                      <a:pt x="1590" y="117"/>
                    </a:moveTo>
                    <a:cubicBezTo>
                      <a:pt x="1622" y="117"/>
                      <a:pt x="1658" y="117"/>
                      <a:pt x="1694" y="119"/>
                    </a:cubicBezTo>
                    <a:lnTo>
                      <a:pt x="1694" y="119"/>
                    </a:lnTo>
                    <a:cubicBezTo>
                      <a:pt x="1684" y="118"/>
                      <a:pt x="1673" y="117"/>
                      <a:pt x="1664" y="117"/>
                    </a:cubicBezTo>
                    <a:close/>
                    <a:moveTo>
                      <a:pt x="351" y="2130"/>
                    </a:moveTo>
                    <a:cubicBezTo>
                      <a:pt x="357" y="2137"/>
                      <a:pt x="363" y="2144"/>
                      <a:pt x="370" y="2150"/>
                    </a:cubicBezTo>
                    <a:cubicBezTo>
                      <a:pt x="373" y="2161"/>
                      <a:pt x="377" y="2172"/>
                      <a:pt x="381" y="2183"/>
                    </a:cubicBezTo>
                    <a:lnTo>
                      <a:pt x="381" y="2183"/>
                    </a:lnTo>
                    <a:cubicBezTo>
                      <a:pt x="371" y="2165"/>
                      <a:pt x="361" y="2148"/>
                      <a:pt x="351" y="2130"/>
                    </a:cubicBezTo>
                    <a:close/>
                    <a:moveTo>
                      <a:pt x="1482" y="74"/>
                    </a:moveTo>
                    <a:cubicBezTo>
                      <a:pt x="1813" y="74"/>
                      <a:pt x="2138" y="214"/>
                      <a:pt x="2403" y="413"/>
                    </a:cubicBezTo>
                    <a:cubicBezTo>
                      <a:pt x="2329" y="413"/>
                      <a:pt x="2329" y="376"/>
                      <a:pt x="2292" y="376"/>
                    </a:cubicBezTo>
                    <a:cubicBezTo>
                      <a:pt x="2144" y="265"/>
                      <a:pt x="2070" y="228"/>
                      <a:pt x="1922" y="191"/>
                    </a:cubicBezTo>
                    <a:cubicBezTo>
                      <a:pt x="1870" y="139"/>
                      <a:pt x="1781" y="123"/>
                      <a:pt x="1694" y="119"/>
                    </a:cubicBezTo>
                    <a:lnTo>
                      <a:pt x="1694" y="119"/>
                    </a:lnTo>
                    <a:cubicBezTo>
                      <a:pt x="1766" y="127"/>
                      <a:pt x="1858" y="164"/>
                      <a:pt x="1922" y="228"/>
                    </a:cubicBezTo>
                    <a:cubicBezTo>
                      <a:pt x="2033" y="265"/>
                      <a:pt x="2144" y="302"/>
                      <a:pt x="2255" y="413"/>
                    </a:cubicBezTo>
                    <a:cubicBezTo>
                      <a:pt x="2329" y="487"/>
                      <a:pt x="2477" y="598"/>
                      <a:pt x="2588" y="746"/>
                    </a:cubicBezTo>
                    <a:cubicBezTo>
                      <a:pt x="2662" y="856"/>
                      <a:pt x="2699" y="1004"/>
                      <a:pt x="2773" y="1189"/>
                    </a:cubicBezTo>
                    <a:cubicBezTo>
                      <a:pt x="2810" y="1374"/>
                      <a:pt x="2773" y="1559"/>
                      <a:pt x="2699" y="1744"/>
                    </a:cubicBezTo>
                    <a:cubicBezTo>
                      <a:pt x="2662" y="1929"/>
                      <a:pt x="2588" y="2076"/>
                      <a:pt x="2440" y="2261"/>
                    </a:cubicBezTo>
                    <a:cubicBezTo>
                      <a:pt x="2292" y="2409"/>
                      <a:pt x="2144" y="2520"/>
                      <a:pt x="2033" y="2594"/>
                    </a:cubicBezTo>
                    <a:cubicBezTo>
                      <a:pt x="1849" y="2668"/>
                      <a:pt x="1701" y="2705"/>
                      <a:pt x="1516" y="2705"/>
                    </a:cubicBezTo>
                    <a:cubicBezTo>
                      <a:pt x="1331" y="2705"/>
                      <a:pt x="1183" y="2668"/>
                      <a:pt x="998" y="2631"/>
                    </a:cubicBezTo>
                    <a:cubicBezTo>
                      <a:pt x="850" y="2594"/>
                      <a:pt x="739" y="2483"/>
                      <a:pt x="629" y="2409"/>
                    </a:cubicBezTo>
                    <a:cubicBezTo>
                      <a:pt x="555" y="2298"/>
                      <a:pt x="444" y="2224"/>
                      <a:pt x="407" y="2113"/>
                    </a:cubicBezTo>
                    <a:lnTo>
                      <a:pt x="259" y="1855"/>
                    </a:lnTo>
                    <a:cubicBezTo>
                      <a:pt x="222" y="1744"/>
                      <a:pt x="222" y="1707"/>
                      <a:pt x="222" y="1670"/>
                    </a:cubicBezTo>
                    <a:lnTo>
                      <a:pt x="222" y="1707"/>
                    </a:lnTo>
                    <a:cubicBezTo>
                      <a:pt x="222" y="1744"/>
                      <a:pt x="222" y="1781"/>
                      <a:pt x="259" y="1892"/>
                    </a:cubicBezTo>
                    <a:cubicBezTo>
                      <a:pt x="259" y="1905"/>
                      <a:pt x="260" y="1919"/>
                      <a:pt x="262" y="1934"/>
                    </a:cubicBezTo>
                    <a:lnTo>
                      <a:pt x="262" y="1934"/>
                    </a:lnTo>
                    <a:cubicBezTo>
                      <a:pt x="223" y="1827"/>
                      <a:pt x="197" y="1713"/>
                      <a:pt x="185" y="1596"/>
                    </a:cubicBezTo>
                    <a:cubicBezTo>
                      <a:pt x="74" y="819"/>
                      <a:pt x="629" y="191"/>
                      <a:pt x="1368" y="80"/>
                    </a:cubicBezTo>
                    <a:cubicBezTo>
                      <a:pt x="1406" y="76"/>
                      <a:pt x="1444" y="74"/>
                      <a:pt x="1482" y="74"/>
                    </a:cubicBezTo>
                    <a:close/>
                    <a:moveTo>
                      <a:pt x="1492" y="0"/>
                    </a:moveTo>
                    <a:cubicBezTo>
                      <a:pt x="1451" y="0"/>
                      <a:pt x="1410" y="2"/>
                      <a:pt x="1368" y="6"/>
                    </a:cubicBezTo>
                    <a:cubicBezTo>
                      <a:pt x="592" y="43"/>
                      <a:pt x="0" y="782"/>
                      <a:pt x="37" y="1559"/>
                    </a:cubicBezTo>
                    <a:cubicBezTo>
                      <a:pt x="107" y="2294"/>
                      <a:pt x="740" y="2896"/>
                      <a:pt x="1465" y="2896"/>
                    </a:cubicBezTo>
                    <a:cubicBezTo>
                      <a:pt x="1506" y="2896"/>
                      <a:pt x="1548" y="2894"/>
                      <a:pt x="1590" y="2890"/>
                    </a:cubicBezTo>
                    <a:cubicBezTo>
                      <a:pt x="2403" y="2816"/>
                      <a:pt x="2995" y="2113"/>
                      <a:pt x="2958" y="1337"/>
                    </a:cubicBezTo>
                    <a:cubicBezTo>
                      <a:pt x="2853" y="602"/>
                      <a:pt x="2218" y="0"/>
                      <a:pt x="1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8"/>
              <p:cNvSpPr/>
              <p:nvPr/>
            </p:nvSpPr>
            <p:spPr>
              <a:xfrm>
                <a:off x="-1161650" y="1287150"/>
                <a:ext cx="46250" cy="53650"/>
              </a:xfrm>
              <a:custGeom>
                <a:avLst/>
                <a:gdLst/>
                <a:ahLst/>
                <a:cxnLst/>
                <a:rect l="l" t="t" r="r" b="b"/>
                <a:pathLst>
                  <a:path w="1850" h="2146" extrusionOk="0">
                    <a:moveTo>
                      <a:pt x="1184" y="186"/>
                    </a:moveTo>
                    <a:cubicBezTo>
                      <a:pt x="1234" y="186"/>
                      <a:pt x="1250" y="186"/>
                      <a:pt x="1255" y="232"/>
                    </a:cubicBezTo>
                    <a:lnTo>
                      <a:pt x="1255" y="232"/>
                    </a:lnTo>
                    <a:cubicBezTo>
                      <a:pt x="1366" y="251"/>
                      <a:pt x="1477" y="304"/>
                      <a:pt x="1553" y="419"/>
                    </a:cubicBezTo>
                    <a:lnTo>
                      <a:pt x="1553" y="419"/>
                    </a:lnTo>
                    <a:lnTo>
                      <a:pt x="1553" y="407"/>
                    </a:lnTo>
                    <a:lnTo>
                      <a:pt x="1553" y="370"/>
                    </a:lnTo>
                    <a:lnTo>
                      <a:pt x="1553" y="333"/>
                    </a:lnTo>
                    <a:lnTo>
                      <a:pt x="1516" y="297"/>
                    </a:lnTo>
                    <a:cubicBezTo>
                      <a:pt x="1479" y="297"/>
                      <a:pt x="1479" y="223"/>
                      <a:pt x="1442" y="223"/>
                    </a:cubicBezTo>
                    <a:cubicBezTo>
                      <a:pt x="1368" y="186"/>
                      <a:pt x="1368" y="186"/>
                      <a:pt x="1331" y="186"/>
                    </a:cubicBezTo>
                    <a:close/>
                    <a:moveTo>
                      <a:pt x="962" y="407"/>
                    </a:moveTo>
                    <a:cubicBezTo>
                      <a:pt x="999" y="407"/>
                      <a:pt x="1147" y="407"/>
                      <a:pt x="1147" y="592"/>
                    </a:cubicBezTo>
                    <a:cubicBezTo>
                      <a:pt x="1147" y="777"/>
                      <a:pt x="1073" y="851"/>
                      <a:pt x="999" y="851"/>
                    </a:cubicBezTo>
                    <a:lnTo>
                      <a:pt x="814" y="851"/>
                    </a:lnTo>
                    <a:lnTo>
                      <a:pt x="814" y="592"/>
                    </a:lnTo>
                    <a:lnTo>
                      <a:pt x="814" y="430"/>
                    </a:lnTo>
                    <a:lnTo>
                      <a:pt x="814" y="430"/>
                    </a:lnTo>
                    <a:cubicBezTo>
                      <a:pt x="818" y="431"/>
                      <a:pt x="824" y="432"/>
                      <a:pt x="829" y="432"/>
                    </a:cubicBezTo>
                    <a:cubicBezTo>
                      <a:pt x="871" y="432"/>
                      <a:pt x="941" y="407"/>
                      <a:pt x="962" y="407"/>
                    </a:cubicBezTo>
                    <a:close/>
                    <a:moveTo>
                      <a:pt x="1553" y="419"/>
                    </a:moveTo>
                    <a:lnTo>
                      <a:pt x="1553" y="444"/>
                    </a:lnTo>
                    <a:lnTo>
                      <a:pt x="1553" y="518"/>
                    </a:lnTo>
                    <a:lnTo>
                      <a:pt x="1553" y="555"/>
                    </a:lnTo>
                    <a:lnTo>
                      <a:pt x="1553" y="592"/>
                    </a:lnTo>
                    <a:lnTo>
                      <a:pt x="1553" y="629"/>
                    </a:lnTo>
                    <a:lnTo>
                      <a:pt x="1553" y="703"/>
                    </a:lnTo>
                    <a:lnTo>
                      <a:pt x="1553" y="740"/>
                    </a:lnTo>
                    <a:lnTo>
                      <a:pt x="1553" y="777"/>
                    </a:lnTo>
                    <a:cubicBezTo>
                      <a:pt x="1553" y="814"/>
                      <a:pt x="1516" y="814"/>
                      <a:pt x="1516" y="888"/>
                    </a:cubicBezTo>
                    <a:lnTo>
                      <a:pt x="1516" y="918"/>
                    </a:lnTo>
                    <a:lnTo>
                      <a:pt x="1516" y="918"/>
                    </a:lnTo>
                    <a:cubicBezTo>
                      <a:pt x="1574" y="848"/>
                      <a:pt x="1627" y="743"/>
                      <a:pt x="1627" y="592"/>
                    </a:cubicBezTo>
                    <a:cubicBezTo>
                      <a:pt x="1610" y="523"/>
                      <a:pt x="1584" y="466"/>
                      <a:pt x="1553" y="419"/>
                    </a:cubicBezTo>
                    <a:close/>
                    <a:moveTo>
                      <a:pt x="1516" y="918"/>
                    </a:moveTo>
                    <a:lnTo>
                      <a:pt x="1516" y="918"/>
                    </a:lnTo>
                    <a:cubicBezTo>
                      <a:pt x="1514" y="920"/>
                      <a:pt x="1512" y="923"/>
                      <a:pt x="1510" y="925"/>
                    </a:cubicBezTo>
                    <a:lnTo>
                      <a:pt x="1516" y="925"/>
                    </a:lnTo>
                    <a:lnTo>
                      <a:pt x="1516" y="918"/>
                    </a:lnTo>
                    <a:close/>
                    <a:moveTo>
                      <a:pt x="1479" y="962"/>
                    </a:moveTo>
                    <a:cubicBezTo>
                      <a:pt x="1516" y="962"/>
                      <a:pt x="1516" y="1036"/>
                      <a:pt x="1553" y="1036"/>
                    </a:cubicBezTo>
                    <a:cubicBezTo>
                      <a:pt x="1516" y="962"/>
                      <a:pt x="1516" y="962"/>
                      <a:pt x="1479" y="962"/>
                    </a:cubicBezTo>
                    <a:close/>
                    <a:moveTo>
                      <a:pt x="1553" y="1036"/>
                    </a:moveTo>
                    <a:lnTo>
                      <a:pt x="1627" y="1073"/>
                    </a:lnTo>
                    <a:cubicBezTo>
                      <a:pt x="1627" y="1036"/>
                      <a:pt x="1553" y="1036"/>
                      <a:pt x="1553" y="1036"/>
                    </a:cubicBezTo>
                    <a:close/>
                    <a:moveTo>
                      <a:pt x="1627" y="1073"/>
                    </a:moveTo>
                    <a:cubicBezTo>
                      <a:pt x="1627" y="1073"/>
                      <a:pt x="1627" y="1110"/>
                      <a:pt x="1664" y="1110"/>
                    </a:cubicBezTo>
                    <a:cubicBezTo>
                      <a:pt x="1664" y="1110"/>
                      <a:pt x="1664" y="1073"/>
                      <a:pt x="1627" y="1073"/>
                    </a:cubicBezTo>
                    <a:close/>
                    <a:moveTo>
                      <a:pt x="1110" y="1036"/>
                    </a:moveTo>
                    <a:cubicBezTo>
                      <a:pt x="1110" y="1073"/>
                      <a:pt x="1295" y="1110"/>
                      <a:pt x="1295" y="1295"/>
                    </a:cubicBezTo>
                    <a:cubicBezTo>
                      <a:pt x="1295" y="1517"/>
                      <a:pt x="1147" y="1554"/>
                      <a:pt x="1110" y="1554"/>
                    </a:cubicBezTo>
                    <a:lnTo>
                      <a:pt x="888" y="1554"/>
                    </a:lnTo>
                    <a:lnTo>
                      <a:pt x="888" y="1295"/>
                    </a:lnTo>
                    <a:lnTo>
                      <a:pt x="888" y="1036"/>
                    </a:lnTo>
                    <a:close/>
                    <a:moveTo>
                      <a:pt x="1664" y="1517"/>
                    </a:moveTo>
                    <a:cubicBezTo>
                      <a:pt x="1664" y="1517"/>
                      <a:pt x="1664" y="1554"/>
                      <a:pt x="1627" y="1554"/>
                    </a:cubicBezTo>
                    <a:cubicBezTo>
                      <a:pt x="1627" y="1554"/>
                      <a:pt x="1627" y="1517"/>
                      <a:pt x="1664" y="1517"/>
                    </a:cubicBezTo>
                    <a:close/>
                    <a:moveTo>
                      <a:pt x="1627" y="1627"/>
                    </a:moveTo>
                    <a:lnTo>
                      <a:pt x="1627" y="1664"/>
                    </a:lnTo>
                    <a:cubicBezTo>
                      <a:pt x="1627" y="1664"/>
                      <a:pt x="1553" y="1664"/>
                      <a:pt x="1553" y="1701"/>
                    </a:cubicBezTo>
                    <a:cubicBezTo>
                      <a:pt x="1553" y="1701"/>
                      <a:pt x="1516" y="1701"/>
                      <a:pt x="1516" y="1738"/>
                    </a:cubicBezTo>
                    <a:lnTo>
                      <a:pt x="1368" y="1738"/>
                    </a:lnTo>
                    <a:cubicBezTo>
                      <a:pt x="1442" y="1738"/>
                      <a:pt x="1442" y="1738"/>
                      <a:pt x="1479" y="1701"/>
                    </a:cubicBezTo>
                    <a:lnTo>
                      <a:pt x="1516" y="1701"/>
                    </a:lnTo>
                    <a:cubicBezTo>
                      <a:pt x="1516" y="1701"/>
                      <a:pt x="1553" y="1701"/>
                      <a:pt x="1553" y="1664"/>
                    </a:cubicBezTo>
                    <a:cubicBezTo>
                      <a:pt x="1553" y="1664"/>
                      <a:pt x="1627" y="1664"/>
                      <a:pt x="1627" y="1627"/>
                    </a:cubicBezTo>
                    <a:close/>
                    <a:moveTo>
                      <a:pt x="444" y="1"/>
                    </a:moveTo>
                    <a:lnTo>
                      <a:pt x="444" y="223"/>
                    </a:lnTo>
                    <a:lnTo>
                      <a:pt x="1" y="223"/>
                    </a:lnTo>
                    <a:lnTo>
                      <a:pt x="1" y="481"/>
                    </a:lnTo>
                    <a:lnTo>
                      <a:pt x="185" y="481"/>
                    </a:lnTo>
                    <a:cubicBezTo>
                      <a:pt x="222" y="481"/>
                      <a:pt x="259" y="518"/>
                      <a:pt x="259" y="555"/>
                    </a:cubicBezTo>
                    <a:lnTo>
                      <a:pt x="333" y="1036"/>
                    </a:lnTo>
                    <a:lnTo>
                      <a:pt x="370" y="1591"/>
                    </a:lnTo>
                    <a:cubicBezTo>
                      <a:pt x="370" y="1627"/>
                      <a:pt x="333" y="1664"/>
                      <a:pt x="259" y="1664"/>
                    </a:cubicBezTo>
                    <a:lnTo>
                      <a:pt x="148" y="1664"/>
                    </a:lnTo>
                    <a:lnTo>
                      <a:pt x="148" y="1886"/>
                    </a:lnTo>
                    <a:lnTo>
                      <a:pt x="592" y="1886"/>
                    </a:lnTo>
                    <a:lnTo>
                      <a:pt x="592" y="2145"/>
                    </a:lnTo>
                    <a:lnTo>
                      <a:pt x="814" y="2145"/>
                    </a:lnTo>
                    <a:lnTo>
                      <a:pt x="814" y="1886"/>
                    </a:lnTo>
                    <a:lnTo>
                      <a:pt x="1073" y="1886"/>
                    </a:lnTo>
                    <a:lnTo>
                      <a:pt x="1073" y="2145"/>
                    </a:lnTo>
                    <a:lnTo>
                      <a:pt x="1295" y="2145"/>
                    </a:lnTo>
                    <a:lnTo>
                      <a:pt x="1295" y="1886"/>
                    </a:lnTo>
                    <a:lnTo>
                      <a:pt x="1331" y="1886"/>
                    </a:lnTo>
                    <a:cubicBezTo>
                      <a:pt x="1553" y="1886"/>
                      <a:pt x="1849" y="1812"/>
                      <a:pt x="1812" y="1443"/>
                    </a:cubicBezTo>
                    <a:cubicBezTo>
                      <a:pt x="1738" y="1073"/>
                      <a:pt x="1368" y="1036"/>
                      <a:pt x="1368" y="1036"/>
                    </a:cubicBezTo>
                    <a:cubicBezTo>
                      <a:pt x="1368" y="1036"/>
                      <a:pt x="1442" y="1005"/>
                      <a:pt x="1510" y="925"/>
                    </a:cubicBezTo>
                    <a:lnTo>
                      <a:pt x="1479" y="925"/>
                    </a:lnTo>
                    <a:lnTo>
                      <a:pt x="1479" y="888"/>
                    </a:lnTo>
                    <a:lnTo>
                      <a:pt x="1516" y="814"/>
                    </a:lnTo>
                    <a:lnTo>
                      <a:pt x="1516" y="777"/>
                    </a:lnTo>
                    <a:lnTo>
                      <a:pt x="1516" y="740"/>
                    </a:lnTo>
                    <a:lnTo>
                      <a:pt x="1516" y="703"/>
                    </a:lnTo>
                    <a:lnTo>
                      <a:pt x="1516" y="629"/>
                    </a:lnTo>
                    <a:lnTo>
                      <a:pt x="1516" y="592"/>
                    </a:lnTo>
                    <a:lnTo>
                      <a:pt x="1516" y="555"/>
                    </a:lnTo>
                    <a:lnTo>
                      <a:pt x="1516" y="518"/>
                    </a:lnTo>
                    <a:lnTo>
                      <a:pt x="1516" y="444"/>
                    </a:lnTo>
                    <a:cubicBezTo>
                      <a:pt x="1516" y="444"/>
                      <a:pt x="1516" y="407"/>
                      <a:pt x="1479" y="407"/>
                    </a:cubicBezTo>
                    <a:cubicBezTo>
                      <a:pt x="1479" y="407"/>
                      <a:pt x="1442" y="370"/>
                      <a:pt x="1368" y="370"/>
                    </a:cubicBezTo>
                    <a:cubicBezTo>
                      <a:pt x="1331" y="370"/>
                      <a:pt x="1331" y="370"/>
                      <a:pt x="1295" y="333"/>
                    </a:cubicBezTo>
                    <a:lnTo>
                      <a:pt x="1258" y="333"/>
                    </a:lnTo>
                    <a:cubicBezTo>
                      <a:pt x="1258" y="286"/>
                      <a:pt x="1258" y="254"/>
                      <a:pt x="1255" y="232"/>
                    </a:cubicBezTo>
                    <a:lnTo>
                      <a:pt x="1255" y="232"/>
                    </a:lnTo>
                    <a:cubicBezTo>
                      <a:pt x="1218" y="225"/>
                      <a:pt x="1182" y="223"/>
                      <a:pt x="1147" y="223"/>
                    </a:cubicBezTo>
                    <a:lnTo>
                      <a:pt x="1147" y="1"/>
                    </a:lnTo>
                    <a:lnTo>
                      <a:pt x="925" y="1"/>
                    </a:lnTo>
                    <a:lnTo>
                      <a:pt x="925" y="223"/>
                    </a:lnTo>
                    <a:lnTo>
                      <a:pt x="703" y="223"/>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8"/>
              <p:cNvSpPr/>
              <p:nvPr/>
            </p:nvSpPr>
            <p:spPr>
              <a:xfrm>
                <a:off x="-1176425" y="1322275"/>
                <a:ext cx="36975" cy="29375"/>
              </a:xfrm>
              <a:custGeom>
                <a:avLst/>
                <a:gdLst/>
                <a:ahLst/>
                <a:cxnLst/>
                <a:rect l="l" t="t" r="r" b="b"/>
                <a:pathLst>
                  <a:path w="1479" h="1175" extrusionOk="0">
                    <a:moveTo>
                      <a:pt x="0" y="1"/>
                    </a:moveTo>
                    <a:lnTo>
                      <a:pt x="0" y="75"/>
                    </a:lnTo>
                    <a:lnTo>
                      <a:pt x="0" y="186"/>
                    </a:lnTo>
                    <a:cubicBezTo>
                      <a:pt x="0" y="222"/>
                      <a:pt x="0" y="222"/>
                      <a:pt x="37" y="259"/>
                    </a:cubicBezTo>
                    <a:cubicBezTo>
                      <a:pt x="37" y="296"/>
                      <a:pt x="37" y="296"/>
                      <a:pt x="74" y="370"/>
                    </a:cubicBezTo>
                    <a:cubicBezTo>
                      <a:pt x="111" y="407"/>
                      <a:pt x="111" y="481"/>
                      <a:pt x="185" y="555"/>
                    </a:cubicBezTo>
                    <a:cubicBezTo>
                      <a:pt x="222" y="592"/>
                      <a:pt x="259" y="666"/>
                      <a:pt x="296" y="740"/>
                    </a:cubicBezTo>
                    <a:lnTo>
                      <a:pt x="444" y="851"/>
                    </a:lnTo>
                    <a:cubicBezTo>
                      <a:pt x="481" y="925"/>
                      <a:pt x="592" y="962"/>
                      <a:pt x="629" y="999"/>
                    </a:cubicBezTo>
                    <a:cubicBezTo>
                      <a:pt x="702" y="1036"/>
                      <a:pt x="776" y="1110"/>
                      <a:pt x="813" y="1110"/>
                    </a:cubicBezTo>
                    <a:cubicBezTo>
                      <a:pt x="887" y="1147"/>
                      <a:pt x="961" y="1147"/>
                      <a:pt x="998" y="1147"/>
                    </a:cubicBezTo>
                    <a:lnTo>
                      <a:pt x="1368" y="1147"/>
                    </a:lnTo>
                    <a:cubicBezTo>
                      <a:pt x="1331" y="1147"/>
                      <a:pt x="1294" y="1147"/>
                      <a:pt x="1220" y="1110"/>
                    </a:cubicBezTo>
                    <a:lnTo>
                      <a:pt x="1146" y="1110"/>
                    </a:lnTo>
                    <a:cubicBezTo>
                      <a:pt x="1109" y="1110"/>
                      <a:pt x="1109" y="1110"/>
                      <a:pt x="1072" y="1036"/>
                    </a:cubicBezTo>
                    <a:cubicBezTo>
                      <a:pt x="998" y="1036"/>
                      <a:pt x="924" y="999"/>
                      <a:pt x="887" y="962"/>
                    </a:cubicBezTo>
                    <a:cubicBezTo>
                      <a:pt x="813" y="925"/>
                      <a:pt x="739" y="925"/>
                      <a:pt x="702" y="851"/>
                    </a:cubicBezTo>
                    <a:cubicBezTo>
                      <a:pt x="629" y="814"/>
                      <a:pt x="592" y="777"/>
                      <a:pt x="481" y="740"/>
                    </a:cubicBezTo>
                    <a:lnTo>
                      <a:pt x="370" y="592"/>
                    </a:lnTo>
                    <a:lnTo>
                      <a:pt x="222" y="444"/>
                    </a:lnTo>
                    <a:cubicBezTo>
                      <a:pt x="185" y="407"/>
                      <a:pt x="111" y="370"/>
                      <a:pt x="111" y="296"/>
                    </a:cubicBezTo>
                    <a:cubicBezTo>
                      <a:pt x="111" y="259"/>
                      <a:pt x="74" y="259"/>
                      <a:pt x="74" y="222"/>
                    </a:cubicBezTo>
                    <a:cubicBezTo>
                      <a:pt x="74" y="186"/>
                      <a:pt x="37" y="186"/>
                      <a:pt x="37" y="112"/>
                    </a:cubicBezTo>
                    <a:cubicBezTo>
                      <a:pt x="37" y="75"/>
                      <a:pt x="0" y="38"/>
                      <a:pt x="0" y="1"/>
                    </a:cubicBezTo>
                    <a:close/>
                    <a:moveTo>
                      <a:pt x="1405" y="1147"/>
                    </a:moveTo>
                    <a:cubicBezTo>
                      <a:pt x="1405" y="1165"/>
                      <a:pt x="1405" y="1174"/>
                      <a:pt x="1414" y="1174"/>
                    </a:cubicBezTo>
                    <a:cubicBezTo>
                      <a:pt x="1423" y="1174"/>
                      <a:pt x="1442" y="1165"/>
                      <a:pt x="1479" y="11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8"/>
              <p:cNvSpPr/>
              <p:nvPr/>
            </p:nvSpPr>
            <p:spPr>
              <a:xfrm>
                <a:off x="-1137625" y="1272600"/>
                <a:ext cx="37000" cy="29375"/>
              </a:xfrm>
              <a:custGeom>
                <a:avLst/>
                <a:gdLst/>
                <a:ahLst/>
                <a:cxnLst/>
                <a:rect l="l" t="t" r="r" b="b"/>
                <a:pathLst>
                  <a:path w="1480" h="1175" extrusionOk="0">
                    <a:moveTo>
                      <a:pt x="10" y="0"/>
                    </a:moveTo>
                    <a:cubicBezTo>
                      <a:pt x="1" y="0"/>
                      <a:pt x="1" y="10"/>
                      <a:pt x="1" y="28"/>
                    </a:cubicBezTo>
                    <a:lnTo>
                      <a:pt x="75" y="28"/>
                    </a:lnTo>
                    <a:cubicBezTo>
                      <a:pt x="38" y="10"/>
                      <a:pt x="19" y="0"/>
                      <a:pt x="10" y="0"/>
                    </a:cubicBezTo>
                    <a:close/>
                    <a:moveTo>
                      <a:pt x="112" y="28"/>
                    </a:moveTo>
                    <a:cubicBezTo>
                      <a:pt x="149" y="28"/>
                      <a:pt x="186" y="28"/>
                      <a:pt x="223" y="65"/>
                    </a:cubicBezTo>
                    <a:lnTo>
                      <a:pt x="334" y="65"/>
                    </a:lnTo>
                    <a:cubicBezTo>
                      <a:pt x="370" y="65"/>
                      <a:pt x="370" y="65"/>
                      <a:pt x="407" y="102"/>
                    </a:cubicBezTo>
                    <a:cubicBezTo>
                      <a:pt x="481" y="102"/>
                      <a:pt x="555" y="176"/>
                      <a:pt x="592" y="213"/>
                    </a:cubicBezTo>
                    <a:cubicBezTo>
                      <a:pt x="666" y="250"/>
                      <a:pt x="740" y="250"/>
                      <a:pt x="777" y="287"/>
                    </a:cubicBezTo>
                    <a:cubicBezTo>
                      <a:pt x="851" y="361"/>
                      <a:pt x="888" y="398"/>
                      <a:pt x="962" y="435"/>
                    </a:cubicBezTo>
                    <a:lnTo>
                      <a:pt x="1110" y="583"/>
                    </a:lnTo>
                    <a:lnTo>
                      <a:pt x="1258" y="731"/>
                    </a:lnTo>
                    <a:cubicBezTo>
                      <a:pt x="1295" y="768"/>
                      <a:pt x="1332" y="805"/>
                      <a:pt x="1332" y="842"/>
                    </a:cubicBezTo>
                    <a:cubicBezTo>
                      <a:pt x="1332" y="915"/>
                      <a:pt x="1406" y="915"/>
                      <a:pt x="1406" y="952"/>
                    </a:cubicBezTo>
                    <a:cubicBezTo>
                      <a:pt x="1406" y="989"/>
                      <a:pt x="1443" y="989"/>
                      <a:pt x="1443" y="1026"/>
                    </a:cubicBezTo>
                    <a:cubicBezTo>
                      <a:pt x="1443" y="1100"/>
                      <a:pt x="1480" y="1137"/>
                      <a:pt x="1480" y="1174"/>
                    </a:cubicBezTo>
                    <a:lnTo>
                      <a:pt x="1480" y="1100"/>
                    </a:lnTo>
                    <a:lnTo>
                      <a:pt x="1480" y="989"/>
                    </a:lnTo>
                    <a:cubicBezTo>
                      <a:pt x="1480" y="952"/>
                      <a:pt x="1480" y="952"/>
                      <a:pt x="1443" y="915"/>
                    </a:cubicBezTo>
                    <a:cubicBezTo>
                      <a:pt x="1443" y="842"/>
                      <a:pt x="1443" y="842"/>
                      <a:pt x="1406" y="805"/>
                    </a:cubicBezTo>
                    <a:cubicBezTo>
                      <a:pt x="1332" y="768"/>
                      <a:pt x="1332" y="657"/>
                      <a:pt x="1295" y="620"/>
                    </a:cubicBezTo>
                    <a:cubicBezTo>
                      <a:pt x="1258" y="583"/>
                      <a:pt x="1221" y="472"/>
                      <a:pt x="1147" y="435"/>
                    </a:cubicBezTo>
                    <a:lnTo>
                      <a:pt x="1036" y="287"/>
                    </a:lnTo>
                    <a:cubicBezTo>
                      <a:pt x="962" y="250"/>
                      <a:pt x="888" y="213"/>
                      <a:pt x="851" y="176"/>
                    </a:cubicBezTo>
                    <a:cubicBezTo>
                      <a:pt x="777" y="102"/>
                      <a:pt x="703" y="65"/>
                      <a:pt x="666" y="65"/>
                    </a:cubicBezTo>
                    <a:cubicBezTo>
                      <a:pt x="592" y="28"/>
                      <a:pt x="518" y="28"/>
                      <a:pt x="481" y="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8"/>
              <p:cNvSpPr/>
              <p:nvPr/>
            </p:nvSpPr>
            <p:spPr>
              <a:xfrm>
                <a:off x="-1230975" y="1361975"/>
                <a:ext cx="68425" cy="65875"/>
              </a:xfrm>
              <a:custGeom>
                <a:avLst/>
                <a:gdLst/>
                <a:ahLst/>
                <a:cxnLst/>
                <a:rect l="l" t="t" r="r" b="b"/>
                <a:pathLst>
                  <a:path w="2737" h="2635" extrusionOk="0">
                    <a:moveTo>
                      <a:pt x="1799" y="229"/>
                    </a:moveTo>
                    <a:cubicBezTo>
                      <a:pt x="1884" y="265"/>
                      <a:pt x="1963" y="313"/>
                      <a:pt x="2034" y="372"/>
                    </a:cubicBezTo>
                    <a:cubicBezTo>
                      <a:pt x="1956" y="320"/>
                      <a:pt x="1878" y="268"/>
                      <a:pt x="1799" y="229"/>
                    </a:cubicBezTo>
                    <a:close/>
                    <a:moveTo>
                      <a:pt x="363" y="2183"/>
                    </a:moveTo>
                    <a:cubicBezTo>
                      <a:pt x="391" y="2209"/>
                      <a:pt x="420" y="2233"/>
                      <a:pt x="444" y="2258"/>
                    </a:cubicBezTo>
                    <a:cubicBezTo>
                      <a:pt x="416" y="2234"/>
                      <a:pt x="389" y="2209"/>
                      <a:pt x="363" y="2183"/>
                    </a:cubicBezTo>
                    <a:close/>
                    <a:moveTo>
                      <a:pt x="1347" y="141"/>
                    </a:moveTo>
                    <a:cubicBezTo>
                      <a:pt x="1402" y="141"/>
                      <a:pt x="1456" y="144"/>
                      <a:pt x="1509" y="151"/>
                    </a:cubicBezTo>
                    <a:lnTo>
                      <a:pt x="1509" y="151"/>
                    </a:lnTo>
                    <a:cubicBezTo>
                      <a:pt x="1485" y="150"/>
                      <a:pt x="1462" y="150"/>
                      <a:pt x="1443" y="150"/>
                    </a:cubicBezTo>
                    <a:cubicBezTo>
                      <a:pt x="1517" y="150"/>
                      <a:pt x="1627" y="187"/>
                      <a:pt x="1701" y="224"/>
                    </a:cubicBezTo>
                    <a:cubicBezTo>
                      <a:pt x="1812" y="298"/>
                      <a:pt x="1886" y="335"/>
                      <a:pt x="2034" y="409"/>
                    </a:cubicBezTo>
                    <a:cubicBezTo>
                      <a:pt x="2108" y="520"/>
                      <a:pt x="2219" y="631"/>
                      <a:pt x="2293" y="742"/>
                    </a:cubicBezTo>
                    <a:cubicBezTo>
                      <a:pt x="2404" y="890"/>
                      <a:pt x="2441" y="1038"/>
                      <a:pt x="2441" y="1185"/>
                    </a:cubicBezTo>
                    <a:lnTo>
                      <a:pt x="2441" y="1222"/>
                    </a:lnTo>
                    <a:lnTo>
                      <a:pt x="2441" y="1259"/>
                    </a:lnTo>
                    <a:lnTo>
                      <a:pt x="2441" y="1296"/>
                    </a:lnTo>
                    <a:lnTo>
                      <a:pt x="2441" y="1333"/>
                    </a:lnTo>
                    <a:lnTo>
                      <a:pt x="2441" y="1370"/>
                    </a:lnTo>
                    <a:lnTo>
                      <a:pt x="2478" y="1370"/>
                    </a:lnTo>
                    <a:cubicBezTo>
                      <a:pt x="2478" y="1444"/>
                      <a:pt x="2478" y="1555"/>
                      <a:pt x="2441" y="1629"/>
                    </a:cubicBezTo>
                    <a:cubicBezTo>
                      <a:pt x="2404" y="1814"/>
                      <a:pt x="2293" y="1962"/>
                      <a:pt x="2219" y="2110"/>
                    </a:cubicBezTo>
                    <a:cubicBezTo>
                      <a:pt x="2145" y="2221"/>
                      <a:pt x="1997" y="2332"/>
                      <a:pt x="1812" y="2405"/>
                    </a:cubicBezTo>
                    <a:cubicBezTo>
                      <a:pt x="1701" y="2479"/>
                      <a:pt x="1664" y="2479"/>
                      <a:pt x="1554" y="2516"/>
                    </a:cubicBezTo>
                    <a:cubicBezTo>
                      <a:pt x="1480" y="2516"/>
                      <a:pt x="1443" y="2553"/>
                      <a:pt x="1332" y="2553"/>
                    </a:cubicBezTo>
                    <a:cubicBezTo>
                      <a:pt x="1184" y="2553"/>
                      <a:pt x="1036" y="2516"/>
                      <a:pt x="888" y="2479"/>
                    </a:cubicBezTo>
                    <a:cubicBezTo>
                      <a:pt x="740" y="2405"/>
                      <a:pt x="592" y="2332"/>
                      <a:pt x="518" y="2221"/>
                    </a:cubicBezTo>
                    <a:cubicBezTo>
                      <a:pt x="407" y="2147"/>
                      <a:pt x="333" y="2036"/>
                      <a:pt x="260" y="1962"/>
                    </a:cubicBezTo>
                    <a:cubicBezTo>
                      <a:pt x="223" y="1851"/>
                      <a:pt x="186" y="1777"/>
                      <a:pt x="149" y="1740"/>
                    </a:cubicBezTo>
                    <a:lnTo>
                      <a:pt x="149" y="1740"/>
                    </a:lnTo>
                    <a:cubicBezTo>
                      <a:pt x="149" y="1814"/>
                      <a:pt x="186" y="1925"/>
                      <a:pt x="223" y="1999"/>
                    </a:cubicBezTo>
                    <a:cubicBezTo>
                      <a:pt x="225" y="2006"/>
                      <a:pt x="227" y="2012"/>
                      <a:pt x="230" y="2019"/>
                    </a:cubicBezTo>
                    <a:lnTo>
                      <a:pt x="230" y="2019"/>
                    </a:lnTo>
                    <a:cubicBezTo>
                      <a:pt x="133" y="1869"/>
                      <a:pt x="75" y="1689"/>
                      <a:pt x="75" y="1481"/>
                    </a:cubicBezTo>
                    <a:cubicBezTo>
                      <a:pt x="38" y="779"/>
                      <a:pt x="555" y="187"/>
                      <a:pt x="1184" y="150"/>
                    </a:cubicBezTo>
                    <a:cubicBezTo>
                      <a:pt x="1239" y="144"/>
                      <a:pt x="1294" y="141"/>
                      <a:pt x="1347" y="141"/>
                    </a:cubicBezTo>
                    <a:close/>
                    <a:moveTo>
                      <a:pt x="1325" y="1"/>
                    </a:moveTo>
                    <a:cubicBezTo>
                      <a:pt x="1303" y="1"/>
                      <a:pt x="1280" y="1"/>
                      <a:pt x="1258" y="2"/>
                    </a:cubicBezTo>
                    <a:cubicBezTo>
                      <a:pt x="518" y="76"/>
                      <a:pt x="1" y="705"/>
                      <a:pt x="38" y="1444"/>
                    </a:cubicBezTo>
                    <a:cubicBezTo>
                      <a:pt x="72" y="2137"/>
                      <a:pt x="658" y="2634"/>
                      <a:pt x="1339" y="2634"/>
                    </a:cubicBezTo>
                    <a:cubicBezTo>
                      <a:pt x="1386" y="2634"/>
                      <a:pt x="1432" y="2632"/>
                      <a:pt x="1480" y="2627"/>
                    </a:cubicBezTo>
                    <a:cubicBezTo>
                      <a:pt x="2219" y="2590"/>
                      <a:pt x="2737" y="1962"/>
                      <a:pt x="2663" y="1222"/>
                    </a:cubicBezTo>
                    <a:cubicBezTo>
                      <a:pt x="2591" y="508"/>
                      <a:pt x="1967" y="1"/>
                      <a:pt x="1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8"/>
              <p:cNvSpPr/>
              <p:nvPr/>
            </p:nvSpPr>
            <p:spPr>
              <a:xfrm>
                <a:off x="-1224500" y="1369350"/>
                <a:ext cx="53625" cy="50975"/>
              </a:xfrm>
              <a:custGeom>
                <a:avLst/>
                <a:gdLst/>
                <a:ahLst/>
                <a:cxnLst/>
                <a:rect l="l" t="t" r="r" b="b"/>
                <a:pathLst>
                  <a:path w="2145" h="2039" extrusionOk="0">
                    <a:moveTo>
                      <a:pt x="1036" y="40"/>
                    </a:moveTo>
                    <a:cubicBezTo>
                      <a:pt x="1258" y="40"/>
                      <a:pt x="1479" y="77"/>
                      <a:pt x="1627" y="225"/>
                    </a:cubicBezTo>
                    <a:cubicBezTo>
                      <a:pt x="1553" y="188"/>
                      <a:pt x="1479" y="151"/>
                      <a:pt x="1405" y="151"/>
                    </a:cubicBezTo>
                    <a:cubicBezTo>
                      <a:pt x="1331" y="77"/>
                      <a:pt x="1258" y="77"/>
                      <a:pt x="1184" y="77"/>
                    </a:cubicBezTo>
                    <a:cubicBezTo>
                      <a:pt x="1221" y="77"/>
                      <a:pt x="1331" y="151"/>
                      <a:pt x="1368" y="151"/>
                    </a:cubicBezTo>
                    <a:cubicBezTo>
                      <a:pt x="1442" y="188"/>
                      <a:pt x="1516" y="225"/>
                      <a:pt x="1590" y="262"/>
                    </a:cubicBezTo>
                    <a:cubicBezTo>
                      <a:pt x="1701" y="336"/>
                      <a:pt x="1738" y="410"/>
                      <a:pt x="1812" y="521"/>
                    </a:cubicBezTo>
                    <a:cubicBezTo>
                      <a:pt x="1923" y="632"/>
                      <a:pt x="1960" y="743"/>
                      <a:pt x="1960" y="890"/>
                    </a:cubicBezTo>
                    <a:lnTo>
                      <a:pt x="1960" y="1260"/>
                    </a:lnTo>
                    <a:cubicBezTo>
                      <a:pt x="1923" y="1371"/>
                      <a:pt x="1849" y="1482"/>
                      <a:pt x="1775" y="1556"/>
                    </a:cubicBezTo>
                    <a:cubicBezTo>
                      <a:pt x="1664" y="1667"/>
                      <a:pt x="1590" y="1741"/>
                      <a:pt x="1442" y="1815"/>
                    </a:cubicBezTo>
                    <a:cubicBezTo>
                      <a:pt x="1295" y="1852"/>
                      <a:pt x="1221" y="1889"/>
                      <a:pt x="1073" y="1889"/>
                    </a:cubicBezTo>
                    <a:cubicBezTo>
                      <a:pt x="925" y="1889"/>
                      <a:pt x="851" y="1889"/>
                      <a:pt x="740" y="1852"/>
                    </a:cubicBezTo>
                    <a:cubicBezTo>
                      <a:pt x="666" y="1815"/>
                      <a:pt x="555" y="1741"/>
                      <a:pt x="481" y="1667"/>
                    </a:cubicBezTo>
                    <a:cubicBezTo>
                      <a:pt x="446" y="1655"/>
                      <a:pt x="418" y="1636"/>
                      <a:pt x="396" y="1614"/>
                    </a:cubicBezTo>
                    <a:lnTo>
                      <a:pt x="396" y="1614"/>
                    </a:lnTo>
                    <a:cubicBezTo>
                      <a:pt x="357" y="1568"/>
                      <a:pt x="321" y="1517"/>
                      <a:pt x="289" y="1463"/>
                    </a:cubicBezTo>
                    <a:lnTo>
                      <a:pt x="289" y="1463"/>
                    </a:lnTo>
                    <a:cubicBezTo>
                      <a:pt x="279" y="1437"/>
                      <a:pt x="266" y="1415"/>
                      <a:pt x="254" y="1396"/>
                    </a:cubicBezTo>
                    <a:lnTo>
                      <a:pt x="254" y="1396"/>
                    </a:lnTo>
                    <a:cubicBezTo>
                      <a:pt x="203" y="1295"/>
                      <a:pt x="167" y="1185"/>
                      <a:pt x="148" y="1075"/>
                    </a:cubicBezTo>
                    <a:cubicBezTo>
                      <a:pt x="111" y="558"/>
                      <a:pt x="481" y="77"/>
                      <a:pt x="1036" y="40"/>
                    </a:cubicBezTo>
                    <a:close/>
                    <a:moveTo>
                      <a:pt x="1069" y="1"/>
                    </a:moveTo>
                    <a:cubicBezTo>
                      <a:pt x="1045" y="1"/>
                      <a:pt x="1022" y="2"/>
                      <a:pt x="999" y="3"/>
                    </a:cubicBezTo>
                    <a:cubicBezTo>
                      <a:pt x="444" y="40"/>
                      <a:pt x="1" y="558"/>
                      <a:pt x="74" y="1112"/>
                    </a:cubicBezTo>
                    <a:cubicBezTo>
                      <a:pt x="110" y="1643"/>
                      <a:pt x="586" y="2039"/>
                      <a:pt x="1114" y="2039"/>
                    </a:cubicBezTo>
                    <a:cubicBezTo>
                      <a:pt x="1137" y="2039"/>
                      <a:pt x="1160" y="2038"/>
                      <a:pt x="1184" y="2037"/>
                    </a:cubicBezTo>
                    <a:cubicBezTo>
                      <a:pt x="1738" y="2000"/>
                      <a:pt x="2145" y="1482"/>
                      <a:pt x="2108" y="927"/>
                    </a:cubicBezTo>
                    <a:cubicBezTo>
                      <a:pt x="2037" y="396"/>
                      <a:pt x="1593"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8"/>
              <p:cNvSpPr/>
              <p:nvPr/>
            </p:nvSpPr>
            <p:spPr>
              <a:xfrm>
                <a:off x="-1210625" y="1375875"/>
                <a:ext cx="30525" cy="37000"/>
              </a:xfrm>
              <a:custGeom>
                <a:avLst/>
                <a:gdLst/>
                <a:ahLst/>
                <a:cxnLst/>
                <a:rect l="l" t="t" r="r" b="b"/>
                <a:pathLst>
                  <a:path w="1221" h="1480" extrusionOk="0">
                    <a:moveTo>
                      <a:pt x="850" y="186"/>
                    </a:moveTo>
                    <a:cubicBezTo>
                      <a:pt x="850" y="186"/>
                      <a:pt x="872" y="186"/>
                      <a:pt x="882" y="219"/>
                    </a:cubicBezTo>
                    <a:lnTo>
                      <a:pt x="882" y="219"/>
                    </a:lnTo>
                    <a:cubicBezTo>
                      <a:pt x="844" y="186"/>
                      <a:pt x="824" y="186"/>
                      <a:pt x="740" y="186"/>
                    </a:cubicBezTo>
                    <a:close/>
                    <a:moveTo>
                      <a:pt x="555" y="371"/>
                    </a:moveTo>
                    <a:cubicBezTo>
                      <a:pt x="629" y="371"/>
                      <a:pt x="703" y="371"/>
                      <a:pt x="703" y="519"/>
                    </a:cubicBezTo>
                    <a:cubicBezTo>
                      <a:pt x="703" y="666"/>
                      <a:pt x="629" y="666"/>
                      <a:pt x="629" y="666"/>
                    </a:cubicBezTo>
                    <a:lnTo>
                      <a:pt x="481" y="666"/>
                    </a:lnTo>
                    <a:lnTo>
                      <a:pt x="481" y="519"/>
                    </a:lnTo>
                    <a:lnTo>
                      <a:pt x="481" y="371"/>
                    </a:lnTo>
                    <a:close/>
                    <a:moveTo>
                      <a:pt x="998" y="740"/>
                    </a:moveTo>
                    <a:cubicBezTo>
                      <a:pt x="998" y="743"/>
                      <a:pt x="998" y="746"/>
                      <a:pt x="998" y="749"/>
                    </a:cubicBezTo>
                    <a:lnTo>
                      <a:pt x="998" y="749"/>
                    </a:lnTo>
                    <a:cubicBezTo>
                      <a:pt x="1022" y="763"/>
                      <a:pt x="1048" y="782"/>
                      <a:pt x="1072" y="806"/>
                    </a:cubicBezTo>
                    <a:lnTo>
                      <a:pt x="1072" y="806"/>
                    </a:lnTo>
                    <a:cubicBezTo>
                      <a:pt x="1069" y="740"/>
                      <a:pt x="1035" y="740"/>
                      <a:pt x="1035" y="740"/>
                    </a:cubicBezTo>
                    <a:close/>
                    <a:moveTo>
                      <a:pt x="1072" y="851"/>
                    </a:moveTo>
                    <a:lnTo>
                      <a:pt x="1109" y="888"/>
                    </a:lnTo>
                    <a:cubicBezTo>
                      <a:pt x="1072" y="888"/>
                      <a:pt x="1072" y="888"/>
                      <a:pt x="1072" y="851"/>
                    </a:cubicBezTo>
                    <a:close/>
                    <a:moveTo>
                      <a:pt x="666" y="777"/>
                    </a:moveTo>
                    <a:cubicBezTo>
                      <a:pt x="703" y="777"/>
                      <a:pt x="813" y="777"/>
                      <a:pt x="850" y="999"/>
                    </a:cubicBezTo>
                    <a:cubicBezTo>
                      <a:pt x="813" y="1110"/>
                      <a:pt x="703" y="1184"/>
                      <a:pt x="666" y="1184"/>
                    </a:cubicBezTo>
                    <a:lnTo>
                      <a:pt x="481" y="1184"/>
                    </a:lnTo>
                    <a:lnTo>
                      <a:pt x="481" y="999"/>
                    </a:lnTo>
                    <a:lnTo>
                      <a:pt x="481" y="777"/>
                    </a:lnTo>
                    <a:close/>
                    <a:moveTo>
                      <a:pt x="296" y="1"/>
                    </a:moveTo>
                    <a:lnTo>
                      <a:pt x="296" y="186"/>
                    </a:lnTo>
                    <a:lnTo>
                      <a:pt x="0" y="186"/>
                    </a:lnTo>
                    <a:lnTo>
                      <a:pt x="0" y="334"/>
                    </a:lnTo>
                    <a:lnTo>
                      <a:pt x="111" y="334"/>
                    </a:lnTo>
                    <a:cubicBezTo>
                      <a:pt x="148" y="334"/>
                      <a:pt x="148" y="334"/>
                      <a:pt x="185" y="371"/>
                    </a:cubicBezTo>
                    <a:lnTo>
                      <a:pt x="259" y="703"/>
                    </a:lnTo>
                    <a:lnTo>
                      <a:pt x="296" y="1073"/>
                    </a:lnTo>
                    <a:cubicBezTo>
                      <a:pt x="296" y="1110"/>
                      <a:pt x="296" y="1110"/>
                      <a:pt x="259" y="1184"/>
                    </a:cubicBezTo>
                    <a:lnTo>
                      <a:pt x="148" y="1184"/>
                    </a:lnTo>
                    <a:lnTo>
                      <a:pt x="148" y="1295"/>
                    </a:lnTo>
                    <a:lnTo>
                      <a:pt x="444" y="1295"/>
                    </a:lnTo>
                    <a:lnTo>
                      <a:pt x="444" y="1480"/>
                    </a:lnTo>
                    <a:lnTo>
                      <a:pt x="555" y="1480"/>
                    </a:lnTo>
                    <a:lnTo>
                      <a:pt x="555" y="1295"/>
                    </a:lnTo>
                    <a:lnTo>
                      <a:pt x="703" y="1295"/>
                    </a:lnTo>
                    <a:lnTo>
                      <a:pt x="703" y="1480"/>
                    </a:lnTo>
                    <a:lnTo>
                      <a:pt x="850" y="1480"/>
                    </a:lnTo>
                    <a:lnTo>
                      <a:pt x="850" y="1295"/>
                    </a:lnTo>
                    <a:cubicBezTo>
                      <a:pt x="1035" y="1295"/>
                      <a:pt x="1220" y="1221"/>
                      <a:pt x="1183" y="999"/>
                    </a:cubicBezTo>
                    <a:cubicBezTo>
                      <a:pt x="1158" y="912"/>
                      <a:pt x="1116" y="850"/>
                      <a:pt x="1072" y="806"/>
                    </a:cubicBezTo>
                    <a:lnTo>
                      <a:pt x="1072" y="806"/>
                    </a:lnTo>
                    <a:cubicBezTo>
                      <a:pt x="1072" y="809"/>
                      <a:pt x="1072" y="811"/>
                      <a:pt x="1072" y="814"/>
                    </a:cubicBezTo>
                    <a:cubicBezTo>
                      <a:pt x="1035" y="814"/>
                      <a:pt x="1035" y="814"/>
                      <a:pt x="1072" y="851"/>
                    </a:cubicBezTo>
                    <a:lnTo>
                      <a:pt x="1072" y="851"/>
                    </a:lnTo>
                    <a:lnTo>
                      <a:pt x="1035" y="814"/>
                    </a:lnTo>
                    <a:cubicBezTo>
                      <a:pt x="1035" y="814"/>
                      <a:pt x="1001" y="814"/>
                      <a:pt x="998" y="749"/>
                    </a:cubicBezTo>
                    <a:lnTo>
                      <a:pt x="998" y="749"/>
                    </a:lnTo>
                    <a:cubicBezTo>
                      <a:pt x="938" y="712"/>
                      <a:pt x="887" y="703"/>
                      <a:pt x="887" y="703"/>
                    </a:cubicBezTo>
                    <a:cubicBezTo>
                      <a:pt x="887" y="703"/>
                      <a:pt x="1072" y="666"/>
                      <a:pt x="1035" y="445"/>
                    </a:cubicBezTo>
                    <a:cubicBezTo>
                      <a:pt x="1035" y="239"/>
                      <a:pt x="919" y="174"/>
                      <a:pt x="797" y="174"/>
                    </a:cubicBezTo>
                    <a:cubicBezTo>
                      <a:pt x="765" y="174"/>
                      <a:pt x="733" y="178"/>
                      <a:pt x="703" y="186"/>
                    </a:cubicBezTo>
                    <a:lnTo>
                      <a:pt x="703" y="1"/>
                    </a:lnTo>
                    <a:lnTo>
                      <a:pt x="555" y="1"/>
                    </a:lnTo>
                    <a:lnTo>
                      <a:pt x="555" y="186"/>
                    </a:lnTo>
                    <a:lnTo>
                      <a:pt x="444" y="186"/>
                    </a:lnTo>
                    <a:lnTo>
                      <a:pt x="4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8"/>
              <p:cNvSpPr/>
              <p:nvPr/>
            </p:nvSpPr>
            <p:spPr>
              <a:xfrm>
                <a:off x="-1226350" y="1406375"/>
                <a:ext cx="27750" cy="18525"/>
              </a:xfrm>
              <a:custGeom>
                <a:avLst/>
                <a:gdLst/>
                <a:ahLst/>
                <a:cxnLst/>
                <a:rect l="l" t="t" r="r" b="b"/>
                <a:pathLst>
                  <a:path w="1110" h="741" extrusionOk="0">
                    <a:moveTo>
                      <a:pt x="1" y="1"/>
                    </a:moveTo>
                    <a:lnTo>
                      <a:pt x="1" y="38"/>
                    </a:lnTo>
                    <a:lnTo>
                      <a:pt x="1" y="75"/>
                    </a:lnTo>
                    <a:lnTo>
                      <a:pt x="1" y="149"/>
                    </a:lnTo>
                    <a:cubicBezTo>
                      <a:pt x="1" y="149"/>
                      <a:pt x="1" y="186"/>
                      <a:pt x="38" y="186"/>
                    </a:cubicBezTo>
                    <a:cubicBezTo>
                      <a:pt x="38" y="223"/>
                      <a:pt x="112" y="260"/>
                      <a:pt x="112" y="297"/>
                    </a:cubicBezTo>
                    <a:cubicBezTo>
                      <a:pt x="148" y="371"/>
                      <a:pt x="148" y="408"/>
                      <a:pt x="185" y="445"/>
                    </a:cubicBezTo>
                    <a:lnTo>
                      <a:pt x="259" y="556"/>
                    </a:lnTo>
                    <a:cubicBezTo>
                      <a:pt x="333" y="593"/>
                      <a:pt x="370" y="593"/>
                      <a:pt x="407" y="629"/>
                    </a:cubicBezTo>
                    <a:cubicBezTo>
                      <a:pt x="444" y="666"/>
                      <a:pt x="518" y="666"/>
                      <a:pt x="555" y="666"/>
                    </a:cubicBezTo>
                    <a:cubicBezTo>
                      <a:pt x="592" y="666"/>
                      <a:pt x="629" y="740"/>
                      <a:pt x="703" y="740"/>
                    </a:cubicBezTo>
                    <a:lnTo>
                      <a:pt x="888" y="740"/>
                    </a:lnTo>
                    <a:cubicBezTo>
                      <a:pt x="1073" y="629"/>
                      <a:pt x="1073" y="629"/>
                      <a:pt x="1110" y="629"/>
                    </a:cubicBezTo>
                    <a:lnTo>
                      <a:pt x="851" y="629"/>
                    </a:lnTo>
                    <a:cubicBezTo>
                      <a:pt x="777" y="629"/>
                      <a:pt x="740" y="593"/>
                      <a:pt x="703" y="593"/>
                    </a:cubicBezTo>
                    <a:cubicBezTo>
                      <a:pt x="629" y="593"/>
                      <a:pt x="592" y="556"/>
                      <a:pt x="555" y="556"/>
                    </a:cubicBezTo>
                    <a:cubicBezTo>
                      <a:pt x="518" y="519"/>
                      <a:pt x="444" y="519"/>
                      <a:pt x="407" y="445"/>
                    </a:cubicBezTo>
                    <a:cubicBezTo>
                      <a:pt x="370" y="408"/>
                      <a:pt x="333" y="408"/>
                      <a:pt x="333" y="371"/>
                    </a:cubicBezTo>
                    <a:cubicBezTo>
                      <a:pt x="259" y="334"/>
                      <a:pt x="259" y="260"/>
                      <a:pt x="222" y="260"/>
                    </a:cubicBezTo>
                    <a:cubicBezTo>
                      <a:pt x="185" y="223"/>
                      <a:pt x="185" y="186"/>
                      <a:pt x="148" y="186"/>
                    </a:cubicBezTo>
                    <a:cubicBezTo>
                      <a:pt x="148" y="186"/>
                      <a:pt x="148" y="149"/>
                      <a:pt x="112" y="149"/>
                    </a:cubicBezTo>
                    <a:cubicBezTo>
                      <a:pt x="112" y="149"/>
                      <a:pt x="112" y="75"/>
                      <a:pt x="38" y="75"/>
                    </a:cubicBezTo>
                    <a:cubicBezTo>
                      <a:pt x="38" y="38"/>
                      <a:pt x="1"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8"/>
              <p:cNvSpPr/>
              <p:nvPr/>
            </p:nvSpPr>
            <p:spPr>
              <a:xfrm>
                <a:off x="-1184750" y="1370350"/>
                <a:ext cx="15725" cy="18500"/>
              </a:xfrm>
              <a:custGeom>
                <a:avLst/>
                <a:gdLst/>
                <a:ahLst/>
                <a:cxnLst/>
                <a:rect l="l" t="t" r="r" b="b"/>
                <a:pathLst>
                  <a:path w="629" h="740" extrusionOk="0">
                    <a:moveTo>
                      <a:pt x="0" y="0"/>
                    </a:moveTo>
                    <a:cubicBezTo>
                      <a:pt x="37" y="0"/>
                      <a:pt x="74" y="37"/>
                      <a:pt x="148" y="37"/>
                    </a:cubicBezTo>
                    <a:cubicBezTo>
                      <a:pt x="111" y="0"/>
                      <a:pt x="37" y="0"/>
                      <a:pt x="0" y="0"/>
                    </a:cubicBezTo>
                    <a:close/>
                    <a:moveTo>
                      <a:pt x="296" y="148"/>
                    </a:moveTo>
                    <a:lnTo>
                      <a:pt x="370" y="222"/>
                    </a:lnTo>
                    <a:cubicBezTo>
                      <a:pt x="370" y="185"/>
                      <a:pt x="333" y="185"/>
                      <a:pt x="296" y="148"/>
                    </a:cubicBezTo>
                    <a:close/>
                    <a:moveTo>
                      <a:pt x="371" y="223"/>
                    </a:moveTo>
                    <a:lnTo>
                      <a:pt x="371" y="223"/>
                    </a:lnTo>
                    <a:cubicBezTo>
                      <a:pt x="407" y="296"/>
                      <a:pt x="407" y="333"/>
                      <a:pt x="444" y="370"/>
                    </a:cubicBezTo>
                    <a:cubicBezTo>
                      <a:pt x="444" y="407"/>
                      <a:pt x="518" y="481"/>
                      <a:pt x="518" y="518"/>
                    </a:cubicBezTo>
                    <a:cubicBezTo>
                      <a:pt x="555" y="518"/>
                      <a:pt x="555" y="555"/>
                      <a:pt x="555" y="555"/>
                    </a:cubicBezTo>
                    <a:lnTo>
                      <a:pt x="555" y="587"/>
                    </a:lnTo>
                    <a:lnTo>
                      <a:pt x="555" y="587"/>
                    </a:lnTo>
                    <a:cubicBezTo>
                      <a:pt x="570" y="564"/>
                      <a:pt x="594" y="541"/>
                      <a:pt x="629" y="518"/>
                    </a:cubicBezTo>
                    <a:cubicBezTo>
                      <a:pt x="592" y="518"/>
                      <a:pt x="592" y="481"/>
                      <a:pt x="592" y="481"/>
                    </a:cubicBezTo>
                    <a:cubicBezTo>
                      <a:pt x="555" y="481"/>
                      <a:pt x="555" y="407"/>
                      <a:pt x="555" y="407"/>
                    </a:cubicBezTo>
                    <a:cubicBezTo>
                      <a:pt x="518" y="407"/>
                      <a:pt x="518" y="370"/>
                      <a:pt x="444" y="333"/>
                    </a:cubicBezTo>
                    <a:cubicBezTo>
                      <a:pt x="407" y="333"/>
                      <a:pt x="407" y="296"/>
                      <a:pt x="371" y="223"/>
                    </a:cubicBezTo>
                    <a:close/>
                    <a:moveTo>
                      <a:pt x="555" y="587"/>
                    </a:moveTo>
                    <a:lnTo>
                      <a:pt x="555" y="587"/>
                    </a:lnTo>
                    <a:cubicBezTo>
                      <a:pt x="522" y="638"/>
                      <a:pt x="529" y="689"/>
                      <a:pt x="555" y="740"/>
                    </a:cubicBezTo>
                    <a:lnTo>
                      <a:pt x="555" y="666"/>
                    </a:lnTo>
                    <a:lnTo>
                      <a:pt x="555" y="592"/>
                    </a:lnTo>
                    <a:lnTo>
                      <a:pt x="555" y="58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8"/>
              <p:cNvSpPr/>
              <p:nvPr/>
            </p:nvSpPr>
            <p:spPr>
              <a:xfrm>
                <a:off x="-2170025" y="1127650"/>
                <a:ext cx="135900" cy="121250"/>
              </a:xfrm>
              <a:custGeom>
                <a:avLst/>
                <a:gdLst/>
                <a:ahLst/>
                <a:cxnLst/>
                <a:rect l="l" t="t" r="r" b="b"/>
                <a:pathLst>
                  <a:path w="5436" h="4850" extrusionOk="0">
                    <a:moveTo>
                      <a:pt x="3365" y="281"/>
                    </a:moveTo>
                    <a:cubicBezTo>
                      <a:pt x="3365" y="281"/>
                      <a:pt x="3365" y="318"/>
                      <a:pt x="3439" y="318"/>
                    </a:cubicBezTo>
                    <a:cubicBezTo>
                      <a:pt x="3402" y="281"/>
                      <a:pt x="3365" y="281"/>
                      <a:pt x="3365" y="281"/>
                    </a:cubicBezTo>
                    <a:close/>
                    <a:moveTo>
                      <a:pt x="3439" y="318"/>
                    </a:moveTo>
                    <a:cubicBezTo>
                      <a:pt x="3527" y="376"/>
                      <a:pt x="3591" y="411"/>
                      <a:pt x="3688" y="442"/>
                    </a:cubicBezTo>
                    <a:lnTo>
                      <a:pt x="3688" y="442"/>
                    </a:lnTo>
                    <a:lnTo>
                      <a:pt x="3439" y="318"/>
                    </a:lnTo>
                    <a:close/>
                    <a:moveTo>
                      <a:pt x="592" y="1796"/>
                    </a:moveTo>
                    <a:cubicBezTo>
                      <a:pt x="592" y="1796"/>
                      <a:pt x="555" y="1870"/>
                      <a:pt x="555" y="1907"/>
                    </a:cubicBezTo>
                    <a:lnTo>
                      <a:pt x="592" y="1796"/>
                    </a:lnTo>
                    <a:close/>
                    <a:moveTo>
                      <a:pt x="555" y="1907"/>
                    </a:moveTo>
                    <a:cubicBezTo>
                      <a:pt x="511" y="1952"/>
                      <a:pt x="493" y="2009"/>
                      <a:pt x="510" y="2072"/>
                    </a:cubicBezTo>
                    <a:lnTo>
                      <a:pt x="510" y="2072"/>
                    </a:lnTo>
                    <a:cubicBezTo>
                      <a:pt x="531" y="2005"/>
                      <a:pt x="555" y="1950"/>
                      <a:pt x="555" y="1907"/>
                    </a:cubicBezTo>
                    <a:close/>
                    <a:moveTo>
                      <a:pt x="549" y="3050"/>
                    </a:moveTo>
                    <a:cubicBezTo>
                      <a:pt x="586" y="3162"/>
                      <a:pt x="630" y="3279"/>
                      <a:pt x="666" y="3386"/>
                    </a:cubicBezTo>
                    <a:cubicBezTo>
                      <a:pt x="619" y="3276"/>
                      <a:pt x="580" y="3164"/>
                      <a:pt x="549" y="3050"/>
                    </a:cubicBezTo>
                    <a:close/>
                    <a:moveTo>
                      <a:pt x="2753" y="145"/>
                    </a:moveTo>
                    <a:cubicBezTo>
                      <a:pt x="2969" y="145"/>
                      <a:pt x="3187" y="177"/>
                      <a:pt x="3402" y="244"/>
                    </a:cubicBezTo>
                    <a:cubicBezTo>
                      <a:pt x="3956" y="428"/>
                      <a:pt x="4437" y="798"/>
                      <a:pt x="4696" y="1242"/>
                    </a:cubicBezTo>
                    <a:cubicBezTo>
                      <a:pt x="4548" y="1020"/>
                      <a:pt x="4437" y="872"/>
                      <a:pt x="4252" y="761"/>
                    </a:cubicBezTo>
                    <a:cubicBezTo>
                      <a:pt x="4104" y="613"/>
                      <a:pt x="3919" y="502"/>
                      <a:pt x="3772" y="465"/>
                    </a:cubicBezTo>
                    <a:cubicBezTo>
                      <a:pt x="3741" y="458"/>
                      <a:pt x="3713" y="450"/>
                      <a:pt x="3688" y="442"/>
                    </a:cubicBezTo>
                    <a:lnTo>
                      <a:pt x="3688" y="442"/>
                    </a:lnTo>
                    <a:lnTo>
                      <a:pt x="3735" y="465"/>
                    </a:lnTo>
                    <a:cubicBezTo>
                      <a:pt x="3882" y="576"/>
                      <a:pt x="3993" y="650"/>
                      <a:pt x="4141" y="798"/>
                    </a:cubicBezTo>
                    <a:cubicBezTo>
                      <a:pt x="4289" y="946"/>
                      <a:pt x="4437" y="1131"/>
                      <a:pt x="4548" y="1316"/>
                    </a:cubicBezTo>
                    <a:cubicBezTo>
                      <a:pt x="4696" y="1538"/>
                      <a:pt x="4807" y="1759"/>
                      <a:pt x="4844" y="2055"/>
                    </a:cubicBezTo>
                    <a:cubicBezTo>
                      <a:pt x="4881" y="2314"/>
                      <a:pt x="4881" y="2610"/>
                      <a:pt x="4844" y="2906"/>
                    </a:cubicBezTo>
                    <a:lnTo>
                      <a:pt x="4844" y="2979"/>
                    </a:lnTo>
                    <a:lnTo>
                      <a:pt x="4844" y="3016"/>
                    </a:lnTo>
                    <a:lnTo>
                      <a:pt x="4844" y="3053"/>
                    </a:lnTo>
                    <a:lnTo>
                      <a:pt x="4844" y="3090"/>
                    </a:lnTo>
                    <a:lnTo>
                      <a:pt x="4844" y="3127"/>
                    </a:lnTo>
                    <a:lnTo>
                      <a:pt x="4844" y="3201"/>
                    </a:lnTo>
                    <a:lnTo>
                      <a:pt x="4844" y="3238"/>
                    </a:lnTo>
                    <a:lnTo>
                      <a:pt x="4807" y="3275"/>
                    </a:lnTo>
                    <a:cubicBezTo>
                      <a:pt x="4733" y="3423"/>
                      <a:pt x="4659" y="3571"/>
                      <a:pt x="4548" y="3682"/>
                    </a:cubicBezTo>
                    <a:cubicBezTo>
                      <a:pt x="4363" y="3941"/>
                      <a:pt x="4141" y="4163"/>
                      <a:pt x="3882" y="4310"/>
                    </a:cubicBezTo>
                    <a:cubicBezTo>
                      <a:pt x="3587" y="4421"/>
                      <a:pt x="3254" y="4532"/>
                      <a:pt x="2958" y="4569"/>
                    </a:cubicBezTo>
                    <a:lnTo>
                      <a:pt x="2478" y="4569"/>
                    </a:lnTo>
                    <a:cubicBezTo>
                      <a:pt x="2330" y="4532"/>
                      <a:pt x="2219" y="4532"/>
                      <a:pt x="2034" y="4421"/>
                    </a:cubicBezTo>
                    <a:cubicBezTo>
                      <a:pt x="1738" y="4347"/>
                      <a:pt x="1516" y="4163"/>
                      <a:pt x="1294" y="3978"/>
                    </a:cubicBezTo>
                    <a:cubicBezTo>
                      <a:pt x="1110" y="3793"/>
                      <a:pt x="925" y="3571"/>
                      <a:pt x="814" y="3386"/>
                    </a:cubicBezTo>
                    <a:cubicBezTo>
                      <a:pt x="740" y="3127"/>
                      <a:pt x="629" y="2942"/>
                      <a:pt x="629" y="2721"/>
                    </a:cubicBezTo>
                    <a:cubicBezTo>
                      <a:pt x="592" y="2536"/>
                      <a:pt x="592" y="2351"/>
                      <a:pt x="592" y="2203"/>
                    </a:cubicBezTo>
                    <a:cubicBezTo>
                      <a:pt x="548" y="2159"/>
                      <a:pt x="521" y="2114"/>
                      <a:pt x="510" y="2072"/>
                    </a:cubicBezTo>
                    <a:lnTo>
                      <a:pt x="510" y="2072"/>
                    </a:lnTo>
                    <a:cubicBezTo>
                      <a:pt x="494" y="2121"/>
                      <a:pt x="481" y="2177"/>
                      <a:pt x="481" y="2240"/>
                    </a:cubicBezTo>
                    <a:cubicBezTo>
                      <a:pt x="481" y="2298"/>
                      <a:pt x="471" y="2376"/>
                      <a:pt x="467" y="2464"/>
                    </a:cubicBezTo>
                    <a:lnTo>
                      <a:pt x="467" y="2464"/>
                    </a:lnTo>
                    <a:cubicBezTo>
                      <a:pt x="463" y="2231"/>
                      <a:pt x="492" y="1995"/>
                      <a:pt x="555" y="1759"/>
                    </a:cubicBezTo>
                    <a:cubicBezTo>
                      <a:pt x="858" y="791"/>
                      <a:pt x="1779" y="145"/>
                      <a:pt x="2753" y="145"/>
                    </a:cubicBezTo>
                    <a:close/>
                    <a:moveTo>
                      <a:pt x="2783" y="0"/>
                    </a:moveTo>
                    <a:cubicBezTo>
                      <a:pt x="1708" y="0"/>
                      <a:pt x="743" y="685"/>
                      <a:pt x="407" y="1722"/>
                    </a:cubicBezTo>
                    <a:cubicBezTo>
                      <a:pt x="0" y="3016"/>
                      <a:pt x="740" y="4384"/>
                      <a:pt x="2034" y="4754"/>
                    </a:cubicBezTo>
                    <a:cubicBezTo>
                      <a:pt x="2261" y="4819"/>
                      <a:pt x="2489" y="4850"/>
                      <a:pt x="2713" y="4850"/>
                    </a:cubicBezTo>
                    <a:cubicBezTo>
                      <a:pt x="3766" y="4850"/>
                      <a:pt x="4730" y="4170"/>
                      <a:pt x="5065" y="3164"/>
                    </a:cubicBezTo>
                    <a:cubicBezTo>
                      <a:pt x="5435" y="1870"/>
                      <a:pt x="4696" y="502"/>
                      <a:pt x="3476" y="96"/>
                    </a:cubicBezTo>
                    <a:cubicBezTo>
                      <a:pt x="3243" y="31"/>
                      <a:pt x="3010" y="0"/>
                      <a:pt x="27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8"/>
              <p:cNvSpPr/>
              <p:nvPr/>
            </p:nvSpPr>
            <p:spPr>
              <a:xfrm>
                <a:off x="-2155225" y="1140650"/>
                <a:ext cx="106300" cy="95750"/>
              </a:xfrm>
              <a:custGeom>
                <a:avLst/>
                <a:gdLst/>
                <a:ahLst/>
                <a:cxnLst/>
                <a:rect l="l" t="t" r="r" b="b"/>
                <a:pathLst>
                  <a:path w="4252" h="3830" extrusionOk="0">
                    <a:moveTo>
                      <a:pt x="2662" y="167"/>
                    </a:moveTo>
                    <a:cubicBezTo>
                      <a:pt x="2662" y="167"/>
                      <a:pt x="2736" y="241"/>
                      <a:pt x="2773" y="241"/>
                    </a:cubicBezTo>
                    <a:cubicBezTo>
                      <a:pt x="2760" y="216"/>
                      <a:pt x="2743" y="199"/>
                      <a:pt x="2726" y="188"/>
                    </a:cubicBezTo>
                    <a:lnTo>
                      <a:pt x="2726" y="188"/>
                    </a:lnTo>
                    <a:cubicBezTo>
                      <a:pt x="2705" y="181"/>
                      <a:pt x="2684" y="174"/>
                      <a:pt x="2662" y="167"/>
                    </a:cubicBezTo>
                    <a:close/>
                    <a:moveTo>
                      <a:pt x="2773" y="241"/>
                    </a:moveTo>
                    <a:cubicBezTo>
                      <a:pt x="2810" y="278"/>
                      <a:pt x="2921" y="278"/>
                      <a:pt x="2995" y="315"/>
                    </a:cubicBezTo>
                    <a:cubicBezTo>
                      <a:pt x="2921" y="278"/>
                      <a:pt x="2810" y="241"/>
                      <a:pt x="2773" y="241"/>
                    </a:cubicBezTo>
                    <a:close/>
                    <a:moveTo>
                      <a:pt x="444" y="1535"/>
                    </a:moveTo>
                    <a:cubicBezTo>
                      <a:pt x="425" y="1554"/>
                      <a:pt x="416" y="1583"/>
                      <a:pt x="426" y="1616"/>
                    </a:cubicBezTo>
                    <a:lnTo>
                      <a:pt x="426" y="1616"/>
                    </a:lnTo>
                    <a:cubicBezTo>
                      <a:pt x="435" y="1580"/>
                      <a:pt x="444" y="1553"/>
                      <a:pt x="444" y="1535"/>
                    </a:cubicBezTo>
                    <a:close/>
                    <a:moveTo>
                      <a:pt x="549" y="2671"/>
                    </a:moveTo>
                    <a:cubicBezTo>
                      <a:pt x="551" y="2675"/>
                      <a:pt x="553" y="2678"/>
                      <a:pt x="555" y="2681"/>
                    </a:cubicBezTo>
                    <a:cubicBezTo>
                      <a:pt x="555" y="2682"/>
                      <a:pt x="555" y="2683"/>
                      <a:pt x="555" y="2684"/>
                    </a:cubicBezTo>
                    <a:lnTo>
                      <a:pt x="555" y="2684"/>
                    </a:lnTo>
                    <a:cubicBezTo>
                      <a:pt x="553" y="2680"/>
                      <a:pt x="551" y="2675"/>
                      <a:pt x="549" y="2671"/>
                    </a:cubicBezTo>
                    <a:close/>
                    <a:moveTo>
                      <a:pt x="2184" y="104"/>
                    </a:moveTo>
                    <a:cubicBezTo>
                      <a:pt x="2342" y="104"/>
                      <a:pt x="2502" y="124"/>
                      <a:pt x="2662" y="167"/>
                    </a:cubicBezTo>
                    <a:cubicBezTo>
                      <a:pt x="2662" y="167"/>
                      <a:pt x="2662" y="167"/>
                      <a:pt x="2662" y="167"/>
                    </a:cubicBezTo>
                    <a:lnTo>
                      <a:pt x="2662" y="167"/>
                    </a:lnTo>
                    <a:cubicBezTo>
                      <a:pt x="2662" y="167"/>
                      <a:pt x="2694" y="167"/>
                      <a:pt x="2726" y="188"/>
                    </a:cubicBezTo>
                    <a:lnTo>
                      <a:pt x="2726" y="188"/>
                    </a:lnTo>
                    <a:cubicBezTo>
                      <a:pt x="3150" y="335"/>
                      <a:pt x="3509" y="626"/>
                      <a:pt x="3698" y="982"/>
                    </a:cubicBezTo>
                    <a:lnTo>
                      <a:pt x="3698" y="982"/>
                    </a:lnTo>
                    <a:cubicBezTo>
                      <a:pt x="3697" y="981"/>
                      <a:pt x="3697" y="981"/>
                      <a:pt x="3697" y="981"/>
                    </a:cubicBezTo>
                    <a:cubicBezTo>
                      <a:pt x="3586" y="796"/>
                      <a:pt x="3475" y="685"/>
                      <a:pt x="3327" y="537"/>
                    </a:cubicBezTo>
                    <a:lnTo>
                      <a:pt x="3327" y="537"/>
                    </a:lnTo>
                    <a:cubicBezTo>
                      <a:pt x="3401" y="648"/>
                      <a:pt x="3549" y="796"/>
                      <a:pt x="3660" y="981"/>
                    </a:cubicBezTo>
                    <a:cubicBezTo>
                      <a:pt x="3734" y="1092"/>
                      <a:pt x="3845" y="1350"/>
                      <a:pt x="3845" y="1535"/>
                    </a:cubicBezTo>
                    <a:cubicBezTo>
                      <a:pt x="3882" y="1757"/>
                      <a:pt x="3882" y="1942"/>
                      <a:pt x="3845" y="2164"/>
                    </a:cubicBezTo>
                    <a:cubicBezTo>
                      <a:pt x="3771" y="2386"/>
                      <a:pt x="3697" y="2644"/>
                      <a:pt x="3549" y="2829"/>
                    </a:cubicBezTo>
                    <a:cubicBezTo>
                      <a:pt x="3401" y="3014"/>
                      <a:pt x="3216" y="3199"/>
                      <a:pt x="2995" y="3273"/>
                    </a:cubicBezTo>
                    <a:cubicBezTo>
                      <a:pt x="2773" y="3384"/>
                      <a:pt x="2551" y="3458"/>
                      <a:pt x="2292" y="3458"/>
                    </a:cubicBezTo>
                    <a:cubicBezTo>
                      <a:pt x="2070" y="3458"/>
                      <a:pt x="1849" y="3421"/>
                      <a:pt x="1627" y="3384"/>
                    </a:cubicBezTo>
                    <a:cubicBezTo>
                      <a:pt x="1368" y="3273"/>
                      <a:pt x="1183" y="3199"/>
                      <a:pt x="1072" y="3051"/>
                    </a:cubicBezTo>
                    <a:cubicBezTo>
                      <a:pt x="924" y="2903"/>
                      <a:pt x="776" y="2718"/>
                      <a:pt x="702" y="2570"/>
                    </a:cubicBezTo>
                    <a:cubicBezTo>
                      <a:pt x="592" y="2386"/>
                      <a:pt x="555" y="2275"/>
                      <a:pt x="555" y="2127"/>
                    </a:cubicBezTo>
                    <a:cubicBezTo>
                      <a:pt x="518" y="1979"/>
                      <a:pt x="518" y="1831"/>
                      <a:pt x="518" y="1720"/>
                    </a:cubicBezTo>
                    <a:cubicBezTo>
                      <a:pt x="463" y="1684"/>
                      <a:pt x="436" y="1648"/>
                      <a:pt x="426" y="1616"/>
                    </a:cubicBezTo>
                    <a:lnTo>
                      <a:pt x="426" y="1616"/>
                    </a:lnTo>
                    <a:cubicBezTo>
                      <a:pt x="416" y="1653"/>
                      <a:pt x="407" y="1700"/>
                      <a:pt x="407" y="1757"/>
                    </a:cubicBezTo>
                    <a:lnTo>
                      <a:pt x="407" y="2164"/>
                    </a:lnTo>
                    <a:cubicBezTo>
                      <a:pt x="407" y="2186"/>
                      <a:pt x="408" y="2210"/>
                      <a:pt x="409" y="2234"/>
                    </a:cubicBezTo>
                    <a:lnTo>
                      <a:pt x="409" y="2234"/>
                    </a:lnTo>
                    <a:cubicBezTo>
                      <a:pt x="364" y="1973"/>
                      <a:pt x="378" y="1693"/>
                      <a:pt x="444" y="1387"/>
                    </a:cubicBezTo>
                    <a:cubicBezTo>
                      <a:pt x="690" y="617"/>
                      <a:pt x="1399" y="104"/>
                      <a:pt x="2184" y="104"/>
                    </a:cubicBezTo>
                    <a:close/>
                    <a:moveTo>
                      <a:pt x="2056" y="0"/>
                    </a:moveTo>
                    <a:cubicBezTo>
                      <a:pt x="1249" y="0"/>
                      <a:pt x="499" y="548"/>
                      <a:pt x="259" y="1387"/>
                    </a:cubicBezTo>
                    <a:cubicBezTo>
                      <a:pt x="0" y="2386"/>
                      <a:pt x="555" y="3458"/>
                      <a:pt x="1553" y="3753"/>
                    </a:cubicBezTo>
                    <a:cubicBezTo>
                      <a:pt x="1734" y="3805"/>
                      <a:pt x="1916" y="3830"/>
                      <a:pt x="2095" y="3830"/>
                    </a:cubicBezTo>
                    <a:cubicBezTo>
                      <a:pt x="2938" y="3830"/>
                      <a:pt x="3705" y="3283"/>
                      <a:pt x="3919" y="2459"/>
                    </a:cubicBezTo>
                    <a:cubicBezTo>
                      <a:pt x="4252" y="1424"/>
                      <a:pt x="3660" y="352"/>
                      <a:pt x="2625" y="93"/>
                    </a:cubicBezTo>
                    <a:cubicBezTo>
                      <a:pt x="2436" y="30"/>
                      <a:pt x="2244"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8"/>
              <p:cNvSpPr/>
              <p:nvPr/>
            </p:nvSpPr>
            <p:spPr>
              <a:xfrm>
                <a:off x="-2133975" y="1150375"/>
                <a:ext cx="64725" cy="76725"/>
              </a:xfrm>
              <a:custGeom>
                <a:avLst/>
                <a:gdLst/>
                <a:ahLst/>
                <a:cxnLst/>
                <a:rect l="l" t="t" r="r" b="b"/>
                <a:pathLst>
                  <a:path w="2589" h="3069" extrusionOk="0">
                    <a:moveTo>
                      <a:pt x="1516" y="185"/>
                    </a:moveTo>
                    <a:cubicBezTo>
                      <a:pt x="1516" y="259"/>
                      <a:pt x="1516" y="259"/>
                      <a:pt x="1479" y="296"/>
                    </a:cubicBezTo>
                    <a:cubicBezTo>
                      <a:pt x="1479" y="259"/>
                      <a:pt x="1516" y="185"/>
                      <a:pt x="1516" y="185"/>
                    </a:cubicBezTo>
                    <a:close/>
                    <a:moveTo>
                      <a:pt x="1479" y="296"/>
                    </a:moveTo>
                    <a:cubicBezTo>
                      <a:pt x="1442" y="333"/>
                      <a:pt x="1405" y="407"/>
                      <a:pt x="1405" y="407"/>
                    </a:cubicBezTo>
                    <a:cubicBezTo>
                      <a:pt x="1405" y="333"/>
                      <a:pt x="1405" y="333"/>
                      <a:pt x="1479" y="296"/>
                    </a:cubicBezTo>
                    <a:close/>
                    <a:moveTo>
                      <a:pt x="2071" y="407"/>
                    </a:moveTo>
                    <a:cubicBezTo>
                      <a:pt x="2071" y="444"/>
                      <a:pt x="2071" y="444"/>
                      <a:pt x="2034" y="481"/>
                    </a:cubicBezTo>
                    <a:cubicBezTo>
                      <a:pt x="2034" y="444"/>
                      <a:pt x="2071" y="407"/>
                      <a:pt x="2071" y="407"/>
                    </a:cubicBezTo>
                    <a:close/>
                    <a:moveTo>
                      <a:pt x="2034" y="481"/>
                    </a:moveTo>
                    <a:cubicBezTo>
                      <a:pt x="2033" y="481"/>
                      <a:pt x="1960" y="518"/>
                      <a:pt x="1960" y="592"/>
                    </a:cubicBezTo>
                    <a:cubicBezTo>
                      <a:pt x="1960" y="518"/>
                      <a:pt x="1960" y="518"/>
                      <a:pt x="2034" y="481"/>
                    </a:cubicBezTo>
                    <a:close/>
                    <a:moveTo>
                      <a:pt x="2034" y="703"/>
                    </a:moveTo>
                    <a:lnTo>
                      <a:pt x="2034" y="703"/>
                    </a:lnTo>
                    <a:cubicBezTo>
                      <a:pt x="2034" y="703"/>
                      <a:pt x="2071" y="703"/>
                      <a:pt x="2071" y="776"/>
                    </a:cubicBezTo>
                    <a:cubicBezTo>
                      <a:pt x="2034" y="776"/>
                      <a:pt x="2034" y="776"/>
                      <a:pt x="2034" y="703"/>
                    </a:cubicBezTo>
                    <a:close/>
                    <a:moveTo>
                      <a:pt x="1220" y="850"/>
                    </a:moveTo>
                    <a:lnTo>
                      <a:pt x="1220" y="887"/>
                    </a:lnTo>
                    <a:cubicBezTo>
                      <a:pt x="1220" y="924"/>
                      <a:pt x="1183" y="1035"/>
                      <a:pt x="1183" y="1072"/>
                    </a:cubicBezTo>
                    <a:cubicBezTo>
                      <a:pt x="1183" y="1109"/>
                      <a:pt x="1146" y="1220"/>
                      <a:pt x="1146" y="1257"/>
                    </a:cubicBezTo>
                    <a:lnTo>
                      <a:pt x="1146" y="1220"/>
                    </a:lnTo>
                    <a:cubicBezTo>
                      <a:pt x="1146" y="1183"/>
                      <a:pt x="1183" y="1072"/>
                      <a:pt x="1183" y="1035"/>
                    </a:cubicBezTo>
                    <a:cubicBezTo>
                      <a:pt x="1183" y="998"/>
                      <a:pt x="1220" y="887"/>
                      <a:pt x="1220" y="850"/>
                    </a:cubicBezTo>
                    <a:close/>
                    <a:moveTo>
                      <a:pt x="1368" y="703"/>
                    </a:moveTo>
                    <a:cubicBezTo>
                      <a:pt x="1368" y="813"/>
                      <a:pt x="1553" y="850"/>
                      <a:pt x="1590" y="850"/>
                    </a:cubicBezTo>
                    <a:cubicBezTo>
                      <a:pt x="1627" y="850"/>
                      <a:pt x="1812" y="961"/>
                      <a:pt x="1738" y="1183"/>
                    </a:cubicBezTo>
                    <a:cubicBezTo>
                      <a:pt x="1712" y="1341"/>
                      <a:pt x="1611" y="1386"/>
                      <a:pt x="1515" y="1386"/>
                    </a:cubicBezTo>
                    <a:cubicBezTo>
                      <a:pt x="1476" y="1386"/>
                      <a:pt x="1437" y="1379"/>
                      <a:pt x="1405" y="1368"/>
                    </a:cubicBezTo>
                    <a:cubicBezTo>
                      <a:pt x="1368" y="1368"/>
                      <a:pt x="1183" y="1257"/>
                      <a:pt x="1183" y="1257"/>
                    </a:cubicBezTo>
                    <a:lnTo>
                      <a:pt x="1257" y="998"/>
                    </a:lnTo>
                    <a:lnTo>
                      <a:pt x="1368" y="703"/>
                    </a:lnTo>
                    <a:close/>
                    <a:moveTo>
                      <a:pt x="2403" y="1351"/>
                    </a:moveTo>
                    <a:lnTo>
                      <a:pt x="2403" y="1351"/>
                    </a:lnTo>
                    <a:cubicBezTo>
                      <a:pt x="2389" y="1384"/>
                      <a:pt x="2373" y="1413"/>
                      <a:pt x="2356" y="1440"/>
                    </a:cubicBezTo>
                    <a:lnTo>
                      <a:pt x="2356" y="1440"/>
                    </a:lnTo>
                    <a:cubicBezTo>
                      <a:pt x="2403" y="1433"/>
                      <a:pt x="2403" y="1405"/>
                      <a:pt x="2403" y="1405"/>
                    </a:cubicBezTo>
                    <a:lnTo>
                      <a:pt x="2403" y="1368"/>
                    </a:lnTo>
                    <a:lnTo>
                      <a:pt x="2403" y="1351"/>
                    </a:lnTo>
                    <a:close/>
                    <a:moveTo>
                      <a:pt x="2356" y="1440"/>
                    </a:moveTo>
                    <a:cubicBezTo>
                      <a:pt x="2348" y="1441"/>
                      <a:pt x="2340" y="1442"/>
                      <a:pt x="2330" y="1442"/>
                    </a:cubicBezTo>
                    <a:cubicBezTo>
                      <a:pt x="2330" y="1442"/>
                      <a:pt x="2330" y="1469"/>
                      <a:pt x="2321" y="1490"/>
                    </a:cubicBezTo>
                    <a:lnTo>
                      <a:pt x="2321" y="1490"/>
                    </a:lnTo>
                    <a:cubicBezTo>
                      <a:pt x="2333" y="1475"/>
                      <a:pt x="2345" y="1458"/>
                      <a:pt x="2356" y="1440"/>
                    </a:cubicBezTo>
                    <a:close/>
                    <a:moveTo>
                      <a:pt x="2321" y="1490"/>
                    </a:moveTo>
                    <a:lnTo>
                      <a:pt x="2321" y="1490"/>
                    </a:lnTo>
                    <a:cubicBezTo>
                      <a:pt x="2315" y="1499"/>
                      <a:pt x="2309" y="1506"/>
                      <a:pt x="2303" y="1514"/>
                    </a:cubicBezTo>
                    <a:lnTo>
                      <a:pt x="2303" y="1514"/>
                    </a:lnTo>
                    <a:cubicBezTo>
                      <a:pt x="2311" y="1510"/>
                      <a:pt x="2317" y="1501"/>
                      <a:pt x="2321" y="1490"/>
                    </a:cubicBezTo>
                    <a:close/>
                    <a:moveTo>
                      <a:pt x="2303" y="1514"/>
                    </a:moveTo>
                    <a:cubicBezTo>
                      <a:pt x="2300" y="1515"/>
                      <a:pt x="2296" y="1516"/>
                      <a:pt x="2293" y="1516"/>
                    </a:cubicBezTo>
                    <a:cubicBezTo>
                      <a:pt x="2293" y="1516"/>
                      <a:pt x="2293" y="1521"/>
                      <a:pt x="2290" y="1528"/>
                    </a:cubicBezTo>
                    <a:lnTo>
                      <a:pt x="2290" y="1528"/>
                    </a:lnTo>
                    <a:cubicBezTo>
                      <a:pt x="2295" y="1523"/>
                      <a:pt x="2299" y="1519"/>
                      <a:pt x="2303" y="1514"/>
                    </a:cubicBezTo>
                    <a:close/>
                    <a:moveTo>
                      <a:pt x="2290" y="1528"/>
                    </a:moveTo>
                    <a:cubicBezTo>
                      <a:pt x="2283" y="1536"/>
                      <a:pt x="2276" y="1544"/>
                      <a:pt x="2269" y="1551"/>
                    </a:cubicBezTo>
                    <a:lnTo>
                      <a:pt x="2269" y="1551"/>
                    </a:lnTo>
                    <a:cubicBezTo>
                      <a:pt x="2282" y="1547"/>
                      <a:pt x="2288" y="1536"/>
                      <a:pt x="2290" y="1528"/>
                    </a:cubicBezTo>
                    <a:close/>
                    <a:moveTo>
                      <a:pt x="1849" y="1627"/>
                    </a:moveTo>
                    <a:cubicBezTo>
                      <a:pt x="1849" y="1627"/>
                      <a:pt x="1886" y="1627"/>
                      <a:pt x="1886" y="1701"/>
                    </a:cubicBezTo>
                    <a:lnTo>
                      <a:pt x="1849" y="1627"/>
                    </a:lnTo>
                    <a:close/>
                    <a:moveTo>
                      <a:pt x="1923" y="1738"/>
                    </a:moveTo>
                    <a:cubicBezTo>
                      <a:pt x="1923" y="1738"/>
                      <a:pt x="1960" y="1738"/>
                      <a:pt x="1960" y="1775"/>
                    </a:cubicBezTo>
                    <a:cubicBezTo>
                      <a:pt x="2034" y="1775"/>
                      <a:pt x="2034" y="1812"/>
                      <a:pt x="2071" y="1886"/>
                    </a:cubicBezTo>
                    <a:lnTo>
                      <a:pt x="1960" y="1775"/>
                    </a:lnTo>
                    <a:cubicBezTo>
                      <a:pt x="1960" y="1775"/>
                      <a:pt x="1923" y="1775"/>
                      <a:pt x="1923" y="1738"/>
                    </a:cubicBezTo>
                    <a:close/>
                    <a:moveTo>
                      <a:pt x="1109" y="1553"/>
                    </a:moveTo>
                    <a:lnTo>
                      <a:pt x="1109" y="1627"/>
                    </a:lnTo>
                    <a:cubicBezTo>
                      <a:pt x="1109" y="1701"/>
                      <a:pt x="1109" y="1701"/>
                      <a:pt x="1036" y="1738"/>
                    </a:cubicBezTo>
                    <a:cubicBezTo>
                      <a:pt x="1036" y="1775"/>
                      <a:pt x="1036" y="1812"/>
                      <a:pt x="999" y="1886"/>
                    </a:cubicBezTo>
                    <a:cubicBezTo>
                      <a:pt x="999" y="1923"/>
                      <a:pt x="962" y="1960"/>
                      <a:pt x="962" y="1997"/>
                    </a:cubicBezTo>
                    <a:cubicBezTo>
                      <a:pt x="962" y="2070"/>
                      <a:pt x="925" y="2107"/>
                      <a:pt x="925" y="2107"/>
                    </a:cubicBezTo>
                    <a:cubicBezTo>
                      <a:pt x="888" y="2181"/>
                      <a:pt x="851" y="2181"/>
                      <a:pt x="851" y="2181"/>
                    </a:cubicBezTo>
                    <a:lnTo>
                      <a:pt x="851" y="2107"/>
                    </a:lnTo>
                    <a:cubicBezTo>
                      <a:pt x="851" y="2070"/>
                      <a:pt x="851" y="2070"/>
                      <a:pt x="925" y="1997"/>
                    </a:cubicBezTo>
                    <a:cubicBezTo>
                      <a:pt x="925" y="1960"/>
                      <a:pt x="925" y="1923"/>
                      <a:pt x="962" y="1886"/>
                    </a:cubicBezTo>
                    <a:cubicBezTo>
                      <a:pt x="962" y="1812"/>
                      <a:pt x="999" y="1775"/>
                      <a:pt x="999" y="1738"/>
                    </a:cubicBezTo>
                    <a:cubicBezTo>
                      <a:pt x="999" y="1701"/>
                      <a:pt x="1036" y="1627"/>
                      <a:pt x="1036" y="1627"/>
                    </a:cubicBezTo>
                    <a:cubicBezTo>
                      <a:pt x="1036" y="1590"/>
                      <a:pt x="1036" y="1590"/>
                      <a:pt x="1109" y="1553"/>
                    </a:cubicBezTo>
                    <a:close/>
                    <a:moveTo>
                      <a:pt x="1145" y="1595"/>
                    </a:moveTo>
                    <a:cubicBezTo>
                      <a:pt x="1167" y="1618"/>
                      <a:pt x="1341" y="1701"/>
                      <a:pt x="1405" y="1701"/>
                    </a:cubicBezTo>
                    <a:cubicBezTo>
                      <a:pt x="1516" y="1701"/>
                      <a:pt x="1701" y="1812"/>
                      <a:pt x="1590" y="2107"/>
                    </a:cubicBezTo>
                    <a:cubicBezTo>
                      <a:pt x="1536" y="2295"/>
                      <a:pt x="1385" y="2347"/>
                      <a:pt x="1292" y="2347"/>
                    </a:cubicBezTo>
                    <a:cubicBezTo>
                      <a:pt x="1257" y="2347"/>
                      <a:pt x="1231" y="2339"/>
                      <a:pt x="1220" y="2329"/>
                    </a:cubicBezTo>
                    <a:cubicBezTo>
                      <a:pt x="1146" y="2329"/>
                      <a:pt x="962" y="2255"/>
                      <a:pt x="962" y="2255"/>
                    </a:cubicBezTo>
                    <a:lnTo>
                      <a:pt x="1036" y="1923"/>
                    </a:lnTo>
                    <a:lnTo>
                      <a:pt x="1145" y="1595"/>
                    </a:lnTo>
                    <a:close/>
                    <a:moveTo>
                      <a:pt x="2108" y="2440"/>
                    </a:moveTo>
                    <a:cubicBezTo>
                      <a:pt x="2108" y="2477"/>
                      <a:pt x="2108" y="2477"/>
                      <a:pt x="2071" y="2514"/>
                    </a:cubicBezTo>
                    <a:cubicBezTo>
                      <a:pt x="2071" y="2514"/>
                      <a:pt x="2108" y="2477"/>
                      <a:pt x="2108" y="2440"/>
                    </a:cubicBezTo>
                    <a:close/>
                    <a:moveTo>
                      <a:pt x="777" y="2625"/>
                    </a:moveTo>
                    <a:cubicBezTo>
                      <a:pt x="777" y="2662"/>
                      <a:pt x="777" y="2662"/>
                      <a:pt x="703" y="2699"/>
                    </a:cubicBezTo>
                    <a:cubicBezTo>
                      <a:pt x="703" y="2662"/>
                      <a:pt x="777" y="2625"/>
                      <a:pt x="777" y="2625"/>
                    </a:cubicBezTo>
                    <a:close/>
                    <a:moveTo>
                      <a:pt x="1886" y="2662"/>
                    </a:moveTo>
                    <a:cubicBezTo>
                      <a:pt x="1886" y="2699"/>
                      <a:pt x="1886" y="2699"/>
                      <a:pt x="1812" y="2699"/>
                    </a:cubicBezTo>
                    <a:cubicBezTo>
                      <a:pt x="1885" y="2699"/>
                      <a:pt x="1886" y="2662"/>
                      <a:pt x="1886" y="2662"/>
                    </a:cubicBezTo>
                    <a:close/>
                    <a:moveTo>
                      <a:pt x="1812" y="2699"/>
                    </a:moveTo>
                    <a:cubicBezTo>
                      <a:pt x="1812" y="2736"/>
                      <a:pt x="1775" y="2736"/>
                      <a:pt x="1775" y="2736"/>
                    </a:cubicBezTo>
                    <a:cubicBezTo>
                      <a:pt x="1775" y="2699"/>
                      <a:pt x="1812" y="2699"/>
                      <a:pt x="1812" y="2699"/>
                    </a:cubicBezTo>
                    <a:close/>
                    <a:moveTo>
                      <a:pt x="703" y="2699"/>
                    </a:moveTo>
                    <a:cubicBezTo>
                      <a:pt x="703" y="2736"/>
                      <a:pt x="703" y="2736"/>
                      <a:pt x="666" y="2810"/>
                    </a:cubicBezTo>
                    <a:cubicBezTo>
                      <a:pt x="666" y="2736"/>
                      <a:pt x="666" y="2736"/>
                      <a:pt x="703" y="2699"/>
                    </a:cubicBezTo>
                    <a:close/>
                    <a:moveTo>
                      <a:pt x="1331" y="2736"/>
                    </a:moveTo>
                    <a:cubicBezTo>
                      <a:pt x="1331" y="2810"/>
                      <a:pt x="1331" y="2810"/>
                      <a:pt x="1257" y="2847"/>
                    </a:cubicBezTo>
                    <a:cubicBezTo>
                      <a:pt x="1257" y="2847"/>
                      <a:pt x="1257" y="2810"/>
                      <a:pt x="1331" y="2736"/>
                    </a:cubicBezTo>
                    <a:close/>
                    <a:moveTo>
                      <a:pt x="1257" y="2847"/>
                    </a:moveTo>
                    <a:cubicBezTo>
                      <a:pt x="1257" y="2884"/>
                      <a:pt x="1220" y="2921"/>
                      <a:pt x="1220" y="2921"/>
                    </a:cubicBezTo>
                    <a:cubicBezTo>
                      <a:pt x="1220" y="2884"/>
                      <a:pt x="1220" y="2884"/>
                      <a:pt x="1257" y="2847"/>
                    </a:cubicBezTo>
                    <a:close/>
                    <a:moveTo>
                      <a:pt x="1331" y="0"/>
                    </a:moveTo>
                    <a:lnTo>
                      <a:pt x="1220" y="333"/>
                    </a:lnTo>
                    <a:cubicBezTo>
                      <a:pt x="1183" y="333"/>
                      <a:pt x="1146" y="296"/>
                      <a:pt x="1109" y="296"/>
                    </a:cubicBezTo>
                    <a:cubicBezTo>
                      <a:pt x="999" y="259"/>
                      <a:pt x="925" y="259"/>
                      <a:pt x="925" y="259"/>
                    </a:cubicBezTo>
                    <a:lnTo>
                      <a:pt x="629" y="148"/>
                    </a:lnTo>
                    <a:lnTo>
                      <a:pt x="555" y="444"/>
                    </a:lnTo>
                    <a:lnTo>
                      <a:pt x="703" y="481"/>
                    </a:lnTo>
                    <a:cubicBezTo>
                      <a:pt x="777" y="481"/>
                      <a:pt x="814" y="555"/>
                      <a:pt x="814" y="629"/>
                    </a:cubicBezTo>
                    <a:lnTo>
                      <a:pt x="629" y="1220"/>
                    </a:lnTo>
                    <a:lnTo>
                      <a:pt x="407" y="1923"/>
                    </a:lnTo>
                    <a:cubicBezTo>
                      <a:pt x="407" y="1960"/>
                      <a:pt x="296" y="1997"/>
                      <a:pt x="259" y="1997"/>
                    </a:cubicBezTo>
                    <a:lnTo>
                      <a:pt x="74" y="1960"/>
                    </a:lnTo>
                    <a:lnTo>
                      <a:pt x="0" y="2218"/>
                    </a:lnTo>
                    <a:lnTo>
                      <a:pt x="259" y="2329"/>
                    </a:lnTo>
                    <a:cubicBezTo>
                      <a:pt x="259" y="2366"/>
                      <a:pt x="296" y="2440"/>
                      <a:pt x="407" y="2440"/>
                    </a:cubicBezTo>
                    <a:cubicBezTo>
                      <a:pt x="444" y="2440"/>
                      <a:pt x="481" y="2440"/>
                      <a:pt x="555" y="2477"/>
                    </a:cubicBezTo>
                    <a:lnTo>
                      <a:pt x="444" y="2810"/>
                    </a:lnTo>
                    <a:lnTo>
                      <a:pt x="740" y="2884"/>
                    </a:lnTo>
                    <a:lnTo>
                      <a:pt x="814" y="2551"/>
                    </a:lnTo>
                    <a:lnTo>
                      <a:pt x="1109" y="2662"/>
                    </a:lnTo>
                    <a:lnTo>
                      <a:pt x="999" y="2995"/>
                    </a:lnTo>
                    <a:lnTo>
                      <a:pt x="1294" y="3069"/>
                    </a:lnTo>
                    <a:lnTo>
                      <a:pt x="1368" y="2736"/>
                    </a:lnTo>
                    <a:lnTo>
                      <a:pt x="1405" y="2736"/>
                    </a:lnTo>
                    <a:cubicBezTo>
                      <a:pt x="1513" y="2772"/>
                      <a:pt x="1625" y="2796"/>
                      <a:pt x="1732" y="2796"/>
                    </a:cubicBezTo>
                    <a:cubicBezTo>
                      <a:pt x="1955" y="2796"/>
                      <a:pt x="2156" y="2691"/>
                      <a:pt x="2256" y="2366"/>
                    </a:cubicBezTo>
                    <a:cubicBezTo>
                      <a:pt x="2403" y="1923"/>
                      <a:pt x="1960" y="1701"/>
                      <a:pt x="1960" y="1701"/>
                    </a:cubicBezTo>
                    <a:cubicBezTo>
                      <a:pt x="1960" y="1701"/>
                      <a:pt x="2121" y="1701"/>
                      <a:pt x="2269" y="1551"/>
                    </a:cubicBezTo>
                    <a:lnTo>
                      <a:pt x="2269" y="1551"/>
                    </a:lnTo>
                    <a:cubicBezTo>
                      <a:pt x="2265" y="1552"/>
                      <a:pt x="2261" y="1553"/>
                      <a:pt x="2256" y="1553"/>
                    </a:cubicBezTo>
                    <a:cubicBezTo>
                      <a:pt x="2182" y="1590"/>
                      <a:pt x="2182" y="1590"/>
                      <a:pt x="2145" y="1590"/>
                    </a:cubicBezTo>
                    <a:lnTo>
                      <a:pt x="2108" y="1590"/>
                    </a:lnTo>
                    <a:cubicBezTo>
                      <a:pt x="2145" y="1590"/>
                      <a:pt x="2145" y="1553"/>
                      <a:pt x="2219" y="1553"/>
                    </a:cubicBezTo>
                    <a:cubicBezTo>
                      <a:pt x="2219" y="1553"/>
                      <a:pt x="2219" y="1516"/>
                      <a:pt x="2256" y="1516"/>
                    </a:cubicBezTo>
                    <a:cubicBezTo>
                      <a:pt x="2256" y="1516"/>
                      <a:pt x="2256" y="1442"/>
                      <a:pt x="2293" y="1442"/>
                    </a:cubicBezTo>
                    <a:lnTo>
                      <a:pt x="2293" y="1405"/>
                    </a:lnTo>
                    <a:lnTo>
                      <a:pt x="2293" y="1368"/>
                    </a:lnTo>
                    <a:lnTo>
                      <a:pt x="2293" y="1331"/>
                    </a:lnTo>
                    <a:lnTo>
                      <a:pt x="2293" y="1257"/>
                    </a:lnTo>
                    <a:lnTo>
                      <a:pt x="2293" y="1220"/>
                    </a:lnTo>
                    <a:lnTo>
                      <a:pt x="2293" y="1183"/>
                    </a:lnTo>
                    <a:lnTo>
                      <a:pt x="2293" y="1146"/>
                    </a:lnTo>
                    <a:lnTo>
                      <a:pt x="2293" y="1072"/>
                    </a:lnTo>
                    <a:lnTo>
                      <a:pt x="2293" y="1035"/>
                    </a:lnTo>
                    <a:lnTo>
                      <a:pt x="2293" y="998"/>
                    </a:lnTo>
                    <a:lnTo>
                      <a:pt x="2293" y="961"/>
                    </a:lnTo>
                    <a:cubicBezTo>
                      <a:pt x="2293" y="887"/>
                      <a:pt x="2256" y="887"/>
                      <a:pt x="2256" y="850"/>
                    </a:cubicBezTo>
                    <a:lnTo>
                      <a:pt x="2256" y="850"/>
                    </a:lnTo>
                    <a:lnTo>
                      <a:pt x="2330" y="961"/>
                    </a:lnTo>
                    <a:cubicBezTo>
                      <a:pt x="2330" y="961"/>
                      <a:pt x="2330" y="998"/>
                      <a:pt x="2403" y="998"/>
                    </a:cubicBezTo>
                    <a:lnTo>
                      <a:pt x="2403" y="1035"/>
                    </a:lnTo>
                    <a:lnTo>
                      <a:pt x="2403" y="1072"/>
                    </a:lnTo>
                    <a:lnTo>
                      <a:pt x="2403" y="1146"/>
                    </a:lnTo>
                    <a:lnTo>
                      <a:pt x="2403" y="1183"/>
                    </a:lnTo>
                    <a:lnTo>
                      <a:pt x="2403" y="1220"/>
                    </a:lnTo>
                    <a:lnTo>
                      <a:pt x="2403" y="1257"/>
                    </a:lnTo>
                    <a:lnTo>
                      <a:pt x="2403" y="1331"/>
                    </a:lnTo>
                    <a:lnTo>
                      <a:pt x="2403" y="1351"/>
                    </a:lnTo>
                    <a:lnTo>
                      <a:pt x="2403" y="1351"/>
                    </a:lnTo>
                    <a:cubicBezTo>
                      <a:pt x="2417" y="1322"/>
                      <a:pt x="2429" y="1291"/>
                      <a:pt x="2440" y="1257"/>
                    </a:cubicBezTo>
                    <a:cubicBezTo>
                      <a:pt x="2588" y="887"/>
                      <a:pt x="2293" y="703"/>
                      <a:pt x="2071" y="629"/>
                    </a:cubicBezTo>
                    <a:lnTo>
                      <a:pt x="2145" y="296"/>
                    </a:lnTo>
                    <a:lnTo>
                      <a:pt x="1886" y="185"/>
                    </a:lnTo>
                    <a:lnTo>
                      <a:pt x="1775" y="518"/>
                    </a:lnTo>
                    <a:lnTo>
                      <a:pt x="1516" y="444"/>
                    </a:lnTo>
                    <a:lnTo>
                      <a:pt x="1590" y="111"/>
                    </a:lnTo>
                    <a:lnTo>
                      <a:pt x="13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8"/>
              <p:cNvSpPr/>
              <p:nvPr/>
            </p:nvSpPr>
            <p:spPr>
              <a:xfrm>
                <a:off x="-2155225" y="1179950"/>
                <a:ext cx="34200" cy="56400"/>
              </a:xfrm>
              <a:custGeom>
                <a:avLst/>
                <a:gdLst/>
                <a:ahLst/>
                <a:cxnLst/>
                <a:rect l="l" t="t" r="r" b="b"/>
                <a:pathLst>
                  <a:path w="1368" h="2256" extrusionOk="0">
                    <a:moveTo>
                      <a:pt x="37" y="0"/>
                    </a:moveTo>
                    <a:cubicBezTo>
                      <a:pt x="37" y="0"/>
                      <a:pt x="37" y="37"/>
                      <a:pt x="0" y="74"/>
                    </a:cubicBezTo>
                    <a:lnTo>
                      <a:pt x="0" y="111"/>
                    </a:lnTo>
                    <a:lnTo>
                      <a:pt x="0" y="222"/>
                    </a:lnTo>
                    <a:lnTo>
                      <a:pt x="0" y="296"/>
                    </a:lnTo>
                    <a:lnTo>
                      <a:pt x="0" y="407"/>
                    </a:lnTo>
                    <a:lnTo>
                      <a:pt x="0" y="481"/>
                    </a:lnTo>
                    <a:lnTo>
                      <a:pt x="0" y="629"/>
                    </a:lnTo>
                    <a:cubicBezTo>
                      <a:pt x="0" y="629"/>
                      <a:pt x="0" y="740"/>
                      <a:pt x="37" y="814"/>
                    </a:cubicBezTo>
                    <a:cubicBezTo>
                      <a:pt x="37" y="924"/>
                      <a:pt x="111" y="998"/>
                      <a:pt x="148" y="1109"/>
                    </a:cubicBezTo>
                    <a:lnTo>
                      <a:pt x="259" y="1368"/>
                    </a:lnTo>
                    <a:cubicBezTo>
                      <a:pt x="333" y="1479"/>
                      <a:pt x="370" y="1553"/>
                      <a:pt x="407" y="1590"/>
                    </a:cubicBezTo>
                    <a:cubicBezTo>
                      <a:pt x="481" y="1701"/>
                      <a:pt x="555" y="1738"/>
                      <a:pt x="592" y="1849"/>
                    </a:cubicBezTo>
                    <a:lnTo>
                      <a:pt x="776" y="2034"/>
                    </a:lnTo>
                    <a:cubicBezTo>
                      <a:pt x="813" y="2071"/>
                      <a:pt x="813" y="2071"/>
                      <a:pt x="887" y="2071"/>
                    </a:cubicBezTo>
                    <a:cubicBezTo>
                      <a:pt x="924" y="2071"/>
                      <a:pt x="924" y="2107"/>
                      <a:pt x="961" y="2107"/>
                    </a:cubicBezTo>
                    <a:cubicBezTo>
                      <a:pt x="998" y="2107"/>
                      <a:pt x="998" y="2144"/>
                      <a:pt x="1072" y="2144"/>
                    </a:cubicBezTo>
                    <a:cubicBezTo>
                      <a:pt x="1109" y="2144"/>
                      <a:pt x="1109" y="2218"/>
                      <a:pt x="1146" y="2218"/>
                    </a:cubicBezTo>
                    <a:cubicBezTo>
                      <a:pt x="1183" y="2218"/>
                      <a:pt x="1183" y="2218"/>
                      <a:pt x="1257" y="2255"/>
                    </a:cubicBezTo>
                    <a:lnTo>
                      <a:pt x="1368" y="2255"/>
                    </a:lnTo>
                    <a:cubicBezTo>
                      <a:pt x="1368" y="2255"/>
                      <a:pt x="1331" y="2255"/>
                      <a:pt x="1294" y="2218"/>
                    </a:cubicBezTo>
                    <a:cubicBezTo>
                      <a:pt x="1294" y="2218"/>
                      <a:pt x="1257" y="2218"/>
                      <a:pt x="1257" y="2144"/>
                    </a:cubicBezTo>
                    <a:cubicBezTo>
                      <a:pt x="1257" y="2144"/>
                      <a:pt x="1183" y="2107"/>
                      <a:pt x="1146" y="2107"/>
                    </a:cubicBezTo>
                    <a:cubicBezTo>
                      <a:pt x="1109" y="2071"/>
                      <a:pt x="1072" y="2071"/>
                      <a:pt x="961" y="2034"/>
                    </a:cubicBezTo>
                    <a:cubicBezTo>
                      <a:pt x="924" y="2034"/>
                      <a:pt x="924" y="1960"/>
                      <a:pt x="887" y="1960"/>
                    </a:cubicBezTo>
                    <a:lnTo>
                      <a:pt x="776" y="1886"/>
                    </a:lnTo>
                    <a:cubicBezTo>
                      <a:pt x="739" y="1849"/>
                      <a:pt x="629" y="1775"/>
                      <a:pt x="592" y="1701"/>
                    </a:cubicBezTo>
                    <a:cubicBezTo>
                      <a:pt x="555" y="1664"/>
                      <a:pt x="518" y="1553"/>
                      <a:pt x="407" y="1516"/>
                    </a:cubicBezTo>
                    <a:cubicBezTo>
                      <a:pt x="370" y="1405"/>
                      <a:pt x="333" y="1368"/>
                      <a:pt x="259" y="1294"/>
                    </a:cubicBezTo>
                    <a:cubicBezTo>
                      <a:pt x="222" y="1183"/>
                      <a:pt x="185" y="1109"/>
                      <a:pt x="185" y="1035"/>
                    </a:cubicBezTo>
                    <a:cubicBezTo>
                      <a:pt x="148" y="961"/>
                      <a:pt x="148" y="850"/>
                      <a:pt x="111" y="814"/>
                    </a:cubicBezTo>
                    <a:cubicBezTo>
                      <a:pt x="111" y="740"/>
                      <a:pt x="37" y="629"/>
                      <a:pt x="37" y="592"/>
                    </a:cubicBezTo>
                    <a:lnTo>
                      <a:pt x="37" y="481"/>
                    </a:lnTo>
                    <a:lnTo>
                      <a:pt x="37" y="407"/>
                    </a:lnTo>
                    <a:lnTo>
                      <a:pt x="37" y="222"/>
                    </a:lnTo>
                    <a:lnTo>
                      <a:pt x="37" y="111"/>
                    </a:lnTo>
                    <a:lnTo>
                      <a:pt x="37" y="74"/>
                    </a:lnTo>
                    <a:lnTo>
                      <a:pt x="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8"/>
              <p:cNvSpPr/>
              <p:nvPr/>
            </p:nvSpPr>
            <p:spPr>
              <a:xfrm>
                <a:off x="-2085000" y="1138350"/>
                <a:ext cx="35150" cy="59175"/>
              </a:xfrm>
              <a:custGeom>
                <a:avLst/>
                <a:gdLst/>
                <a:ahLst/>
                <a:cxnLst/>
                <a:rect l="l" t="t" r="r" b="b"/>
                <a:pathLst>
                  <a:path w="1406" h="2367" extrusionOk="0">
                    <a:moveTo>
                      <a:pt x="1" y="74"/>
                    </a:moveTo>
                    <a:cubicBezTo>
                      <a:pt x="75" y="148"/>
                      <a:pt x="75" y="148"/>
                      <a:pt x="112" y="148"/>
                    </a:cubicBezTo>
                    <a:cubicBezTo>
                      <a:pt x="38" y="74"/>
                      <a:pt x="38" y="74"/>
                      <a:pt x="1" y="74"/>
                    </a:cubicBezTo>
                    <a:close/>
                    <a:moveTo>
                      <a:pt x="149" y="0"/>
                    </a:moveTo>
                    <a:cubicBezTo>
                      <a:pt x="149" y="148"/>
                      <a:pt x="149" y="148"/>
                      <a:pt x="112" y="148"/>
                    </a:cubicBezTo>
                    <a:cubicBezTo>
                      <a:pt x="112" y="148"/>
                      <a:pt x="149" y="148"/>
                      <a:pt x="149" y="185"/>
                    </a:cubicBezTo>
                    <a:cubicBezTo>
                      <a:pt x="149" y="185"/>
                      <a:pt x="186" y="222"/>
                      <a:pt x="223" y="222"/>
                    </a:cubicBezTo>
                    <a:cubicBezTo>
                      <a:pt x="297" y="259"/>
                      <a:pt x="334" y="259"/>
                      <a:pt x="407" y="296"/>
                    </a:cubicBezTo>
                    <a:cubicBezTo>
                      <a:pt x="481" y="296"/>
                      <a:pt x="481" y="370"/>
                      <a:pt x="518" y="370"/>
                    </a:cubicBezTo>
                    <a:lnTo>
                      <a:pt x="592" y="444"/>
                    </a:lnTo>
                    <a:cubicBezTo>
                      <a:pt x="666" y="481"/>
                      <a:pt x="740" y="555"/>
                      <a:pt x="777" y="629"/>
                    </a:cubicBezTo>
                    <a:cubicBezTo>
                      <a:pt x="851" y="666"/>
                      <a:pt x="888" y="777"/>
                      <a:pt x="962" y="814"/>
                    </a:cubicBezTo>
                    <a:cubicBezTo>
                      <a:pt x="1036" y="925"/>
                      <a:pt x="1073" y="962"/>
                      <a:pt x="1110" y="1073"/>
                    </a:cubicBezTo>
                    <a:cubicBezTo>
                      <a:pt x="1147" y="1147"/>
                      <a:pt x="1221" y="1257"/>
                      <a:pt x="1221" y="1294"/>
                    </a:cubicBezTo>
                    <a:cubicBezTo>
                      <a:pt x="1258" y="1368"/>
                      <a:pt x="1258" y="1479"/>
                      <a:pt x="1295" y="1516"/>
                    </a:cubicBezTo>
                    <a:cubicBezTo>
                      <a:pt x="1295" y="1627"/>
                      <a:pt x="1332" y="1701"/>
                      <a:pt x="1332" y="1738"/>
                    </a:cubicBezTo>
                    <a:lnTo>
                      <a:pt x="1332" y="1849"/>
                    </a:lnTo>
                    <a:lnTo>
                      <a:pt x="1332" y="1923"/>
                    </a:lnTo>
                    <a:lnTo>
                      <a:pt x="1332" y="2108"/>
                    </a:lnTo>
                    <a:lnTo>
                      <a:pt x="1332" y="2219"/>
                    </a:lnTo>
                    <a:lnTo>
                      <a:pt x="1332" y="2256"/>
                    </a:lnTo>
                    <a:lnTo>
                      <a:pt x="1332" y="2367"/>
                    </a:lnTo>
                    <a:cubicBezTo>
                      <a:pt x="1332" y="2367"/>
                      <a:pt x="1332" y="2293"/>
                      <a:pt x="1406" y="2256"/>
                    </a:cubicBezTo>
                    <a:lnTo>
                      <a:pt x="1406" y="2219"/>
                    </a:lnTo>
                    <a:lnTo>
                      <a:pt x="1406" y="2108"/>
                    </a:lnTo>
                    <a:lnTo>
                      <a:pt x="1406" y="2034"/>
                    </a:lnTo>
                    <a:lnTo>
                      <a:pt x="1406" y="1923"/>
                    </a:lnTo>
                    <a:lnTo>
                      <a:pt x="1406" y="1849"/>
                    </a:lnTo>
                    <a:lnTo>
                      <a:pt x="1406" y="1701"/>
                    </a:lnTo>
                    <a:cubicBezTo>
                      <a:pt x="1406" y="1627"/>
                      <a:pt x="1406" y="1516"/>
                      <a:pt x="1332" y="1442"/>
                    </a:cubicBezTo>
                    <a:cubicBezTo>
                      <a:pt x="1332" y="1331"/>
                      <a:pt x="1295" y="1257"/>
                      <a:pt x="1258" y="1147"/>
                    </a:cubicBezTo>
                    <a:lnTo>
                      <a:pt x="1110" y="888"/>
                    </a:lnTo>
                    <a:cubicBezTo>
                      <a:pt x="1073" y="777"/>
                      <a:pt x="1036" y="703"/>
                      <a:pt x="962" y="629"/>
                    </a:cubicBezTo>
                    <a:cubicBezTo>
                      <a:pt x="925" y="555"/>
                      <a:pt x="851" y="518"/>
                      <a:pt x="777" y="407"/>
                    </a:cubicBezTo>
                    <a:lnTo>
                      <a:pt x="592" y="222"/>
                    </a:lnTo>
                    <a:cubicBezTo>
                      <a:pt x="555" y="185"/>
                      <a:pt x="555" y="185"/>
                      <a:pt x="518" y="185"/>
                    </a:cubicBezTo>
                    <a:cubicBezTo>
                      <a:pt x="481" y="185"/>
                      <a:pt x="481" y="148"/>
                      <a:pt x="407" y="148"/>
                    </a:cubicBezTo>
                    <a:cubicBezTo>
                      <a:pt x="371" y="148"/>
                      <a:pt x="371" y="74"/>
                      <a:pt x="334" y="74"/>
                    </a:cubicBezTo>
                    <a:cubicBezTo>
                      <a:pt x="297" y="74"/>
                      <a:pt x="297" y="37"/>
                      <a:pt x="223" y="37"/>
                    </a:cubicBezTo>
                    <a:cubicBezTo>
                      <a:pt x="186" y="37"/>
                      <a:pt x="186" y="37"/>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8"/>
              <p:cNvSpPr/>
              <p:nvPr/>
            </p:nvSpPr>
            <p:spPr>
              <a:xfrm>
                <a:off x="-2196825" y="1271175"/>
                <a:ext cx="98000" cy="93775"/>
              </a:xfrm>
              <a:custGeom>
                <a:avLst/>
                <a:gdLst/>
                <a:ahLst/>
                <a:cxnLst/>
                <a:rect l="l" t="t" r="r" b="b"/>
                <a:pathLst>
                  <a:path w="3920" h="3751" extrusionOk="0">
                    <a:moveTo>
                      <a:pt x="527" y="2798"/>
                    </a:moveTo>
                    <a:cubicBezTo>
                      <a:pt x="601" y="2907"/>
                      <a:pt x="709" y="3049"/>
                      <a:pt x="851" y="3191"/>
                    </a:cubicBezTo>
                    <a:cubicBezTo>
                      <a:pt x="720" y="3075"/>
                      <a:pt x="612" y="2941"/>
                      <a:pt x="527" y="2798"/>
                    </a:cubicBezTo>
                    <a:close/>
                    <a:moveTo>
                      <a:pt x="2127" y="177"/>
                    </a:moveTo>
                    <a:cubicBezTo>
                      <a:pt x="2504" y="177"/>
                      <a:pt x="2830" y="321"/>
                      <a:pt x="3106" y="566"/>
                    </a:cubicBezTo>
                    <a:cubicBezTo>
                      <a:pt x="2958" y="455"/>
                      <a:pt x="2773" y="381"/>
                      <a:pt x="2625" y="307"/>
                    </a:cubicBezTo>
                    <a:cubicBezTo>
                      <a:pt x="2514" y="270"/>
                      <a:pt x="2366" y="233"/>
                      <a:pt x="2219" y="233"/>
                    </a:cubicBezTo>
                    <a:cubicBezTo>
                      <a:pt x="2329" y="233"/>
                      <a:pt x="2440" y="270"/>
                      <a:pt x="2588" y="307"/>
                    </a:cubicBezTo>
                    <a:cubicBezTo>
                      <a:pt x="2736" y="381"/>
                      <a:pt x="2884" y="455"/>
                      <a:pt x="3069" y="566"/>
                    </a:cubicBezTo>
                    <a:cubicBezTo>
                      <a:pt x="3180" y="677"/>
                      <a:pt x="3328" y="825"/>
                      <a:pt x="3476" y="1009"/>
                    </a:cubicBezTo>
                    <a:cubicBezTo>
                      <a:pt x="3550" y="1194"/>
                      <a:pt x="3660" y="1379"/>
                      <a:pt x="3697" y="1601"/>
                    </a:cubicBezTo>
                    <a:lnTo>
                      <a:pt x="3697" y="1675"/>
                    </a:lnTo>
                    <a:lnTo>
                      <a:pt x="3697" y="1712"/>
                    </a:lnTo>
                    <a:lnTo>
                      <a:pt x="3697" y="1749"/>
                    </a:lnTo>
                    <a:lnTo>
                      <a:pt x="3697" y="1786"/>
                    </a:lnTo>
                    <a:lnTo>
                      <a:pt x="3697" y="1823"/>
                    </a:lnTo>
                    <a:lnTo>
                      <a:pt x="3660" y="1897"/>
                    </a:lnTo>
                    <a:cubicBezTo>
                      <a:pt x="3660" y="2045"/>
                      <a:pt x="3587" y="2156"/>
                      <a:pt x="3587" y="2303"/>
                    </a:cubicBezTo>
                    <a:cubicBezTo>
                      <a:pt x="3550" y="2525"/>
                      <a:pt x="3402" y="2784"/>
                      <a:pt x="3291" y="2969"/>
                    </a:cubicBezTo>
                    <a:cubicBezTo>
                      <a:pt x="3143" y="3154"/>
                      <a:pt x="2921" y="3265"/>
                      <a:pt x="2736" y="3413"/>
                    </a:cubicBezTo>
                    <a:cubicBezTo>
                      <a:pt x="2625" y="3450"/>
                      <a:pt x="2477" y="3523"/>
                      <a:pt x="2403" y="3523"/>
                    </a:cubicBezTo>
                    <a:cubicBezTo>
                      <a:pt x="2293" y="3560"/>
                      <a:pt x="2182" y="3560"/>
                      <a:pt x="2034" y="3560"/>
                    </a:cubicBezTo>
                    <a:cubicBezTo>
                      <a:pt x="1812" y="3560"/>
                      <a:pt x="1553" y="3523"/>
                      <a:pt x="1368" y="3413"/>
                    </a:cubicBezTo>
                    <a:cubicBezTo>
                      <a:pt x="1220" y="3339"/>
                      <a:pt x="999" y="3228"/>
                      <a:pt x="888" y="3080"/>
                    </a:cubicBezTo>
                    <a:cubicBezTo>
                      <a:pt x="740" y="2969"/>
                      <a:pt x="629" y="2821"/>
                      <a:pt x="555" y="2710"/>
                    </a:cubicBezTo>
                    <a:cubicBezTo>
                      <a:pt x="444" y="2599"/>
                      <a:pt x="407" y="2488"/>
                      <a:pt x="370" y="2340"/>
                    </a:cubicBezTo>
                    <a:cubicBezTo>
                      <a:pt x="335" y="2270"/>
                      <a:pt x="333" y="2165"/>
                      <a:pt x="333" y="2124"/>
                    </a:cubicBezTo>
                    <a:lnTo>
                      <a:pt x="333" y="2124"/>
                    </a:lnTo>
                    <a:cubicBezTo>
                      <a:pt x="333" y="2165"/>
                      <a:pt x="335" y="2273"/>
                      <a:pt x="370" y="2414"/>
                    </a:cubicBezTo>
                    <a:cubicBezTo>
                      <a:pt x="406" y="2486"/>
                      <a:pt x="442" y="2627"/>
                      <a:pt x="511" y="2770"/>
                    </a:cubicBezTo>
                    <a:lnTo>
                      <a:pt x="511" y="2770"/>
                    </a:lnTo>
                    <a:cubicBezTo>
                      <a:pt x="389" y="2555"/>
                      <a:pt x="318" y="2318"/>
                      <a:pt x="296" y="2082"/>
                    </a:cubicBezTo>
                    <a:cubicBezTo>
                      <a:pt x="185" y="1120"/>
                      <a:pt x="925" y="270"/>
                      <a:pt x="1886" y="196"/>
                    </a:cubicBezTo>
                    <a:cubicBezTo>
                      <a:pt x="1968" y="183"/>
                      <a:pt x="2049" y="177"/>
                      <a:pt x="2127" y="177"/>
                    </a:cubicBezTo>
                    <a:close/>
                    <a:moveTo>
                      <a:pt x="2009" y="1"/>
                    </a:moveTo>
                    <a:cubicBezTo>
                      <a:pt x="1944" y="1"/>
                      <a:pt x="1878" y="4"/>
                      <a:pt x="1812" y="11"/>
                    </a:cubicBezTo>
                    <a:cubicBezTo>
                      <a:pt x="777" y="85"/>
                      <a:pt x="0" y="1009"/>
                      <a:pt x="74" y="2045"/>
                    </a:cubicBezTo>
                    <a:cubicBezTo>
                      <a:pt x="180" y="2999"/>
                      <a:pt x="1029" y="3750"/>
                      <a:pt x="1976" y="3750"/>
                    </a:cubicBezTo>
                    <a:cubicBezTo>
                      <a:pt x="2020" y="3750"/>
                      <a:pt x="2064" y="3749"/>
                      <a:pt x="2108" y="3745"/>
                    </a:cubicBezTo>
                    <a:cubicBezTo>
                      <a:pt x="3143" y="3634"/>
                      <a:pt x="3919" y="2710"/>
                      <a:pt x="3845" y="1712"/>
                    </a:cubicBezTo>
                    <a:cubicBezTo>
                      <a:pt x="3741" y="743"/>
                      <a:pt x="2957"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8"/>
              <p:cNvSpPr/>
              <p:nvPr/>
            </p:nvSpPr>
            <p:spPr>
              <a:xfrm>
                <a:off x="-2185750" y="1281300"/>
                <a:ext cx="75825" cy="73400"/>
              </a:xfrm>
              <a:custGeom>
                <a:avLst/>
                <a:gdLst/>
                <a:ahLst/>
                <a:cxnLst/>
                <a:rect l="l" t="t" r="r" b="b"/>
                <a:pathLst>
                  <a:path w="3033" h="2936" extrusionOk="0">
                    <a:moveTo>
                      <a:pt x="1639" y="142"/>
                    </a:moveTo>
                    <a:cubicBezTo>
                      <a:pt x="1941" y="142"/>
                      <a:pt x="2235" y="274"/>
                      <a:pt x="2478" y="457"/>
                    </a:cubicBezTo>
                    <a:cubicBezTo>
                      <a:pt x="2404" y="457"/>
                      <a:pt x="2404" y="420"/>
                      <a:pt x="2367" y="420"/>
                    </a:cubicBezTo>
                    <a:cubicBezTo>
                      <a:pt x="2219" y="346"/>
                      <a:pt x="2145" y="272"/>
                      <a:pt x="1997" y="235"/>
                    </a:cubicBezTo>
                    <a:cubicBezTo>
                      <a:pt x="1923" y="198"/>
                      <a:pt x="1776" y="198"/>
                      <a:pt x="1665" y="198"/>
                    </a:cubicBezTo>
                    <a:cubicBezTo>
                      <a:pt x="1776" y="198"/>
                      <a:pt x="1850" y="235"/>
                      <a:pt x="1960" y="272"/>
                    </a:cubicBezTo>
                    <a:cubicBezTo>
                      <a:pt x="2034" y="346"/>
                      <a:pt x="2182" y="383"/>
                      <a:pt x="2293" y="457"/>
                    </a:cubicBezTo>
                    <a:cubicBezTo>
                      <a:pt x="2367" y="567"/>
                      <a:pt x="2515" y="641"/>
                      <a:pt x="2589" y="789"/>
                    </a:cubicBezTo>
                    <a:cubicBezTo>
                      <a:pt x="2700" y="937"/>
                      <a:pt x="2737" y="1085"/>
                      <a:pt x="2774" y="1270"/>
                    </a:cubicBezTo>
                    <a:cubicBezTo>
                      <a:pt x="2848" y="1455"/>
                      <a:pt x="2774" y="1640"/>
                      <a:pt x="2737" y="1751"/>
                    </a:cubicBezTo>
                    <a:cubicBezTo>
                      <a:pt x="2700" y="1935"/>
                      <a:pt x="2589" y="2083"/>
                      <a:pt x="2478" y="2268"/>
                    </a:cubicBezTo>
                    <a:cubicBezTo>
                      <a:pt x="2330" y="2416"/>
                      <a:pt x="2182" y="2527"/>
                      <a:pt x="2034" y="2601"/>
                    </a:cubicBezTo>
                    <a:cubicBezTo>
                      <a:pt x="1850" y="2675"/>
                      <a:pt x="1739" y="2712"/>
                      <a:pt x="1554" y="2712"/>
                    </a:cubicBezTo>
                    <a:cubicBezTo>
                      <a:pt x="1369" y="2712"/>
                      <a:pt x="1221" y="2675"/>
                      <a:pt x="1036" y="2638"/>
                    </a:cubicBezTo>
                    <a:cubicBezTo>
                      <a:pt x="888" y="2601"/>
                      <a:pt x="740" y="2490"/>
                      <a:pt x="666" y="2416"/>
                    </a:cubicBezTo>
                    <a:cubicBezTo>
                      <a:pt x="556" y="2305"/>
                      <a:pt x="482" y="2231"/>
                      <a:pt x="445" y="2120"/>
                    </a:cubicBezTo>
                    <a:lnTo>
                      <a:pt x="297" y="1861"/>
                    </a:lnTo>
                    <a:cubicBezTo>
                      <a:pt x="260" y="1751"/>
                      <a:pt x="260" y="1714"/>
                      <a:pt x="260" y="1677"/>
                    </a:cubicBezTo>
                    <a:lnTo>
                      <a:pt x="260" y="1714"/>
                    </a:lnTo>
                    <a:cubicBezTo>
                      <a:pt x="260" y="1751"/>
                      <a:pt x="260" y="1825"/>
                      <a:pt x="297" y="1898"/>
                    </a:cubicBezTo>
                    <a:cubicBezTo>
                      <a:pt x="297" y="1946"/>
                      <a:pt x="304" y="1988"/>
                      <a:pt x="315" y="2028"/>
                    </a:cubicBezTo>
                    <a:lnTo>
                      <a:pt x="315" y="2028"/>
                    </a:lnTo>
                    <a:cubicBezTo>
                      <a:pt x="257" y="1908"/>
                      <a:pt x="214" y="1779"/>
                      <a:pt x="186" y="1640"/>
                    </a:cubicBezTo>
                    <a:cubicBezTo>
                      <a:pt x="149" y="900"/>
                      <a:pt x="703" y="235"/>
                      <a:pt x="1443" y="161"/>
                    </a:cubicBezTo>
                    <a:cubicBezTo>
                      <a:pt x="1508" y="148"/>
                      <a:pt x="1574" y="142"/>
                      <a:pt x="1639" y="142"/>
                    </a:cubicBezTo>
                    <a:close/>
                    <a:moveTo>
                      <a:pt x="1585" y="0"/>
                    </a:moveTo>
                    <a:cubicBezTo>
                      <a:pt x="1526" y="0"/>
                      <a:pt x="1466" y="4"/>
                      <a:pt x="1406" y="13"/>
                    </a:cubicBezTo>
                    <a:cubicBezTo>
                      <a:pt x="629" y="87"/>
                      <a:pt x="1" y="789"/>
                      <a:pt x="75" y="1566"/>
                    </a:cubicBezTo>
                    <a:cubicBezTo>
                      <a:pt x="147" y="2355"/>
                      <a:pt x="810" y="2935"/>
                      <a:pt x="1559" y="2935"/>
                    </a:cubicBezTo>
                    <a:cubicBezTo>
                      <a:pt x="1582" y="2935"/>
                      <a:pt x="1605" y="2935"/>
                      <a:pt x="1628" y="2934"/>
                    </a:cubicBezTo>
                    <a:cubicBezTo>
                      <a:pt x="2404" y="2823"/>
                      <a:pt x="3033" y="2120"/>
                      <a:pt x="2959" y="1344"/>
                    </a:cubicBezTo>
                    <a:cubicBezTo>
                      <a:pt x="2925" y="593"/>
                      <a:pt x="2292" y="0"/>
                      <a:pt x="1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8"/>
              <p:cNvSpPr/>
              <p:nvPr/>
            </p:nvSpPr>
            <p:spPr>
              <a:xfrm>
                <a:off x="-2169100" y="1290850"/>
                <a:ext cx="44850" cy="52700"/>
              </a:xfrm>
              <a:custGeom>
                <a:avLst/>
                <a:gdLst/>
                <a:ahLst/>
                <a:cxnLst/>
                <a:rect l="l" t="t" r="r" b="b"/>
                <a:pathLst>
                  <a:path w="1794" h="2108" extrusionOk="0">
                    <a:moveTo>
                      <a:pt x="777" y="499"/>
                    </a:moveTo>
                    <a:cubicBezTo>
                      <a:pt x="789" y="519"/>
                      <a:pt x="817" y="524"/>
                      <a:pt x="846" y="524"/>
                    </a:cubicBezTo>
                    <a:cubicBezTo>
                      <a:pt x="877" y="524"/>
                      <a:pt x="910" y="518"/>
                      <a:pt x="925" y="518"/>
                    </a:cubicBezTo>
                    <a:cubicBezTo>
                      <a:pt x="962" y="518"/>
                      <a:pt x="1110" y="518"/>
                      <a:pt x="1110" y="703"/>
                    </a:cubicBezTo>
                    <a:cubicBezTo>
                      <a:pt x="1110" y="888"/>
                      <a:pt x="999" y="925"/>
                      <a:pt x="962" y="925"/>
                    </a:cubicBezTo>
                    <a:lnTo>
                      <a:pt x="777" y="925"/>
                    </a:lnTo>
                    <a:lnTo>
                      <a:pt x="777" y="703"/>
                    </a:lnTo>
                    <a:lnTo>
                      <a:pt x="777" y="499"/>
                    </a:lnTo>
                    <a:close/>
                    <a:moveTo>
                      <a:pt x="1442" y="963"/>
                    </a:moveTo>
                    <a:lnTo>
                      <a:pt x="1442" y="963"/>
                    </a:lnTo>
                    <a:cubicBezTo>
                      <a:pt x="1401" y="990"/>
                      <a:pt x="1368" y="999"/>
                      <a:pt x="1368" y="999"/>
                    </a:cubicBezTo>
                    <a:lnTo>
                      <a:pt x="1442" y="999"/>
                    </a:lnTo>
                    <a:lnTo>
                      <a:pt x="1442" y="963"/>
                    </a:lnTo>
                    <a:close/>
                    <a:moveTo>
                      <a:pt x="1479" y="1073"/>
                    </a:moveTo>
                    <a:cubicBezTo>
                      <a:pt x="1516" y="1073"/>
                      <a:pt x="1516" y="1073"/>
                      <a:pt x="1553" y="1110"/>
                    </a:cubicBezTo>
                    <a:cubicBezTo>
                      <a:pt x="1516" y="1110"/>
                      <a:pt x="1516" y="1073"/>
                      <a:pt x="1479" y="1073"/>
                    </a:cubicBezTo>
                    <a:close/>
                    <a:moveTo>
                      <a:pt x="1664" y="1184"/>
                    </a:moveTo>
                    <a:lnTo>
                      <a:pt x="1664" y="1184"/>
                    </a:lnTo>
                    <a:cubicBezTo>
                      <a:pt x="1664" y="1185"/>
                      <a:pt x="1664" y="1258"/>
                      <a:pt x="1701" y="1258"/>
                    </a:cubicBezTo>
                    <a:cubicBezTo>
                      <a:pt x="1664" y="1258"/>
                      <a:pt x="1664" y="1258"/>
                      <a:pt x="1664" y="1184"/>
                    </a:cubicBezTo>
                    <a:close/>
                    <a:moveTo>
                      <a:pt x="1073" y="1110"/>
                    </a:moveTo>
                    <a:cubicBezTo>
                      <a:pt x="1110" y="1110"/>
                      <a:pt x="1294" y="1110"/>
                      <a:pt x="1294" y="1332"/>
                    </a:cubicBezTo>
                    <a:cubicBezTo>
                      <a:pt x="1257" y="1627"/>
                      <a:pt x="1110" y="1664"/>
                      <a:pt x="1073" y="1664"/>
                    </a:cubicBezTo>
                    <a:lnTo>
                      <a:pt x="814" y="1664"/>
                    </a:lnTo>
                    <a:lnTo>
                      <a:pt x="814" y="1369"/>
                    </a:lnTo>
                    <a:lnTo>
                      <a:pt x="814" y="1110"/>
                    </a:lnTo>
                    <a:close/>
                    <a:moveTo>
                      <a:pt x="1701" y="1664"/>
                    </a:moveTo>
                    <a:cubicBezTo>
                      <a:pt x="1701" y="1664"/>
                      <a:pt x="1701" y="1701"/>
                      <a:pt x="1664" y="1701"/>
                    </a:cubicBezTo>
                    <a:cubicBezTo>
                      <a:pt x="1664" y="1701"/>
                      <a:pt x="1664" y="1664"/>
                      <a:pt x="1701" y="1664"/>
                    </a:cubicBezTo>
                    <a:close/>
                    <a:moveTo>
                      <a:pt x="1620" y="1811"/>
                    </a:moveTo>
                    <a:cubicBezTo>
                      <a:pt x="1601" y="1849"/>
                      <a:pt x="1553" y="1849"/>
                      <a:pt x="1553" y="1849"/>
                    </a:cubicBezTo>
                    <a:lnTo>
                      <a:pt x="1538" y="1849"/>
                    </a:lnTo>
                    <a:cubicBezTo>
                      <a:pt x="1527" y="1853"/>
                      <a:pt x="1517" y="1856"/>
                      <a:pt x="1506" y="1859"/>
                    </a:cubicBezTo>
                    <a:lnTo>
                      <a:pt x="1506" y="1859"/>
                    </a:lnTo>
                    <a:cubicBezTo>
                      <a:pt x="1509" y="1856"/>
                      <a:pt x="1513" y="1853"/>
                      <a:pt x="1516" y="1849"/>
                    </a:cubicBezTo>
                    <a:lnTo>
                      <a:pt x="1538" y="1849"/>
                    </a:lnTo>
                    <a:cubicBezTo>
                      <a:pt x="1567" y="1839"/>
                      <a:pt x="1594" y="1826"/>
                      <a:pt x="1620" y="1811"/>
                    </a:cubicBezTo>
                    <a:close/>
                    <a:moveTo>
                      <a:pt x="444" y="1"/>
                    </a:moveTo>
                    <a:lnTo>
                      <a:pt x="444" y="222"/>
                    </a:lnTo>
                    <a:lnTo>
                      <a:pt x="0" y="222"/>
                    </a:lnTo>
                    <a:lnTo>
                      <a:pt x="0" y="444"/>
                    </a:lnTo>
                    <a:lnTo>
                      <a:pt x="148" y="444"/>
                    </a:lnTo>
                    <a:cubicBezTo>
                      <a:pt x="185" y="444"/>
                      <a:pt x="222" y="481"/>
                      <a:pt x="222" y="555"/>
                    </a:cubicBezTo>
                    <a:lnTo>
                      <a:pt x="259" y="999"/>
                    </a:lnTo>
                    <a:lnTo>
                      <a:pt x="333" y="1553"/>
                    </a:lnTo>
                    <a:cubicBezTo>
                      <a:pt x="333" y="1627"/>
                      <a:pt x="259" y="1664"/>
                      <a:pt x="222" y="1664"/>
                    </a:cubicBezTo>
                    <a:lnTo>
                      <a:pt x="111" y="1664"/>
                    </a:lnTo>
                    <a:lnTo>
                      <a:pt x="111" y="1886"/>
                    </a:lnTo>
                    <a:lnTo>
                      <a:pt x="555" y="1886"/>
                    </a:lnTo>
                    <a:lnTo>
                      <a:pt x="555" y="2108"/>
                    </a:lnTo>
                    <a:lnTo>
                      <a:pt x="777" y="2108"/>
                    </a:lnTo>
                    <a:lnTo>
                      <a:pt x="777" y="1886"/>
                    </a:lnTo>
                    <a:lnTo>
                      <a:pt x="1036" y="1886"/>
                    </a:lnTo>
                    <a:lnTo>
                      <a:pt x="1036" y="2108"/>
                    </a:lnTo>
                    <a:lnTo>
                      <a:pt x="1257" y="2108"/>
                    </a:lnTo>
                    <a:lnTo>
                      <a:pt x="1257" y="1886"/>
                    </a:lnTo>
                    <a:lnTo>
                      <a:pt x="1294" y="1886"/>
                    </a:lnTo>
                    <a:cubicBezTo>
                      <a:pt x="1362" y="1886"/>
                      <a:pt x="1436" y="1879"/>
                      <a:pt x="1506" y="1859"/>
                    </a:cubicBezTo>
                    <a:lnTo>
                      <a:pt x="1506" y="1859"/>
                    </a:lnTo>
                    <a:cubicBezTo>
                      <a:pt x="1479" y="1886"/>
                      <a:pt x="1476" y="1886"/>
                      <a:pt x="1442" y="1886"/>
                    </a:cubicBezTo>
                    <a:lnTo>
                      <a:pt x="1553" y="1886"/>
                    </a:lnTo>
                    <a:cubicBezTo>
                      <a:pt x="1553" y="1849"/>
                      <a:pt x="1627" y="1849"/>
                      <a:pt x="1627" y="1849"/>
                    </a:cubicBezTo>
                    <a:cubicBezTo>
                      <a:pt x="1627" y="1827"/>
                      <a:pt x="1630" y="1812"/>
                      <a:pt x="1635" y="1801"/>
                    </a:cubicBezTo>
                    <a:lnTo>
                      <a:pt x="1635" y="1801"/>
                    </a:lnTo>
                    <a:cubicBezTo>
                      <a:pt x="1630" y="1804"/>
                      <a:pt x="1625" y="1807"/>
                      <a:pt x="1620" y="1811"/>
                    </a:cubicBezTo>
                    <a:lnTo>
                      <a:pt x="1620" y="1811"/>
                    </a:lnTo>
                    <a:cubicBezTo>
                      <a:pt x="1624" y="1801"/>
                      <a:pt x="1627" y="1790"/>
                      <a:pt x="1627" y="1775"/>
                    </a:cubicBezTo>
                    <a:cubicBezTo>
                      <a:pt x="1627" y="1775"/>
                      <a:pt x="1664" y="1775"/>
                      <a:pt x="1664" y="1738"/>
                    </a:cubicBezTo>
                    <a:lnTo>
                      <a:pt x="1664" y="1775"/>
                    </a:lnTo>
                    <a:cubicBezTo>
                      <a:pt x="1664" y="1775"/>
                      <a:pt x="1646" y="1775"/>
                      <a:pt x="1635" y="1801"/>
                    </a:cubicBezTo>
                    <a:lnTo>
                      <a:pt x="1635" y="1801"/>
                    </a:lnTo>
                    <a:cubicBezTo>
                      <a:pt x="1730" y="1736"/>
                      <a:pt x="1793" y="1625"/>
                      <a:pt x="1775" y="1443"/>
                    </a:cubicBezTo>
                    <a:cubicBezTo>
                      <a:pt x="1738" y="1073"/>
                      <a:pt x="1368" y="999"/>
                      <a:pt x="1368" y="999"/>
                    </a:cubicBezTo>
                    <a:lnTo>
                      <a:pt x="1368" y="962"/>
                    </a:lnTo>
                    <a:lnTo>
                      <a:pt x="1442" y="925"/>
                    </a:lnTo>
                    <a:lnTo>
                      <a:pt x="1442" y="851"/>
                    </a:lnTo>
                    <a:lnTo>
                      <a:pt x="1442" y="814"/>
                    </a:lnTo>
                    <a:lnTo>
                      <a:pt x="1442" y="777"/>
                    </a:lnTo>
                    <a:lnTo>
                      <a:pt x="1442" y="740"/>
                    </a:lnTo>
                    <a:lnTo>
                      <a:pt x="1442" y="666"/>
                    </a:lnTo>
                    <a:lnTo>
                      <a:pt x="1442" y="629"/>
                    </a:lnTo>
                    <a:lnTo>
                      <a:pt x="1442" y="592"/>
                    </a:lnTo>
                    <a:lnTo>
                      <a:pt x="1442" y="555"/>
                    </a:lnTo>
                    <a:cubicBezTo>
                      <a:pt x="1442" y="555"/>
                      <a:pt x="1442" y="481"/>
                      <a:pt x="1368" y="481"/>
                    </a:cubicBezTo>
                    <a:cubicBezTo>
                      <a:pt x="1368" y="481"/>
                      <a:pt x="1331" y="444"/>
                      <a:pt x="1294" y="444"/>
                    </a:cubicBezTo>
                    <a:cubicBezTo>
                      <a:pt x="1257" y="444"/>
                      <a:pt x="1257" y="444"/>
                      <a:pt x="1184" y="407"/>
                    </a:cubicBezTo>
                    <a:cubicBezTo>
                      <a:pt x="1257" y="259"/>
                      <a:pt x="1257" y="259"/>
                      <a:pt x="1184" y="259"/>
                    </a:cubicBezTo>
                    <a:lnTo>
                      <a:pt x="1257" y="259"/>
                    </a:lnTo>
                    <a:cubicBezTo>
                      <a:pt x="1294" y="259"/>
                      <a:pt x="1294" y="259"/>
                      <a:pt x="1331" y="333"/>
                    </a:cubicBezTo>
                    <a:cubicBezTo>
                      <a:pt x="1405" y="333"/>
                      <a:pt x="1405" y="370"/>
                      <a:pt x="1442" y="370"/>
                    </a:cubicBezTo>
                    <a:lnTo>
                      <a:pt x="1479" y="407"/>
                    </a:lnTo>
                    <a:lnTo>
                      <a:pt x="1479" y="444"/>
                    </a:lnTo>
                    <a:lnTo>
                      <a:pt x="1479" y="481"/>
                    </a:lnTo>
                    <a:lnTo>
                      <a:pt x="1479" y="555"/>
                    </a:lnTo>
                    <a:lnTo>
                      <a:pt x="1479" y="592"/>
                    </a:lnTo>
                    <a:lnTo>
                      <a:pt x="1479" y="629"/>
                    </a:lnTo>
                    <a:lnTo>
                      <a:pt x="1479" y="666"/>
                    </a:lnTo>
                    <a:lnTo>
                      <a:pt x="1479" y="740"/>
                    </a:lnTo>
                    <a:lnTo>
                      <a:pt x="1479" y="777"/>
                    </a:lnTo>
                    <a:lnTo>
                      <a:pt x="1479" y="814"/>
                    </a:lnTo>
                    <a:lnTo>
                      <a:pt x="1479" y="851"/>
                    </a:lnTo>
                    <a:cubicBezTo>
                      <a:pt x="1479" y="925"/>
                      <a:pt x="1442" y="925"/>
                      <a:pt x="1442" y="962"/>
                    </a:cubicBezTo>
                    <a:lnTo>
                      <a:pt x="1442" y="963"/>
                    </a:lnTo>
                    <a:lnTo>
                      <a:pt x="1442" y="963"/>
                    </a:lnTo>
                    <a:cubicBezTo>
                      <a:pt x="1519" y="914"/>
                      <a:pt x="1627" y="807"/>
                      <a:pt x="1627" y="592"/>
                    </a:cubicBezTo>
                    <a:cubicBezTo>
                      <a:pt x="1553" y="259"/>
                      <a:pt x="1331" y="222"/>
                      <a:pt x="1147" y="222"/>
                    </a:cubicBezTo>
                    <a:lnTo>
                      <a:pt x="1147" y="1"/>
                    </a:lnTo>
                    <a:lnTo>
                      <a:pt x="925" y="1"/>
                    </a:lnTo>
                    <a:lnTo>
                      <a:pt x="925" y="222"/>
                    </a:lnTo>
                    <a:lnTo>
                      <a:pt x="703" y="22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8"/>
              <p:cNvSpPr/>
              <p:nvPr/>
            </p:nvSpPr>
            <p:spPr>
              <a:xfrm>
                <a:off x="-2185750" y="1327825"/>
                <a:ext cx="37000" cy="29375"/>
              </a:xfrm>
              <a:custGeom>
                <a:avLst/>
                <a:gdLst/>
                <a:ahLst/>
                <a:cxnLst/>
                <a:rect l="l" t="t" r="r" b="b"/>
                <a:pathLst>
                  <a:path w="1480" h="1175" extrusionOk="0">
                    <a:moveTo>
                      <a:pt x="1" y="0"/>
                    </a:moveTo>
                    <a:lnTo>
                      <a:pt x="1" y="74"/>
                    </a:lnTo>
                    <a:lnTo>
                      <a:pt x="1" y="185"/>
                    </a:lnTo>
                    <a:cubicBezTo>
                      <a:pt x="1" y="222"/>
                      <a:pt x="1" y="222"/>
                      <a:pt x="75" y="259"/>
                    </a:cubicBezTo>
                    <a:cubicBezTo>
                      <a:pt x="75" y="333"/>
                      <a:pt x="75" y="333"/>
                      <a:pt x="112" y="370"/>
                    </a:cubicBezTo>
                    <a:cubicBezTo>
                      <a:pt x="149" y="407"/>
                      <a:pt x="149" y="518"/>
                      <a:pt x="186" y="555"/>
                    </a:cubicBezTo>
                    <a:cubicBezTo>
                      <a:pt x="260" y="592"/>
                      <a:pt x="297" y="703"/>
                      <a:pt x="334" y="740"/>
                    </a:cubicBezTo>
                    <a:lnTo>
                      <a:pt x="482" y="888"/>
                    </a:lnTo>
                    <a:cubicBezTo>
                      <a:pt x="519" y="925"/>
                      <a:pt x="629" y="962"/>
                      <a:pt x="666" y="999"/>
                    </a:cubicBezTo>
                    <a:cubicBezTo>
                      <a:pt x="703" y="1073"/>
                      <a:pt x="814" y="1110"/>
                      <a:pt x="851" y="1110"/>
                    </a:cubicBezTo>
                    <a:cubicBezTo>
                      <a:pt x="888" y="1147"/>
                      <a:pt x="999" y="1147"/>
                      <a:pt x="1036" y="1147"/>
                    </a:cubicBezTo>
                    <a:lnTo>
                      <a:pt x="1406" y="1147"/>
                    </a:lnTo>
                    <a:cubicBezTo>
                      <a:pt x="1369" y="1147"/>
                      <a:pt x="1295" y="1147"/>
                      <a:pt x="1258" y="1110"/>
                    </a:cubicBezTo>
                    <a:lnTo>
                      <a:pt x="1184" y="1110"/>
                    </a:lnTo>
                    <a:cubicBezTo>
                      <a:pt x="1110" y="1110"/>
                      <a:pt x="1110" y="1110"/>
                      <a:pt x="1073" y="1073"/>
                    </a:cubicBezTo>
                    <a:cubicBezTo>
                      <a:pt x="1036" y="1073"/>
                      <a:pt x="925" y="999"/>
                      <a:pt x="888" y="962"/>
                    </a:cubicBezTo>
                    <a:cubicBezTo>
                      <a:pt x="851" y="925"/>
                      <a:pt x="740" y="925"/>
                      <a:pt x="703" y="888"/>
                    </a:cubicBezTo>
                    <a:cubicBezTo>
                      <a:pt x="666" y="814"/>
                      <a:pt x="629" y="777"/>
                      <a:pt x="519" y="740"/>
                    </a:cubicBezTo>
                    <a:lnTo>
                      <a:pt x="408" y="592"/>
                    </a:lnTo>
                    <a:lnTo>
                      <a:pt x="260" y="444"/>
                    </a:lnTo>
                    <a:cubicBezTo>
                      <a:pt x="186" y="407"/>
                      <a:pt x="149" y="370"/>
                      <a:pt x="149" y="333"/>
                    </a:cubicBezTo>
                    <a:cubicBezTo>
                      <a:pt x="149" y="259"/>
                      <a:pt x="112" y="259"/>
                      <a:pt x="112" y="222"/>
                    </a:cubicBezTo>
                    <a:cubicBezTo>
                      <a:pt x="112" y="185"/>
                      <a:pt x="75" y="185"/>
                      <a:pt x="75" y="148"/>
                    </a:cubicBezTo>
                    <a:cubicBezTo>
                      <a:pt x="75" y="74"/>
                      <a:pt x="1" y="37"/>
                      <a:pt x="1" y="0"/>
                    </a:cubicBezTo>
                    <a:close/>
                    <a:moveTo>
                      <a:pt x="1443" y="1147"/>
                    </a:moveTo>
                    <a:cubicBezTo>
                      <a:pt x="1443" y="1165"/>
                      <a:pt x="1452" y="1174"/>
                      <a:pt x="1461" y="1174"/>
                    </a:cubicBezTo>
                    <a:cubicBezTo>
                      <a:pt x="1471" y="1174"/>
                      <a:pt x="1480" y="1165"/>
                      <a:pt x="1480" y="11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8"/>
              <p:cNvSpPr/>
              <p:nvPr/>
            </p:nvSpPr>
            <p:spPr>
              <a:xfrm>
                <a:off x="-2143225" y="1277925"/>
                <a:ext cx="34225" cy="31450"/>
              </a:xfrm>
              <a:custGeom>
                <a:avLst/>
                <a:gdLst/>
                <a:ahLst/>
                <a:cxnLst/>
                <a:rect l="l" t="t" r="r" b="b"/>
                <a:pathLst>
                  <a:path w="1369" h="1258" extrusionOk="0">
                    <a:moveTo>
                      <a:pt x="1" y="0"/>
                    </a:moveTo>
                    <a:cubicBezTo>
                      <a:pt x="38" y="0"/>
                      <a:pt x="75" y="0"/>
                      <a:pt x="112" y="37"/>
                    </a:cubicBezTo>
                    <a:lnTo>
                      <a:pt x="222" y="37"/>
                    </a:lnTo>
                    <a:cubicBezTo>
                      <a:pt x="259" y="37"/>
                      <a:pt x="259" y="37"/>
                      <a:pt x="296" y="74"/>
                    </a:cubicBezTo>
                    <a:cubicBezTo>
                      <a:pt x="370" y="74"/>
                      <a:pt x="444" y="148"/>
                      <a:pt x="481" y="185"/>
                    </a:cubicBezTo>
                    <a:cubicBezTo>
                      <a:pt x="555" y="222"/>
                      <a:pt x="629" y="222"/>
                      <a:pt x="666" y="259"/>
                    </a:cubicBezTo>
                    <a:cubicBezTo>
                      <a:pt x="703" y="333"/>
                      <a:pt x="777" y="370"/>
                      <a:pt x="851" y="407"/>
                    </a:cubicBezTo>
                    <a:lnTo>
                      <a:pt x="999" y="555"/>
                    </a:lnTo>
                    <a:lnTo>
                      <a:pt x="1147" y="702"/>
                    </a:lnTo>
                    <a:cubicBezTo>
                      <a:pt x="1184" y="739"/>
                      <a:pt x="1221" y="776"/>
                      <a:pt x="1221" y="813"/>
                    </a:cubicBezTo>
                    <a:cubicBezTo>
                      <a:pt x="1221" y="887"/>
                      <a:pt x="1258" y="887"/>
                      <a:pt x="1258" y="924"/>
                    </a:cubicBezTo>
                    <a:cubicBezTo>
                      <a:pt x="1258" y="961"/>
                      <a:pt x="1332" y="961"/>
                      <a:pt x="1332" y="998"/>
                    </a:cubicBezTo>
                    <a:cubicBezTo>
                      <a:pt x="1332" y="1072"/>
                      <a:pt x="1369" y="1109"/>
                      <a:pt x="1369" y="1146"/>
                    </a:cubicBezTo>
                    <a:lnTo>
                      <a:pt x="1369" y="1072"/>
                    </a:lnTo>
                    <a:lnTo>
                      <a:pt x="1369" y="961"/>
                    </a:lnTo>
                    <a:cubicBezTo>
                      <a:pt x="1369" y="924"/>
                      <a:pt x="1369" y="924"/>
                      <a:pt x="1332" y="887"/>
                    </a:cubicBezTo>
                    <a:cubicBezTo>
                      <a:pt x="1332" y="850"/>
                      <a:pt x="1332" y="850"/>
                      <a:pt x="1258" y="776"/>
                    </a:cubicBezTo>
                    <a:cubicBezTo>
                      <a:pt x="1221" y="739"/>
                      <a:pt x="1221" y="666"/>
                      <a:pt x="1184" y="592"/>
                    </a:cubicBezTo>
                    <a:cubicBezTo>
                      <a:pt x="1147" y="555"/>
                      <a:pt x="1073" y="444"/>
                      <a:pt x="1036" y="407"/>
                    </a:cubicBezTo>
                    <a:lnTo>
                      <a:pt x="888" y="259"/>
                    </a:lnTo>
                    <a:cubicBezTo>
                      <a:pt x="851" y="222"/>
                      <a:pt x="777" y="185"/>
                      <a:pt x="703" y="148"/>
                    </a:cubicBezTo>
                    <a:cubicBezTo>
                      <a:pt x="666" y="74"/>
                      <a:pt x="592" y="37"/>
                      <a:pt x="518" y="37"/>
                    </a:cubicBezTo>
                    <a:cubicBezTo>
                      <a:pt x="481" y="0"/>
                      <a:pt x="407" y="0"/>
                      <a:pt x="333" y="0"/>
                    </a:cubicBezTo>
                    <a:close/>
                    <a:moveTo>
                      <a:pt x="1369" y="1146"/>
                    </a:moveTo>
                    <a:cubicBezTo>
                      <a:pt x="1332" y="1220"/>
                      <a:pt x="1332" y="1220"/>
                      <a:pt x="1369" y="1220"/>
                    </a:cubicBezTo>
                    <a:lnTo>
                      <a:pt x="1369" y="1146"/>
                    </a:lnTo>
                    <a:close/>
                    <a:moveTo>
                      <a:pt x="1369" y="1220"/>
                    </a:moveTo>
                    <a:cubicBezTo>
                      <a:pt x="1332" y="1257"/>
                      <a:pt x="1369" y="1257"/>
                      <a:pt x="1369" y="1257"/>
                    </a:cubicBezTo>
                    <a:lnTo>
                      <a:pt x="1369" y="122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8"/>
              <p:cNvSpPr/>
              <p:nvPr/>
            </p:nvSpPr>
            <p:spPr>
              <a:xfrm>
                <a:off x="-2095150" y="1361975"/>
                <a:ext cx="68400" cy="65875"/>
              </a:xfrm>
              <a:custGeom>
                <a:avLst/>
                <a:gdLst/>
                <a:ahLst/>
                <a:cxnLst/>
                <a:rect l="l" t="t" r="r" b="b"/>
                <a:pathLst>
                  <a:path w="2736" h="2635" extrusionOk="0">
                    <a:moveTo>
                      <a:pt x="1405" y="141"/>
                    </a:moveTo>
                    <a:cubicBezTo>
                      <a:pt x="1457" y="141"/>
                      <a:pt x="1509" y="145"/>
                      <a:pt x="1559" y="152"/>
                    </a:cubicBezTo>
                    <a:lnTo>
                      <a:pt x="1559" y="152"/>
                    </a:lnTo>
                    <a:cubicBezTo>
                      <a:pt x="1530" y="150"/>
                      <a:pt x="1503" y="150"/>
                      <a:pt x="1479" y="150"/>
                    </a:cubicBezTo>
                    <a:cubicBezTo>
                      <a:pt x="1553" y="150"/>
                      <a:pt x="1664" y="187"/>
                      <a:pt x="1738" y="224"/>
                    </a:cubicBezTo>
                    <a:cubicBezTo>
                      <a:pt x="1849" y="298"/>
                      <a:pt x="1923" y="335"/>
                      <a:pt x="2070" y="409"/>
                    </a:cubicBezTo>
                    <a:cubicBezTo>
                      <a:pt x="2181" y="520"/>
                      <a:pt x="2255" y="631"/>
                      <a:pt x="2366" y="742"/>
                    </a:cubicBezTo>
                    <a:cubicBezTo>
                      <a:pt x="2440" y="890"/>
                      <a:pt x="2477" y="1038"/>
                      <a:pt x="2477" y="1185"/>
                    </a:cubicBezTo>
                    <a:lnTo>
                      <a:pt x="2477" y="1222"/>
                    </a:lnTo>
                    <a:lnTo>
                      <a:pt x="2477" y="1259"/>
                    </a:lnTo>
                    <a:lnTo>
                      <a:pt x="2477" y="1296"/>
                    </a:lnTo>
                    <a:lnTo>
                      <a:pt x="2477" y="1333"/>
                    </a:lnTo>
                    <a:lnTo>
                      <a:pt x="2477" y="1370"/>
                    </a:lnTo>
                    <a:lnTo>
                      <a:pt x="2551" y="1370"/>
                    </a:lnTo>
                    <a:cubicBezTo>
                      <a:pt x="2551" y="1444"/>
                      <a:pt x="2551" y="1555"/>
                      <a:pt x="2477" y="1629"/>
                    </a:cubicBezTo>
                    <a:cubicBezTo>
                      <a:pt x="2440" y="1814"/>
                      <a:pt x="2366" y="1962"/>
                      <a:pt x="2255" y="2110"/>
                    </a:cubicBezTo>
                    <a:cubicBezTo>
                      <a:pt x="2181" y="2221"/>
                      <a:pt x="2034" y="2332"/>
                      <a:pt x="1849" y="2405"/>
                    </a:cubicBezTo>
                    <a:cubicBezTo>
                      <a:pt x="1775" y="2479"/>
                      <a:pt x="1701" y="2479"/>
                      <a:pt x="1627" y="2516"/>
                    </a:cubicBezTo>
                    <a:cubicBezTo>
                      <a:pt x="1516" y="2516"/>
                      <a:pt x="1479" y="2553"/>
                      <a:pt x="1405" y="2553"/>
                    </a:cubicBezTo>
                    <a:cubicBezTo>
                      <a:pt x="1257" y="2553"/>
                      <a:pt x="1072" y="2516"/>
                      <a:pt x="924" y="2479"/>
                    </a:cubicBezTo>
                    <a:cubicBezTo>
                      <a:pt x="777" y="2405"/>
                      <a:pt x="629" y="2332"/>
                      <a:pt x="555" y="2221"/>
                    </a:cubicBezTo>
                    <a:cubicBezTo>
                      <a:pt x="481" y="2147"/>
                      <a:pt x="370" y="2036"/>
                      <a:pt x="333" y="1962"/>
                    </a:cubicBezTo>
                    <a:cubicBezTo>
                      <a:pt x="259" y="1851"/>
                      <a:pt x="222" y="1777"/>
                      <a:pt x="185" y="1740"/>
                    </a:cubicBezTo>
                    <a:lnTo>
                      <a:pt x="185" y="1740"/>
                    </a:lnTo>
                    <a:cubicBezTo>
                      <a:pt x="185" y="1763"/>
                      <a:pt x="189" y="1790"/>
                      <a:pt x="195" y="1817"/>
                    </a:cubicBezTo>
                    <a:lnTo>
                      <a:pt x="195" y="1817"/>
                    </a:lnTo>
                    <a:cubicBezTo>
                      <a:pt x="163" y="1715"/>
                      <a:pt x="148" y="1603"/>
                      <a:pt x="148" y="1481"/>
                    </a:cubicBezTo>
                    <a:cubicBezTo>
                      <a:pt x="74" y="779"/>
                      <a:pt x="592" y="187"/>
                      <a:pt x="1257" y="150"/>
                    </a:cubicBezTo>
                    <a:cubicBezTo>
                      <a:pt x="1306" y="144"/>
                      <a:pt x="1356" y="141"/>
                      <a:pt x="1405" y="141"/>
                    </a:cubicBezTo>
                    <a:close/>
                    <a:moveTo>
                      <a:pt x="1331" y="1"/>
                    </a:moveTo>
                    <a:cubicBezTo>
                      <a:pt x="1307" y="1"/>
                      <a:pt x="1282" y="1"/>
                      <a:pt x="1257" y="2"/>
                    </a:cubicBezTo>
                    <a:cubicBezTo>
                      <a:pt x="518" y="76"/>
                      <a:pt x="0" y="705"/>
                      <a:pt x="37" y="1444"/>
                    </a:cubicBezTo>
                    <a:cubicBezTo>
                      <a:pt x="72" y="2137"/>
                      <a:pt x="657" y="2634"/>
                      <a:pt x="1339" y="2634"/>
                    </a:cubicBezTo>
                    <a:cubicBezTo>
                      <a:pt x="1385" y="2634"/>
                      <a:pt x="1432" y="2632"/>
                      <a:pt x="1479" y="2627"/>
                    </a:cubicBezTo>
                    <a:cubicBezTo>
                      <a:pt x="2218" y="2590"/>
                      <a:pt x="2736" y="1962"/>
                      <a:pt x="2699" y="1222"/>
                    </a:cubicBezTo>
                    <a:cubicBezTo>
                      <a:pt x="2628" y="508"/>
                      <a:pt x="2038" y="1"/>
                      <a:pt x="1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8"/>
              <p:cNvSpPr/>
              <p:nvPr/>
            </p:nvSpPr>
            <p:spPr>
              <a:xfrm>
                <a:off x="-2086850" y="1369350"/>
                <a:ext cx="52725" cy="50975"/>
              </a:xfrm>
              <a:custGeom>
                <a:avLst/>
                <a:gdLst/>
                <a:ahLst/>
                <a:cxnLst/>
                <a:rect l="l" t="t" r="r" b="b"/>
                <a:pathLst>
                  <a:path w="2109" h="2039" extrusionOk="0">
                    <a:moveTo>
                      <a:pt x="999" y="40"/>
                    </a:moveTo>
                    <a:cubicBezTo>
                      <a:pt x="1221" y="40"/>
                      <a:pt x="1480" y="77"/>
                      <a:pt x="1591" y="225"/>
                    </a:cubicBezTo>
                    <a:cubicBezTo>
                      <a:pt x="1517" y="188"/>
                      <a:pt x="1480" y="151"/>
                      <a:pt x="1369" y="151"/>
                    </a:cubicBezTo>
                    <a:cubicBezTo>
                      <a:pt x="1295" y="77"/>
                      <a:pt x="1221" y="77"/>
                      <a:pt x="1147" y="77"/>
                    </a:cubicBezTo>
                    <a:cubicBezTo>
                      <a:pt x="1184" y="77"/>
                      <a:pt x="1295" y="151"/>
                      <a:pt x="1332" y="151"/>
                    </a:cubicBezTo>
                    <a:cubicBezTo>
                      <a:pt x="1406" y="188"/>
                      <a:pt x="1480" y="225"/>
                      <a:pt x="1554" y="262"/>
                    </a:cubicBezTo>
                    <a:cubicBezTo>
                      <a:pt x="1665" y="336"/>
                      <a:pt x="1702" y="410"/>
                      <a:pt x="1775" y="521"/>
                    </a:cubicBezTo>
                    <a:cubicBezTo>
                      <a:pt x="1849" y="632"/>
                      <a:pt x="1886" y="743"/>
                      <a:pt x="1923" y="890"/>
                    </a:cubicBezTo>
                    <a:lnTo>
                      <a:pt x="1923" y="1260"/>
                    </a:lnTo>
                    <a:cubicBezTo>
                      <a:pt x="1886" y="1371"/>
                      <a:pt x="1849" y="1482"/>
                      <a:pt x="1738" y="1556"/>
                    </a:cubicBezTo>
                    <a:cubicBezTo>
                      <a:pt x="1665" y="1667"/>
                      <a:pt x="1554" y="1741"/>
                      <a:pt x="1443" y="1815"/>
                    </a:cubicBezTo>
                    <a:cubicBezTo>
                      <a:pt x="1295" y="1852"/>
                      <a:pt x="1184" y="1889"/>
                      <a:pt x="1073" y="1889"/>
                    </a:cubicBezTo>
                    <a:cubicBezTo>
                      <a:pt x="925" y="1889"/>
                      <a:pt x="814" y="1889"/>
                      <a:pt x="740" y="1852"/>
                    </a:cubicBezTo>
                    <a:cubicBezTo>
                      <a:pt x="629" y="1815"/>
                      <a:pt x="555" y="1741"/>
                      <a:pt x="445" y="1667"/>
                    </a:cubicBezTo>
                    <a:cubicBezTo>
                      <a:pt x="417" y="1653"/>
                      <a:pt x="390" y="1630"/>
                      <a:pt x="365" y="1604"/>
                    </a:cubicBezTo>
                    <a:lnTo>
                      <a:pt x="365" y="1604"/>
                    </a:lnTo>
                    <a:cubicBezTo>
                      <a:pt x="380" y="1630"/>
                      <a:pt x="394" y="1653"/>
                      <a:pt x="408" y="1667"/>
                    </a:cubicBezTo>
                    <a:cubicBezTo>
                      <a:pt x="368" y="1627"/>
                      <a:pt x="334" y="1583"/>
                      <a:pt x="304" y="1534"/>
                    </a:cubicBezTo>
                    <a:lnTo>
                      <a:pt x="304" y="1534"/>
                    </a:lnTo>
                    <a:cubicBezTo>
                      <a:pt x="322" y="1556"/>
                      <a:pt x="343" y="1581"/>
                      <a:pt x="365" y="1604"/>
                    </a:cubicBezTo>
                    <a:lnTo>
                      <a:pt x="365" y="1604"/>
                    </a:lnTo>
                    <a:cubicBezTo>
                      <a:pt x="343" y="1566"/>
                      <a:pt x="317" y="1524"/>
                      <a:pt x="283" y="1497"/>
                    </a:cubicBezTo>
                    <a:lnTo>
                      <a:pt x="283" y="1497"/>
                    </a:lnTo>
                    <a:cubicBezTo>
                      <a:pt x="290" y="1509"/>
                      <a:pt x="297" y="1522"/>
                      <a:pt x="304" y="1534"/>
                    </a:cubicBezTo>
                    <a:lnTo>
                      <a:pt x="304" y="1534"/>
                    </a:lnTo>
                    <a:cubicBezTo>
                      <a:pt x="287" y="1512"/>
                      <a:pt x="271" y="1494"/>
                      <a:pt x="260" y="1482"/>
                    </a:cubicBezTo>
                    <a:lnTo>
                      <a:pt x="260" y="1482"/>
                    </a:lnTo>
                    <a:cubicBezTo>
                      <a:pt x="268" y="1486"/>
                      <a:pt x="275" y="1491"/>
                      <a:pt x="283" y="1497"/>
                    </a:cubicBezTo>
                    <a:lnTo>
                      <a:pt x="283" y="1497"/>
                    </a:lnTo>
                    <a:cubicBezTo>
                      <a:pt x="214" y="1371"/>
                      <a:pt x="173" y="1223"/>
                      <a:pt x="149" y="1075"/>
                    </a:cubicBezTo>
                    <a:cubicBezTo>
                      <a:pt x="75" y="558"/>
                      <a:pt x="445" y="77"/>
                      <a:pt x="999" y="40"/>
                    </a:cubicBezTo>
                    <a:close/>
                    <a:moveTo>
                      <a:pt x="1032" y="1"/>
                    </a:moveTo>
                    <a:cubicBezTo>
                      <a:pt x="1009" y="1"/>
                      <a:pt x="986" y="2"/>
                      <a:pt x="962" y="3"/>
                    </a:cubicBezTo>
                    <a:cubicBezTo>
                      <a:pt x="408" y="40"/>
                      <a:pt x="1" y="558"/>
                      <a:pt x="38" y="1112"/>
                    </a:cubicBezTo>
                    <a:cubicBezTo>
                      <a:pt x="73" y="1643"/>
                      <a:pt x="549" y="2039"/>
                      <a:pt x="1077" y="2039"/>
                    </a:cubicBezTo>
                    <a:cubicBezTo>
                      <a:pt x="1100" y="2039"/>
                      <a:pt x="1124" y="2038"/>
                      <a:pt x="1147" y="2037"/>
                    </a:cubicBezTo>
                    <a:cubicBezTo>
                      <a:pt x="1702" y="2000"/>
                      <a:pt x="2108" y="1482"/>
                      <a:pt x="2071" y="927"/>
                    </a:cubicBezTo>
                    <a:cubicBezTo>
                      <a:pt x="2036" y="396"/>
                      <a:pt x="1560" y="1"/>
                      <a:pt x="1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8"/>
              <p:cNvSpPr/>
              <p:nvPr/>
            </p:nvSpPr>
            <p:spPr>
              <a:xfrm>
                <a:off x="-2074825" y="1375875"/>
                <a:ext cx="29600" cy="37000"/>
              </a:xfrm>
              <a:custGeom>
                <a:avLst/>
                <a:gdLst/>
                <a:ahLst/>
                <a:cxnLst/>
                <a:rect l="l" t="t" r="r" b="b"/>
                <a:pathLst>
                  <a:path w="1184" h="1480" extrusionOk="0">
                    <a:moveTo>
                      <a:pt x="882" y="186"/>
                    </a:moveTo>
                    <a:cubicBezTo>
                      <a:pt x="909" y="194"/>
                      <a:pt x="933" y="207"/>
                      <a:pt x="955" y="225"/>
                    </a:cubicBezTo>
                    <a:lnTo>
                      <a:pt x="955" y="225"/>
                    </a:lnTo>
                    <a:cubicBezTo>
                      <a:pt x="937" y="186"/>
                      <a:pt x="888" y="186"/>
                      <a:pt x="888" y="186"/>
                    </a:cubicBezTo>
                    <a:close/>
                    <a:moveTo>
                      <a:pt x="444" y="629"/>
                    </a:moveTo>
                    <a:cubicBezTo>
                      <a:pt x="481" y="666"/>
                      <a:pt x="481" y="666"/>
                      <a:pt x="444" y="666"/>
                    </a:cubicBezTo>
                    <a:lnTo>
                      <a:pt x="444" y="629"/>
                    </a:lnTo>
                    <a:close/>
                    <a:moveTo>
                      <a:pt x="592" y="371"/>
                    </a:moveTo>
                    <a:cubicBezTo>
                      <a:pt x="629" y="371"/>
                      <a:pt x="703" y="371"/>
                      <a:pt x="703" y="519"/>
                    </a:cubicBezTo>
                    <a:cubicBezTo>
                      <a:pt x="703" y="666"/>
                      <a:pt x="629" y="666"/>
                      <a:pt x="629" y="666"/>
                    </a:cubicBezTo>
                    <a:lnTo>
                      <a:pt x="481" y="666"/>
                    </a:lnTo>
                    <a:lnTo>
                      <a:pt x="481" y="519"/>
                    </a:lnTo>
                    <a:lnTo>
                      <a:pt x="481" y="371"/>
                    </a:lnTo>
                    <a:close/>
                    <a:moveTo>
                      <a:pt x="1036" y="740"/>
                    </a:moveTo>
                    <a:cubicBezTo>
                      <a:pt x="1036" y="747"/>
                      <a:pt x="1036" y="752"/>
                      <a:pt x="1036" y="758"/>
                    </a:cubicBezTo>
                    <a:lnTo>
                      <a:pt x="1036" y="758"/>
                    </a:lnTo>
                    <a:cubicBezTo>
                      <a:pt x="1060" y="772"/>
                      <a:pt x="1083" y="791"/>
                      <a:pt x="1102" y="814"/>
                    </a:cubicBezTo>
                    <a:lnTo>
                      <a:pt x="1102" y="814"/>
                    </a:lnTo>
                    <a:cubicBezTo>
                      <a:pt x="1104" y="814"/>
                      <a:pt x="1107" y="814"/>
                      <a:pt x="1110" y="814"/>
                    </a:cubicBezTo>
                    <a:cubicBezTo>
                      <a:pt x="1110" y="740"/>
                      <a:pt x="1073" y="740"/>
                      <a:pt x="1073" y="740"/>
                    </a:cubicBezTo>
                    <a:close/>
                    <a:moveTo>
                      <a:pt x="703" y="777"/>
                    </a:moveTo>
                    <a:cubicBezTo>
                      <a:pt x="740" y="777"/>
                      <a:pt x="851" y="777"/>
                      <a:pt x="888" y="999"/>
                    </a:cubicBezTo>
                    <a:cubicBezTo>
                      <a:pt x="851" y="1110"/>
                      <a:pt x="703" y="1184"/>
                      <a:pt x="703" y="1184"/>
                    </a:cubicBezTo>
                    <a:lnTo>
                      <a:pt x="518" y="1184"/>
                    </a:lnTo>
                    <a:lnTo>
                      <a:pt x="518" y="999"/>
                    </a:lnTo>
                    <a:lnTo>
                      <a:pt x="518" y="777"/>
                    </a:lnTo>
                    <a:close/>
                    <a:moveTo>
                      <a:pt x="296" y="1"/>
                    </a:moveTo>
                    <a:lnTo>
                      <a:pt x="296" y="186"/>
                    </a:lnTo>
                    <a:lnTo>
                      <a:pt x="0" y="186"/>
                    </a:lnTo>
                    <a:lnTo>
                      <a:pt x="0" y="334"/>
                    </a:lnTo>
                    <a:lnTo>
                      <a:pt x="111" y="334"/>
                    </a:lnTo>
                    <a:cubicBezTo>
                      <a:pt x="148" y="334"/>
                      <a:pt x="148" y="334"/>
                      <a:pt x="148" y="371"/>
                    </a:cubicBezTo>
                    <a:lnTo>
                      <a:pt x="185" y="703"/>
                    </a:lnTo>
                    <a:lnTo>
                      <a:pt x="259" y="1073"/>
                    </a:lnTo>
                    <a:cubicBezTo>
                      <a:pt x="259" y="1110"/>
                      <a:pt x="259" y="1110"/>
                      <a:pt x="185" y="1184"/>
                    </a:cubicBezTo>
                    <a:lnTo>
                      <a:pt x="111" y="1184"/>
                    </a:lnTo>
                    <a:lnTo>
                      <a:pt x="111" y="1295"/>
                    </a:lnTo>
                    <a:lnTo>
                      <a:pt x="407" y="1295"/>
                    </a:lnTo>
                    <a:lnTo>
                      <a:pt x="407" y="1480"/>
                    </a:lnTo>
                    <a:lnTo>
                      <a:pt x="518" y="1480"/>
                    </a:lnTo>
                    <a:lnTo>
                      <a:pt x="518" y="1295"/>
                    </a:lnTo>
                    <a:lnTo>
                      <a:pt x="666" y="1295"/>
                    </a:lnTo>
                    <a:lnTo>
                      <a:pt x="666" y="1480"/>
                    </a:lnTo>
                    <a:lnTo>
                      <a:pt x="814" y="1480"/>
                    </a:lnTo>
                    <a:lnTo>
                      <a:pt x="814" y="1295"/>
                    </a:lnTo>
                    <a:cubicBezTo>
                      <a:pt x="999" y="1295"/>
                      <a:pt x="1184" y="1221"/>
                      <a:pt x="1147" y="999"/>
                    </a:cubicBezTo>
                    <a:cubicBezTo>
                      <a:pt x="1153" y="956"/>
                      <a:pt x="1150" y="919"/>
                      <a:pt x="1140" y="888"/>
                    </a:cubicBezTo>
                    <a:lnTo>
                      <a:pt x="1140" y="888"/>
                    </a:lnTo>
                    <a:cubicBezTo>
                      <a:pt x="1151" y="888"/>
                      <a:pt x="1165" y="888"/>
                      <a:pt x="1184" y="888"/>
                    </a:cubicBezTo>
                    <a:lnTo>
                      <a:pt x="1131" y="862"/>
                    </a:lnTo>
                    <a:lnTo>
                      <a:pt x="1131" y="862"/>
                    </a:lnTo>
                    <a:cubicBezTo>
                      <a:pt x="1134" y="870"/>
                      <a:pt x="1138" y="879"/>
                      <a:pt x="1140" y="888"/>
                    </a:cubicBezTo>
                    <a:lnTo>
                      <a:pt x="1140" y="888"/>
                    </a:lnTo>
                    <a:cubicBezTo>
                      <a:pt x="1110" y="886"/>
                      <a:pt x="1110" y="879"/>
                      <a:pt x="1110" y="851"/>
                    </a:cubicBezTo>
                    <a:lnTo>
                      <a:pt x="1110" y="851"/>
                    </a:lnTo>
                    <a:lnTo>
                      <a:pt x="1131" y="862"/>
                    </a:lnTo>
                    <a:lnTo>
                      <a:pt x="1131" y="862"/>
                    </a:lnTo>
                    <a:cubicBezTo>
                      <a:pt x="1123" y="844"/>
                      <a:pt x="1113" y="828"/>
                      <a:pt x="1102" y="814"/>
                    </a:cubicBezTo>
                    <a:lnTo>
                      <a:pt x="1102" y="814"/>
                    </a:lnTo>
                    <a:cubicBezTo>
                      <a:pt x="1073" y="815"/>
                      <a:pt x="1075" y="817"/>
                      <a:pt x="1110" y="851"/>
                    </a:cubicBezTo>
                    <a:lnTo>
                      <a:pt x="1110" y="851"/>
                    </a:lnTo>
                    <a:lnTo>
                      <a:pt x="1073" y="814"/>
                    </a:lnTo>
                    <a:cubicBezTo>
                      <a:pt x="1073" y="814"/>
                      <a:pt x="1042" y="814"/>
                      <a:pt x="1036" y="758"/>
                    </a:cubicBezTo>
                    <a:lnTo>
                      <a:pt x="1036" y="758"/>
                    </a:lnTo>
                    <a:cubicBezTo>
                      <a:pt x="966" y="713"/>
                      <a:pt x="888" y="703"/>
                      <a:pt x="888" y="703"/>
                    </a:cubicBezTo>
                    <a:cubicBezTo>
                      <a:pt x="888" y="703"/>
                      <a:pt x="1073" y="666"/>
                      <a:pt x="1036" y="445"/>
                    </a:cubicBezTo>
                    <a:lnTo>
                      <a:pt x="1036" y="445"/>
                    </a:lnTo>
                    <a:lnTo>
                      <a:pt x="1036" y="408"/>
                    </a:lnTo>
                    <a:lnTo>
                      <a:pt x="1036" y="371"/>
                    </a:lnTo>
                    <a:lnTo>
                      <a:pt x="1036" y="334"/>
                    </a:lnTo>
                    <a:lnTo>
                      <a:pt x="1036" y="297"/>
                    </a:lnTo>
                    <a:lnTo>
                      <a:pt x="999" y="260"/>
                    </a:lnTo>
                    <a:cubicBezTo>
                      <a:pt x="989" y="253"/>
                      <a:pt x="980" y="247"/>
                      <a:pt x="972" y="242"/>
                    </a:cubicBezTo>
                    <a:lnTo>
                      <a:pt x="972" y="242"/>
                    </a:lnTo>
                    <a:cubicBezTo>
                      <a:pt x="966" y="236"/>
                      <a:pt x="961" y="231"/>
                      <a:pt x="955" y="225"/>
                    </a:cubicBezTo>
                    <a:lnTo>
                      <a:pt x="955" y="225"/>
                    </a:lnTo>
                    <a:cubicBezTo>
                      <a:pt x="956" y="228"/>
                      <a:pt x="957" y="230"/>
                      <a:pt x="958" y="233"/>
                    </a:cubicBezTo>
                    <a:lnTo>
                      <a:pt x="958" y="233"/>
                    </a:lnTo>
                    <a:cubicBezTo>
                      <a:pt x="886" y="186"/>
                      <a:pt x="877" y="186"/>
                      <a:pt x="814" y="186"/>
                    </a:cubicBezTo>
                    <a:lnTo>
                      <a:pt x="882" y="186"/>
                    </a:lnTo>
                    <a:cubicBezTo>
                      <a:pt x="855" y="177"/>
                      <a:pt x="827" y="174"/>
                      <a:pt x="798" y="174"/>
                    </a:cubicBezTo>
                    <a:cubicBezTo>
                      <a:pt x="766" y="174"/>
                      <a:pt x="734" y="178"/>
                      <a:pt x="703" y="186"/>
                    </a:cubicBezTo>
                    <a:lnTo>
                      <a:pt x="703" y="1"/>
                    </a:lnTo>
                    <a:lnTo>
                      <a:pt x="592" y="1"/>
                    </a:lnTo>
                    <a:lnTo>
                      <a:pt x="592" y="186"/>
                    </a:lnTo>
                    <a:lnTo>
                      <a:pt x="444" y="186"/>
                    </a:lnTo>
                    <a:lnTo>
                      <a:pt x="4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8"/>
              <p:cNvSpPr/>
              <p:nvPr/>
            </p:nvSpPr>
            <p:spPr>
              <a:xfrm>
                <a:off x="-2089625" y="1406375"/>
                <a:ext cx="27775" cy="18525"/>
              </a:xfrm>
              <a:custGeom>
                <a:avLst/>
                <a:gdLst/>
                <a:ahLst/>
                <a:cxnLst/>
                <a:rect l="l" t="t" r="r" b="b"/>
                <a:pathLst>
                  <a:path w="1111" h="741" extrusionOk="0">
                    <a:moveTo>
                      <a:pt x="1" y="1"/>
                    </a:moveTo>
                    <a:lnTo>
                      <a:pt x="1" y="38"/>
                    </a:lnTo>
                    <a:lnTo>
                      <a:pt x="1" y="75"/>
                    </a:lnTo>
                    <a:lnTo>
                      <a:pt x="1" y="149"/>
                    </a:lnTo>
                    <a:cubicBezTo>
                      <a:pt x="1" y="149"/>
                      <a:pt x="1" y="186"/>
                      <a:pt x="38" y="186"/>
                    </a:cubicBezTo>
                    <a:cubicBezTo>
                      <a:pt x="38" y="223"/>
                      <a:pt x="112" y="260"/>
                      <a:pt x="112" y="297"/>
                    </a:cubicBezTo>
                    <a:cubicBezTo>
                      <a:pt x="149" y="371"/>
                      <a:pt x="149" y="408"/>
                      <a:pt x="186" y="445"/>
                    </a:cubicBezTo>
                    <a:lnTo>
                      <a:pt x="297" y="556"/>
                    </a:lnTo>
                    <a:cubicBezTo>
                      <a:pt x="334" y="593"/>
                      <a:pt x="371" y="593"/>
                      <a:pt x="408" y="629"/>
                    </a:cubicBezTo>
                    <a:cubicBezTo>
                      <a:pt x="482" y="666"/>
                      <a:pt x="519" y="666"/>
                      <a:pt x="556" y="666"/>
                    </a:cubicBezTo>
                    <a:cubicBezTo>
                      <a:pt x="592" y="666"/>
                      <a:pt x="666" y="740"/>
                      <a:pt x="703" y="740"/>
                    </a:cubicBezTo>
                    <a:lnTo>
                      <a:pt x="888" y="740"/>
                    </a:lnTo>
                    <a:cubicBezTo>
                      <a:pt x="1073" y="629"/>
                      <a:pt x="1073" y="629"/>
                      <a:pt x="1110" y="629"/>
                    </a:cubicBezTo>
                    <a:lnTo>
                      <a:pt x="851" y="629"/>
                    </a:lnTo>
                    <a:cubicBezTo>
                      <a:pt x="777" y="629"/>
                      <a:pt x="740" y="593"/>
                      <a:pt x="703" y="593"/>
                    </a:cubicBezTo>
                    <a:cubicBezTo>
                      <a:pt x="666" y="593"/>
                      <a:pt x="592" y="556"/>
                      <a:pt x="556" y="556"/>
                    </a:cubicBezTo>
                    <a:cubicBezTo>
                      <a:pt x="519" y="519"/>
                      <a:pt x="482" y="519"/>
                      <a:pt x="408" y="445"/>
                    </a:cubicBezTo>
                    <a:cubicBezTo>
                      <a:pt x="371" y="408"/>
                      <a:pt x="334" y="408"/>
                      <a:pt x="334" y="371"/>
                    </a:cubicBezTo>
                    <a:cubicBezTo>
                      <a:pt x="297" y="334"/>
                      <a:pt x="297" y="260"/>
                      <a:pt x="223" y="260"/>
                    </a:cubicBezTo>
                    <a:cubicBezTo>
                      <a:pt x="186" y="223"/>
                      <a:pt x="186" y="186"/>
                      <a:pt x="149" y="186"/>
                    </a:cubicBezTo>
                    <a:cubicBezTo>
                      <a:pt x="149" y="186"/>
                      <a:pt x="149" y="149"/>
                      <a:pt x="112" y="149"/>
                    </a:cubicBezTo>
                    <a:cubicBezTo>
                      <a:pt x="112" y="149"/>
                      <a:pt x="112" y="75"/>
                      <a:pt x="38" y="75"/>
                    </a:cubicBezTo>
                    <a:cubicBezTo>
                      <a:pt x="38" y="38"/>
                      <a:pt x="1"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8"/>
              <p:cNvSpPr/>
              <p:nvPr/>
            </p:nvSpPr>
            <p:spPr>
              <a:xfrm>
                <a:off x="-2048025" y="1370350"/>
                <a:ext cx="16675" cy="18500"/>
              </a:xfrm>
              <a:custGeom>
                <a:avLst/>
                <a:gdLst/>
                <a:ahLst/>
                <a:cxnLst/>
                <a:rect l="l" t="t" r="r" b="b"/>
                <a:pathLst>
                  <a:path w="667" h="740" extrusionOk="0">
                    <a:moveTo>
                      <a:pt x="1" y="0"/>
                    </a:moveTo>
                    <a:cubicBezTo>
                      <a:pt x="38" y="0"/>
                      <a:pt x="112" y="37"/>
                      <a:pt x="149" y="37"/>
                    </a:cubicBezTo>
                    <a:cubicBezTo>
                      <a:pt x="112" y="0"/>
                      <a:pt x="38" y="0"/>
                      <a:pt x="1" y="0"/>
                    </a:cubicBezTo>
                    <a:close/>
                    <a:moveTo>
                      <a:pt x="296" y="148"/>
                    </a:moveTo>
                    <a:lnTo>
                      <a:pt x="370" y="222"/>
                    </a:lnTo>
                    <a:cubicBezTo>
                      <a:pt x="370" y="185"/>
                      <a:pt x="333" y="185"/>
                      <a:pt x="296" y="148"/>
                    </a:cubicBezTo>
                    <a:close/>
                    <a:moveTo>
                      <a:pt x="371" y="224"/>
                    </a:moveTo>
                    <a:cubicBezTo>
                      <a:pt x="407" y="296"/>
                      <a:pt x="408" y="333"/>
                      <a:pt x="481" y="370"/>
                    </a:cubicBezTo>
                    <a:cubicBezTo>
                      <a:pt x="481" y="407"/>
                      <a:pt x="518" y="481"/>
                      <a:pt x="518" y="518"/>
                    </a:cubicBezTo>
                    <a:cubicBezTo>
                      <a:pt x="555" y="518"/>
                      <a:pt x="555" y="555"/>
                      <a:pt x="555" y="555"/>
                    </a:cubicBezTo>
                    <a:lnTo>
                      <a:pt x="555" y="592"/>
                    </a:lnTo>
                    <a:lnTo>
                      <a:pt x="555" y="602"/>
                    </a:lnTo>
                    <a:lnTo>
                      <a:pt x="555" y="602"/>
                    </a:lnTo>
                    <a:cubicBezTo>
                      <a:pt x="575" y="574"/>
                      <a:pt x="610" y="546"/>
                      <a:pt x="666" y="518"/>
                    </a:cubicBezTo>
                    <a:cubicBezTo>
                      <a:pt x="592" y="518"/>
                      <a:pt x="592" y="481"/>
                      <a:pt x="592" y="481"/>
                    </a:cubicBezTo>
                    <a:cubicBezTo>
                      <a:pt x="555" y="481"/>
                      <a:pt x="555" y="407"/>
                      <a:pt x="555" y="407"/>
                    </a:cubicBezTo>
                    <a:cubicBezTo>
                      <a:pt x="518" y="407"/>
                      <a:pt x="518" y="370"/>
                      <a:pt x="481" y="333"/>
                    </a:cubicBezTo>
                    <a:cubicBezTo>
                      <a:pt x="408" y="333"/>
                      <a:pt x="407" y="296"/>
                      <a:pt x="371" y="224"/>
                    </a:cubicBezTo>
                    <a:close/>
                    <a:moveTo>
                      <a:pt x="541" y="712"/>
                    </a:moveTo>
                    <a:cubicBezTo>
                      <a:pt x="537" y="712"/>
                      <a:pt x="537" y="721"/>
                      <a:pt x="555" y="740"/>
                    </a:cubicBezTo>
                    <a:cubicBezTo>
                      <a:pt x="551" y="730"/>
                      <a:pt x="547" y="721"/>
                      <a:pt x="543" y="712"/>
                    </a:cubicBezTo>
                    <a:lnTo>
                      <a:pt x="543" y="712"/>
                    </a:lnTo>
                    <a:cubicBezTo>
                      <a:pt x="543" y="712"/>
                      <a:pt x="542" y="712"/>
                      <a:pt x="541" y="712"/>
                    </a:cubicBezTo>
                    <a:close/>
                    <a:moveTo>
                      <a:pt x="555" y="602"/>
                    </a:moveTo>
                    <a:cubicBezTo>
                      <a:pt x="530" y="639"/>
                      <a:pt x="530" y="676"/>
                      <a:pt x="543" y="712"/>
                    </a:cubicBezTo>
                    <a:lnTo>
                      <a:pt x="543" y="712"/>
                    </a:lnTo>
                    <a:cubicBezTo>
                      <a:pt x="548" y="715"/>
                      <a:pt x="555" y="724"/>
                      <a:pt x="555" y="740"/>
                    </a:cubicBezTo>
                    <a:lnTo>
                      <a:pt x="555" y="666"/>
                    </a:lnTo>
                    <a:lnTo>
                      <a:pt x="555" y="60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8"/>
              <p:cNvSpPr/>
              <p:nvPr/>
            </p:nvSpPr>
            <p:spPr>
              <a:xfrm>
                <a:off x="-1865025" y="1731725"/>
                <a:ext cx="443675" cy="16675"/>
              </a:xfrm>
              <a:custGeom>
                <a:avLst/>
                <a:gdLst/>
                <a:ahLst/>
                <a:cxnLst/>
                <a:rect l="l" t="t" r="r" b="b"/>
                <a:pathLst>
                  <a:path w="17747" h="667" extrusionOk="0">
                    <a:moveTo>
                      <a:pt x="7210" y="1"/>
                    </a:moveTo>
                    <a:cubicBezTo>
                      <a:pt x="6656" y="1"/>
                      <a:pt x="6138" y="1"/>
                      <a:pt x="5583" y="75"/>
                    </a:cubicBezTo>
                    <a:cubicBezTo>
                      <a:pt x="5066" y="75"/>
                      <a:pt x="4548" y="112"/>
                      <a:pt x="4105" y="112"/>
                    </a:cubicBezTo>
                    <a:cubicBezTo>
                      <a:pt x="3624" y="112"/>
                      <a:pt x="3180" y="149"/>
                      <a:pt x="2774" y="149"/>
                    </a:cubicBezTo>
                    <a:cubicBezTo>
                      <a:pt x="1110" y="259"/>
                      <a:pt x="1" y="333"/>
                      <a:pt x="1" y="333"/>
                    </a:cubicBezTo>
                    <a:cubicBezTo>
                      <a:pt x="1" y="333"/>
                      <a:pt x="1110" y="407"/>
                      <a:pt x="2774" y="518"/>
                    </a:cubicBezTo>
                    <a:cubicBezTo>
                      <a:pt x="3180" y="518"/>
                      <a:pt x="3624" y="555"/>
                      <a:pt x="4105" y="555"/>
                    </a:cubicBezTo>
                    <a:cubicBezTo>
                      <a:pt x="4548" y="555"/>
                      <a:pt x="5066" y="629"/>
                      <a:pt x="5583" y="629"/>
                    </a:cubicBezTo>
                    <a:cubicBezTo>
                      <a:pt x="6101" y="629"/>
                      <a:pt x="6656" y="666"/>
                      <a:pt x="7210" y="666"/>
                    </a:cubicBezTo>
                    <a:lnTo>
                      <a:pt x="10537" y="666"/>
                    </a:lnTo>
                    <a:cubicBezTo>
                      <a:pt x="11092" y="666"/>
                      <a:pt x="11573" y="666"/>
                      <a:pt x="12127" y="629"/>
                    </a:cubicBezTo>
                    <a:cubicBezTo>
                      <a:pt x="13162" y="629"/>
                      <a:pt x="14124" y="555"/>
                      <a:pt x="14974" y="518"/>
                    </a:cubicBezTo>
                    <a:cubicBezTo>
                      <a:pt x="16638" y="444"/>
                      <a:pt x="17747" y="333"/>
                      <a:pt x="17747" y="333"/>
                    </a:cubicBezTo>
                    <a:cubicBezTo>
                      <a:pt x="17747" y="333"/>
                      <a:pt x="16638" y="259"/>
                      <a:pt x="14974" y="149"/>
                    </a:cubicBezTo>
                    <a:cubicBezTo>
                      <a:pt x="14124" y="112"/>
                      <a:pt x="13162" y="75"/>
                      <a:pt x="12127" y="75"/>
                    </a:cubicBezTo>
                    <a:cubicBezTo>
                      <a:pt x="11647" y="75"/>
                      <a:pt x="11092" y="1"/>
                      <a:pt x="10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3" name="Google Shape;2033;p38"/>
          <p:cNvGrpSpPr/>
          <p:nvPr/>
        </p:nvGrpSpPr>
        <p:grpSpPr>
          <a:xfrm rot="-1800044">
            <a:off x="4235441" y="4711730"/>
            <a:ext cx="1799974" cy="1799877"/>
            <a:chOff x="5379147" y="4397803"/>
            <a:chExt cx="1800013" cy="1799916"/>
          </a:xfrm>
        </p:grpSpPr>
        <p:sp>
          <p:nvSpPr>
            <p:cNvPr id="2034" name="Google Shape;2034;p38"/>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5" name="Google Shape;2035;p38"/>
            <p:cNvGrpSpPr/>
            <p:nvPr/>
          </p:nvGrpSpPr>
          <p:grpSpPr>
            <a:xfrm>
              <a:off x="5379147" y="4397808"/>
              <a:ext cx="1800013" cy="1799912"/>
              <a:chOff x="-647750" y="2113450"/>
              <a:chExt cx="1456675" cy="1460375"/>
            </a:xfrm>
          </p:grpSpPr>
          <p:sp>
            <p:nvSpPr>
              <p:cNvPr id="2036" name="Google Shape;2036;p38"/>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8"/>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8"/>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8"/>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8"/>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8"/>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8"/>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8"/>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8"/>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8"/>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8"/>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8"/>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8"/>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8"/>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8"/>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8"/>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8"/>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8"/>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8"/>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8"/>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8"/>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8"/>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8"/>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8"/>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8"/>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8"/>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8"/>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8"/>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8"/>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8"/>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8"/>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8"/>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8"/>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8"/>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8"/>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8"/>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8"/>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8"/>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8"/>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8"/>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8"/>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8"/>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8"/>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8"/>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8"/>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8"/>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8"/>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8"/>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8"/>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8"/>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8"/>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87" name="Google Shape;2087;p38"/>
          <p:cNvGrpSpPr/>
          <p:nvPr/>
        </p:nvGrpSpPr>
        <p:grpSpPr>
          <a:xfrm rot="900292">
            <a:off x="3032000" y="-1368487"/>
            <a:ext cx="1800006" cy="1800052"/>
            <a:chOff x="3704502" y="-818471"/>
            <a:chExt cx="1800013" cy="1800059"/>
          </a:xfrm>
        </p:grpSpPr>
        <p:sp>
          <p:nvSpPr>
            <p:cNvPr id="2088" name="Google Shape;2088;p38"/>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9" name="Google Shape;2089;p38"/>
            <p:cNvGrpSpPr/>
            <p:nvPr/>
          </p:nvGrpSpPr>
          <p:grpSpPr>
            <a:xfrm rot="278">
              <a:off x="3704502" y="-818397"/>
              <a:ext cx="1800013" cy="1799912"/>
              <a:chOff x="-647750" y="2113450"/>
              <a:chExt cx="1456675" cy="1460375"/>
            </a:xfrm>
          </p:grpSpPr>
          <p:sp>
            <p:nvSpPr>
              <p:cNvPr id="2090" name="Google Shape;2090;p38"/>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8"/>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8"/>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8"/>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8"/>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8"/>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8"/>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8"/>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8"/>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8"/>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8"/>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8"/>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8"/>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8"/>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8"/>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8"/>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8"/>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8"/>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8"/>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8"/>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8"/>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8"/>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8"/>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8"/>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8"/>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8"/>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8"/>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8"/>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8"/>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8"/>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8"/>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8"/>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8"/>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8"/>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8"/>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8"/>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8"/>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8"/>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8"/>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8"/>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8"/>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8"/>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8"/>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8"/>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8"/>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8"/>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8"/>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8"/>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8"/>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8"/>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8"/>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41" name="Google Shape;2141;p38"/>
          <p:cNvGrpSpPr/>
          <p:nvPr/>
        </p:nvGrpSpPr>
        <p:grpSpPr>
          <a:xfrm rot="-300150">
            <a:off x="8322778" y="-247981"/>
            <a:ext cx="1799752" cy="1853591"/>
            <a:chOff x="8345411" y="-262704"/>
            <a:chExt cx="1799735" cy="1853574"/>
          </a:xfrm>
        </p:grpSpPr>
        <p:sp>
          <p:nvSpPr>
            <p:cNvPr id="2142" name="Google Shape;2142;p38"/>
            <p:cNvSpPr/>
            <p:nvPr/>
          </p:nvSpPr>
          <p:spPr>
            <a:xfrm>
              <a:off x="8346348" y="-262704"/>
              <a:ext cx="1797578"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3" name="Google Shape;2143;p38"/>
            <p:cNvGrpSpPr/>
            <p:nvPr/>
          </p:nvGrpSpPr>
          <p:grpSpPr>
            <a:xfrm>
              <a:off x="8345411" y="-262212"/>
              <a:ext cx="1799735" cy="1852424"/>
              <a:chOff x="-4083250" y="2098675"/>
              <a:chExt cx="1446500" cy="1489925"/>
            </a:xfrm>
          </p:grpSpPr>
          <p:sp>
            <p:nvSpPr>
              <p:cNvPr id="2144" name="Google Shape;2144;p38"/>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8"/>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8"/>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8"/>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8"/>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8"/>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8"/>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8"/>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8"/>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8"/>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8"/>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8"/>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8"/>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8"/>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8"/>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8"/>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8"/>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8"/>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8"/>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8"/>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8"/>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8"/>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8"/>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8"/>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8"/>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8"/>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8"/>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8"/>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8"/>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8"/>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8"/>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8"/>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8"/>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8"/>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8"/>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8"/>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8"/>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8"/>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8"/>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8"/>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8"/>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8"/>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8"/>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8"/>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8"/>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8"/>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8"/>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8"/>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8"/>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8"/>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8"/>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8"/>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8"/>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8"/>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8"/>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8"/>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8"/>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8"/>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8"/>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8"/>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8"/>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8"/>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8"/>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8"/>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8"/>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8"/>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8"/>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8"/>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8"/>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8"/>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8"/>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8"/>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8"/>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8"/>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8"/>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8"/>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8"/>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8"/>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8"/>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8"/>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8"/>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8"/>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8"/>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8"/>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8"/>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8"/>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8"/>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8"/>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8"/>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8"/>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8"/>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8"/>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8"/>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8"/>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8"/>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8"/>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8"/>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8"/>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8"/>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8"/>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8"/>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8"/>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8"/>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8"/>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8"/>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8"/>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8"/>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8"/>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8"/>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8"/>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8"/>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764"/>
        <p:cNvGrpSpPr/>
        <p:nvPr/>
      </p:nvGrpSpPr>
      <p:grpSpPr>
        <a:xfrm>
          <a:off x="0" y="0"/>
          <a:ext cx="0" cy="0"/>
          <a:chOff x="0" y="0"/>
          <a:chExt cx="0" cy="0"/>
        </a:xfrm>
      </p:grpSpPr>
      <p:sp>
        <p:nvSpPr>
          <p:cNvPr id="4765" name="Google Shape;4765;p47"/>
          <p:cNvSpPr/>
          <p:nvPr/>
        </p:nvSpPr>
        <p:spPr>
          <a:xfrm>
            <a:off x="1723800" y="1636793"/>
            <a:ext cx="2206500" cy="2206500"/>
          </a:xfrm>
          <a:prstGeom prst="ellipse">
            <a:avLst/>
          </a:prstGeom>
          <a:solidFill>
            <a:schemeClr val="lt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7"/>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BLOCKCHAIN MARKET</a:t>
            </a:r>
            <a:endParaRPr/>
          </a:p>
        </p:txBody>
      </p:sp>
      <p:sp>
        <p:nvSpPr>
          <p:cNvPr id="4767" name="Google Shape;4767;p47"/>
          <p:cNvSpPr txBox="1"/>
          <p:nvPr/>
        </p:nvSpPr>
        <p:spPr>
          <a:xfrm>
            <a:off x="720000" y="4118375"/>
            <a:ext cx="4214100" cy="3327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100">
                <a:solidFill>
                  <a:schemeClr val="dk2"/>
                </a:solidFill>
                <a:latin typeface="Montserrat Medium"/>
                <a:ea typeface="Montserrat Medium"/>
                <a:cs typeface="Montserrat Medium"/>
                <a:sym typeface="Montserrat Medium"/>
              </a:rPr>
              <a:t>Follow the link in the graph to modify its data and then paste the new one here. </a:t>
            </a:r>
            <a:r>
              <a:rPr lang="en" sz="1100" b="1">
                <a:solidFill>
                  <a:schemeClr val="dk2"/>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For more info, click here</a:t>
            </a:r>
            <a:endParaRPr sz="1100" b="1">
              <a:solidFill>
                <a:schemeClr val="dk2"/>
              </a:solidFill>
              <a:latin typeface="Montserrat"/>
              <a:ea typeface="Montserrat"/>
              <a:cs typeface="Montserrat"/>
              <a:sym typeface="Montserrat"/>
            </a:endParaRPr>
          </a:p>
        </p:txBody>
      </p:sp>
      <p:sp>
        <p:nvSpPr>
          <p:cNvPr id="4768" name="Google Shape;4768;p47"/>
          <p:cNvSpPr txBox="1"/>
          <p:nvPr/>
        </p:nvSpPr>
        <p:spPr>
          <a:xfrm>
            <a:off x="6264000" y="1915713"/>
            <a:ext cx="21600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MARS</a:t>
            </a:r>
            <a:endParaRPr sz="2400">
              <a:solidFill>
                <a:schemeClr val="dk2"/>
              </a:solidFill>
              <a:latin typeface="Orbitron Black"/>
              <a:ea typeface="Orbitron Black"/>
              <a:cs typeface="Orbitron Black"/>
              <a:sym typeface="Orbitron Black"/>
            </a:endParaRPr>
          </a:p>
        </p:txBody>
      </p:sp>
      <p:sp>
        <p:nvSpPr>
          <p:cNvPr id="4769" name="Google Shape;4769;p47"/>
          <p:cNvSpPr txBox="1"/>
          <p:nvPr/>
        </p:nvSpPr>
        <p:spPr>
          <a:xfrm>
            <a:off x="6264000" y="1501113"/>
            <a:ext cx="2160000" cy="4146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3000" b="1">
                <a:solidFill>
                  <a:schemeClr val="dk2"/>
                </a:solidFill>
                <a:latin typeface="Orbitron Black"/>
                <a:ea typeface="Orbitron Black"/>
                <a:cs typeface="Orbitron Black"/>
                <a:sym typeface="Orbitron Black"/>
              </a:rPr>
              <a:t>60%</a:t>
            </a:r>
            <a:endParaRPr sz="3000" b="1">
              <a:solidFill>
                <a:schemeClr val="dk2"/>
              </a:solidFill>
              <a:latin typeface="Orbitron Black"/>
              <a:ea typeface="Orbitron Black"/>
              <a:cs typeface="Orbitron Black"/>
              <a:sym typeface="Orbitron Black"/>
            </a:endParaRPr>
          </a:p>
        </p:txBody>
      </p:sp>
      <p:sp>
        <p:nvSpPr>
          <p:cNvPr id="4770" name="Google Shape;4770;p47"/>
          <p:cNvSpPr txBox="1"/>
          <p:nvPr/>
        </p:nvSpPr>
        <p:spPr>
          <a:xfrm>
            <a:off x="6264000" y="2254113"/>
            <a:ext cx="21600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Despite being red, Mars is actually a cold place</a:t>
            </a:r>
            <a:endParaRPr>
              <a:solidFill>
                <a:schemeClr val="dk2"/>
              </a:solidFill>
              <a:latin typeface="Montserrat Medium"/>
              <a:ea typeface="Montserrat Medium"/>
              <a:cs typeface="Montserrat Medium"/>
              <a:sym typeface="Montserrat Medium"/>
            </a:endParaRPr>
          </a:p>
        </p:txBody>
      </p:sp>
      <p:sp>
        <p:nvSpPr>
          <p:cNvPr id="4771" name="Google Shape;4771;p47"/>
          <p:cNvSpPr txBox="1"/>
          <p:nvPr/>
        </p:nvSpPr>
        <p:spPr>
          <a:xfrm>
            <a:off x="6264000" y="3608700"/>
            <a:ext cx="21600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SATURN</a:t>
            </a:r>
            <a:endParaRPr sz="2400">
              <a:solidFill>
                <a:schemeClr val="dk2"/>
              </a:solidFill>
              <a:latin typeface="Orbitron Black"/>
              <a:ea typeface="Orbitron Black"/>
              <a:cs typeface="Orbitron Black"/>
              <a:sym typeface="Orbitron Black"/>
            </a:endParaRPr>
          </a:p>
        </p:txBody>
      </p:sp>
      <p:sp>
        <p:nvSpPr>
          <p:cNvPr id="4772" name="Google Shape;4772;p47"/>
          <p:cNvSpPr txBox="1"/>
          <p:nvPr/>
        </p:nvSpPr>
        <p:spPr>
          <a:xfrm>
            <a:off x="6264000" y="3194100"/>
            <a:ext cx="2160000" cy="4146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3000" b="1">
                <a:solidFill>
                  <a:schemeClr val="dk2"/>
                </a:solidFill>
                <a:latin typeface="Orbitron Black"/>
                <a:ea typeface="Orbitron Black"/>
                <a:cs typeface="Orbitron Black"/>
                <a:sym typeface="Orbitron Black"/>
              </a:rPr>
              <a:t>40%</a:t>
            </a:r>
            <a:endParaRPr sz="3000" b="1">
              <a:solidFill>
                <a:schemeClr val="dk2"/>
              </a:solidFill>
              <a:latin typeface="Orbitron Black"/>
              <a:ea typeface="Orbitron Black"/>
              <a:cs typeface="Orbitron Black"/>
              <a:sym typeface="Orbitron Black"/>
            </a:endParaRPr>
          </a:p>
        </p:txBody>
      </p:sp>
      <p:sp>
        <p:nvSpPr>
          <p:cNvPr id="4773" name="Google Shape;4773;p47"/>
          <p:cNvSpPr txBox="1"/>
          <p:nvPr/>
        </p:nvSpPr>
        <p:spPr>
          <a:xfrm>
            <a:off x="6264000" y="3947100"/>
            <a:ext cx="21600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Saturn is a gas giant and has several rings</a:t>
            </a:r>
            <a:endParaRPr>
              <a:solidFill>
                <a:schemeClr val="dk2"/>
              </a:solidFill>
              <a:latin typeface="Montserrat Medium"/>
              <a:ea typeface="Montserrat Medium"/>
              <a:cs typeface="Montserrat Medium"/>
              <a:sym typeface="Montserrat Medium"/>
            </a:endParaRPr>
          </a:p>
        </p:txBody>
      </p:sp>
      <p:pic>
        <p:nvPicPr>
          <p:cNvPr id="4774" name="Google Shape;4774;p47" title="Chart">
            <a:hlinkClick r:id="rId4"/>
          </p:cNvPr>
          <p:cNvPicPr preferRelativeResize="0"/>
          <p:nvPr/>
        </p:nvPicPr>
        <p:blipFill>
          <a:blip r:embed="rId5">
            <a:alphaModFix/>
          </a:blip>
          <a:stretch>
            <a:fillRect/>
          </a:stretch>
        </p:blipFill>
        <p:spPr>
          <a:xfrm>
            <a:off x="1592900" y="1505900"/>
            <a:ext cx="2468300" cy="2468300"/>
          </a:xfrm>
          <a:prstGeom prst="rect">
            <a:avLst/>
          </a:prstGeom>
          <a:noFill/>
          <a:ln>
            <a:noFill/>
          </a:ln>
        </p:spPr>
      </p:pic>
      <p:sp>
        <p:nvSpPr>
          <p:cNvPr id="4775" name="Google Shape;4775;p47"/>
          <p:cNvSpPr/>
          <p:nvPr/>
        </p:nvSpPr>
        <p:spPr>
          <a:xfrm>
            <a:off x="5735250" y="1550200"/>
            <a:ext cx="317100" cy="316500"/>
          </a:xfrm>
          <a:prstGeom prst="rect">
            <a:avLst/>
          </a:prstGeom>
          <a:solidFill>
            <a:schemeClr val="dk2"/>
          </a:solidFill>
          <a:ln w="1143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4776" name="Google Shape;4776;p47"/>
          <p:cNvSpPr/>
          <p:nvPr/>
        </p:nvSpPr>
        <p:spPr>
          <a:xfrm>
            <a:off x="5735250" y="1550200"/>
            <a:ext cx="317100" cy="316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4777" name="Google Shape;4777;p47"/>
          <p:cNvSpPr/>
          <p:nvPr/>
        </p:nvSpPr>
        <p:spPr>
          <a:xfrm>
            <a:off x="5735250" y="3243150"/>
            <a:ext cx="317100" cy="316500"/>
          </a:xfrm>
          <a:prstGeom prst="rect">
            <a:avLst/>
          </a:prstGeom>
          <a:solidFill>
            <a:schemeClr val="dk2"/>
          </a:solidFill>
          <a:ln w="1143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4778" name="Google Shape;4778;p47"/>
          <p:cNvSpPr/>
          <p:nvPr/>
        </p:nvSpPr>
        <p:spPr>
          <a:xfrm>
            <a:off x="5735250" y="3243150"/>
            <a:ext cx="317100" cy="3165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grpSp>
        <p:nvGrpSpPr>
          <p:cNvPr id="4779" name="Google Shape;4779;p47"/>
          <p:cNvGrpSpPr/>
          <p:nvPr/>
        </p:nvGrpSpPr>
        <p:grpSpPr>
          <a:xfrm rot="-1800044">
            <a:off x="8237398" y="4392610"/>
            <a:ext cx="1799974" cy="1799877"/>
            <a:chOff x="5379147" y="4397803"/>
            <a:chExt cx="1800013" cy="1799916"/>
          </a:xfrm>
        </p:grpSpPr>
        <p:sp>
          <p:nvSpPr>
            <p:cNvPr id="4780" name="Google Shape;4780;p47"/>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1" name="Google Shape;4781;p47"/>
            <p:cNvGrpSpPr/>
            <p:nvPr/>
          </p:nvGrpSpPr>
          <p:grpSpPr>
            <a:xfrm>
              <a:off x="5379147" y="4397808"/>
              <a:ext cx="1800013" cy="1799912"/>
              <a:chOff x="-647750" y="2113450"/>
              <a:chExt cx="1456675" cy="1460375"/>
            </a:xfrm>
          </p:grpSpPr>
          <p:sp>
            <p:nvSpPr>
              <p:cNvPr id="4782" name="Google Shape;4782;p47"/>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7"/>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7"/>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47"/>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7"/>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7"/>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7"/>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7"/>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7"/>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7"/>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7"/>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7"/>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7"/>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7"/>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7"/>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7"/>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7"/>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7"/>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7"/>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7"/>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7"/>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7"/>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7"/>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47"/>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7"/>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47"/>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47"/>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7"/>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47"/>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7"/>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7"/>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7"/>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7"/>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47"/>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47"/>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7"/>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7"/>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7"/>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7"/>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7"/>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7"/>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7"/>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7"/>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7"/>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7"/>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7"/>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47"/>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47"/>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7"/>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7"/>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47"/>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3" name="Google Shape;4833;p47"/>
          <p:cNvGrpSpPr/>
          <p:nvPr/>
        </p:nvGrpSpPr>
        <p:grpSpPr>
          <a:xfrm rot="-1800044">
            <a:off x="8177823" y="-1108713"/>
            <a:ext cx="1799696" cy="1853533"/>
            <a:chOff x="8345411" y="-262678"/>
            <a:chExt cx="1799735" cy="1853574"/>
          </a:xfrm>
        </p:grpSpPr>
        <p:sp>
          <p:nvSpPr>
            <p:cNvPr id="4834" name="Google Shape;4834;p47"/>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5" name="Google Shape;4835;p47"/>
            <p:cNvGrpSpPr/>
            <p:nvPr/>
          </p:nvGrpSpPr>
          <p:grpSpPr>
            <a:xfrm>
              <a:off x="8345411" y="-262212"/>
              <a:ext cx="1799735" cy="1852424"/>
              <a:chOff x="-4083250" y="2098675"/>
              <a:chExt cx="1446500" cy="1489925"/>
            </a:xfrm>
          </p:grpSpPr>
          <p:sp>
            <p:nvSpPr>
              <p:cNvPr id="4836" name="Google Shape;4836;p47"/>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7"/>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7"/>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7"/>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7"/>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7"/>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7"/>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7"/>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7"/>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7"/>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7"/>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7"/>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7"/>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7"/>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7"/>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47"/>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7"/>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47"/>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47"/>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7"/>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7"/>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7"/>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7"/>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7"/>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7"/>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7"/>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7"/>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7"/>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7"/>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7"/>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7"/>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7"/>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7"/>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7"/>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7"/>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7"/>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7"/>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7"/>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7"/>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7"/>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7"/>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7"/>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7"/>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7"/>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47"/>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47"/>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7"/>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7"/>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7"/>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7"/>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7"/>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7"/>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7"/>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7"/>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7"/>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7"/>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7"/>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7"/>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7"/>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7"/>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7"/>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7"/>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7"/>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7"/>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7"/>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47"/>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7"/>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47"/>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7"/>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7"/>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47"/>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47"/>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47"/>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7"/>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7"/>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47"/>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47"/>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7"/>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47"/>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7"/>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7"/>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7"/>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7"/>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7"/>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7"/>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7"/>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7"/>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7"/>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7"/>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7"/>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7"/>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7"/>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7"/>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7"/>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7"/>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7"/>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7"/>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7"/>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7"/>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7"/>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7"/>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7"/>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7"/>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7"/>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7"/>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7"/>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7"/>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7"/>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7"/>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7"/>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7"/>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7" name="Google Shape;4947;p47"/>
          <p:cNvGrpSpPr/>
          <p:nvPr/>
        </p:nvGrpSpPr>
        <p:grpSpPr>
          <a:xfrm rot="900292">
            <a:off x="-1155137" y="1983364"/>
            <a:ext cx="1799728" cy="1853566"/>
            <a:chOff x="8345411" y="-262678"/>
            <a:chExt cx="1799735" cy="1853574"/>
          </a:xfrm>
        </p:grpSpPr>
        <p:sp>
          <p:nvSpPr>
            <p:cNvPr id="4948" name="Google Shape;4948;p47"/>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9" name="Google Shape;4949;p47"/>
            <p:cNvGrpSpPr/>
            <p:nvPr/>
          </p:nvGrpSpPr>
          <p:grpSpPr>
            <a:xfrm>
              <a:off x="8345411" y="-262212"/>
              <a:ext cx="1799735" cy="1852424"/>
              <a:chOff x="-4083250" y="2098675"/>
              <a:chExt cx="1446500" cy="1489925"/>
            </a:xfrm>
          </p:grpSpPr>
          <p:sp>
            <p:nvSpPr>
              <p:cNvPr id="4950" name="Google Shape;4950;p47"/>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7"/>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7"/>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7"/>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7"/>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47"/>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7"/>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7"/>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7"/>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7"/>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7"/>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7"/>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7"/>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7"/>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7"/>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7"/>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7"/>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7"/>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7"/>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7"/>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7"/>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7"/>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7"/>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7"/>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7"/>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7"/>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7"/>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7"/>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7"/>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7"/>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7"/>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7"/>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7"/>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7"/>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7"/>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7"/>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7"/>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7"/>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7"/>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7"/>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7"/>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7"/>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7"/>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7"/>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7"/>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7"/>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7"/>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47"/>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47"/>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47"/>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47"/>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7"/>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47"/>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47"/>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47"/>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47"/>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47"/>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7"/>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7"/>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47"/>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47"/>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47"/>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7"/>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7"/>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7"/>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7"/>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7"/>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7"/>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7"/>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7"/>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47"/>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47"/>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7"/>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7"/>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7"/>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7"/>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47"/>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47"/>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47"/>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7"/>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7"/>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47"/>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47"/>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7"/>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7"/>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47"/>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47"/>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47"/>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7"/>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7"/>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47"/>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47"/>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47"/>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47"/>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47"/>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7"/>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7"/>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47"/>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47"/>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47"/>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7"/>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47"/>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7"/>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7"/>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7"/>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7"/>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7"/>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7"/>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47"/>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47"/>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7"/>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064"/>
        <p:cNvGrpSpPr/>
        <p:nvPr/>
      </p:nvGrpSpPr>
      <p:grpSpPr>
        <a:xfrm>
          <a:off x="0" y="0"/>
          <a:ext cx="0" cy="0"/>
          <a:chOff x="0" y="0"/>
          <a:chExt cx="0" cy="0"/>
        </a:xfrm>
      </p:grpSpPr>
      <p:sp>
        <p:nvSpPr>
          <p:cNvPr id="5065" name="Google Shape;5065;p48"/>
          <p:cNvSpPr txBox="1">
            <a:spLocks noGrp="1"/>
          </p:cNvSpPr>
          <p:nvPr>
            <p:ph type="subTitle" idx="5"/>
          </p:nvPr>
        </p:nvSpPr>
        <p:spPr>
          <a:xfrm>
            <a:off x="3448800" y="2901610"/>
            <a:ext cx="2246400" cy="702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5066" name="Google Shape;5066;p48"/>
          <p:cNvSpPr txBox="1">
            <a:spLocks noGrp="1"/>
          </p:cNvSpPr>
          <p:nvPr>
            <p:ph type="subTitle" idx="1"/>
          </p:nvPr>
        </p:nvSpPr>
        <p:spPr>
          <a:xfrm>
            <a:off x="720000" y="2901600"/>
            <a:ext cx="2246400" cy="702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5067" name="Google Shape;5067;p48"/>
          <p:cNvSpPr txBox="1">
            <a:spLocks noGrp="1"/>
          </p:cNvSpPr>
          <p:nvPr>
            <p:ph type="title" idx="6"/>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BEYOND FINANCE INDUSTRY</a:t>
            </a:r>
            <a:endParaRPr/>
          </a:p>
        </p:txBody>
      </p:sp>
      <p:sp>
        <p:nvSpPr>
          <p:cNvPr id="5068" name="Google Shape;5068;p48"/>
          <p:cNvSpPr txBox="1">
            <a:spLocks noGrp="1"/>
          </p:cNvSpPr>
          <p:nvPr>
            <p:ph type="title"/>
          </p:nvPr>
        </p:nvSpPr>
        <p:spPr>
          <a:xfrm>
            <a:off x="720000" y="2563188"/>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VENUS</a:t>
            </a:r>
            <a:endParaRPr/>
          </a:p>
        </p:txBody>
      </p:sp>
      <p:sp>
        <p:nvSpPr>
          <p:cNvPr id="5069" name="Google Shape;5069;p48"/>
          <p:cNvSpPr txBox="1">
            <a:spLocks noGrp="1"/>
          </p:cNvSpPr>
          <p:nvPr>
            <p:ph type="title" idx="2"/>
          </p:nvPr>
        </p:nvSpPr>
        <p:spPr>
          <a:xfrm>
            <a:off x="6177600" y="2563188"/>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MARS</a:t>
            </a:r>
            <a:endParaRPr/>
          </a:p>
        </p:txBody>
      </p:sp>
      <p:sp>
        <p:nvSpPr>
          <p:cNvPr id="5070" name="Google Shape;5070;p48"/>
          <p:cNvSpPr txBox="1">
            <a:spLocks noGrp="1"/>
          </p:cNvSpPr>
          <p:nvPr>
            <p:ph type="subTitle" idx="3"/>
          </p:nvPr>
        </p:nvSpPr>
        <p:spPr>
          <a:xfrm>
            <a:off x="6177600" y="2901600"/>
            <a:ext cx="2246400" cy="702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Mars is full of iron oxide dust, which gives the planet its reddish cast</a:t>
            </a:r>
            <a:endParaRPr/>
          </a:p>
          <a:p>
            <a:pPr marL="0" lvl="0" indent="0" algn="ctr" rtl="0">
              <a:spcBef>
                <a:spcPts val="0"/>
              </a:spcBef>
              <a:spcAft>
                <a:spcPts val="0"/>
              </a:spcAft>
              <a:buNone/>
            </a:pPr>
            <a:endParaRPr/>
          </a:p>
        </p:txBody>
      </p:sp>
      <p:sp>
        <p:nvSpPr>
          <p:cNvPr id="5071" name="Google Shape;5071;p48"/>
          <p:cNvSpPr txBox="1">
            <a:spLocks noGrp="1"/>
          </p:cNvSpPr>
          <p:nvPr>
            <p:ph type="title" idx="4"/>
          </p:nvPr>
        </p:nvSpPr>
        <p:spPr>
          <a:xfrm>
            <a:off x="3448800" y="2563188"/>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JUPITER</a:t>
            </a:r>
            <a:endParaRPr/>
          </a:p>
        </p:txBody>
      </p:sp>
      <p:grpSp>
        <p:nvGrpSpPr>
          <p:cNvPr id="5072" name="Google Shape;5072;p48"/>
          <p:cNvGrpSpPr/>
          <p:nvPr/>
        </p:nvGrpSpPr>
        <p:grpSpPr>
          <a:xfrm>
            <a:off x="4355376" y="2180409"/>
            <a:ext cx="433248" cy="306591"/>
            <a:chOff x="823200" y="1756575"/>
            <a:chExt cx="451300" cy="319100"/>
          </a:xfrm>
        </p:grpSpPr>
        <p:sp>
          <p:nvSpPr>
            <p:cNvPr id="5073" name="Google Shape;5073;p48"/>
            <p:cNvSpPr/>
            <p:nvPr/>
          </p:nvSpPr>
          <p:spPr>
            <a:xfrm>
              <a:off x="1168400" y="1969550"/>
              <a:ext cx="26150" cy="25375"/>
            </a:xfrm>
            <a:custGeom>
              <a:avLst/>
              <a:gdLst/>
              <a:ahLst/>
              <a:cxnLst/>
              <a:rect l="l" t="t" r="r" b="b"/>
              <a:pathLst>
                <a:path w="1046" h="1015" extrusionOk="0">
                  <a:moveTo>
                    <a:pt x="507" y="1"/>
                  </a:moveTo>
                  <a:cubicBezTo>
                    <a:pt x="254" y="1"/>
                    <a:pt x="0" y="223"/>
                    <a:pt x="0" y="508"/>
                  </a:cubicBezTo>
                  <a:cubicBezTo>
                    <a:pt x="0" y="793"/>
                    <a:pt x="254" y="1014"/>
                    <a:pt x="507" y="1014"/>
                  </a:cubicBezTo>
                  <a:cubicBezTo>
                    <a:pt x="792" y="1014"/>
                    <a:pt x="1045" y="793"/>
                    <a:pt x="1045" y="508"/>
                  </a:cubicBezTo>
                  <a:cubicBezTo>
                    <a:pt x="1045" y="223"/>
                    <a:pt x="792" y="1"/>
                    <a:pt x="507"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8"/>
            <p:cNvSpPr/>
            <p:nvPr/>
          </p:nvSpPr>
          <p:spPr>
            <a:xfrm>
              <a:off x="823200" y="1903050"/>
              <a:ext cx="451300" cy="172625"/>
            </a:xfrm>
            <a:custGeom>
              <a:avLst/>
              <a:gdLst/>
              <a:ahLst/>
              <a:cxnLst/>
              <a:rect l="l" t="t" r="r" b="b"/>
              <a:pathLst>
                <a:path w="18052" h="6905" extrusionOk="0">
                  <a:moveTo>
                    <a:pt x="4276" y="1077"/>
                  </a:moveTo>
                  <a:lnTo>
                    <a:pt x="4276" y="2154"/>
                  </a:lnTo>
                  <a:lnTo>
                    <a:pt x="2122" y="2154"/>
                  </a:lnTo>
                  <a:lnTo>
                    <a:pt x="2122" y="1077"/>
                  </a:lnTo>
                  <a:close/>
                  <a:moveTo>
                    <a:pt x="6366" y="1077"/>
                  </a:moveTo>
                  <a:lnTo>
                    <a:pt x="6366" y="2154"/>
                  </a:lnTo>
                  <a:lnTo>
                    <a:pt x="5289" y="2154"/>
                  </a:lnTo>
                  <a:lnTo>
                    <a:pt x="5289" y="1077"/>
                  </a:lnTo>
                  <a:close/>
                  <a:moveTo>
                    <a:pt x="7949" y="3168"/>
                  </a:moveTo>
                  <a:lnTo>
                    <a:pt x="7949" y="4244"/>
                  </a:lnTo>
                  <a:lnTo>
                    <a:pt x="2122" y="4244"/>
                  </a:lnTo>
                  <a:lnTo>
                    <a:pt x="2122" y="3168"/>
                  </a:lnTo>
                  <a:close/>
                  <a:moveTo>
                    <a:pt x="14315" y="1584"/>
                  </a:moveTo>
                  <a:cubicBezTo>
                    <a:pt x="15202" y="1584"/>
                    <a:pt x="15898" y="2312"/>
                    <a:pt x="15898" y="3168"/>
                  </a:cubicBezTo>
                  <a:cubicBezTo>
                    <a:pt x="15898" y="4054"/>
                    <a:pt x="15202" y="4751"/>
                    <a:pt x="14315" y="4751"/>
                  </a:cubicBezTo>
                  <a:cubicBezTo>
                    <a:pt x="13460" y="4751"/>
                    <a:pt x="12731" y="4054"/>
                    <a:pt x="12731" y="3168"/>
                  </a:cubicBezTo>
                  <a:cubicBezTo>
                    <a:pt x="12731" y="2312"/>
                    <a:pt x="13460" y="1584"/>
                    <a:pt x="14315" y="1584"/>
                  </a:cubicBezTo>
                  <a:close/>
                  <a:moveTo>
                    <a:pt x="0" y="1"/>
                  </a:moveTo>
                  <a:lnTo>
                    <a:pt x="0" y="6904"/>
                  </a:lnTo>
                  <a:lnTo>
                    <a:pt x="18052" y="6904"/>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48"/>
            <p:cNvSpPr/>
            <p:nvPr/>
          </p:nvSpPr>
          <p:spPr>
            <a:xfrm>
              <a:off x="823200" y="1756575"/>
              <a:ext cx="451300" cy="66550"/>
            </a:xfrm>
            <a:custGeom>
              <a:avLst/>
              <a:gdLst/>
              <a:ahLst/>
              <a:cxnLst/>
              <a:rect l="l" t="t" r="r" b="b"/>
              <a:pathLst>
                <a:path w="18052" h="2662" extrusionOk="0">
                  <a:moveTo>
                    <a:pt x="0" y="1"/>
                  </a:moveTo>
                  <a:lnTo>
                    <a:pt x="0" y="2661"/>
                  </a:lnTo>
                  <a:lnTo>
                    <a:pt x="18052" y="2661"/>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48"/>
            <p:cNvSpPr/>
            <p:nvPr/>
          </p:nvSpPr>
          <p:spPr>
            <a:xfrm>
              <a:off x="823200" y="1849225"/>
              <a:ext cx="451300" cy="26925"/>
            </a:xfrm>
            <a:custGeom>
              <a:avLst/>
              <a:gdLst/>
              <a:ahLst/>
              <a:cxnLst/>
              <a:rect l="l" t="t" r="r" b="b"/>
              <a:pathLst>
                <a:path w="18052" h="1077" extrusionOk="0">
                  <a:moveTo>
                    <a:pt x="0" y="0"/>
                  </a:moveTo>
                  <a:lnTo>
                    <a:pt x="0" y="1077"/>
                  </a:lnTo>
                  <a:lnTo>
                    <a:pt x="18052" y="1077"/>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48"/>
          <p:cNvGrpSpPr/>
          <p:nvPr/>
        </p:nvGrpSpPr>
        <p:grpSpPr>
          <a:xfrm>
            <a:off x="1626564" y="2054904"/>
            <a:ext cx="433272" cy="432096"/>
            <a:chOff x="3269625" y="3401775"/>
            <a:chExt cx="451325" cy="449725"/>
          </a:xfrm>
        </p:grpSpPr>
        <p:sp>
          <p:nvSpPr>
            <p:cNvPr id="5078" name="Google Shape;5078;p48"/>
            <p:cNvSpPr/>
            <p:nvPr/>
          </p:nvSpPr>
          <p:spPr>
            <a:xfrm>
              <a:off x="3269625" y="3772300"/>
              <a:ext cx="451325" cy="79200"/>
            </a:xfrm>
            <a:custGeom>
              <a:avLst/>
              <a:gdLst/>
              <a:ahLst/>
              <a:cxnLst/>
              <a:rect l="l" t="t" r="r" b="b"/>
              <a:pathLst>
                <a:path w="18053" h="3168" extrusionOk="0">
                  <a:moveTo>
                    <a:pt x="1" y="1"/>
                  </a:moveTo>
                  <a:lnTo>
                    <a:pt x="1" y="856"/>
                  </a:lnTo>
                  <a:cubicBezTo>
                    <a:pt x="1" y="2154"/>
                    <a:pt x="1014" y="3168"/>
                    <a:pt x="2344" y="3168"/>
                  </a:cubicBezTo>
                  <a:lnTo>
                    <a:pt x="15709" y="3168"/>
                  </a:lnTo>
                  <a:cubicBezTo>
                    <a:pt x="17007" y="3168"/>
                    <a:pt x="18052" y="2154"/>
                    <a:pt x="18052" y="856"/>
                  </a:cubicBezTo>
                  <a:lnTo>
                    <a:pt x="18052" y="1"/>
                  </a:lnTo>
                  <a:lnTo>
                    <a:pt x="11845" y="1"/>
                  </a:lnTo>
                  <a:lnTo>
                    <a:pt x="11275" y="1109"/>
                  </a:lnTo>
                  <a:lnTo>
                    <a:pt x="6778" y="1109"/>
                  </a:lnTo>
                  <a:lnTo>
                    <a:pt x="620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8"/>
            <p:cNvSpPr/>
            <p:nvPr/>
          </p:nvSpPr>
          <p:spPr>
            <a:xfrm>
              <a:off x="3296550" y="3480950"/>
              <a:ext cx="397475" cy="292975"/>
            </a:xfrm>
            <a:custGeom>
              <a:avLst/>
              <a:gdLst/>
              <a:ahLst/>
              <a:cxnLst/>
              <a:rect l="l" t="t" r="r" b="b"/>
              <a:pathLst>
                <a:path w="15899" h="11719" extrusionOk="0">
                  <a:moveTo>
                    <a:pt x="1" y="1"/>
                  </a:moveTo>
                  <a:lnTo>
                    <a:pt x="1" y="10610"/>
                  </a:lnTo>
                  <a:lnTo>
                    <a:pt x="5764" y="10610"/>
                  </a:lnTo>
                  <a:lnTo>
                    <a:pt x="6366" y="11718"/>
                  </a:lnTo>
                  <a:lnTo>
                    <a:pt x="9565" y="11718"/>
                  </a:lnTo>
                  <a:lnTo>
                    <a:pt x="10135" y="10610"/>
                  </a:lnTo>
                  <a:lnTo>
                    <a:pt x="15898" y="10610"/>
                  </a:lnTo>
                  <a:lnTo>
                    <a:pt x="15898" y="1"/>
                  </a:lnTo>
                  <a:lnTo>
                    <a:pt x="13967" y="1"/>
                  </a:lnTo>
                  <a:cubicBezTo>
                    <a:pt x="14188" y="666"/>
                    <a:pt x="14315" y="1363"/>
                    <a:pt x="14315" y="2123"/>
                  </a:cubicBezTo>
                  <a:cubicBezTo>
                    <a:pt x="14315" y="5638"/>
                    <a:pt x="11465" y="8488"/>
                    <a:pt x="7950" y="8488"/>
                  </a:cubicBezTo>
                  <a:cubicBezTo>
                    <a:pt x="4434" y="8488"/>
                    <a:pt x="1584" y="5638"/>
                    <a:pt x="1584" y="2123"/>
                  </a:cubicBezTo>
                  <a:cubicBezTo>
                    <a:pt x="1584" y="1363"/>
                    <a:pt x="1679" y="666"/>
                    <a:pt x="1932"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8"/>
            <p:cNvSpPr/>
            <p:nvPr/>
          </p:nvSpPr>
          <p:spPr>
            <a:xfrm>
              <a:off x="3362275" y="3401775"/>
              <a:ext cx="265250" cy="265250"/>
            </a:xfrm>
            <a:custGeom>
              <a:avLst/>
              <a:gdLst/>
              <a:ahLst/>
              <a:cxnLst/>
              <a:rect l="l" t="t" r="r" b="b"/>
              <a:pathLst>
                <a:path w="10610" h="10610" extrusionOk="0">
                  <a:moveTo>
                    <a:pt x="2660" y="4751"/>
                  </a:moveTo>
                  <a:lnTo>
                    <a:pt x="2660" y="5796"/>
                  </a:lnTo>
                  <a:lnTo>
                    <a:pt x="1584" y="5796"/>
                  </a:lnTo>
                  <a:lnTo>
                    <a:pt x="1584" y="4751"/>
                  </a:lnTo>
                  <a:close/>
                  <a:moveTo>
                    <a:pt x="9026" y="4751"/>
                  </a:moveTo>
                  <a:lnTo>
                    <a:pt x="9026" y="5796"/>
                  </a:lnTo>
                  <a:lnTo>
                    <a:pt x="7981" y="5796"/>
                  </a:lnTo>
                  <a:lnTo>
                    <a:pt x="7981" y="4751"/>
                  </a:lnTo>
                  <a:close/>
                  <a:moveTo>
                    <a:pt x="5859" y="1584"/>
                  </a:moveTo>
                  <a:lnTo>
                    <a:pt x="5859" y="2629"/>
                  </a:lnTo>
                  <a:lnTo>
                    <a:pt x="6936" y="2629"/>
                  </a:lnTo>
                  <a:lnTo>
                    <a:pt x="6936" y="3706"/>
                  </a:lnTo>
                  <a:lnTo>
                    <a:pt x="4814" y="3706"/>
                  </a:lnTo>
                  <a:lnTo>
                    <a:pt x="4814" y="4783"/>
                  </a:lnTo>
                  <a:lnTo>
                    <a:pt x="6936" y="4783"/>
                  </a:lnTo>
                  <a:lnTo>
                    <a:pt x="6936" y="7950"/>
                  </a:lnTo>
                  <a:lnTo>
                    <a:pt x="5859" y="7950"/>
                  </a:lnTo>
                  <a:lnTo>
                    <a:pt x="5859" y="8995"/>
                  </a:lnTo>
                  <a:lnTo>
                    <a:pt x="4814" y="8995"/>
                  </a:lnTo>
                  <a:lnTo>
                    <a:pt x="4814" y="7918"/>
                  </a:lnTo>
                  <a:lnTo>
                    <a:pt x="3737" y="7918"/>
                  </a:lnTo>
                  <a:lnTo>
                    <a:pt x="3737" y="6873"/>
                  </a:lnTo>
                  <a:lnTo>
                    <a:pt x="5859" y="6873"/>
                  </a:lnTo>
                  <a:lnTo>
                    <a:pt x="5859" y="5796"/>
                  </a:lnTo>
                  <a:lnTo>
                    <a:pt x="3737" y="5796"/>
                  </a:lnTo>
                  <a:lnTo>
                    <a:pt x="3737" y="2629"/>
                  </a:lnTo>
                  <a:lnTo>
                    <a:pt x="4814" y="2629"/>
                  </a:lnTo>
                  <a:lnTo>
                    <a:pt x="4814" y="1584"/>
                  </a:lnTo>
                  <a:close/>
                  <a:moveTo>
                    <a:pt x="5321" y="1"/>
                  </a:moveTo>
                  <a:cubicBezTo>
                    <a:pt x="2375" y="1"/>
                    <a:pt x="0" y="2376"/>
                    <a:pt x="0" y="5290"/>
                  </a:cubicBezTo>
                  <a:cubicBezTo>
                    <a:pt x="0" y="8235"/>
                    <a:pt x="2375" y="10610"/>
                    <a:pt x="5321" y="10610"/>
                  </a:cubicBezTo>
                  <a:cubicBezTo>
                    <a:pt x="8234" y="10610"/>
                    <a:pt x="10609" y="8235"/>
                    <a:pt x="10609" y="5290"/>
                  </a:cubicBezTo>
                  <a:cubicBezTo>
                    <a:pt x="10609" y="2376"/>
                    <a:pt x="8234" y="1"/>
                    <a:pt x="5321"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48"/>
          <p:cNvGrpSpPr/>
          <p:nvPr/>
        </p:nvGrpSpPr>
        <p:grpSpPr>
          <a:xfrm>
            <a:off x="7135476" y="2053391"/>
            <a:ext cx="330648" cy="433609"/>
            <a:chOff x="3324275" y="3970250"/>
            <a:chExt cx="344425" cy="451300"/>
          </a:xfrm>
        </p:grpSpPr>
        <p:sp>
          <p:nvSpPr>
            <p:cNvPr id="5082" name="Google Shape;5082;p48"/>
            <p:cNvSpPr/>
            <p:nvPr/>
          </p:nvSpPr>
          <p:spPr>
            <a:xfrm>
              <a:off x="3424025" y="3970250"/>
              <a:ext cx="142525" cy="66525"/>
            </a:xfrm>
            <a:custGeom>
              <a:avLst/>
              <a:gdLst/>
              <a:ahLst/>
              <a:cxnLst/>
              <a:rect l="l" t="t" r="r" b="b"/>
              <a:pathLst>
                <a:path w="5701" h="2661" extrusionOk="0">
                  <a:moveTo>
                    <a:pt x="0" y="0"/>
                  </a:moveTo>
                  <a:lnTo>
                    <a:pt x="855" y="2660"/>
                  </a:lnTo>
                  <a:lnTo>
                    <a:pt x="4814" y="2660"/>
                  </a:lnTo>
                  <a:lnTo>
                    <a:pt x="570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48"/>
            <p:cNvSpPr/>
            <p:nvPr/>
          </p:nvSpPr>
          <p:spPr>
            <a:xfrm>
              <a:off x="3324275" y="4062875"/>
              <a:ext cx="344425" cy="358675"/>
            </a:xfrm>
            <a:custGeom>
              <a:avLst/>
              <a:gdLst/>
              <a:ahLst/>
              <a:cxnLst/>
              <a:rect l="l" t="t" r="r" b="b"/>
              <a:pathLst>
                <a:path w="13777" h="14347" extrusionOk="0">
                  <a:moveTo>
                    <a:pt x="4180" y="7981"/>
                  </a:moveTo>
                  <a:lnTo>
                    <a:pt x="4180" y="9058"/>
                  </a:lnTo>
                  <a:lnTo>
                    <a:pt x="3104" y="9058"/>
                  </a:lnTo>
                  <a:lnTo>
                    <a:pt x="3104" y="7981"/>
                  </a:lnTo>
                  <a:close/>
                  <a:moveTo>
                    <a:pt x="10546" y="7981"/>
                  </a:moveTo>
                  <a:lnTo>
                    <a:pt x="10546" y="9058"/>
                  </a:lnTo>
                  <a:lnTo>
                    <a:pt x="9501" y="9058"/>
                  </a:lnTo>
                  <a:lnTo>
                    <a:pt x="9501" y="7981"/>
                  </a:lnTo>
                  <a:close/>
                  <a:moveTo>
                    <a:pt x="7347" y="4814"/>
                  </a:moveTo>
                  <a:lnTo>
                    <a:pt x="7347" y="5891"/>
                  </a:lnTo>
                  <a:lnTo>
                    <a:pt x="8424" y="5891"/>
                  </a:lnTo>
                  <a:lnTo>
                    <a:pt x="8424" y="6968"/>
                  </a:lnTo>
                  <a:lnTo>
                    <a:pt x="6271" y="6968"/>
                  </a:lnTo>
                  <a:lnTo>
                    <a:pt x="6271" y="8013"/>
                  </a:lnTo>
                  <a:lnTo>
                    <a:pt x="8424" y="8013"/>
                  </a:lnTo>
                  <a:lnTo>
                    <a:pt x="8424" y="11180"/>
                  </a:lnTo>
                  <a:lnTo>
                    <a:pt x="7347" y="11180"/>
                  </a:lnTo>
                  <a:lnTo>
                    <a:pt x="7347" y="12256"/>
                  </a:lnTo>
                  <a:lnTo>
                    <a:pt x="6271" y="12256"/>
                  </a:lnTo>
                  <a:lnTo>
                    <a:pt x="6271" y="11180"/>
                  </a:lnTo>
                  <a:lnTo>
                    <a:pt x="5225" y="11180"/>
                  </a:lnTo>
                  <a:lnTo>
                    <a:pt x="5225" y="10134"/>
                  </a:lnTo>
                  <a:lnTo>
                    <a:pt x="7347" y="10134"/>
                  </a:lnTo>
                  <a:lnTo>
                    <a:pt x="7347" y="9058"/>
                  </a:lnTo>
                  <a:lnTo>
                    <a:pt x="5225" y="9058"/>
                  </a:lnTo>
                  <a:lnTo>
                    <a:pt x="5225" y="5891"/>
                  </a:lnTo>
                  <a:lnTo>
                    <a:pt x="6271" y="5891"/>
                  </a:lnTo>
                  <a:lnTo>
                    <a:pt x="6271" y="4814"/>
                  </a:lnTo>
                  <a:close/>
                  <a:moveTo>
                    <a:pt x="4750" y="0"/>
                  </a:moveTo>
                  <a:cubicBezTo>
                    <a:pt x="4149" y="0"/>
                    <a:pt x="3674" y="475"/>
                    <a:pt x="3674" y="1045"/>
                  </a:cubicBezTo>
                  <a:cubicBezTo>
                    <a:pt x="3674" y="1647"/>
                    <a:pt x="4149" y="2122"/>
                    <a:pt x="4750" y="2122"/>
                  </a:cubicBezTo>
                  <a:lnTo>
                    <a:pt x="5130" y="2122"/>
                  </a:lnTo>
                  <a:cubicBezTo>
                    <a:pt x="3959" y="2122"/>
                    <a:pt x="2850" y="2756"/>
                    <a:pt x="2280" y="3801"/>
                  </a:cubicBezTo>
                  <a:cubicBezTo>
                    <a:pt x="1013" y="6112"/>
                    <a:pt x="728" y="9089"/>
                    <a:pt x="1330" y="11623"/>
                  </a:cubicBezTo>
                  <a:cubicBezTo>
                    <a:pt x="507" y="12066"/>
                    <a:pt x="0" y="12890"/>
                    <a:pt x="0" y="13840"/>
                  </a:cubicBezTo>
                  <a:lnTo>
                    <a:pt x="0" y="14346"/>
                  </a:lnTo>
                  <a:lnTo>
                    <a:pt x="13776" y="14346"/>
                  </a:lnTo>
                  <a:lnTo>
                    <a:pt x="13776" y="13840"/>
                  </a:lnTo>
                  <a:cubicBezTo>
                    <a:pt x="13713" y="12921"/>
                    <a:pt x="13206" y="12098"/>
                    <a:pt x="12383" y="11623"/>
                  </a:cubicBezTo>
                  <a:cubicBezTo>
                    <a:pt x="12921" y="9089"/>
                    <a:pt x="12699" y="6112"/>
                    <a:pt x="11433" y="3801"/>
                  </a:cubicBezTo>
                  <a:cubicBezTo>
                    <a:pt x="10863" y="2756"/>
                    <a:pt x="9754" y="2122"/>
                    <a:pt x="8582" y="2122"/>
                  </a:cubicBezTo>
                  <a:lnTo>
                    <a:pt x="8962" y="2122"/>
                  </a:lnTo>
                  <a:cubicBezTo>
                    <a:pt x="9564" y="2122"/>
                    <a:pt x="10039" y="1647"/>
                    <a:pt x="10039" y="1045"/>
                  </a:cubicBezTo>
                  <a:cubicBezTo>
                    <a:pt x="10039" y="475"/>
                    <a:pt x="9564" y="0"/>
                    <a:pt x="896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48"/>
          <p:cNvGrpSpPr/>
          <p:nvPr/>
        </p:nvGrpSpPr>
        <p:grpSpPr>
          <a:xfrm rot="900292">
            <a:off x="5237981" y="4702263"/>
            <a:ext cx="1800006" cy="1800052"/>
            <a:chOff x="3704502" y="-818471"/>
            <a:chExt cx="1800013" cy="1800059"/>
          </a:xfrm>
        </p:grpSpPr>
        <p:sp>
          <p:nvSpPr>
            <p:cNvPr id="5085" name="Google Shape;5085;p48"/>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6" name="Google Shape;5086;p48"/>
            <p:cNvGrpSpPr/>
            <p:nvPr/>
          </p:nvGrpSpPr>
          <p:grpSpPr>
            <a:xfrm rot="278">
              <a:off x="3704502" y="-818397"/>
              <a:ext cx="1800013" cy="1799912"/>
              <a:chOff x="-647750" y="2113450"/>
              <a:chExt cx="1456675" cy="1460375"/>
            </a:xfrm>
          </p:grpSpPr>
          <p:sp>
            <p:nvSpPr>
              <p:cNvPr id="5087" name="Google Shape;5087;p48"/>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48"/>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48"/>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8"/>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48"/>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8"/>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48"/>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48"/>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48"/>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48"/>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8"/>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8"/>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8"/>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48"/>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48"/>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8"/>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8"/>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8"/>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8"/>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8"/>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8"/>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8"/>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8"/>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8"/>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8"/>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8"/>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8"/>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8"/>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48"/>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8"/>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8"/>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8"/>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48"/>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48"/>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8"/>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8"/>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48"/>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48"/>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8"/>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8"/>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8"/>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8"/>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48"/>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48"/>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8"/>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8"/>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8"/>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8"/>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8"/>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8"/>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8"/>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8" name="Google Shape;5138;p48"/>
          <p:cNvGrpSpPr/>
          <p:nvPr/>
        </p:nvGrpSpPr>
        <p:grpSpPr>
          <a:xfrm rot="900292">
            <a:off x="8359573" y="-885361"/>
            <a:ext cx="1799728" cy="1853566"/>
            <a:chOff x="8345411" y="-262678"/>
            <a:chExt cx="1799735" cy="1853574"/>
          </a:xfrm>
        </p:grpSpPr>
        <p:sp>
          <p:nvSpPr>
            <p:cNvPr id="5139" name="Google Shape;5139;p48"/>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0" name="Google Shape;5140;p48"/>
            <p:cNvGrpSpPr/>
            <p:nvPr/>
          </p:nvGrpSpPr>
          <p:grpSpPr>
            <a:xfrm>
              <a:off x="8345411" y="-262212"/>
              <a:ext cx="1799735" cy="1852424"/>
              <a:chOff x="-4083250" y="2098675"/>
              <a:chExt cx="1446500" cy="1489925"/>
            </a:xfrm>
          </p:grpSpPr>
          <p:sp>
            <p:nvSpPr>
              <p:cNvPr id="5141" name="Google Shape;5141;p48"/>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8"/>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8"/>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8"/>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8"/>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8"/>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8"/>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8"/>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8"/>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8"/>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8"/>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8"/>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8"/>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8"/>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8"/>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8"/>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8"/>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8"/>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8"/>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48"/>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48"/>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48"/>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48"/>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48"/>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48"/>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48"/>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48"/>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48"/>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48"/>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48"/>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48"/>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48"/>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48"/>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48"/>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8"/>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48"/>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48"/>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8"/>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48"/>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48"/>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48"/>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48"/>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48"/>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8"/>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8"/>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48"/>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48"/>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48"/>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48"/>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48"/>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48"/>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48"/>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8"/>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48"/>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48"/>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48"/>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48"/>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48"/>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8"/>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8"/>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8"/>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8"/>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8"/>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48"/>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48"/>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48"/>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48"/>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8"/>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8"/>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8"/>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48"/>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48"/>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8"/>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48"/>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48"/>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8"/>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8"/>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48"/>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48"/>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48"/>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8"/>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8"/>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8"/>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8"/>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8"/>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8"/>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48"/>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48"/>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48"/>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48"/>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48"/>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48"/>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48"/>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48"/>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8"/>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8"/>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8"/>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8"/>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8"/>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8"/>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8"/>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8"/>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48"/>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8"/>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8"/>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48"/>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8"/>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8"/>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8"/>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8"/>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8"/>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52" name="Google Shape;5252;p48"/>
          <p:cNvGrpSpPr/>
          <p:nvPr/>
        </p:nvGrpSpPr>
        <p:grpSpPr>
          <a:xfrm rot="-1800044">
            <a:off x="-1153239" y="1822999"/>
            <a:ext cx="1799696" cy="1853533"/>
            <a:chOff x="8345411" y="-262678"/>
            <a:chExt cx="1799735" cy="1853574"/>
          </a:xfrm>
        </p:grpSpPr>
        <p:sp>
          <p:nvSpPr>
            <p:cNvPr id="5253" name="Google Shape;5253;p48"/>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4" name="Google Shape;5254;p48"/>
            <p:cNvGrpSpPr/>
            <p:nvPr/>
          </p:nvGrpSpPr>
          <p:grpSpPr>
            <a:xfrm>
              <a:off x="8345411" y="-262212"/>
              <a:ext cx="1799735" cy="1852424"/>
              <a:chOff x="-4083250" y="2098675"/>
              <a:chExt cx="1446500" cy="1489925"/>
            </a:xfrm>
          </p:grpSpPr>
          <p:sp>
            <p:nvSpPr>
              <p:cNvPr id="5255" name="Google Shape;5255;p48"/>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8"/>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8"/>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8"/>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8"/>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8"/>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8"/>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48"/>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8"/>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8"/>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8"/>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8"/>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8"/>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8"/>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8"/>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8"/>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8"/>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8"/>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8"/>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8"/>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48"/>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8"/>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8"/>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8"/>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8"/>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8"/>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8"/>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8"/>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8"/>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48"/>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8"/>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8"/>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48"/>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48"/>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8"/>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48"/>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48"/>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8"/>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8"/>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48"/>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48"/>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8"/>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8"/>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8"/>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8"/>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8"/>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8"/>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8"/>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8"/>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8"/>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8"/>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8"/>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8"/>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8"/>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8"/>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8"/>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8"/>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8"/>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8"/>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8"/>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8"/>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8"/>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8"/>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8"/>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8"/>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8"/>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8"/>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8"/>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8"/>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8"/>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8"/>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8"/>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8"/>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8"/>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8"/>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8"/>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8"/>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8"/>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8"/>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8"/>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8"/>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8"/>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8"/>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8"/>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8"/>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8"/>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8"/>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8"/>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8"/>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8"/>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8"/>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8"/>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8"/>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8"/>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8"/>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8"/>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8"/>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8"/>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8"/>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8"/>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8"/>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8"/>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8"/>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8"/>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8"/>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8"/>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8"/>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8"/>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8"/>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8"/>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8"/>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369"/>
        <p:cNvGrpSpPr/>
        <p:nvPr/>
      </p:nvGrpSpPr>
      <p:grpSpPr>
        <a:xfrm>
          <a:off x="0" y="0"/>
          <a:ext cx="0" cy="0"/>
          <a:chOff x="0" y="0"/>
          <a:chExt cx="0" cy="0"/>
        </a:xfrm>
      </p:grpSpPr>
      <p:sp>
        <p:nvSpPr>
          <p:cNvPr id="5370" name="Google Shape;5370;p49"/>
          <p:cNvSpPr txBox="1">
            <a:spLocks noGrp="1"/>
          </p:cNvSpPr>
          <p:nvPr>
            <p:ph type="title"/>
          </p:nvPr>
        </p:nvSpPr>
        <p:spPr>
          <a:xfrm>
            <a:off x="1745200" y="1661775"/>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SATURN</a:t>
            </a:r>
            <a:endParaRPr/>
          </a:p>
        </p:txBody>
      </p:sp>
      <p:sp>
        <p:nvSpPr>
          <p:cNvPr id="5371" name="Google Shape;5371;p49"/>
          <p:cNvSpPr txBox="1">
            <a:spLocks noGrp="1"/>
          </p:cNvSpPr>
          <p:nvPr>
            <p:ph type="subTitle" idx="1"/>
          </p:nvPr>
        </p:nvSpPr>
        <p:spPr>
          <a:xfrm>
            <a:off x="1745200" y="2000175"/>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5372" name="Google Shape;5372;p49"/>
          <p:cNvSpPr txBox="1">
            <a:spLocks noGrp="1"/>
          </p:cNvSpPr>
          <p:nvPr>
            <p:ph type="title" idx="4"/>
          </p:nvPr>
        </p:nvSpPr>
        <p:spPr>
          <a:xfrm>
            <a:off x="1745200" y="3101625"/>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JUPITER</a:t>
            </a:r>
            <a:endParaRPr/>
          </a:p>
        </p:txBody>
      </p:sp>
      <p:sp>
        <p:nvSpPr>
          <p:cNvPr id="5373" name="Google Shape;5373;p49"/>
          <p:cNvSpPr txBox="1">
            <a:spLocks noGrp="1"/>
          </p:cNvSpPr>
          <p:nvPr>
            <p:ph type="subTitle" idx="5"/>
          </p:nvPr>
        </p:nvSpPr>
        <p:spPr>
          <a:xfrm>
            <a:off x="1745200" y="3440025"/>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Clr>
                <a:schemeClr val="dk1"/>
              </a:buClr>
              <a:buSzPts val="1100"/>
              <a:buFont typeface="Arial"/>
              <a:buNone/>
            </a:pPr>
            <a:r>
              <a:rPr lang="en"/>
              <a:t>Jupiter is the biggest planet of them all</a:t>
            </a:r>
            <a:endParaRPr/>
          </a:p>
        </p:txBody>
      </p:sp>
      <p:sp>
        <p:nvSpPr>
          <p:cNvPr id="5374" name="Google Shape;5374;p49"/>
          <p:cNvSpPr txBox="1">
            <a:spLocks noGrp="1"/>
          </p:cNvSpPr>
          <p:nvPr>
            <p:ph type="subTitle" idx="7"/>
          </p:nvPr>
        </p:nvSpPr>
        <p:spPr>
          <a:xfrm>
            <a:off x="5736800" y="34416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Venus is the second planet from the Sun</a:t>
            </a:r>
            <a:endParaRPr/>
          </a:p>
        </p:txBody>
      </p:sp>
      <p:sp>
        <p:nvSpPr>
          <p:cNvPr id="5375" name="Google Shape;5375;p49"/>
          <p:cNvSpPr txBox="1">
            <a:spLocks noGrp="1"/>
          </p:cNvSpPr>
          <p:nvPr>
            <p:ph type="title" idx="8"/>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ACCURATE DATA COLLECTION</a:t>
            </a:r>
            <a:endParaRPr/>
          </a:p>
        </p:txBody>
      </p:sp>
      <p:sp>
        <p:nvSpPr>
          <p:cNvPr id="5376" name="Google Shape;5376;p49"/>
          <p:cNvSpPr txBox="1">
            <a:spLocks noGrp="1"/>
          </p:cNvSpPr>
          <p:nvPr>
            <p:ph type="title" idx="2"/>
          </p:nvPr>
        </p:nvSpPr>
        <p:spPr>
          <a:xfrm>
            <a:off x="5736800" y="1663200"/>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NEPTUNE</a:t>
            </a:r>
            <a:endParaRPr/>
          </a:p>
        </p:txBody>
      </p:sp>
      <p:sp>
        <p:nvSpPr>
          <p:cNvPr id="5377" name="Google Shape;5377;p49"/>
          <p:cNvSpPr txBox="1">
            <a:spLocks noGrp="1"/>
          </p:cNvSpPr>
          <p:nvPr>
            <p:ph type="subTitle" idx="3"/>
          </p:nvPr>
        </p:nvSpPr>
        <p:spPr>
          <a:xfrm>
            <a:off x="5736800" y="20016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5378" name="Google Shape;5378;p49"/>
          <p:cNvSpPr txBox="1">
            <a:spLocks noGrp="1"/>
          </p:cNvSpPr>
          <p:nvPr>
            <p:ph type="title" idx="6"/>
          </p:nvPr>
        </p:nvSpPr>
        <p:spPr>
          <a:xfrm>
            <a:off x="5736800" y="3103207"/>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VENUS</a:t>
            </a:r>
            <a:endParaRPr/>
          </a:p>
        </p:txBody>
      </p:sp>
      <p:sp>
        <p:nvSpPr>
          <p:cNvPr id="5379" name="Google Shape;5379;p49"/>
          <p:cNvSpPr/>
          <p:nvPr/>
        </p:nvSpPr>
        <p:spPr>
          <a:xfrm>
            <a:off x="1160181" y="3053253"/>
            <a:ext cx="433248" cy="435146"/>
          </a:xfrm>
          <a:custGeom>
            <a:avLst/>
            <a:gdLst/>
            <a:ahLst/>
            <a:cxnLst/>
            <a:rect l="l" t="t" r="r" b="b"/>
            <a:pathLst>
              <a:path w="18052" h="18116" extrusionOk="0">
                <a:moveTo>
                  <a:pt x="9026" y="8298"/>
                </a:moveTo>
                <a:cubicBezTo>
                  <a:pt x="10768" y="8298"/>
                  <a:pt x="12193" y="9723"/>
                  <a:pt x="12193" y="11465"/>
                </a:cubicBezTo>
                <a:cubicBezTo>
                  <a:pt x="12193" y="13207"/>
                  <a:pt x="10768" y="14632"/>
                  <a:pt x="9026" y="14632"/>
                </a:cubicBezTo>
                <a:cubicBezTo>
                  <a:pt x="7284" y="14632"/>
                  <a:pt x="5859" y="13207"/>
                  <a:pt x="5859" y="11465"/>
                </a:cubicBezTo>
                <a:cubicBezTo>
                  <a:pt x="5859" y="9723"/>
                  <a:pt x="7284" y="8298"/>
                  <a:pt x="9026" y="8298"/>
                </a:cubicBezTo>
                <a:close/>
                <a:moveTo>
                  <a:pt x="9026" y="1"/>
                </a:moveTo>
                <a:cubicBezTo>
                  <a:pt x="8139" y="1"/>
                  <a:pt x="7443" y="729"/>
                  <a:pt x="7443" y="1584"/>
                </a:cubicBezTo>
                <a:cubicBezTo>
                  <a:pt x="7443" y="2281"/>
                  <a:pt x="7886" y="2851"/>
                  <a:pt x="8519" y="3104"/>
                </a:cubicBezTo>
                <a:lnTo>
                  <a:pt x="8519" y="4783"/>
                </a:lnTo>
                <a:lnTo>
                  <a:pt x="7443" y="4783"/>
                </a:lnTo>
                <a:lnTo>
                  <a:pt x="7443" y="6366"/>
                </a:lnTo>
                <a:cubicBezTo>
                  <a:pt x="7126" y="6461"/>
                  <a:pt x="6841" y="6588"/>
                  <a:pt x="6556" y="6746"/>
                </a:cubicBezTo>
                <a:lnTo>
                  <a:pt x="5447" y="5638"/>
                </a:lnTo>
                <a:lnTo>
                  <a:pt x="4814" y="6271"/>
                </a:lnTo>
                <a:lnTo>
                  <a:pt x="3927" y="5353"/>
                </a:lnTo>
                <a:lnTo>
                  <a:pt x="2090" y="5353"/>
                </a:lnTo>
                <a:lnTo>
                  <a:pt x="2090" y="3136"/>
                </a:lnTo>
                <a:cubicBezTo>
                  <a:pt x="2724" y="2914"/>
                  <a:pt x="3167" y="2344"/>
                  <a:pt x="3167" y="1648"/>
                </a:cubicBezTo>
                <a:cubicBezTo>
                  <a:pt x="3167" y="761"/>
                  <a:pt x="2439" y="64"/>
                  <a:pt x="1584" y="64"/>
                </a:cubicBezTo>
                <a:cubicBezTo>
                  <a:pt x="697" y="64"/>
                  <a:pt x="0" y="761"/>
                  <a:pt x="0" y="1648"/>
                </a:cubicBezTo>
                <a:cubicBezTo>
                  <a:pt x="0" y="2313"/>
                  <a:pt x="444" y="2914"/>
                  <a:pt x="1077" y="3136"/>
                </a:cubicBezTo>
                <a:lnTo>
                  <a:pt x="1077" y="6430"/>
                </a:lnTo>
                <a:lnTo>
                  <a:pt x="3484" y="6430"/>
                </a:lnTo>
                <a:lnTo>
                  <a:pt x="4086" y="7031"/>
                </a:lnTo>
                <a:lnTo>
                  <a:pt x="3199" y="7886"/>
                </a:lnTo>
                <a:lnTo>
                  <a:pt x="4307" y="8995"/>
                </a:lnTo>
                <a:cubicBezTo>
                  <a:pt x="4149" y="9280"/>
                  <a:pt x="4022" y="9565"/>
                  <a:pt x="3959" y="9881"/>
                </a:cubicBezTo>
                <a:lnTo>
                  <a:pt x="2375" y="9881"/>
                </a:lnTo>
                <a:lnTo>
                  <a:pt x="2375" y="13048"/>
                </a:lnTo>
                <a:lnTo>
                  <a:pt x="3959" y="13048"/>
                </a:lnTo>
                <a:cubicBezTo>
                  <a:pt x="4022" y="13365"/>
                  <a:pt x="4149" y="13618"/>
                  <a:pt x="4307" y="13903"/>
                </a:cubicBezTo>
                <a:lnTo>
                  <a:pt x="3199" y="15012"/>
                </a:lnTo>
                <a:lnTo>
                  <a:pt x="5447" y="17260"/>
                </a:lnTo>
                <a:lnTo>
                  <a:pt x="6556" y="16152"/>
                </a:lnTo>
                <a:cubicBezTo>
                  <a:pt x="6841" y="16310"/>
                  <a:pt x="7126" y="16437"/>
                  <a:pt x="7443" y="16532"/>
                </a:cubicBezTo>
                <a:lnTo>
                  <a:pt x="7443" y="18115"/>
                </a:lnTo>
                <a:lnTo>
                  <a:pt x="10609" y="18115"/>
                </a:lnTo>
                <a:lnTo>
                  <a:pt x="10609" y="16532"/>
                </a:lnTo>
                <a:cubicBezTo>
                  <a:pt x="10926" y="16437"/>
                  <a:pt x="11211" y="16310"/>
                  <a:pt x="11464" y="16152"/>
                </a:cubicBezTo>
                <a:lnTo>
                  <a:pt x="12573" y="17260"/>
                </a:lnTo>
                <a:lnTo>
                  <a:pt x="14853" y="15012"/>
                </a:lnTo>
                <a:lnTo>
                  <a:pt x="13745" y="13903"/>
                </a:lnTo>
                <a:cubicBezTo>
                  <a:pt x="13903" y="13618"/>
                  <a:pt x="13998" y="13365"/>
                  <a:pt x="14093" y="13048"/>
                </a:cubicBezTo>
                <a:lnTo>
                  <a:pt x="15676" y="13048"/>
                </a:lnTo>
                <a:lnTo>
                  <a:pt x="15676" y="9881"/>
                </a:lnTo>
                <a:lnTo>
                  <a:pt x="14093" y="9881"/>
                </a:lnTo>
                <a:cubicBezTo>
                  <a:pt x="13998" y="9565"/>
                  <a:pt x="13903" y="9280"/>
                  <a:pt x="13745" y="8995"/>
                </a:cubicBezTo>
                <a:lnTo>
                  <a:pt x="14853" y="7886"/>
                </a:lnTo>
                <a:lnTo>
                  <a:pt x="13966" y="7031"/>
                </a:lnTo>
                <a:lnTo>
                  <a:pt x="14568" y="6430"/>
                </a:lnTo>
                <a:lnTo>
                  <a:pt x="16975" y="6430"/>
                </a:lnTo>
                <a:lnTo>
                  <a:pt x="16975" y="3136"/>
                </a:lnTo>
                <a:cubicBezTo>
                  <a:pt x="17577" y="2914"/>
                  <a:pt x="18052" y="2313"/>
                  <a:pt x="18052" y="1648"/>
                </a:cubicBezTo>
                <a:cubicBezTo>
                  <a:pt x="18052" y="761"/>
                  <a:pt x="17323" y="64"/>
                  <a:pt x="16468" y="64"/>
                </a:cubicBezTo>
                <a:cubicBezTo>
                  <a:pt x="15581" y="64"/>
                  <a:pt x="14885" y="761"/>
                  <a:pt x="14885" y="1648"/>
                </a:cubicBezTo>
                <a:cubicBezTo>
                  <a:pt x="14885" y="2313"/>
                  <a:pt x="15328" y="2914"/>
                  <a:pt x="15961" y="3136"/>
                </a:cubicBezTo>
                <a:lnTo>
                  <a:pt x="15961" y="5353"/>
                </a:lnTo>
                <a:lnTo>
                  <a:pt x="14125" y="5353"/>
                </a:lnTo>
                <a:lnTo>
                  <a:pt x="13206" y="6271"/>
                </a:lnTo>
                <a:lnTo>
                  <a:pt x="12573" y="5638"/>
                </a:lnTo>
                <a:lnTo>
                  <a:pt x="11464" y="6746"/>
                </a:lnTo>
                <a:cubicBezTo>
                  <a:pt x="11211" y="6588"/>
                  <a:pt x="10926" y="6461"/>
                  <a:pt x="10609" y="6366"/>
                </a:cubicBezTo>
                <a:lnTo>
                  <a:pt x="10609" y="4783"/>
                </a:lnTo>
                <a:lnTo>
                  <a:pt x="9533" y="4783"/>
                </a:lnTo>
                <a:lnTo>
                  <a:pt x="9533" y="3104"/>
                </a:lnTo>
                <a:cubicBezTo>
                  <a:pt x="10166" y="2851"/>
                  <a:pt x="10609" y="2313"/>
                  <a:pt x="10609" y="1584"/>
                </a:cubicBezTo>
                <a:cubicBezTo>
                  <a:pt x="10609" y="729"/>
                  <a:pt x="9881" y="1"/>
                  <a:pt x="9026"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0" name="Google Shape;5380;p49"/>
          <p:cNvGrpSpPr/>
          <p:nvPr/>
        </p:nvGrpSpPr>
        <p:grpSpPr>
          <a:xfrm>
            <a:off x="5152138" y="1654399"/>
            <a:ext cx="432504" cy="356024"/>
            <a:chOff x="4492850" y="2300500"/>
            <a:chExt cx="450525" cy="370550"/>
          </a:xfrm>
        </p:grpSpPr>
        <p:sp>
          <p:nvSpPr>
            <p:cNvPr id="5381" name="Google Shape;5381;p49"/>
            <p:cNvSpPr/>
            <p:nvPr/>
          </p:nvSpPr>
          <p:spPr>
            <a:xfrm>
              <a:off x="4678900" y="2420050"/>
              <a:ext cx="26950" cy="79200"/>
            </a:xfrm>
            <a:custGeom>
              <a:avLst/>
              <a:gdLst/>
              <a:ahLst/>
              <a:cxnLst/>
              <a:rect l="l" t="t" r="r" b="b"/>
              <a:pathLst>
                <a:path w="1078" h="3168" extrusionOk="0">
                  <a:moveTo>
                    <a:pt x="1" y="0"/>
                  </a:moveTo>
                  <a:lnTo>
                    <a:pt x="1" y="3167"/>
                  </a:lnTo>
                  <a:lnTo>
                    <a:pt x="1078" y="3167"/>
                  </a:ln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9"/>
            <p:cNvSpPr/>
            <p:nvPr/>
          </p:nvSpPr>
          <p:spPr>
            <a:xfrm>
              <a:off x="4625075" y="2446175"/>
              <a:ext cx="26950" cy="53850"/>
            </a:xfrm>
            <a:custGeom>
              <a:avLst/>
              <a:gdLst/>
              <a:ahLst/>
              <a:cxnLst/>
              <a:rect l="l" t="t" r="r" b="b"/>
              <a:pathLst>
                <a:path w="1078" h="2154" extrusionOk="0">
                  <a:moveTo>
                    <a:pt x="0" y="1"/>
                  </a:moveTo>
                  <a:lnTo>
                    <a:pt x="0" y="2154"/>
                  </a:lnTo>
                  <a:lnTo>
                    <a:pt x="1077" y="2154"/>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9"/>
            <p:cNvSpPr/>
            <p:nvPr/>
          </p:nvSpPr>
          <p:spPr>
            <a:xfrm>
              <a:off x="4731150" y="2393125"/>
              <a:ext cx="26950" cy="106125"/>
            </a:xfrm>
            <a:custGeom>
              <a:avLst/>
              <a:gdLst/>
              <a:ahLst/>
              <a:cxnLst/>
              <a:rect l="l" t="t" r="r" b="b"/>
              <a:pathLst>
                <a:path w="1078" h="4245" extrusionOk="0">
                  <a:moveTo>
                    <a:pt x="1" y="1"/>
                  </a:moveTo>
                  <a:lnTo>
                    <a:pt x="1" y="4244"/>
                  </a:lnTo>
                  <a:lnTo>
                    <a:pt x="1078" y="4244"/>
                  </a:lnTo>
                  <a:lnTo>
                    <a:pt x="107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9"/>
            <p:cNvSpPr/>
            <p:nvPr/>
          </p:nvSpPr>
          <p:spPr>
            <a:xfrm>
              <a:off x="4519775" y="2300500"/>
              <a:ext cx="397475" cy="293750"/>
            </a:xfrm>
            <a:custGeom>
              <a:avLst/>
              <a:gdLst/>
              <a:ahLst/>
              <a:cxnLst/>
              <a:rect l="l" t="t" r="r" b="b"/>
              <a:pathLst>
                <a:path w="15899" h="11750" extrusionOk="0">
                  <a:moveTo>
                    <a:pt x="12731" y="1552"/>
                  </a:moveTo>
                  <a:lnTo>
                    <a:pt x="12731" y="7949"/>
                  </a:lnTo>
                  <a:lnTo>
                    <a:pt x="13808" y="7949"/>
                  </a:lnTo>
                  <a:lnTo>
                    <a:pt x="13808" y="8994"/>
                  </a:lnTo>
                  <a:lnTo>
                    <a:pt x="2090" y="8994"/>
                  </a:lnTo>
                  <a:lnTo>
                    <a:pt x="2090" y="7949"/>
                  </a:lnTo>
                  <a:lnTo>
                    <a:pt x="3167" y="7949"/>
                  </a:lnTo>
                  <a:lnTo>
                    <a:pt x="3167" y="4782"/>
                  </a:lnTo>
                  <a:lnTo>
                    <a:pt x="5289" y="4782"/>
                  </a:lnTo>
                  <a:lnTo>
                    <a:pt x="5289" y="3706"/>
                  </a:lnTo>
                  <a:lnTo>
                    <a:pt x="7411" y="3706"/>
                  </a:lnTo>
                  <a:lnTo>
                    <a:pt x="7411" y="2629"/>
                  </a:lnTo>
                  <a:lnTo>
                    <a:pt x="9564" y="2629"/>
                  </a:lnTo>
                  <a:lnTo>
                    <a:pt x="9564" y="1552"/>
                  </a:lnTo>
                  <a:close/>
                  <a:moveTo>
                    <a:pt x="0" y="0"/>
                  </a:moveTo>
                  <a:lnTo>
                    <a:pt x="0" y="10641"/>
                  </a:lnTo>
                  <a:lnTo>
                    <a:pt x="5764" y="10641"/>
                  </a:lnTo>
                  <a:lnTo>
                    <a:pt x="6366" y="11750"/>
                  </a:lnTo>
                  <a:lnTo>
                    <a:pt x="9564" y="11750"/>
                  </a:lnTo>
                  <a:lnTo>
                    <a:pt x="10134" y="10641"/>
                  </a:lnTo>
                  <a:lnTo>
                    <a:pt x="15898" y="10641"/>
                  </a:lnTo>
                  <a:lnTo>
                    <a:pt x="1589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9"/>
            <p:cNvSpPr/>
            <p:nvPr/>
          </p:nvSpPr>
          <p:spPr>
            <a:xfrm>
              <a:off x="4784200" y="2367000"/>
              <a:ext cx="26950" cy="133025"/>
            </a:xfrm>
            <a:custGeom>
              <a:avLst/>
              <a:gdLst/>
              <a:ahLst/>
              <a:cxnLst/>
              <a:rect l="l" t="t" r="r" b="b"/>
              <a:pathLst>
                <a:path w="1078" h="5321" extrusionOk="0">
                  <a:moveTo>
                    <a:pt x="1" y="1"/>
                  </a:moveTo>
                  <a:lnTo>
                    <a:pt x="1" y="5321"/>
                  </a:lnTo>
                  <a:lnTo>
                    <a:pt x="1078" y="5321"/>
                  </a:lnTo>
                  <a:lnTo>
                    <a:pt x="107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9"/>
            <p:cNvSpPr/>
            <p:nvPr/>
          </p:nvSpPr>
          <p:spPr>
            <a:xfrm>
              <a:off x="4492850" y="2591850"/>
              <a:ext cx="450525" cy="79200"/>
            </a:xfrm>
            <a:custGeom>
              <a:avLst/>
              <a:gdLst/>
              <a:ahLst/>
              <a:cxnLst/>
              <a:rect l="l" t="t" r="r" b="b"/>
              <a:pathLst>
                <a:path w="18021" h="3168" extrusionOk="0">
                  <a:moveTo>
                    <a:pt x="1" y="1"/>
                  </a:moveTo>
                  <a:lnTo>
                    <a:pt x="1" y="824"/>
                  </a:lnTo>
                  <a:cubicBezTo>
                    <a:pt x="1" y="2154"/>
                    <a:pt x="1014" y="3167"/>
                    <a:pt x="2344" y="3167"/>
                  </a:cubicBezTo>
                  <a:lnTo>
                    <a:pt x="15677" y="3167"/>
                  </a:lnTo>
                  <a:cubicBezTo>
                    <a:pt x="16975" y="3167"/>
                    <a:pt x="18020" y="2154"/>
                    <a:pt x="18020" y="824"/>
                  </a:cubicBezTo>
                  <a:lnTo>
                    <a:pt x="18020" y="1"/>
                  </a:lnTo>
                  <a:lnTo>
                    <a:pt x="11845" y="1"/>
                  </a:lnTo>
                  <a:lnTo>
                    <a:pt x="11275" y="1109"/>
                  </a:lnTo>
                  <a:lnTo>
                    <a:pt x="6778" y="1109"/>
                  </a:lnTo>
                  <a:lnTo>
                    <a:pt x="620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49"/>
          <p:cNvGrpSpPr/>
          <p:nvPr/>
        </p:nvGrpSpPr>
        <p:grpSpPr>
          <a:xfrm>
            <a:off x="1160551" y="1614177"/>
            <a:ext cx="432504" cy="433609"/>
            <a:chOff x="2047200" y="3969450"/>
            <a:chExt cx="450525" cy="451300"/>
          </a:xfrm>
        </p:grpSpPr>
        <p:sp>
          <p:nvSpPr>
            <p:cNvPr id="5388" name="Google Shape;5388;p49"/>
            <p:cNvSpPr/>
            <p:nvPr/>
          </p:nvSpPr>
          <p:spPr>
            <a:xfrm>
              <a:off x="2048000" y="3969450"/>
              <a:ext cx="449725" cy="451300"/>
            </a:xfrm>
            <a:custGeom>
              <a:avLst/>
              <a:gdLst/>
              <a:ahLst/>
              <a:cxnLst/>
              <a:rect l="l" t="t" r="r" b="b"/>
              <a:pathLst>
                <a:path w="17989" h="18052" extrusionOk="0">
                  <a:moveTo>
                    <a:pt x="15835" y="0"/>
                  </a:moveTo>
                  <a:cubicBezTo>
                    <a:pt x="14853" y="0"/>
                    <a:pt x="14030" y="666"/>
                    <a:pt x="13777" y="1584"/>
                  </a:cubicBezTo>
                  <a:lnTo>
                    <a:pt x="11623" y="1584"/>
                  </a:lnTo>
                  <a:lnTo>
                    <a:pt x="11623" y="8551"/>
                  </a:lnTo>
                  <a:lnTo>
                    <a:pt x="10546" y="8551"/>
                  </a:lnTo>
                  <a:cubicBezTo>
                    <a:pt x="10451" y="7633"/>
                    <a:pt x="10135" y="6809"/>
                    <a:pt x="9660" y="6113"/>
                  </a:cubicBezTo>
                  <a:lnTo>
                    <a:pt x="5479" y="9596"/>
                  </a:lnTo>
                  <a:lnTo>
                    <a:pt x="0" y="9596"/>
                  </a:lnTo>
                  <a:cubicBezTo>
                    <a:pt x="286" y="12288"/>
                    <a:pt x="2534" y="14378"/>
                    <a:pt x="5289" y="14378"/>
                  </a:cubicBezTo>
                  <a:cubicBezTo>
                    <a:pt x="8013" y="14378"/>
                    <a:pt x="10293" y="12288"/>
                    <a:pt x="10546" y="9596"/>
                  </a:cubicBezTo>
                  <a:lnTo>
                    <a:pt x="11623" y="9596"/>
                  </a:lnTo>
                  <a:lnTo>
                    <a:pt x="11623" y="16468"/>
                  </a:lnTo>
                  <a:lnTo>
                    <a:pt x="13777" y="16468"/>
                  </a:lnTo>
                  <a:cubicBezTo>
                    <a:pt x="14030" y="17387"/>
                    <a:pt x="14853" y="18052"/>
                    <a:pt x="15835" y="18052"/>
                  </a:cubicBezTo>
                  <a:cubicBezTo>
                    <a:pt x="17038" y="18052"/>
                    <a:pt x="17989" y="17102"/>
                    <a:pt x="17989" y="15930"/>
                  </a:cubicBezTo>
                  <a:cubicBezTo>
                    <a:pt x="17989" y="14726"/>
                    <a:pt x="17038" y="13776"/>
                    <a:pt x="15835" y="13776"/>
                  </a:cubicBezTo>
                  <a:cubicBezTo>
                    <a:pt x="14853" y="13776"/>
                    <a:pt x="14030" y="14441"/>
                    <a:pt x="13777" y="15360"/>
                  </a:cubicBezTo>
                  <a:lnTo>
                    <a:pt x="12668" y="15360"/>
                  </a:lnTo>
                  <a:lnTo>
                    <a:pt x="12668" y="9628"/>
                  </a:lnTo>
                  <a:lnTo>
                    <a:pt x="13777" y="9628"/>
                  </a:lnTo>
                  <a:cubicBezTo>
                    <a:pt x="14030" y="10546"/>
                    <a:pt x="14853" y="11211"/>
                    <a:pt x="15835" y="11211"/>
                  </a:cubicBezTo>
                  <a:cubicBezTo>
                    <a:pt x="17038" y="11211"/>
                    <a:pt x="17989" y="10261"/>
                    <a:pt x="17989" y="9058"/>
                  </a:cubicBezTo>
                  <a:cubicBezTo>
                    <a:pt x="17989" y="7886"/>
                    <a:pt x="17038" y="6936"/>
                    <a:pt x="15835" y="6936"/>
                  </a:cubicBezTo>
                  <a:cubicBezTo>
                    <a:pt x="14853" y="6936"/>
                    <a:pt x="14030" y="7601"/>
                    <a:pt x="13777" y="8519"/>
                  </a:cubicBezTo>
                  <a:lnTo>
                    <a:pt x="12668" y="8519"/>
                  </a:lnTo>
                  <a:lnTo>
                    <a:pt x="12668" y="2692"/>
                  </a:lnTo>
                  <a:lnTo>
                    <a:pt x="13777" y="2692"/>
                  </a:lnTo>
                  <a:cubicBezTo>
                    <a:pt x="14030" y="3611"/>
                    <a:pt x="14853" y="4276"/>
                    <a:pt x="15835" y="4276"/>
                  </a:cubicBezTo>
                  <a:cubicBezTo>
                    <a:pt x="17038" y="4276"/>
                    <a:pt x="17989" y="3326"/>
                    <a:pt x="17989" y="2154"/>
                  </a:cubicBezTo>
                  <a:cubicBezTo>
                    <a:pt x="17989" y="951"/>
                    <a:pt x="17038" y="0"/>
                    <a:pt x="1583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9"/>
            <p:cNvSpPr/>
            <p:nvPr/>
          </p:nvSpPr>
          <p:spPr>
            <a:xfrm>
              <a:off x="2047200" y="4064450"/>
              <a:ext cx="118800" cy="118800"/>
            </a:xfrm>
            <a:custGeom>
              <a:avLst/>
              <a:gdLst/>
              <a:ahLst/>
              <a:cxnLst/>
              <a:rect l="l" t="t" r="r" b="b"/>
              <a:pathLst>
                <a:path w="4752" h="4752" extrusionOk="0">
                  <a:moveTo>
                    <a:pt x="4751" y="1"/>
                  </a:moveTo>
                  <a:cubicBezTo>
                    <a:pt x="2249" y="254"/>
                    <a:pt x="254" y="2249"/>
                    <a:pt x="1" y="4751"/>
                  </a:cubicBezTo>
                  <a:lnTo>
                    <a:pt x="4751" y="4751"/>
                  </a:lnTo>
                  <a:lnTo>
                    <a:pt x="475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9"/>
            <p:cNvSpPr/>
            <p:nvPr/>
          </p:nvSpPr>
          <p:spPr>
            <a:xfrm>
              <a:off x="2192100" y="4064450"/>
              <a:ext cx="79200" cy="103750"/>
            </a:xfrm>
            <a:custGeom>
              <a:avLst/>
              <a:gdLst/>
              <a:ahLst/>
              <a:cxnLst/>
              <a:rect l="l" t="t" r="r" b="b"/>
              <a:pathLst>
                <a:path w="3168" h="4150" extrusionOk="0">
                  <a:moveTo>
                    <a:pt x="0" y="1"/>
                  </a:moveTo>
                  <a:lnTo>
                    <a:pt x="0" y="4149"/>
                  </a:lnTo>
                  <a:lnTo>
                    <a:pt x="3167" y="1521"/>
                  </a:lnTo>
                  <a:cubicBezTo>
                    <a:pt x="2375" y="666"/>
                    <a:pt x="1267" y="127"/>
                    <a:pt x="0"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49"/>
          <p:cNvGrpSpPr/>
          <p:nvPr/>
        </p:nvGrpSpPr>
        <p:grpSpPr>
          <a:xfrm>
            <a:off x="5151769" y="3055602"/>
            <a:ext cx="433248" cy="433609"/>
            <a:chOff x="3880850" y="3970250"/>
            <a:chExt cx="451300" cy="451300"/>
          </a:xfrm>
        </p:grpSpPr>
        <p:sp>
          <p:nvSpPr>
            <p:cNvPr id="5392" name="Google Shape;5392;p49"/>
            <p:cNvSpPr/>
            <p:nvPr/>
          </p:nvSpPr>
          <p:spPr>
            <a:xfrm>
              <a:off x="3880850" y="3970250"/>
              <a:ext cx="451300" cy="451300"/>
            </a:xfrm>
            <a:custGeom>
              <a:avLst/>
              <a:gdLst/>
              <a:ahLst/>
              <a:cxnLst/>
              <a:rect l="l" t="t" r="r" b="b"/>
              <a:pathLst>
                <a:path w="18052" h="18052" extrusionOk="0">
                  <a:moveTo>
                    <a:pt x="0" y="0"/>
                  </a:moveTo>
                  <a:lnTo>
                    <a:pt x="0" y="18051"/>
                  </a:lnTo>
                  <a:lnTo>
                    <a:pt x="18052" y="18051"/>
                  </a:lnTo>
                  <a:lnTo>
                    <a:pt x="18052" y="17006"/>
                  </a:lnTo>
                  <a:lnTo>
                    <a:pt x="1077" y="17006"/>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9"/>
            <p:cNvSpPr/>
            <p:nvPr/>
          </p:nvSpPr>
          <p:spPr>
            <a:xfrm>
              <a:off x="3951300" y="3970250"/>
              <a:ext cx="354725" cy="182100"/>
            </a:xfrm>
            <a:custGeom>
              <a:avLst/>
              <a:gdLst/>
              <a:ahLst/>
              <a:cxnLst/>
              <a:rect l="l" t="t" r="r" b="b"/>
              <a:pathLst>
                <a:path w="14189" h="7284" extrusionOk="0">
                  <a:moveTo>
                    <a:pt x="11528" y="0"/>
                  </a:moveTo>
                  <a:lnTo>
                    <a:pt x="11528" y="1077"/>
                  </a:lnTo>
                  <a:lnTo>
                    <a:pt x="12352" y="1077"/>
                  </a:lnTo>
                  <a:lnTo>
                    <a:pt x="9153" y="4307"/>
                  </a:lnTo>
                  <a:lnTo>
                    <a:pt x="5701" y="887"/>
                  </a:lnTo>
                  <a:lnTo>
                    <a:pt x="1" y="6556"/>
                  </a:lnTo>
                  <a:lnTo>
                    <a:pt x="761" y="7284"/>
                  </a:lnTo>
                  <a:lnTo>
                    <a:pt x="5701" y="2375"/>
                  </a:lnTo>
                  <a:lnTo>
                    <a:pt x="9153" y="5827"/>
                  </a:lnTo>
                  <a:lnTo>
                    <a:pt x="13112" y="1837"/>
                  </a:lnTo>
                  <a:lnTo>
                    <a:pt x="13112" y="2660"/>
                  </a:lnTo>
                  <a:lnTo>
                    <a:pt x="14189" y="2660"/>
                  </a:lnTo>
                  <a:lnTo>
                    <a:pt x="1418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9"/>
            <p:cNvSpPr/>
            <p:nvPr/>
          </p:nvSpPr>
          <p:spPr>
            <a:xfrm>
              <a:off x="3961600" y="4210125"/>
              <a:ext cx="53075" cy="53075"/>
            </a:xfrm>
            <a:custGeom>
              <a:avLst/>
              <a:gdLst/>
              <a:ahLst/>
              <a:cxnLst/>
              <a:rect l="l" t="t" r="r" b="b"/>
              <a:pathLst>
                <a:path w="2123" h="2123" extrusionOk="0">
                  <a:moveTo>
                    <a:pt x="1" y="1"/>
                  </a:moveTo>
                  <a:lnTo>
                    <a:pt x="1" y="2123"/>
                  </a:lnTo>
                  <a:lnTo>
                    <a:pt x="2122" y="2123"/>
                  </a:lnTo>
                  <a:lnTo>
                    <a:pt x="212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9"/>
            <p:cNvSpPr/>
            <p:nvPr/>
          </p:nvSpPr>
          <p:spPr>
            <a:xfrm>
              <a:off x="3961600" y="4289300"/>
              <a:ext cx="53075" cy="79200"/>
            </a:xfrm>
            <a:custGeom>
              <a:avLst/>
              <a:gdLst/>
              <a:ahLst/>
              <a:cxnLst/>
              <a:rect l="l" t="t" r="r" b="b"/>
              <a:pathLst>
                <a:path w="2123" h="3168" extrusionOk="0">
                  <a:moveTo>
                    <a:pt x="1" y="1"/>
                  </a:moveTo>
                  <a:lnTo>
                    <a:pt x="1" y="3168"/>
                  </a:lnTo>
                  <a:lnTo>
                    <a:pt x="2122" y="3168"/>
                  </a:lnTo>
                  <a:lnTo>
                    <a:pt x="212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9"/>
            <p:cNvSpPr/>
            <p:nvPr/>
          </p:nvSpPr>
          <p:spPr>
            <a:xfrm>
              <a:off x="4066900" y="4130175"/>
              <a:ext cx="53875" cy="53075"/>
            </a:xfrm>
            <a:custGeom>
              <a:avLst/>
              <a:gdLst/>
              <a:ahLst/>
              <a:cxnLst/>
              <a:rect l="l" t="t" r="r" b="b"/>
              <a:pathLst>
                <a:path w="2155" h="2123" extrusionOk="0">
                  <a:moveTo>
                    <a:pt x="1" y="0"/>
                  </a:moveTo>
                  <a:lnTo>
                    <a:pt x="1" y="2122"/>
                  </a:lnTo>
                  <a:lnTo>
                    <a:pt x="2154" y="2122"/>
                  </a:lnTo>
                  <a:lnTo>
                    <a:pt x="215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9"/>
            <p:cNvSpPr/>
            <p:nvPr/>
          </p:nvSpPr>
          <p:spPr>
            <a:xfrm>
              <a:off x="4173000" y="4236250"/>
              <a:ext cx="53850" cy="53875"/>
            </a:xfrm>
            <a:custGeom>
              <a:avLst/>
              <a:gdLst/>
              <a:ahLst/>
              <a:cxnLst/>
              <a:rect l="l" t="t" r="r" b="b"/>
              <a:pathLst>
                <a:path w="2154" h="2155" extrusionOk="0">
                  <a:moveTo>
                    <a:pt x="0" y="1"/>
                  </a:moveTo>
                  <a:lnTo>
                    <a:pt x="0" y="2154"/>
                  </a:lnTo>
                  <a:lnTo>
                    <a:pt x="2154" y="2154"/>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9"/>
            <p:cNvSpPr/>
            <p:nvPr/>
          </p:nvSpPr>
          <p:spPr>
            <a:xfrm>
              <a:off x="4066900" y="4210125"/>
              <a:ext cx="53875" cy="159175"/>
            </a:xfrm>
            <a:custGeom>
              <a:avLst/>
              <a:gdLst/>
              <a:ahLst/>
              <a:cxnLst/>
              <a:rect l="l" t="t" r="r" b="b"/>
              <a:pathLst>
                <a:path w="2155" h="6367" extrusionOk="0">
                  <a:moveTo>
                    <a:pt x="1" y="1"/>
                  </a:moveTo>
                  <a:lnTo>
                    <a:pt x="1" y="6366"/>
                  </a:lnTo>
                  <a:lnTo>
                    <a:pt x="2154" y="6366"/>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9"/>
            <p:cNvSpPr/>
            <p:nvPr/>
          </p:nvSpPr>
          <p:spPr>
            <a:xfrm>
              <a:off x="4173000" y="4315425"/>
              <a:ext cx="53850" cy="53875"/>
            </a:xfrm>
            <a:custGeom>
              <a:avLst/>
              <a:gdLst/>
              <a:ahLst/>
              <a:cxnLst/>
              <a:rect l="l" t="t" r="r" b="b"/>
              <a:pathLst>
                <a:path w="2154" h="2155" extrusionOk="0">
                  <a:moveTo>
                    <a:pt x="0" y="1"/>
                  </a:moveTo>
                  <a:lnTo>
                    <a:pt x="0" y="2154"/>
                  </a:lnTo>
                  <a:lnTo>
                    <a:pt x="2154" y="2154"/>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49"/>
          <p:cNvGrpSpPr/>
          <p:nvPr/>
        </p:nvGrpSpPr>
        <p:grpSpPr>
          <a:xfrm rot="-1800044">
            <a:off x="-1211402" y="1918235"/>
            <a:ext cx="1799974" cy="1799877"/>
            <a:chOff x="5379147" y="4397803"/>
            <a:chExt cx="1800013" cy="1799916"/>
          </a:xfrm>
        </p:grpSpPr>
        <p:sp>
          <p:nvSpPr>
            <p:cNvPr id="5401" name="Google Shape;5401;p49"/>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2" name="Google Shape;5402;p49"/>
            <p:cNvGrpSpPr/>
            <p:nvPr/>
          </p:nvGrpSpPr>
          <p:grpSpPr>
            <a:xfrm>
              <a:off x="5379147" y="4397808"/>
              <a:ext cx="1800013" cy="1799912"/>
              <a:chOff x="-647750" y="2113450"/>
              <a:chExt cx="1456675" cy="1460375"/>
            </a:xfrm>
          </p:grpSpPr>
          <p:sp>
            <p:nvSpPr>
              <p:cNvPr id="5403" name="Google Shape;5403;p49"/>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9"/>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9"/>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9"/>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9"/>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9"/>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9"/>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9"/>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9"/>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9"/>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9"/>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9"/>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9"/>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9"/>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9"/>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9"/>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9"/>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9"/>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9"/>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9"/>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9"/>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49"/>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49"/>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9"/>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9"/>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9"/>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9"/>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9"/>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9"/>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9"/>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9"/>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9"/>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9"/>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9"/>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9"/>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9"/>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9"/>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9"/>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9"/>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9"/>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9"/>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9"/>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9"/>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9"/>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9"/>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9"/>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9"/>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9"/>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9"/>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9"/>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9"/>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4" name="Google Shape;5454;p49"/>
          <p:cNvGrpSpPr/>
          <p:nvPr/>
        </p:nvGrpSpPr>
        <p:grpSpPr>
          <a:xfrm rot="900292">
            <a:off x="8190731" y="-730037"/>
            <a:ext cx="1800006" cy="1800052"/>
            <a:chOff x="3704502" y="-818471"/>
            <a:chExt cx="1800013" cy="1800059"/>
          </a:xfrm>
        </p:grpSpPr>
        <p:sp>
          <p:nvSpPr>
            <p:cNvPr id="5455" name="Google Shape;5455;p49"/>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6" name="Google Shape;5456;p49"/>
            <p:cNvGrpSpPr/>
            <p:nvPr/>
          </p:nvGrpSpPr>
          <p:grpSpPr>
            <a:xfrm rot="278">
              <a:off x="3704502" y="-818397"/>
              <a:ext cx="1800013" cy="1799912"/>
              <a:chOff x="-647750" y="2113450"/>
              <a:chExt cx="1456675" cy="1460375"/>
            </a:xfrm>
          </p:grpSpPr>
          <p:sp>
            <p:nvSpPr>
              <p:cNvPr id="5457" name="Google Shape;5457;p49"/>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9"/>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9"/>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9"/>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9"/>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9"/>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9"/>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9"/>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9"/>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9"/>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9"/>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9"/>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9"/>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9"/>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9"/>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9"/>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9"/>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9"/>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9"/>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9"/>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9"/>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9"/>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9"/>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9"/>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9"/>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9"/>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9"/>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9"/>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9"/>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9"/>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9"/>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9"/>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9"/>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9"/>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9"/>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9"/>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9"/>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9"/>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9"/>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9"/>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9"/>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9"/>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9"/>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9"/>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9"/>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9"/>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9"/>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9"/>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9"/>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9"/>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9"/>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08" name="Google Shape;5508;p49"/>
          <p:cNvGrpSpPr/>
          <p:nvPr/>
        </p:nvGrpSpPr>
        <p:grpSpPr>
          <a:xfrm rot="900292">
            <a:off x="4797223" y="4650976"/>
            <a:ext cx="1799728" cy="1853566"/>
            <a:chOff x="8345411" y="-262678"/>
            <a:chExt cx="1799735" cy="1853574"/>
          </a:xfrm>
        </p:grpSpPr>
        <p:sp>
          <p:nvSpPr>
            <p:cNvPr id="5509" name="Google Shape;5509;p49"/>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0" name="Google Shape;5510;p49"/>
            <p:cNvGrpSpPr/>
            <p:nvPr/>
          </p:nvGrpSpPr>
          <p:grpSpPr>
            <a:xfrm>
              <a:off x="8345411" y="-262212"/>
              <a:ext cx="1799735" cy="1852424"/>
              <a:chOff x="-4083250" y="2098675"/>
              <a:chExt cx="1446500" cy="1489925"/>
            </a:xfrm>
          </p:grpSpPr>
          <p:sp>
            <p:nvSpPr>
              <p:cNvPr id="5511" name="Google Shape;5511;p49"/>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9"/>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9"/>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9"/>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9"/>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9"/>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9"/>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9"/>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9"/>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9"/>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9"/>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9"/>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9"/>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9"/>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9"/>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9"/>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9"/>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9"/>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9"/>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9"/>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9"/>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9"/>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9"/>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9"/>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9"/>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9"/>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9"/>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9"/>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9"/>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9"/>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9"/>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9"/>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9"/>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9"/>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9"/>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9"/>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9"/>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9"/>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9"/>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9"/>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9"/>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9"/>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9"/>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9"/>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9"/>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9"/>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9"/>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9"/>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9"/>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9"/>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9"/>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9"/>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9"/>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9"/>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9"/>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9"/>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49"/>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9"/>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9"/>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9"/>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9"/>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9"/>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9"/>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9"/>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9"/>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9"/>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9"/>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9"/>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9"/>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9"/>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9"/>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9"/>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9"/>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9"/>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9"/>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9"/>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9"/>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9"/>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9"/>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9"/>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9"/>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9"/>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9"/>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9"/>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9"/>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9"/>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9"/>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9"/>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9"/>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9"/>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9"/>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9"/>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9"/>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9"/>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9"/>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9"/>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9"/>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9"/>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9"/>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9"/>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9"/>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49"/>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9"/>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9"/>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9"/>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9"/>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9"/>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9"/>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49"/>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9"/>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9"/>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625"/>
        <p:cNvGrpSpPr/>
        <p:nvPr/>
      </p:nvGrpSpPr>
      <p:grpSpPr>
        <a:xfrm>
          <a:off x="0" y="0"/>
          <a:ext cx="0" cy="0"/>
          <a:chOff x="0" y="0"/>
          <a:chExt cx="0" cy="0"/>
        </a:xfrm>
      </p:grpSpPr>
      <p:sp>
        <p:nvSpPr>
          <p:cNvPr id="5626" name="Google Shape;5626;p50"/>
          <p:cNvSpPr txBox="1">
            <a:spLocks noGrp="1"/>
          </p:cNvSpPr>
          <p:nvPr>
            <p:ph type="title"/>
          </p:nvPr>
        </p:nvSpPr>
        <p:spPr>
          <a:xfrm>
            <a:off x="720000" y="1301850"/>
            <a:ext cx="3772800" cy="1708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A PICTURE REINFORCES THE CONCEPT</a:t>
            </a:r>
            <a:endParaRPr/>
          </a:p>
        </p:txBody>
      </p:sp>
      <p:sp>
        <p:nvSpPr>
          <p:cNvPr id="5627" name="Google Shape;5627;p50"/>
          <p:cNvSpPr txBox="1">
            <a:spLocks noGrp="1"/>
          </p:cNvSpPr>
          <p:nvPr>
            <p:ph type="subTitle" idx="1"/>
          </p:nvPr>
        </p:nvSpPr>
        <p:spPr>
          <a:xfrm>
            <a:off x="720000" y="3010350"/>
            <a:ext cx="3772800" cy="8313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Images reveal large amounts of data, so remember: use an image instead of a long text. Your audience will appreciate it</a:t>
            </a:r>
            <a:endParaRPr/>
          </a:p>
        </p:txBody>
      </p:sp>
      <p:pic>
        <p:nvPicPr>
          <p:cNvPr id="5628" name="Google Shape;5628;p50"/>
          <p:cNvPicPr preferRelativeResize="0"/>
          <p:nvPr/>
        </p:nvPicPr>
        <p:blipFill rotWithShape="1">
          <a:blip r:embed="rId3">
            <a:alphaModFix/>
          </a:blip>
          <a:srcRect l="8963" t="-10" r="19612" b="10"/>
          <a:stretch/>
        </p:blipFill>
        <p:spPr>
          <a:xfrm>
            <a:off x="4702350" y="710550"/>
            <a:ext cx="3721500" cy="3722400"/>
          </a:xfrm>
          <a:prstGeom prst="rect">
            <a:avLst/>
          </a:prstGeom>
          <a:noFill/>
          <a:ln>
            <a:noFill/>
          </a:ln>
        </p:spPr>
      </p:pic>
      <p:grpSp>
        <p:nvGrpSpPr>
          <p:cNvPr id="5629" name="Google Shape;5629;p50"/>
          <p:cNvGrpSpPr/>
          <p:nvPr/>
        </p:nvGrpSpPr>
        <p:grpSpPr>
          <a:xfrm rot="-1800044">
            <a:off x="-1211402" y="1918235"/>
            <a:ext cx="1799974" cy="1799877"/>
            <a:chOff x="5379147" y="4397803"/>
            <a:chExt cx="1800013" cy="1799916"/>
          </a:xfrm>
        </p:grpSpPr>
        <p:sp>
          <p:nvSpPr>
            <p:cNvPr id="5630" name="Google Shape;5630;p50"/>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1" name="Google Shape;5631;p50"/>
            <p:cNvGrpSpPr/>
            <p:nvPr/>
          </p:nvGrpSpPr>
          <p:grpSpPr>
            <a:xfrm>
              <a:off x="5379147" y="4397808"/>
              <a:ext cx="1800013" cy="1799912"/>
              <a:chOff x="-647750" y="2113450"/>
              <a:chExt cx="1456675" cy="1460375"/>
            </a:xfrm>
          </p:grpSpPr>
          <p:sp>
            <p:nvSpPr>
              <p:cNvPr id="5632" name="Google Shape;5632;p50"/>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0"/>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0"/>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0"/>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0"/>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0"/>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0"/>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0"/>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0"/>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0"/>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0"/>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0"/>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0"/>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0"/>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0"/>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0"/>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0"/>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0"/>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0"/>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0"/>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0"/>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0"/>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0"/>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0"/>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0"/>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0"/>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0"/>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0"/>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0"/>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0"/>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0"/>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0"/>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0"/>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0"/>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0"/>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0"/>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0"/>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0"/>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0"/>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0"/>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0"/>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0"/>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0"/>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0"/>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0"/>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0"/>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0"/>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0"/>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0"/>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0"/>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0"/>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83" name="Google Shape;5683;p50"/>
          <p:cNvGrpSpPr/>
          <p:nvPr/>
        </p:nvGrpSpPr>
        <p:grpSpPr>
          <a:xfrm rot="900292">
            <a:off x="8190731" y="-730037"/>
            <a:ext cx="1800006" cy="1800052"/>
            <a:chOff x="3704502" y="-818471"/>
            <a:chExt cx="1800013" cy="1800059"/>
          </a:xfrm>
        </p:grpSpPr>
        <p:sp>
          <p:nvSpPr>
            <p:cNvPr id="5684" name="Google Shape;5684;p50"/>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5" name="Google Shape;5685;p50"/>
            <p:cNvGrpSpPr/>
            <p:nvPr/>
          </p:nvGrpSpPr>
          <p:grpSpPr>
            <a:xfrm rot="278">
              <a:off x="3704502" y="-818397"/>
              <a:ext cx="1800013" cy="1799912"/>
              <a:chOff x="-647750" y="2113450"/>
              <a:chExt cx="1456675" cy="1460375"/>
            </a:xfrm>
          </p:grpSpPr>
          <p:sp>
            <p:nvSpPr>
              <p:cNvPr id="5686" name="Google Shape;5686;p50"/>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0"/>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0"/>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0"/>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0"/>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0"/>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0"/>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0"/>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0"/>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0"/>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0"/>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0"/>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0"/>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0"/>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0"/>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0"/>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0"/>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0"/>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0"/>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0"/>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0"/>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0"/>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0"/>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0"/>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0"/>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0"/>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0"/>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0"/>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0"/>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0"/>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0"/>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0"/>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0"/>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0"/>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0"/>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0"/>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0"/>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0"/>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0"/>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0"/>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0"/>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0"/>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0"/>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0"/>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0"/>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0"/>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0"/>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0"/>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0"/>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0"/>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0"/>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7" name="Google Shape;5737;p50"/>
          <p:cNvGrpSpPr/>
          <p:nvPr/>
        </p:nvGrpSpPr>
        <p:grpSpPr>
          <a:xfrm rot="900292">
            <a:off x="4797223" y="4650976"/>
            <a:ext cx="1799728" cy="1853566"/>
            <a:chOff x="8345411" y="-262678"/>
            <a:chExt cx="1799735" cy="1853574"/>
          </a:xfrm>
        </p:grpSpPr>
        <p:sp>
          <p:nvSpPr>
            <p:cNvPr id="5738" name="Google Shape;5738;p50"/>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9" name="Google Shape;5739;p50"/>
            <p:cNvGrpSpPr/>
            <p:nvPr/>
          </p:nvGrpSpPr>
          <p:grpSpPr>
            <a:xfrm>
              <a:off x="8345411" y="-262212"/>
              <a:ext cx="1799735" cy="1852424"/>
              <a:chOff x="-4083250" y="2098675"/>
              <a:chExt cx="1446500" cy="1489925"/>
            </a:xfrm>
          </p:grpSpPr>
          <p:sp>
            <p:nvSpPr>
              <p:cNvPr id="5740" name="Google Shape;5740;p50"/>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0"/>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0"/>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0"/>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0"/>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0"/>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0"/>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0"/>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0"/>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0"/>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0"/>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0"/>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0"/>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0"/>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0"/>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0"/>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0"/>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0"/>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0"/>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0"/>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0"/>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0"/>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0"/>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0"/>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0"/>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0"/>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0"/>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0"/>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0"/>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0"/>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0"/>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0"/>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0"/>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0"/>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0"/>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0"/>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0"/>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0"/>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0"/>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0"/>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0"/>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0"/>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0"/>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0"/>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0"/>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0"/>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0"/>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0"/>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0"/>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0"/>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0"/>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0"/>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0"/>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0"/>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0"/>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0"/>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0"/>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0"/>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0"/>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0"/>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0"/>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0"/>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0"/>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0"/>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0"/>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0"/>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0"/>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0"/>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0"/>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0"/>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0"/>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0"/>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0"/>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0"/>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0"/>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0"/>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0"/>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0"/>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0"/>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0"/>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0"/>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0"/>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0"/>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0"/>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0"/>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0"/>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0"/>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0"/>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0"/>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0"/>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0"/>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0"/>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0"/>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0"/>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0"/>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0"/>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0"/>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0"/>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0"/>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0"/>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0"/>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0"/>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0"/>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0"/>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0"/>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0"/>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0"/>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0"/>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0"/>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0"/>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0"/>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854"/>
        <p:cNvGrpSpPr/>
        <p:nvPr/>
      </p:nvGrpSpPr>
      <p:grpSpPr>
        <a:xfrm>
          <a:off x="0" y="0"/>
          <a:ext cx="0" cy="0"/>
          <a:chOff x="0" y="0"/>
          <a:chExt cx="0" cy="0"/>
        </a:xfrm>
      </p:grpSpPr>
      <p:sp>
        <p:nvSpPr>
          <p:cNvPr id="5855" name="Google Shape;5855;p51"/>
          <p:cNvSpPr txBox="1">
            <a:spLocks noGrp="1"/>
          </p:cNvSpPr>
          <p:nvPr>
            <p:ph type="title"/>
          </p:nvPr>
        </p:nvSpPr>
        <p:spPr>
          <a:xfrm>
            <a:off x="3676650" y="3629025"/>
            <a:ext cx="4747500" cy="974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A PICTURE IS WORTH A THOUSAND WORDS</a:t>
            </a:r>
            <a:endParaRPr/>
          </a:p>
        </p:txBody>
      </p:sp>
      <p:grpSp>
        <p:nvGrpSpPr>
          <p:cNvPr id="5856" name="Google Shape;5856;p51"/>
          <p:cNvGrpSpPr/>
          <p:nvPr/>
        </p:nvGrpSpPr>
        <p:grpSpPr>
          <a:xfrm rot="-1800044">
            <a:off x="5346573" y="-1253190"/>
            <a:ext cx="1799974" cy="1799877"/>
            <a:chOff x="5379147" y="4397803"/>
            <a:chExt cx="1800013" cy="1799916"/>
          </a:xfrm>
        </p:grpSpPr>
        <p:sp>
          <p:nvSpPr>
            <p:cNvPr id="5857" name="Google Shape;5857;p51"/>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8" name="Google Shape;5858;p51"/>
            <p:cNvGrpSpPr/>
            <p:nvPr/>
          </p:nvGrpSpPr>
          <p:grpSpPr>
            <a:xfrm>
              <a:off x="5379147" y="4397808"/>
              <a:ext cx="1800013" cy="1799912"/>
              <a:chOff x="-647750" y="2113450"/>
              <a:chExt cx="1456675" cy="1460375"/>
            </a:xfrm>
          </p:grpSpPr>
          <p:sp>
            <p:nvSpPr>
              <p:cNvPr id="5859" name="Google Shape;5859;p51"/>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1"/>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1"/>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1"/>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1"/>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1"/>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1"/>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1"/>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1"/>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1"/>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1"/>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1"/>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1"/>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1"/>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1"/>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1"/>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1"/>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1"/>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1"/>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1"/>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1"/>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1"/>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1"/>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1"/>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1"/>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1"/>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1"/>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1"/>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1"/>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1"/>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1"/>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1"/>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1"/>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1"/>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1"/>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1"/>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1"/>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1"/>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1"/>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1"/>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1"/>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1"/>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1"/>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1"/>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1"/>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1"/>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1"/>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1"/>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1"/>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1"/>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1"/>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10" name="Google Shape;5910;p51"/>
          <p:cNvGrpSpPr/>
          <p:nvPr/>
        </p:nvGrpSpPr>
        <p:grpSpPr>
          <a:xfrm rot="900292">
            <a:off x="-1224744" y="-272837"/>
            <a:ext cx="1800006" cy="1800052"/>
            <a:chOff x="3704502" y="-818471"/>
            <a:chExt cx="1800013" cy="1800059"/>
          </a:xfrm>
        </p:grpSpPr>
        <p:sp>
          <p:nvSpPr>
            <p:cNvPr id="5911" name="Google Shape;5911;p51"/>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2" name="Google Shape;5912;p51"/>
            <p:cNvGrpSpPr/>
            <p:nvPr/>
          </p:nvGrpSpPr>
          <p:grpSpPr>
            <a:xfrm rot="278">
              <a:off x="3704502" y="-818397"/>
              <a:ext cx="1800013" cy="1799912"/>
              <a:chOff x="-647750" y="2113450"/>
              <a:chExt cx="1456675" cy="1460375"/>
            </a:xfrm>
          </p:grpSpPr>
          <p:sp>
            <p:nvSpPr>
              <p:cNvPr id="5913" name="Google Shape;5913;p51"/>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1"/>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1"/>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1"/>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1"/>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1"/>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1"/>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1"/>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1"/>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1"/>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1"/>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1"/>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1"/>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1"/>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1"/>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1"/>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1"/>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1"/>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1"/>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1"/>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1"/>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1"/>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1"/>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1"/>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1"/>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1"/>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1"/>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1"/>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1"/>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1"/>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1"/>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1"/>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1"/>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1"/>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1"/>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1"/>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1"/>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1"/>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1"/>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1"/>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1"/>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1"/>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1"/>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1"/>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1"/>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1"/>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1"/>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1"/>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1"/>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1"/>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1"/>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4" name="Google Shape;5964;p51"/>
          <p:cNvGrpSpPr/>
          <p:nvPr/>
        </p:nvGrpSpPr>
        <p:grpSpPr>
          <a:xfrm rot="900292">
            <a:off x="8124648" y="4441426"/>
            <a:ext cx="1799728" cy="1853566"/>
            <a:chOff x="8345411" y="-262678"/>
            <a:chExt cx="1799735" cy="1853574"/>
          </a:xfrm>
        </p:grpSpPr>
        <p:sp>
          <p:nvSpPr>
            <p:cNvPr id="5965" name="Google Shape;5965;p51"/>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6" name="Google Shape;5966;p51"/>
            <p:cNvGrpSpPr/>
            <p:nvPr/>
          </p:nvGrpSpPr>
          <p:grpSpPr>
            <a:xfrm>
              <a:off x="8345411" y="-262212"/>
              <a:ext cx="1799735" cy="1852424"/>
              <a:chOff x="-4083250" y="2098675"/>
              <a:chExt cx="1446500" cy="1489925"/>
            </a:xfrm>
          </p:grpSpPr>
          <p:sp>
            <p:nvSpPr>
              <p:cNvPr id="5967" name="Google Shape;5967;p51"/>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1"/>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1"/>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1"/>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1"/>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1"/>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1"/>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1"/>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1"/>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1"/>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1"/>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1"/>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1"/>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1"/>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1"/>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1"/>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1"/>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1"/>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1"/>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1"/>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1"/>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1"/>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1"/>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1"/>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1"/>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1"/>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1"/>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1"/>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1"/>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1"/>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1"/>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1"/>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1"/>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1"/>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1"/>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1"/>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1"/>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1"/>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1"/>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1"/>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1"/>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1"/>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1"/>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1"/>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1"/>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1"/>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1"/>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1"/>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1"/>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1"/>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1"/>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1"/>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1"/>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1"/>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1"/>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1"/>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1"/>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1"/>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1"/>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1"/>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1"/>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1"/>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1"/>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1"/>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1"/>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1"/>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1"/>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1"/>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1"/>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1"/>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1"/>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1"/>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1"/>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1"/>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1"/>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1"/>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1"/>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1"/>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1"/>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1"/>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1"/>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1"/>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1"/>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1"/>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1"/>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1"/>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1"/>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1"/>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1"/>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1"/>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1"/>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1"/>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1"/>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1"/>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1"/>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1"/>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1"/>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1"/>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1"/>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1"/>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1"/>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1"/>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1"/>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1"/>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1"/>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1"/>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1"/>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1"/>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1"/>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1"/>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1"/>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081"/>
        <p:cNvGrpSpPr/>
        <p:nvPr/>
      </p:nvGrpSpPr>
      <p:grpSpPr>
        <a:xfrm>
          <a:off x="0" y="0"/>
          <a:ext cx="0" cy="0"/>
          <a:chOff x="0" y="0"/>
          <a:chExt cx="0" cy="0"/>
        </a:xfrm>
      </p:grpSpPr>
      <p:sp>
        <p:nvSpPr>
          <p:cNvPr id="6082" name="Google Shape;6082;p52"/>
          <p:cNvSpPr txBox="1">
            <a:spLocks noGrp="1"/>
          </p:cNvSpPr>
          <p:nvPr>
            <p:ph type="title"/>
          </p:nvPr>
        </p:nvSpPr>
        <p:spPr>
          <a:xfrm>
            <a:off x="720000" y="1141050"/>
            <a:ext cx="7704000" cy="2861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AWESOME WORDS</a:t>
            </a:r>
            <a:endParaRPr/>
          </a:p>
        </p:txBody>
      </p:sp>
      <p:grpSp>
        <p:nvGrpSpPr>
          <p:cNvPr id="6083" name="Google Shape;6083;p52"/>
          <p:cNvGrpSpPr/>
          <p:nvPr/>
        </p:nvGrpSpPr>
        <p:grpSpPr>
          <a:xfrm rot="900292">
            <a:off x="3469656" y="4348663"/>
            <a:ext cx="1800006" cy="1800052"/>
            <a:chOff x="3704502" y="-818471"/>
            <a:chExt cx="1800013" cy="1800059"/>
          </a:xfrm>
        </p:grpSpPr>
        <p:sp>
          <p:nvSpPr>
            <p:cNvPr id="6084" name="Google Shape;6084;p52"/>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5" name="Google Shape;6085;p52"/>
            <p:cNvGrpSpPr/>
            <p:nvPr/>
          </p:nvGrpSpPr>
          <p:grpSpPr>
            <a:xfrm rot="278">
              <a:off x="3704502" y="-818397"/>
              <a:ext cx="1800013" cy="1799912"/>
              <a:chOff x="-647750" y="2113450"/>
              <a:chExt cx="1456675" cy="1460375"/>
            </a:xfrm>
          </p:grpSpPr>
          <p:sp>
            <p:nvSpPr>
              <p:cNvPr id="6086" name="Google Shape;6086;p52"/>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2"/>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2"/>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2"/>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2"/>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2"/>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2"/>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2"/>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2"/>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2"/>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2"/>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2"/>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2"/>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2"/>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2"/>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2"/>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2"/>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2"/>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2"/>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2"/>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2"/>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2"/>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2"/>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2"/>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2"/>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2"/>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2"/>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2"/>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2"/>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2"/>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2"/>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2"/>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2"/>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2"/>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2"/>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2"/>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2"/>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2"/>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2"/>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2"/>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2"/>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2"/>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2"/>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2"/>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2"/>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2"/>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2"/>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2"/>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2"/>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2"/>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2"/>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7" name="Google Shape;6137;p52"/>
          <p:cNvGrpSpPr/>
          <p:nvPr/>
        </p:nvGrpSpPr>
        <p:grpSpPr>
          <a:xfrm rot="900292">
            <a:off x="8029198" y="-407024"/>
            <a:ext cx="1799728" cy="1853566"/>
            <a:chOff x="8345411" y="-262678"/>
            <a:chExt cx="1799735" cy="1853574"/>
          </a:xfrm>
        </p:grpSpPr>
        <p:sp>
          <p:nvSpPr>
            <p:cNvPr id="6138" name="Google Shape;6138;p52"/>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9" name="Google Shape;6139;p52"/>
            <p:cNvGrpSpPr/>
            <p:nvPr/>
          </p:nvGrpSpPr>
          <p:grpSpPr>
            <a:xfrm>
              <a:off x="8345411" y="-262212"/>
              <a:ext cx="1799735" cy="1852424"/>
              <a:chOff x="-4083250" y="2098675"/>
              <a:chExt cx="1446500" cy="1489925"/>
            </a:xfrm>
          </p:grpSpPr>
          <p:sp>
            <p:nvSpPr>
              <p:cNvPr id="6140" name="Google Shape;6140;p52"/>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2"/>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2"/>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2"/>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2"/>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2"/>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2"/>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2"/>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2"/>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2"/>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2"/>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2"/>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2"/>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2"/>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2"/>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2"/>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2"/>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2"/>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2"/>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2"/>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2"/>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2"/>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2"/>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2"/>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2"/>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2"/>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2"/>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2"/>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2"/>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2"/>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2"/>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2"/>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2"/>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2"/>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2"/>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2"/>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2"/>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2"/>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2"/>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2"/>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2"/>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2"/>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2"/>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2"/>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2"/>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2"/>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2"/>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2"/>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2"/>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2"/>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2"/>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2"/>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2"/>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2"/>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2"/>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2"/>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2"/>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2"/>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2"/>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2"/>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2"/>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2"/>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2"/>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2"/>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2"/>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2"/>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2"/>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2"/>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2"/>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2"/>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2"/>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2"/>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2"/>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2"/>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2"/>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2"/>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2"/>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2"/>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2"/>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2"/>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2"/>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2"/>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2"/>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2"/>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2"/>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2"/>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2"/>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2"/>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2"/>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2"/>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2"/>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2"/>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2"/>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2"/>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2"/>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2"/>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2"/>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2"/>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2"/>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2"/>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2"/>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2"/>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2"/>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2"/>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2"/>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2"/>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2"/>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2"/>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2"/>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2"/>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2"/>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1" name="Google Shape;6251;p52"/>
          <p:cNvGrpSpPr/>
          <p:nvPr/>
        </p:nvGrpSpPr>
        <p:grpSpPr>
          <a:xfrm rot="-1800044">
            <a:off x="-831727" y="2243962"/>
            <a:ext cx="1799696" cy="1853533"/>
            <a:chOff x="8345411" y="-262678"/>
            <a:chExt cx="1799735" cy="1853574"/>
          </a:xfrm>
        </p:grpSpPr>
        <p:sp>
          <p:nvSpPr>
            <p:cNvPr id="6252" name="Google Shape;6252;p52"/>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3" name="Google Shape;6253;p52"/>
            <p:cNvGrpSpPr/>
            <p:nvPr/>
          </p:nvGrpSpPr>
          <p:grpSpPr>
            <a:xfrm>
              <a:off x="8345411" y="-262212"/>
              <a:ext cx="1799735" cy="1852424"/>
              <a:chOff x="-4083250" y="2098675"/>
              <a:chExt cx="1446500" cy="1489925"/>
            </a:xfrm>
          </p:grpSpPr>
          <p:sp>
            <p:nvSpPr>
              <p:cNvPr id="6254" name="Google Shape;6254;p52"/>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2"/>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2"/>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2"/>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2"/>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2"/>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2"/>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2"/>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2"/>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2"/>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2"/>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2"/>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2"/>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2"/>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2"/>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2"/>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2"/>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2"/>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2"/>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2"/>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2"/>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2"/>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2"/>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2"/>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2"/>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2"/>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2"/>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2"/>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2"/>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2"/>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2"/>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2"/>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2"/>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2"/>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2"/>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2"/>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2"/>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2"/>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2"/>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2"/>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2"/>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2"/>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2"/>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2"/>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2"/>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2"/>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2"/>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2"/>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2"/>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2"/>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2"/>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2"/>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2"/>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2"/>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2"/>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2"/>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2"/>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2"/>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2"/>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2"/>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2"/>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2"/>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2"/>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2"/>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2"/>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2"/>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2"/>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2"/>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2"/>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2"/>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2"/>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2"/>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2"/>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2"/>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2"/>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2"/>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2"/>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2"/>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2"/>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2"/>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2"/>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2"/>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2"/>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2"/>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2"/>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2"/>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2"/>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2"/>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2"/>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2"/>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2"/>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2"/>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2"/>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2"/>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2"/>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2"/>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2"/>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2"/>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2"/>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2"/>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2"/>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2"/>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2"/>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2"/>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2"/>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2"/>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2"/>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2"/>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2"/>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2"/>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2"/>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65" name="Google Shape;6365;p52"/>
          <p:cNvGrpSpPr/>
          <p:nvPr/>
        </p:nvGrpSpPr>
        <p:grpSpPr>
          <a:xfrm rot="-900381">
            <a:off x="3850351" y="-1158110"/>
            <a:ext cx="1799832" cy="1799878"/>
            <a:chOff x="3704502" y="-818471"/>
            <a:chExt cx="1800013" cy="1800059"/>
          </a:xfrm>
        </p:grpSpPr>
        <p:sp>
          <p:nvSpPr>
            <p:cNvPr id="6366" name="Google Shape;6366;p52"/>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7" name="Google Shape;6367;p52"/>
            <p:cNvGrpSpPr/>
            <p:nvPr/>
          </p:nvGrpSpPr>
          <p:grpSpPr>
            <a:xfrm rot="278">
              <a:off x="3704502" y="-818397"/>
              <a:ext cx="1800013" cy="1799912"/>
              <a:chOff x="-647750" y="2113450"/>
              <a:chExt cx="1456675" cy="1460375"/>
            </a:xfrm>
          </p:grpSpPr>
          <p:sp>
            <p:nvSpPr>
              <p:cNvPr id="6368" name="Google Shape;6368;p52"/>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2"/>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2"/>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2"/>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2"/>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2"/>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2"/>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2"/>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2"/>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2"/>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2"/>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2"/>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2"/>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2"/>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2"/>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2"/>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2"/>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2"/>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2"/>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2"/>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2"/>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2"/>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2"/>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2"/>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2"/>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2"/>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2"/>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2"/>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2"/>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2"/>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2"/>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2"/>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2"/>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2"/>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2"/>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2"/>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2"/>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2"/>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2"/>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2"/>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2"/>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2"/>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2"/>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2"/>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2"/>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2"/>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2"/>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2"/>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2"/>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2"/>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2"/>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422"/>
        <p:cNvGrpSpPr/>
        <p:nvPr/>
      </p:nvGrpSpPr>
      <p:grpSpPr>
        <a:xfrm>
          <a:off x="0" y="0"/>
          <a:ext cx="0" cy="0"/>
          <a:chOff x="0" y="0"/>
          <a:chExt cx="0" cy="0"/>
        </a:xfrm>
      </p:grpSpPr>
      <p:sp>
        <p:nvSpPr>
          <p:cNvPr id="6423" name="Google Shape;6423;p53"/>
          <p:cNvSpPr txBox="1"/>
          <p:nvPr/>
        </p:nvSpPr>
        <p:spPr>
          <a:xfrm>
            <a:off x="5574595" y="4096800"/>
            <a:ext cx="22464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Despite being red, Mars is actually a cold place</a:t>
            </a:r>
            <a:endParaRPr>
              <a:solidFill>
                <a:schemeClr val="dk2"/>
              </a:solidFill>
              <a:latin typeface="Montserrat Medium"/>
              <a:ea typeface="Montserrat Medium"/>
              <a:cs typeface="Montserrat Medium"/>
              <a:sym typeface="Montserrat Medium"/>
            </a:endParaRPr>
          </a:p>
        </p:txBody>
      </p:sp>
      <p:sp>
        <p:nvSpPr>
          <p:cNvPr id="6424" name="Google Shape;6424;p53"/>
          <p:cNvSpPr txBox="1"/>
          <p:nvPr/>
        </p:nvSpPr>
        <p:spPr>
          <a:xfrm>
            <a:off x="5574595" y="1737432"/>
            <a:ext cx="22464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Venus is the second planet from the Sun</a:t>
            </a:r>
            <a:endParaRPr>
              <a:solidFill>
                <a:schemeClr val="dk2"/>
              </a:solidFill>
              <a:latin typeface="Montserrat Medium"/>
              <a:ea typeface="Montserrat Medium"/>
              <a:cs typeface="Montserrat Medium"/>
              <a:sym typeface="Montserrat Medium"/>
            </a:endParaRPr>
          </a:p>
        </p:txBody>
      </p:sp>
      <p:sp>
        <p:nvSpPr>
          <p:cNvPr id="6425" name="Google Shape;6425;p53"/>
          <p:cNvSpPr txBox="1"/>
          <p:nvPr/>
        </p:nvSpPr>
        <p:spPr>
          <a:xfrm>
            <a:off x="5574595" y="2919600"/>
            <a:ext cx="22464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Jupiter is the biggest planet of them all</a:t>
            </a:r>
            <a:endParaRPr>
              <a:solidFill>
                <a:schemeClr val="dk2"/>
              </a:solidFill>
              <a:latin typeface="Montserrat Medium"/>
              <a:ea typeface="Montserrat Medium"/>
              <a:cs typeface="Montserrat Medium"/>
              <a:sym typeface="Montserrat Medium"/>
            </a:endParaRPr>
          </a:p>
        </p:txBody>
      </p:sp>
      <p:sp>
        <p:nvSpPr>
          <p:cNvPr id="6426" name="Google Shape;6426;p53"/>
          <p:cNvSpPr txBox="1"/>
          <p:nvPr/>
        </p:nvSpPr>
        <p:spPr>
          <a:xfrm>
            <a:off x="5574595" y="2580663"/>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JUPITER</a:t>
            </a:r>
            <a:endParaRPr sz="2400">
              <a:solidFill>
                <a:schemeClr val="dk2"/>
              </a:solidFill>
              <a:latin typeface="Orbitron Black"/>
              <a:ea typeface="Orbitron Black"/>
              <a:cs typeface="Orbitron Black"/>
              <a:sym typeface="Orbitron Black"/>
            </a:endParaRPr>
          </a:p>
        </p:txBody>
      </p:sp>
      <p:sp>
        <p:nvSpPr>
          <p:cNvPr id="6427" name="Google Shape;6427;p53"/>
          <p:cNvSpPr txBox="1"/>
          <p:nvPr/>
        </p:nvSpPr>
        <p:spPr>
          <a:xfrm>
            <a:off x="1324200" y="2580575"/>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r" rtl="0">
              <a:spcBef>
                <a:spcPts val="0"/>
              </a:spcBef>
              <a:spcAft>
                <a:spcPts val="0"/>
              </a:spcAft>
              <a:buNone/>
            </a:pPr>
            <a:r>
              <a:rPr lang="en" sz="2400">
                <a:solidFill>
                  <a:schemeClr val="dk2"/>
                </a:solidFill>
                <a:latin typeface="Orbitron Black"/>
                <a:ea typeface="Orbitron Black"/>
                <a:cs typeface="Orbitron Black"/>
                <a:sym typeface="Orbitron Black"/>
              </a:rPr>
              <a:t>NEPTUNE</a:t>
            </a:r>
            <a:endParaRPr sz="2400">
              <a:solidFill>
                <a:schemeClr val="dk2"/>
              </a:solidFill>
              <a:latin typeface="Orbitron Black"/>
              <a:ea typeface="Orbitron Black"/>
              <a:cs typeface="Orbitron Black"/>
              <a:sym typeface="Orbitron Black"/>
            </a:endParaRPr>
          </a:p>
        </p:txBody>
      </p:sp>
      <p:sp>
        <p:nvSpPr>
          <p:cNvPr id="6428" name="Google Shape;6428;p53"/>
          <p:cNvSpPr txBox="1"/>
          <p:nvPr/>
        </p:nvSpPr>
        <p:spPr>
          <a:xfrm>
            <a:off x="1324200" y="2918975"/>
            <a:ext cx="2246400" cy="5040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0"/>
              </a:spcAft>
              <a:buNone/>
            </a:pPr>
            <a:r>
              <a:rPr lang="en">
                <a:solidFill>
                  <a:schemeClr val="dk2"/>
                </a:solidFill>
                <a:latin typeface="Montserrat Medium"/>
                <a:ea typeface="Montserrat Medium"/>
                <a:cs typeface="Montserrat Medium"/>
                <a:sym typeface="Montserrat Medium"/>
              </a:rPr>
              <a:t>Neptune is the farthest planet from the Sun</a:t>
            </a:r>
            <a:endParaRPr>
              <a:solidFill>
                <a:schemeClr val="dk2"/>
              </a:solidFill>
              <a:latin typeface="Montserrat Medium"/>
              <a:ea typeface="Montserrat Medium"/>
              <a:cs typeface="Montserrat Medium"/>
              <a:sym typeface="Montserrat Medium"/>
            </a:endParaRPr>
          </a:p>
        </p:txBody>
      </p:sp>
      <p:sp>
        <p:nvSpPr>
          <p:cNvPr id="6429" name="Google Shape;6429;p53"/>
          <p:cNvSpPr txBox="1"/>
          <p:nvPr/>
        </p:nvSpPr>
        <p:spPr>
          <a:xfrm>
            <a:off x="5574595" y="1399032"/>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VENUS</a:t>
            </a:r>
            <a:endParaRPr sz="2400">
              <a:solidFill>
                <a:schemeClr val="dk2"/>
              </a:solidFill>
              <a:latin typeface="Orbitron Black"/>
              <a:ea typeface="Orbitron Black"/>
              <a:cs typeface="Orbitron Black"/>
              <a:sym typeface="Orbitron Black"/>
            </a:endParaRPr>
          </a:p>
        </p:txBody>
      </p:sp>
      <p:sp>
        <p:nvSpPr>
          <p:cNvPr id="6430" name="Google Shape;6430;p53"/>
          <p:cNvSpPr txBox="1"/>
          <p:nvPr/>
        </p:nvSpPr>
        <p:spPr>
          <a:xfrm>
            <a:off x="5574595" y="37584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MARS</a:t>
            </a:r>
            <a:endParaRPr sz="2400">
              <a:solidFill>
                <a:schemeClr val="dk2"/>
              </a:solidFill>
              <a:latin typeface="Orbitron Black"/>
              <a:ea typeface="Orbitron Black"/>
              <a:cs typeface="Orbitron Black"/>
              <a:sym typeface="Orbitron Black"/>
            </a:endParaRPr>
          </a:p>
        </p:txBody>
      </p:sp>
      <p:sp>
        <p:nvSpPr>
          <p:cNvPr id="6431" name="Google Shape;6431;p53"/>
          <p:cNvSpPr/>
          <p:nvPr/>
        </p:nvSpPr>
        <p:spPr>
          <a:xfrm>
            <a:off x="3669000" y="2480163"/>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sp>
        <p:nvSpPr>
          <p:cNvPr id="6432" name="Google Shape;6432;p53"/>
          <p:cNvSpPr/>
          <p:nvPr/>
        </p:nvSpPr>
        <p:spPr>
          <a:xfrm>
            <a:off x="4936200" y="1298513"/>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sp>
        <p:nvSpPr>
          <p:cNvPr id="6433" name="Google Shape;6433;p53"/>
          <p:cNvSpPr/>
          <p:nvPr/>
        </p:nvSpPr>
        <p:spPr>
          <a:xfrm>
            <a:off x="4936200" y="2480163"/>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sp>
        <p:nvSpPr>
          <p:cNvPr id="6434" name="Google Shape;6434;p53"/>
          <p:cNvSpPr/>
          <p:nvPr/>
        </p:nvSpPr>
        <p:spPr>
          <a:xfrm>
            <a:off x="4936150" y="3657934"/>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cxnSp>
        <p:nvCxnSpPr>
          <p:cNvPr id="6435" name="Google Shape;6435;p53"/>
          <p:cNvCxnSpPr>
            <a:stCxn id="6431" idx="3"/>
            <a:endCxn id="6432" idx="1"/>
          </p:cNvCxnSpPr>
          <p:nvPr/>
        </p:nvCxnSpPr>
        <p:spPr>
          <a:xfrm rot="10800000" flipH="1">
            <a:off x="4209000" y="1568163"/>
            <a:ext cx="727200" cy="11817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6436" name="Google Shape;6436;p53"/>
          <p:cNvCxnSpPr>
            <a:stCxn id="6431" idx="3"/>
            <a:endCxn id="6433" idx="1"/>
          </p:cNvCxnSpPr>
          <p:nvPr/>
        </p:nvCxnSpPr>
        <p:spPr>
          <a:xfrm>
            <a:off x="4209000" y="2749863"/>
            <a:ext cx="727200" cy="6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6437" name="Google Shape;6437;p53"/>
          <p:cNvCxnSpPr>
            <a:stCxn id="6431" idx="3"/>
            <a:endCxn id="6434" idx="1"/>
          </p:cNvCxnSpPr>
          <p:nvPr/>
        </p:nvCxnSpPr>
        <p:spPr>
          <a:xfrm>
            <a:off x="4209000" y="2749863"/>
            <a:ext cx="727200" cy="1177800"/>
          </a:xfrm>
          <a:prstGeom prst="curvedConnector3">
            <a:avLst>
              <a:gd name="adj1" fmla="val 49997"/>
            </a:avLst>
          </a:prstGeom>
          <a:noFill/>
          <a:ln w="19050" cap="flat" cmpd="sng">
            <a:solidFill>
              <a:schemeClr val="dk2"/>
            </a:solidFill>
            <a:prstDash val="solid"/>
            <a:round/>
            <a:headEnd type="none" w="med" len="med"/>
            <a:tailEnd type="oval" w="med" len="med"/>
          </a:ln>
        </p:spPr>
      </p:cxnSp>
      <p:sp>
        <p:nvSpPr>
          <p:cNvPr id="6438" name="Google Shape;6438;p53"/>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IMPROVING TRANSPARENCY</a:t>
            </a:r>
            <a:endParaRPr/>
          </a:p>
        </p:txBody>
      </p:sp>
      <p:grpSp>
        <p:nvGrpSpPr>
          <p:cNvPr id="6439" name="Google Shape;6439;p53"/>
          <p:cNvGrpSpPr/>
          <p:nvPr/>
        </p:nvGrpSpPr>
        <p:grpSpPr>
          <a:xfrm>
            <a:off x="3763730" y="2533775"/>
            <a:ext cx="350540" cy="433248"/>
            <a:chOff x="1475575" y="2260125"/>
            <a:chExt cx="370550" cy="451300"/>
          </a:xfrm>
        </p:grpSpPr>
        <p:sp>
          <p:nvSpPr>
            <p:cNvPr id="6440" name="Google Shape;6440;p53"/>
            <p:cNvSpPr/>
            <p:nvPr/>
          </p:nvSpPr>
          <p:spPr>
            <a:xfrm>
              <a:off x="1527825" y="2313950"/>
              <a:ext cx="318300" cy="397475"/>
            </a:xfrm>
            <a:custGeom>
              <a:avLst/>
              <a:gdLst/>
              <a:ahLst/>
              <a:cxnLst/>
              <a:rect l="l" t="t" r="r" b="b"/>
              <a:pathLst>
                <a:path w="12732" h="15899" extrusionOk="0">
                  <a:moveTo>
                    <a:pt x="11687" y="1"/>
                  </a:moveTo>
                  <a:lnTo>
                    <a:pt x="11687" y="14854"/>
                  </a:lnTo>
                  <a:lnTo>
                    <a:pt x="1" y="14854"/>
                  </a:lnTo>
                  <a:lnTo>
                    <a:pt x="1" y="15899"/>
                  </a:lnTo>
                  <a:lnTo>
                    <a:pt x="12732" y="15899"/>
                  </a:lnTo>
                  <a:lnTo>
                    <a:pt x="1273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3"/>
            <p:cNvSpPr/>
            <p:nvPr/>
          </p:nvSpPr>
          <p:spPr>
            <a:xfrm>
              <a:off x="1481925" y="2268050"/>
              <a:ext cx="72850" cy="72850"/>
            </a:xfrm>
            <a:custGeom>
              <a:avLst/>
              <a:gdLst/>
              <a:ahLst/>
              <a:cxnLst/>
              <a:rect l="l" t="t" r="r" b="b"/>
              <a:pathLst>
                <a:path w="2914" h="2914" extrusionOk="0">
                  <a:moveTo>
                    <a:pt x="2914" y="0"/>
                  </a:moveTo>
                  <a:lnTo>
                    <a:pt x="0" y="2914"/>
                  </a:lnTo>
                  <a:lnTo>
                    <a:pt x="2914" y="2914"/>
                  </a:lnTo>
                  <a:lnTo>
                    <a:pt x="291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3"/>
            <p:cNvSpPr/>
            <p:nvPr/>
          </p:nvSpPr>
          <p:spPr>
            <a:xfrm>
              <a:off x="1475575" y="2260125"/>
              <a:ext cx="318300" cy="398250"/>
            </a:xfrm>
            <a:custGeom>
              <a:avLst/>
              <a:gdLst/>
              <a:ahLst/>
              <a:cxnLst/>
              <a:rect l="l" t="t" r="r" b="b"/>
              <a:pathLst>
                <a:path w="12732" h="15930" extrusionOk="0">
                  <a:moveTo>
                    <a:pt x="10547" y="4244"/>
                  </a:moveTo>
                  <a:lnTo>
                    <a:pt x="10547" y="5321"/>
                  </a:lnTo>
                  <a:lnTo>
                    <a:pt x="6335" y="5321"/>
                  </a:lnTo>
                  <a:lnTo>
                    <a:pt x="6335" y="4244"/>
                  </a:lnTo>
                  <a:close/>
                  <a:moveTo>
                    <a:pt x="3168" y="6397"/>
                  </a:moveTo>
                  <a:lnTo>
                    <a:pt x="3168" y="7443"/>
                  </a:lnTo>
                  <a:lnTo>
                    <a:pt x="2091" y="7443"/>
                  </a:lnTo>
                  <a:lnTo>
                    <a:pt x="2091" y="6397"/>
                  </a:lnTo>
                  <a:close/>
                  <a:moveTo>
                    <a:pt x="10610" y="6397"/>
                  </a:moveTo>
                  <a:lnTo>
                    <a:pt x="10610" y="7443"/>
                  </a:lnTo>
                  <a:lnTo>
                    <a:pt x="4213" y="7443"/>
                  </a:lnTo>
                  <a:lnTo>
                    <a:pt x="4213" y="6397"/>
                  </a:lnTo>
                  <a:close/>
                  <a:moveTo>
                    <a:pt x="3168" y="8519"/>
                  </a:moveTo>
                  <a:lnTo>
                    <a:pt x="3168" y="9596"/>
                  </a:lnTo>
                  <a:lnTo>
                    <a:pt x="2091" y="9596"/>
                  </a:lnTo>
                  <a:lnTo>
                    <a:pt x="2091" y="8519"/>
                  </a:lnTo>
                  <a:close/>
                  <a:moveTo>
                    <a:pt x="10610" y="8519"/>
                  </a:moveTo>
                  <a:lnTo>
                    <a:pt x="10610" y="9596"/>
                  </a:lnTo>
                  <a:lnTo>
                    <a:pt x="4213" y="9596"/>
                  </a:lnTo>
                  <a:lnTo>
                    <a:pt x="4213" y="8519"/>
                  </a:lnTo>
                  <a:close/>
                  <a:moveTo>
                    <a:pt x="10610" y="10609"/>
                  </a:moveTo>
                  <a:lnTo>
                    <a:pt x="10610" y="11686"/>
                  </a:lnTo>
                  <a:lnTo>
                    <a:pt x="2123" y="11686"/>
                  </a:lnTo>
                  <a:lnTo>
                    <a:pt x="2123" y="10609"/>
                  </a:lnTo>
                  <a:close/>
                  <a:moveTo>
                    <a:pt x="10610" y="12763"/>
                  </a:moveTo>
                  <a:lnTo>
                    <a:pt x="10610" y="13840"/>
                  </a:lnTo>
                  <a:lnTo>
                    <a:pt x="2123" y="13840"/>
                  </a:lnTo>
                  <a:lnTo>
                    <a:pt x="2123" y="12763"/>
                  </a:lnTo>
                  <a:close/>
                  <a:moveTo>
                    <a:pt x="4213" y="0"/>
                  </a:moveTo>
                  <a:lnTo>
                    <a:pt x="4213" y="4244"/>
                  </a:lnTo>
                  <a:lnTo>
                    <a:pt x="1" y="4244"/>
                  </a:lnTo>
                  <a:lnTo>
                    <a:pt x="1" y="15930"/>
                  </a:lnTo>
                  <a:lnTo>
                    <a:pt x="12732" y="15930"/>
                  </a:lnTo>
                  <a:lnTo>
                    <a:pt x="1273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3"/>
          <p:cNvGrpSpPr/>
          <p:nvPr/>
        </p:nvGrpSpPr>
        <p:grpSpPr>
          <a:xfrm>
            <a:off x="4990158" y="2533860"/>
            <a:ext cx="431984" cy="432006"/>
            <a:chOff x="5104075" y="2831750"/>
            <a:chExt cx="451300" cy="449725"/>
          </a:xfrm>
        </p:grpSpPr>
        <p:sp>
          <p:nvSpPr>
            <p:cNvPr id="6444" name="Google Shape;6444;p53"/>
            <p:cNvSpPr/>
            <p:nvPr/>
          </p:nvSpPr>
          <p:spPr>
            <a:xfrm>
              <a:off x="5528425" y="3042350"/>
              <a:ext cx="26950" cy="26150"/>
            </a:xfrm>
            <a:custGeom>
              <a:avLst/>
              <a:gdLst/>
              <a:ahLst/>
              <a:cxnLst/>
              <a:rect l="l" t="t" r="r" b="b"/>
              <a:pathLst>
                <a:path w="1078" h="1046" extrusionOk="0">
                  <a:moveTo>
                    <a:pt x="1" y="0"/>
                  </a:moveTo>
                  <a:lnTo>
                    <a:pt x="1" y="1045"/>
                  </a:lnTo>
                  <a:lnTo>
                    <a:pt x="1077" y="1045"/>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3"/>
            <p:cNvSpPr/>
            <p:nvPr/>
          </p:nvSpPr>
          <p:spPr>
            <a:xfrm>
              <a:off x="5528425" y="3095400"/>
              <a:ext cx="26950" cy="26925"/>
            </a:xfrm>
            <a:custGeom>
              <a:avLst/>
              <a:gdLst/>
              <a:ahLst/>
              <a:cxnLst/>
              <a:rect l="l" t="t" r="r" b="b"/>
              <a:pathLst>
                <a:path w="1078" h="1077"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3"/>
            <p:cNvSpPr/>
            <p:nvPr/>
          </p:nvSpPr>
          <p:spPr>
            <a:xfrm>
              <a:off x="5528425" y="3149225"/>
              <a:ext cx="26950" cy="26950"/>
            </a:xfrm>
            <a:custGeom>
              <a:avLst/>
              <a:gdLst/>
              <a:ahLst/>
              <a:cxnLst/>
              <a:rect l="l" t="t" r="r" b="b"/>
              <a:pathLst>
                <a:path w="1078" h="1078"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3"/>
            <p:cNvSpPr/>
            <p:nvPr/>
          </p:nvSpPr>
          <p:spPr>
            <a:xfrm>
              <a:off x="5528425" y="3201475"/>
              <a:ext cx="26950" cy="26950"/>
            </a:xfrm>
            <a:custGeom>
              <a:avLst/>
              <a:gdLst/>
              <a:ahLst/>
              <a:cxnLst/>
              <a:rect l="l" t="t" r="r" b="b"/>
              <a:pathLst>
                <a:path w="1078" h="1078" extrusionOk="0">
                  <a:moveTo>
                    <a:pt x="1" y="1"/>
                  </a:moveTo>
                  <a:lnTo>
                    <a:pt x="1" y="1077"/>
                  </a:lnTo>
                  <a:lnTo>
                    <a:pt x="1077" y="1077"/>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3"/>
            <p:cNvSpPr/>
            <p:nvPr/>
          </p:nvSpPr>
          <p:spPr>
            <a:xfrm>
              <a:off x="5528425" y="3254525"/>
              <a:ext cx="26950" cy="26950"/>
            </a:xfrm>
            <a:custGeom>
              <a:avLst/>
              <a:gdLst/>
              <a:ahLst/>
              <a:cxnLst/>
              <a:rect l="l" t="t" r="r" b="b"/>
              <a:pathLst>
                <a:path w="1078" h="1078"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3"/>
            <p:cNvSpPr/>
            <p:nvPr/>
          </p:nvSpPr>
          <p:spPr>
            <a:xfrm>
              <a:off x="5475375" y="3254525"/>
              <a:ext cx="26950" cy="26950"/>
            </a:xfrm>
            <a:custGeom>
              <a:avLst/>
              <a:gdLst/>
              <a:ahLst/>
              <a:cxnLst/>
              <a:rect l="l" t="t" r="r" b="b"/>
              <a:pathLst>
                <a:path w="1078" h="1078" extrusionOk="0">
                  <a:moveTo>
                    <a:pt x="1" y="0"/>
                  </a:moveTo>
                  <a:lnTo>
                    <a:pt x="1" y="1077"/>
                  </a:lnTo>
                  <a:lnTo>
                    <a:pt x="1078" y="1077"/>
                  </a:ln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3"/>
            <p:cNvSpPr/>
            <p:nvPr/>
          </p:nvSpPr>
          <p:spPr>
            <a:xfrm>
              <a:off x="5423125" y="3254525"/>
              <a:ext cx="26950" cy="26950"/>
            </a:xfrm>
            <a:custGeom>
              <a:avLst/>
              <a:gdLst/>
              <a:ahLst/>
              <a:cxnLst/>
              <a:rect l="l" t="t" r="r" b="b"/>
              <a:pathLst>
                <a:path w="1078" h="1078"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3"/>
            <p:cNvSpPr/>
            <p:nvPr/>
          </p:nvSpPr>
          <p:spPr>
            <a:xfrm>
              <a:off x="5104075" y="3042350"/>
              <a:ext cx="26925" cy="26150"/>
            </a:xfrm>
            <a:custGeom>
              <a:avLst/>
              <a:gdLst/>
              <a:ahLst/>
              <a:cxnLst/>
              <a:rect l="l" t="t" r="r" b="b"/>
              <a:pathLst>
                <a:path w="1077" h="1046" extrusionOk="0">
                  <a:moveTo>
                    <a:pt x="0" y="0"/>
                  </a:moveTo>
                  <a:lnTo>
                    <a:pt x="0" y="1045"/>
                  </a:lnTo>
                  <a:lnTo>
                    <a:pt x="1077" y="1045"/>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3"/>
            <p:cNvSpPr/>
            <p:nvPr/>
          </p:nvSpPr>
          <p:spPr>
            <a:xfrm>
              <a:off x="5104075" y="3095400"/>
              <a:ext cx="26925" cy="26925"/>
            </a:xfrm>
            <a:custGeom>
              <a:avLst/>
              <a:gdLst/>
              <a:ahLst/>
              <a:cxnLst/>
              <a:rect l="l" t="t" r="r" b="b"/>
              <a:pathLst>
                <a:path w="1077" h="1077"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3"/>
            <p:cNvSpPr/>
            <p:nvPr/>
          </p:nvSpPr>
          <p:spPr>
            <a:xfrm>
              <a:off x="5104075" y="3149225"/>
              <a:ext cx="26925" cy="26950"/>
            </a:xfrm>
            <a:custGeom>
              <a:avLst/>
              <a:gdLst/>
              <a:ahLst/>
              <a:cxnLst/>
              <a:rect l="l" t="t" r="r" b="b"/>
              <a:pathLst>
                <a:path w="1077" h="1078"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3"/>
            <p:cNvSpPr/>
            <p:nvPr/>
          </p:nvSpPr>
          <p:spPr>
            <a:xfrm>
              <a:off x="5104075" y="3201475"/>
              <a:ext cx="26925" cy="26950"/>
            </a:xfrm>
            <a:custGeom>
              <a:avLst/>
              <a:gdLst/>
              <a:ahLst/>
              <a:cxnLst/>
              <a:rect l="l" t="t" r="r" b="b"/>
              <a:pathLst>
                <a:path w="1077" h="1078" extrusionOk="0">
                  <a:moveTo>
                    <a:pt x="0" y="1"/>
                  </a:moveTo>
                  <a:lnTo>
                    <a:pt x="0" y="1077"/>
                  </a:lnTo>
                  <a:lnTo>
                    <a:pt x="1077" y="1077"/>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3"/>
            <p:cNvSpPr/>
            <p:nvPr/>
          </p:nvSpPr>
          <p:spPr>
            <a:xfrm>
              <a:off x="5104075" y="3254525"/>
              <a:ext cx="26925" cy="26950"/>
            </a:xfrm>
            <a:custGeom>
              <a:avLst/>
              <a:gdLst/>
              <a:ahLst/>
              <a:cxnLst/>
              <a:rect l="l" t="t" r="r" b="b"/>
              <a:pathLst>
                <a:path w="1077" h="1078"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3"/>
            <p:cNvSpPr/>
            <p:nvPr/>
          </p:nvSpPr>
          <p:spPr>
            <a:xfrm>
              <a:off x="5157900" y="3254525"/>
              <a:ext cx="26950" cy="26950"/>
            </a:xfrm>
            <a:custGeom>
              <a:avLst/>
              <a:gdLst/>
              <a:ahLst/>
              <a:cxnLst/>
              <a:rect l="l" t="t" r="r" b="b"/>
              <a:pathLst>
                <a:path w="1078" h="1078"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3"/>
            <p:cNvSpPr/>
            <p:nvPr/>
          </p:nvSpPr>
          <p:spPr>
            <a:xfrm>
              <a:off x="5210150" y="3254525"/>
              <a:ext cx="26950" cy="26950"/>
            </a:xfrm>
            <a:custGeom>
              <a:avLst/>
              <a:gdLst/>
              <a:ahLst/>
              <a:cxnLst/>
              <a:rect l="l" t="t" r="r" b="b"/>
              <a:pathLst>
                <a:path w="1078" h="1078" extrusionOk="0">
                  <a:moveTo>
                    <a:pt x="1" y="0"/>
                  </a:moveTo>
                  <a:lnTo>
                    <a:pt x="1" y="1077"/>
                  </a:lnTo>
                  <a:lnTo>
                    <a:pt x="1078" y="1077"/>
                  </a:ln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3"/>
            <p:cNvSpPr/>
            <p:nvPr/>
          </p:nvSpPr>
          <p:spPr>
            <a:xfrm>
              <a:off x="5104075" y="2831750"/>
              <a:ext cx="186075" cy="91850"/>
            </a:xfrm>
            <a:custGeom>
              <a:avLst/>
              <a:gdLst/>
              <a:ahLst/>
              <a:cxnLst/>
              <a:rect l="l" t="t" r="r" b="b"/>
              <a:pathLst>
                <a:path w="7443" h="3674" extrusionOk="0">
                  <a:moveTo>
                    <a:pt x="3737" y="0"/>
                  </a:moveTo>
                  <a:lnTo>
                    <a:pt x="0" y="1837"/>
                  </a:lnTo>
                  <a:lnTo>
                    <a:pt x="3737" y="3674"/>
                  </a:lnTo>
                  <a:lnTo>
                    <a:pt x="7442" y="1837"/>
                  </a:lnTo>
                  <a:lnTo>
                    <a:pt x="373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3"/>
            <p:cNvSpPr/>
            <p:nvPr/>
          </p:nvSpPr>
          <p:spPr>
            <a:xfrm>
              <a:off x="5369300" y="2831750"/>
              <a:ext cx="186075" cy="91850"/>
            </a:xfrm>
            <a:custGeom>
              <a:avLst/>
              <a:gdLst/>
              <a:ahLst/>
              <a:cxnLst/>
              <a:rect l="l" t="t" r="r" b="b"/>
              <a:pathLst>
                <a:path w="7443" h="3674" extrusionOk="0">
                  <a:moveTo>
                    <a:pt x="3737" y="0"/>
                  </a:moveTo>
                  <a:lnTo>
                    <a:pt x="0" y="1837"/>
                  </a:lnTo>
                  <a:lnTo>
                    <a:pt x="3737" y="3674"/>
                  </a:lnTo>
                  <a:lnTo>
                    <a:pt x="7442" y="1837"/>
                  </a:lnTo>
                  <a:lnTo>
                    <a:pt x="373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3"/>
            <p:cNvSpPr/>
            <p:nvPr/>
          </p:nvSpPr>
          <p:spPr>
            <a:xfrm>
              <a:off x="5237075" y="3142900"/>
              <a:ext cx="79200" cy="120350"/>
            </a:xfrm>
            <a:custGeom>
              <a:avLst/>
              <a:gdLst/>
              <a:ahLst/>
              <a:cxnLst/>
              <a:rect l="l" t="t" r="r" b="b"/>
              <a:pathLst>
                <a:path w="3168" h="4814" extrusionOk="0">
                  <a:moveTo>
                    <a:pt x="1" y="0"/>
                  </a:moveTo>
                  <a:lnTo>
                    <a:pt x="1" y="3230"/>
                  </a:lnTo>
                  <a:lnTo>
                    <a:pt x="3167" y="4814"/>
                  </a:lnTo>
                  <a:lnTo>
                    <a:pt x="3167" y="1584"/>
                  </a:lnTo>
                  <a:lnTo>
                    <a:pt x="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3"/>
            <p:cNvSpPr/>
            <p:nvPr/>
          </p:nvSpPr>
          <p:spPr>
            <a:xfrm>
              <a:off x="5342375" y="3142900"/>
              <a:ext cx="80775" cy="120350"/>
            </a:xfrm>
            <a:custGeom>
              <a:avLst/>
              <a:gdLst/>
              <a:ahLst/>
              <a:cxnLst/>
              <a:rect l="l" t="t" r="r" b="b"/>
              <a:pathLst>
                <a:path w="3231" h="4814" extrusionOk="0">
                  <a:moveTo>
                    <a:pt x="3231" y="0"/>
                  </a:moveTo>
                  <a:lnTo>
                    <a:pt x="0" y="1584"/>
                  </a:lnTo>
                  <a:lnTo>
                    <a:pt x="0" y="4814"/>
                  </a:lnTo>
                  <a:lnTo>
                    <a:pt x="3231" y="3230"/>
                  </a:lnTo>
                  <a:lnTo>
                    <a:pt x="323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3"/>
            <p:cNvSpPr/>
            <p:nvPr/>
          </p:nvSpPr>
          <p:spPr>
            <a:xfrm>
              <a:off x="5104075" y="2907750"/>
              <a:ext cx="79175" cy="118775"/>
            </a:xfrm>
            <a:custGeom>
              <a:avLst/>
              <a:gdLst/>
              <a:ahLst/>
              <a:cxnLst/>
              <a:rect l="l" t="t" r="r" b="b"/>
              <a:pathLst>
                <a:path w="3167" h="4751" extrusionOk="0">
                  <a:moveTo>
                    <a:pt x="0" y="0"/>
                  </a:moveTo>
                  <a:lnTo>
                    <a:pt x="0" y="3167"/>
                  </a:lnTo>
                  <a:lnTo>
                    <a:pt x="3167" y="4751"/>
                  </a:lnTo>
                  <a:lnTo>
                    <a:pt x="3167" y="1552"/>
                  </a:lnTo>
                  <a:lnTo>
                    <a:pt x="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3"/>
            <p:cNvSpPr/>
            <p:nvPr/>
          </p:nvSpPr>
          <p:spPr>
            <a:xfrm>
              <a:off x="5210150" y="2907750"/>
              <a:ext cx="239925" cy="251000"/>
            </a:xfrm>
            <a:custGeom>
              <a:avLst/>
              <a:gdLst/>
              <a:ahLst/>
              <a:cxnLst/>
              <a:rect l="l" t="t" r="r" b="b"/>
              <a:pathLst>
                <a:path w="9597" h="10040" extrusionOk="0">
                  <a:moveTo>
                    <a:pt x="3199" y="0"/>
                  </a:moveTo>
                  <a:lnTo>
                    <a:pt x="1" y="1552"/>
                  </a:lnTo>
                  <a:lnTo>
                    <a:pt x="1" y="4751"/>
                  </a:lnTo>
                  <a:lnTo>
                    <a:pt x="3199" y="3167"/>
                  </a:lnTo>
                  <a:lnTo>
                    <a:pt x="3199" y="1647"/>
                  </a:lnTo>
                  <a:lnTo>
                    <a:pt x="4244" y="1647"/>
                  </a:lnTo>
                  <a:lnTo>
                    <a:pt x="4244" y="6651"/>
                  </a:lnTo>
                  <a:lnTo>
                    <a:pt x="1078" y="8234"/>
                  </a:lnTo>
                  <a:lnTo>
                    <a:pt x="4783" y="10040"/>
                  </a:lnTo>
                  <a:lnTo>
                    <a:pt x="8520" y="8234"/>
                  </a:lnTo>
                  <a:lnTo>
                    <a:pt x="5289" y="6651"/>
                  </a:lnTo>
                  <a:lnTo>
                    <a:pt x="5289" y="1647"/>
                  </a:lnTo>
                  <a:lnTo>
                    <a:pt x="6366" y="1647"/>
                  </a:lnTo>
                  <a:lnTo>
                    <a:pt x="6366" y="3167"/>
                  </a:lnTo>
                  <a:lnTo>
                    <a:pt x="9596" y="4751"/>
                  </a:lnTo>
                  <a:lnTo>
                    <a:pt x="9596" y="1552"/>
                  </a:lnTo>
                  <a:lnTo>
                    <a:pt x="6366" y="0"/>
                  </a:lnTo>
                  <a:lnTo>
                    <a:pt x="6366" y="634"/>
                  </a:lnTo>
                  <a:lnTo>
                    <a:pt x="3199" y="634"/>
                  </a:lnTo>
                  <a:lnTo>
                    <a:pt x="319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3"/>
            <p:cNvSpPr/>
            <p:nvPr/>
          </p:nvSpPr>
          <p:spPr>
            <a:xfrm>
              <a:off x="5475375" y="2907750"/>
              <a:ext cx="80000" cy="118775"/>
            </a:xfrm>
            <a:custGeom>
              <a:avLst/>
              <a:gdLst/>
              <a:ahLst/>
              <a:cxnLst/>
              <a:rect l="l" t="t" r="r" b="b"/>
              <a:pathLst>
                <a:path w="3200" h="4751" extrusionOk="0">
                  <a:moveTo>
                    <a:pt x="3199" y="0"/>
                  </a:moveTo>
                  <a:lnTo>
                    <a:pt x="1" y="1552"/>
                  </a:lnTo>
                  <a:lnTo>
                    <a:pt x="1" y="4751"/>
                  </a:lnTo>
                  <a:lnTo>
                    <a:pt x="3199" y="3167"/>
                  </a:lnTo>
                  <a:lnTo>
                    <a:pt x="319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53"/>
          <p:cNvGrpSpPr/>
          <p:nvPr/>
        </p:nvGrpSpPr>
        <p:grpSpPr>
          <a:xfrm>
            <a:off x="4991924" y="3711752"/>
            <a:ext cx="428443" cy="431736"/>
            <a:chOff x="6327275" y="2831750"/>
            <a:chExt cx="452900" cy="449725"/>
          </a:xfrm>
        </p:grpSpPr>
        <p:sp>
          <p:nvSpPr>
            <p:cNvPr id="6466" name="Google Shape;6466;p53"/>
            <p:cNvSpPr/>
            <p:nvPr/>
          </p:nvSpPr>
          <p:spPr>
            <a:xfrm>
              <a:off x="6327275" y="2990875"/>
              <a:ext cx="66525" cy="66525"/>
            </a:xfrm>
            <a:custGeom>
              <a:avLst/>
              <a:gdLst/>
              <a:ahLst/>
              <a:cxnLst/>
              <a:rect l="l" t="t" r="r" b="b"/>
              <a:pathLst>
                <a:path w="2661" h="2661" extrusionOk="0">
                  <a:moveTo>
                    <a:pt x="1" y="1"/>
                  </a:moveTo>
                  <a:lnTo>
                    <a:pt x="1" y="2661"/>
                  </a:lnTo>
                  <a:lnTo>
                    <a:pt x="508" y="2661"/>
                  </a:lnTo>
                  <a:cubicBezTo>
                    <a:pt x="1711" y="2598"/>
                    <a:pt x="2661" y="1647"/>
                    <a:pt x="2661" y="507"/>
                  </a:cubicBezTo>
                  <a:lnTo>
                    <a:pt x="266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3"/>
            <p:cNvSpPr/>
            <p:nvPr/>
          </p:nvSpPr>
          <p:spPr>
            <a:xfrm>
              <a:off x="6327275" y="3215725"/>
              <a:ext cx="66525" cy="65750"/>
            </a:xfrm>
            <a:custGeom>
              <a:avLst/>
              <a:gdLst/>
              <a:ahLst/>
              <a:cxnLst/>
              <a:rect l="l" t="t" r="r" b="b"/>
              <a:pathLst>
                <a:path w="2661" h="2630" extrusionOk="0">
                  <a:moveTo>
                    <a:pt x="1" y="1"/>
                  </a:moveTo>
                  <a:lnTo>
                    <a:pt x="1" y="2629"/>
                  </a:lnTo>
                  <a:lnTo>
                    <a:pt x="2661" y="2629"/>
                  </a:lnTo>
                  <a:lnTo>
                    <a:pt x="2661" y="2122"/>
                  </a:lnTo>
                  <a:cubicBezTo>
                    <a:pt x="2661" y="951"/>
                    <a:pt x="1711" y="1"/>
                    <a:pt x="539"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3"/>
            <p:cNvSpPr/>
            <p:nvPr/>
          </p:nvSpPr>
          <p:spPr>
            <a:xfrm>
              <a:off x="6712850" y="2990100"/>
              <a:ext cx="65750" cy="65725"/>
            </a:xfrm>
            <a:custGeom>
              <a:avLst/>
              <a:gdLst/>
              <a:ahLst/>
              <a:cxnLst/>
              <a:rect l="l" t="t" r="r" b="b"/>
              <a:pathLst>
                <a:path w="2630" h="2629" extrusionOk="0">
                  <a:moveTo>
                    <a:pt x="1" y="0"/>
                  </a:moveTo>
                  <a:lnTo>
                    <a:pt x="1" y="507"/>
                  </a:lnTo>
                  <a:cubicBezTo>
                    <a:pt x="1" y="1678"/>
                    <a:pt x="951" y="2629"/>
                    <a:pt x="2122" y="2629"/>
                  </a:cubicBezTo>
                  <a:lnTo>
                    <a:pt x="2629" y="2629"/>
                  </a:lnTo>
                  <a:lnTo>
                    <a:pt x="262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3"/>
            <p:cNvSpPr/>
            <p:nvPr/>
          </p:nvSpPr>
          <p:spPr>
            <a:xfrm>
              <a:off x="6712850" y="3215725"/>
              <a:ext cx="65750" cy="65750"/>
            </a:xfrm>
            <a:custGeom>
              <a:avLst/>
              <a:gdLst/>
              <a:ahLst/>
              <a:cxnLst/>
              <a:rect l="l" t="t" r="r" b="b"/>
              <a:pathLst>
                <a:path w="2630" h="2630" extrusionOk="0">
                  <a:moveTo>
                    <a:pt x="2122" y="1"/>
                  </a:moveTo>
                  <a:cubicBezTo>
                    <a:pt x="951" y="1"/>
                    <a:pt x="1" y="951"/>
                    <a:pt x="1" y="2122"/>
                  </a:cubicBezTo>
                  <a:lnTo>
                    <a:pt x="1" y="2629"/>
                  </a:lnTo>
                  <a:lnTo>
                    <a:pt x="2629" y="2629"/>
                  </a:lnTo>
                  <a:lnTo>
                    <a:pt x="262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3"/>
            <p:cNvSpPr/>
            <p:nvPr/>
          </p:nvSpPr>
          <p:spPr>
            <a:xfrm>
              <a:off x="6420700" y="3122300"/>
              <a:ext cx="25375" cy="26150"/>
            </a:xfrm>
            <a:custGeom>
              <a:avLst/>
              <a:gdLst/>
              <a:ahLst/>
              <a:cxnLst/>
              <a:rect l="l" t="t" r="r" b="b"/>
              <a:pathLst>
                <a:path w="1015" h="1046" extrusionOk="0">
                  <a:moveTo>
                    <a:pt x="507" y="1"/>
                  </a:moveTo>
                  <a:cubicBezTo>
                    <a:pt x="222" y="1"/>
                    <a:pt x="1" y="254"/>
                    <a:pt x="1" y="507"/>
                  </a:cubicBezTo>
                  <a:cubicBezTo>
                    <a:pt x="1" y="792"/>
                    <a:pt x="222" y="1046"/>
                    <a:pt x="507" y="1046"/>
                  </a:cubicBezTo>
                  <a:cubicBezTo>
                    <a:pt x="792" y="1046"/>
                    <a:pt x="1014" y="792"/>
                    <a:pt x="1014" y="507"/>
                  </a:cubicBezTo>
                  <a:cubicBezTo>
                    <a:pt x="1014" y="254"/>
                    <a:pt x="792" y="1"/>
                    <a:pt x="507"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3"/>
            <p:cNvSpPr/>
            <p:nvPr/>
          </p:nvSpPr>
          <p:spPr>
            <a:xfrm>
              <a:off x="6330450" y="2831750"/>
              <a:ext cx="449725" cy="448925"/>
            </a:xfrm>
            <a:custGeom>
              <a:avLst/>
              <a:gdLst/>
              <a:ahLst/>
              <a:cxnLst/>
              <a:rect l="l" t="t" r="r" b="b"/>
              <a:pathLst>
                <a:path w="17989" h="17957" extrusionOk="0">
                  <a:moveTo>
                    <a:pt x="4117" y="10609"/>
                  </a:moveTo>
                  <a:cubicBezTo>
                    <a:pt x="5004" y="10609"/>
                    <a:pt x="5701" y="11306"/>
                    <a:pt x="5701" y="12193"/>
                  </a:cubicBezTo>
                  <a:cubicBezTo>
                    <a:pt x="5701" y="13048"/>
                    <a:pt x="5004" y="13776"/>
                    <a:pt x="4117" y="13776"/>
                  </a:cubicBezTo>
                  <a:cubicBezTo>
                    <a:pt x="3231" y="13776"/>
                    <a:pt x="2534" y="13048"/>
                    <a:pt x="2534" y="12193"/>
                  </a:cubicBezTo>
                  <a:cubicBezTo>
                    <a:pt x="2534" y="11306"/>
                    <a:pt x="3231" y="10609"/>
                    <a:pt x="4117" y="10609"/>
                  </a:cubicBezTo>
                  <a:close/>
                  <a:moveTo>
                    <a:pt x="13650" y="10609"/>
                  </a:moveTo>
                  <a:cubicBezTo>
                    <a:pt x="14537" y="10609"/>
                    <a:pt x="15233" y="11306"/>
                    <a:pt x="15233" y="12193"/>
                  </a:cubicBezTo>
                  <a:cubicBezTo>
                    <a:pt x="15233" y="13048"/>
                    <a:pt x="14568" y="13776"/>
                    <a:pt x="13650" y="13776"/>
                  </a:cubicBezTo>
                  <a:cubicBezTo>
                    <a:pt x="12795" y="13776"/>
                    <a:pt x="12066" y="13048"/>
                    <a:pt x="12066" y="12193"/>
                  </a:cubicBezTo>
                  <a:cubicBezTo>
                    <a:pt x="12066" y="11306"/>
                    <a:pt x="12795" y="10609"/>
                    <a:pt x="13650" y="10609"/>
                  </a:cubicBezTo>
                  <a:close/>
                  <a:moveTo>
                    <a:pt x="9438" y="8424"/>
                  </a:moveTo>
                  <a:lnTo>
                    <a:pt x="9438" y="9501"/>
                  </a:lnTo>
                  <a:lnTo>
                    <a:pt x="10483" y="9501"/>
                  </a:lnTo>
                  <a:lnTo>
                    <a:pt x="10483" y="10546"/>
                  </a:lnTo>
                  <a:lnTo>
                    <a:pt x="8361" y="10546"/>
                  </a:lnTo>
                  <a:lnTo>
                    <a:pt x="8361" y="11623"/>
                  </a:lnTo>
                  <a:lnTo>
                    <a:pt x="10483" y="11623"/>
                  </a:lnTo>
                  <a:lnTo>
                    <a:pt x="10483" y="14790"/>
                  </a:lnTo>
                  <a:lnTo>
                    <a:pt x="9438" y="14790"/>
                  </a:lnTo>
                  <a:lnTo>
                    <a:pt x="9438" y="15866"/>
                  </a:lnTo>
                  <a:lnTo>
                    <a:pt x="8361" y="15866"/>
                  </a:lnTo>
                  <a:lnTo>
                    <a:pt x="8361" y="14790"/>
                  </a:lnTo>
                  <a:lnTo>
                    <a:pt x="7284" y="14790"/>
                  </a:lnTo>
                  <a:lnTo>
                    <a:pt x="7284" y="13713"/>
                  </a:lnTo>
                  <a:lnTo>
                    <a:pt x="9406" y="13713"/>
                  </a:lnTo>
                  <a:lnTo>
                    <a:pt x="9406" y="12668"/>
                  </a:lnTo>
                  <a:lnTo>
                    <a:pt x="7284" y="12668"/>
                  </a:lnTo>
                  <a:lnTo>
                    <a:pt x="7284" y="9501"/>
                  </a:lnTo>
                  <a:lnTo>
                    <a:pt x="8361" y="9501"/>
                  </a:lnTo>
                  <a:lnTo>
                    <a:pt x="8361" y="8424"/>
                  </a:lnTo>
                  <a:close/>
                  <a:moveTo>
                    <a:pt x="3167" y="0"/>
                  </a:moveTo>
                  <a:cubicBezTo>
                    <a:pt x="2312" y="0"/>
                    <a:pt x="1584" y="697"/>
                    <a:pt x="1584" y="1584"/>
                  </a:cubicBezTo>
                  <a:cubicBezTo>
                    <a:pt x="1584" y="2249"/>
                    <a:pt x="2027" y="2850"/>
                    <a:pt x="2661" y="3072"/>
                  </a:cubicBezTo>
                  <a:lnTo>
                    <a:pt x="2661" y="5289"/>
                  </a:lnTo>
                  <a:lnTo>
                    <a:pt x="5828" y="5289"/>
                  </a:lnTo>
                  <a:lnTo>
                    <a:pt x="5828" y="6366"/>
                  </a:lnTo>
                  <a:lnTo>
                    <a:pt x="3674" y="6366"/>
                  </a:lnTo>
                  <a:lnTo>
                    <a:pt x="3674" y="6872"/>
                  </a:lnTo>
                  <a:cubicBezTo>
                    <a:pt x="3674" y="8614"/>
                    <a:pt x="2249" y="10039"/>
                    <a:pt x="507" y="10039"/>
                  </a:cubicBezTo>
                  <a:lnTo>
                    <a:pt x="0" y="10039"/>
                  </a:lnTo>
                  <a:lnTo>
                    <a:pt x="0" y="14283"/>
                  </a:lnTo>
                  <a:lnTo>
                    <a:pt x="507" y="14283"/>
                  </a:lnTo>
                  <a:cubicBezTo>
                    <a:pt x="2249" y="14283"/>
                    <a:pt x="3674" y="15708"/>
                    <a:pt x="3674" y="17450"/>
                  </a:cubicBezTo>
                  <a:lnTo>
                    <a:pt x="3674" y="17957"/>
                  </a:lnTo>
                  <a:lnTo>
                    <a:pt x="14283" y="17957"/>
                  </a:lnTo>
                  <a:lnTo>
                    <a:pt x="14283" y="17450"/>
                  </a:lnTo>
                  <a:cubicBezTo>
                    <a:pt x="14283" y="15708"/>
                    <a:pt x="15708" y="14283"/>
                    <a:pt x="17450" y="14283"/>
                  </a:cubicBezTo>
                  <a:lnTo>
                    <a:pt x="17989" y="14283"/>
                  </a:lnTo>
                  <a:lnTo>
                    <a:pt x="17989" y="10039"/>
                  </a:lnTo>
                  <a:lnTo>
                    <a:pt x="17450" y="10039"/>
                  </a:lnTo>
                  <a:cubicBezTo>
                    <a:pt x="15645" y="10039"/>
                    <a:pt x="14220" y="8614"/>
                    <a:pt x="14220" y="6872"/>
                  </a:cubicBezTo>
                  <a:lnTo>
                    <a:pt x="14220" y="6366"/>
                  </a:lnTo>
                  <a:lnTo>
                    <a:pt x="12066" y="6366"/>
                  </a:lnTo>
                  <a:lnTo>
                    <a:pt x="12066" y="5289"/>
                  </a:lnTo>
                  <a:lnTo>
                    <a:pt x="15233" y="5289"/>
                  </a:lnTo>
                  <a:lnTo>
                    <a:pt x="15233" y="3072"/>
                  </a:lnTo>
                  <a:cubicBezTo>
                    <a:pt x="15867" y="2850"/>
                    <a:pt x="16310" y="2280"/>
                    <a:pt x="16310" y="1584"/>
                  </a:cubicBezTo>
                  <a:cubicBezTo>
                    <a:pt x="16310" y="697"/>
                    <a:pt x="15613" y="0"/>
                    <a:pt x="14727" y="0"/>
                  </a:cubicBezTo>
                  <a:cubicBezTo>
                    <a:pt x="13872" y="0"/>
                    <a:pt x="13143" y="697"/>
                    <a:pt x="13143" y="1584"/>
                  </a:cubicBezTo>
                  <a:cubicBezTo>
                    <a:pt x="13143" y="2249"/>
                    <a:pt x="13587" y="2850"/>
                    <a:pt x="14220" y="3072"/>
                  </a:cubicBezTo>
                  <a:lnTo>
                    <a:pt x="14220" y="4212"/>
                  </a:lnTo>
                  <a:lnTo>
                    <a:pt x="11053" y="4212"/>
                  </a:lnTo>
                  <a:lnTo>
                    <a:pt x="11053" y="6366"/>
                  </a:lnTo>
                  <a:lnTo>
                    <a:pt x="9470" y="6366"/>
                  </a:lnTo>
                  <a:lnTo>
                    <a:pt x="9470" y="3072"/>
                  </a:lnTo>
                  <a:cubicBezTo>
                    <a:pt x="10103" y="2850"/>
                    <a:pt x="10546" y="2280"/>
                    <a:pt x="10546" y="1584"/>
                  </a:cubicBezTo>
                  <a:cubicBezTo>
                    <a:pt x="10546" y="697"/>
                    <a:pt x="9818" y="0"/>
                    <a:pt x="8963" y="0"/>
                  </a:cubicBezTo>
                  <a:cubicBezTo>
                    <a:pt x="8076" y="0"/>
                    <a:pt x="7379" y="697"/>
                    <a:pt x="7379" y="1584"/>
                  </a:cubicBezTo>
                  <a:cubicBezTo>
                    <a:pt x="7379" y="2249"/>
                    <a:pt x="7791" y="2850"/>
                    <a:pt x="8424" y="3072"/>
                  </a:cubicBezTo>
                  <a:lnTo>
                    <a:pt x="8424" y="6366"/>
                  </a:lnTo>
                  <a:lnTo>
                    <a:pt x="6841" y="6366"/>
                  </a:lnTo>
                  <a:lnTo>
                    <a:pt x="6841" y="4212"/>
                  </a:lnTo>
                  <a:lnTo>
                    <a:pt x="3674" y="4212"/>
                  </a:lnTo>
                  <a:lnTo>
                    <a:pt x="3674" y="3072"/>
                  </a:lnTo>
                  <a:cubicBezTo>
                    <a:pt x="4307" y="2850"/>
                    <a:pt x="4751" y="2280"/>
                    <a:pt x="4751" y="1584"/>
                  </a:cubicBezTo>
                  <a:cubicBezTo>
                    <a:pt x="4751" y="697"/>
                    <a:pt x="4054" y="0"/>
                    <a:pt x="316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3"/>
            <p:cNvSpPr/>
            <p:nvPr/>
          </p:nvSpPr>
          <p:spPr>
            <a:xfrm>
              <a:off x="6659025" y="3122300"/>
              <a:ext cx="26150" cy="26150"/>
            </a:xfrm>
            <a:custGeom>
              <a:avLst/>
              <a:gdLst/>
              <a:ahLst/>
              <a:cxnLst/>
              <a:rect l="l" t="t" r="r" b="b"/>
              <a:pathLst>
                <a:path w="1046" h="1046" extrusionOk="0">
                  <a:moveTo>
                    <a:pt x="507" y="1"/>
                  </a:moveTo>
                  <a:cubicBezTo>
                    <a:pt x="254" y="1"/>
                    <a:pt x="0" y="254"/>
                    <a:pt x="0" y="507"/>
                  </a:cubicBezTo>
                  <a:cubicBezTo>
                    <a:pt x="0" y="792"/>
                    <a:pt x="254" y="1046"/>
                    <a:pt x="507" y="1046"/>
                  </a:cubicBezTo>
                  <a:cubicBezTo>
                    <a:pt x="792" y="1046"/>
                    <a:pt x="1045" y="792"/>
                    <a:pt x="1045" y="507"/>
                  </a:cubicBezTo>
                  <a:cubicBezTo>
                    <a:pt x="1045" y="254"/>
                    <a:pt x="792" y="1"/>
                    <a:pt x="507"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53"/>
          <p:cNvGrpSpPr/>
          <p:nvPr/>
        </p:nvGrpSpPr>
        <p:grpSpPr>
          <a:xfrm>
            <a:off x="4977374" y="1351439"/>
            <a:ext cx="457644" cy="432020"/>
            <a:chOff x="6327275" y="2273575"/>
            <a:chExt cx="451325" cy="425175"/>
          </a:xfrm>
        </p:grpSpPr>
        <p:sp>
          <p:nvSpPr>
            <p:cNvPr id="6474" name="Google Shape;6474;p53"/>
            <p:cNvSpPr/>
            <p:nvPr/>
          </p:nvSpPr>
          <p:spPr>
            <a:xfrm>
              <a:off x="6592500" y="2539600"/>
              <a:ext cx="159975" cy="79200"/>
            </a:xfrm>
            <a:custGeom>
              <a:avLst/>
              <a:gdLst/>
              <a:ahLst/>
              <a:cxnLst/>
              <a:rect l="l" t="t" r="r" b="b"/>
              <a:pathLst>
                <a:path w="6399" h="3168" extrusionOk="0">
                  <a:moveTo>
                    <a:pt x="1" y="0"/>
                  </a:moveTo>
                  <a:lnTo>
                    <a:pt x="1" y="3167"/>
                  </a:lnTo>
                  <a:lnTo>
                    <a:pt x="6398" y="3167"/>
                  </a:lnTo>
                  <a:lnTo>
                    <a:pt x="6398" y="0"/>
                  </a:lnTo>
                  <a:lnTo>
                    <a:pt x="4245" y="0"/>
                  </a:lnTo>
                  <a:lnTo>
                    <a:pt x="4245" y="1584"/>
                  </a:lnTo>
                  <a:lnTo>
                    <a:pt x="1078" y="1584"/>
                  </a:ln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3"/>
            <p:cNvSpPr/>
            <p:nvPr/>
          </p:nvSpPr>
          <p:spPr>
            <a:xfrm>
              <a:off x="6539475" y="2539600"/>
              <a:ext cx="26925" cy="159150"/>
            </a:xfrm>
            <a:custGeom>
              <a:avLst/>
              <a:gdLst/>
              <a:ahLst/>
              <a:cxnLst/>
              <a:rect l="l" t="t" r="r" b="b"/>
              <a:pathLst>
                <a:path w="1077" h="6366" extrusionOk="0">
                  <a:moveTo>
                    <a:pt x="0" y="0"/>
                  </a:moveTo>
                  <a:lnTo>
                    <a:pt x="0" y="6366"/>
                  </a:lnTo>
                  <a:lnTo>
                    <a:pt x="1077" y="6366"/>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3"/>
            <p:cNvSpPr/>
            <p:nvPr/>
          </p:nvSpPr>
          <p:spPr>
            <a:xfrm>
              <a:off x="6354200" y="2539600"/>
              <a:ext cx="159175" cy="79200"/>
            </a:xfrm>
            <a:custGeom>
              <a:avLst/>
              <a:gdLst/>
              <a:ahLst/>
              <a:cxnLst/>
              <a:rect l="l" t="t" r="r" b="b"/>
              <a:pathLst>
                <a:path w="6367" h="3168" extrusionOk="0">
                  <a:moveTo>
                    <a:pt x="1" y="0"/>
                  </a:moveTo>
                  <a:lnTo>
                    <a:pt x="1" y="3167"/>
                  </a:lnTo>
                  <a:lnTo>
                    <a:pt x="6366" y="3167"/>
                  </a:lnTo>
                  <a:lnTo>
                    <a:pt x="6366" y="0"/>
                  </a:lnTo>
                  <a:lnTo>
                    <a:pt x="5321" y="0"/>
                  </a:lnTo>
                  <a:lnTo>
                    <a:pt x="5321" y="1584"/>
                  </a:lnTo>
                  <a:lnTo>
                    <a:pt x="2091" y="1584"/>
                  </a:lnTo>
                  <a:lnTo>
                    <a:pt x="209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3"/>
            <p:cNvSpPr/>
            <p:nvPr/>
          </p:nvSpPr>
          <p:spPr>
            <a:xfrm>
              <a:off x="6592500" y="2645700"/>
              <a:ext cx="159175" cy="53050"/>
            </a:xfrm>
            <a:custGeom>
              <a:avLst/>
              <a:gdLst/>
              <a:ahLst/>
              <a:cxnLst/>
              <a:rect l="l" t="t" r="r" b="b"/>
              <a:pathLst>
                <a:path w="6367" h="2122" extrusionOk="0">
                  <a:moveTo>
                    <a:pt x="1" y="0"/>
                  </a:moveTo>
                  <a:lnTo>
                    <a:pt x="1" y="2122"/>
                  </a:lnTo>
                  <a:lnTo>
                    <a:pt x="6366" y="2122"/>
                  </a:lnTo>
                  <a:lnTo>
                    <a:pt x="636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3"/>
            <p:cNvSpPr/>
            <p:nvPr/>
          </p:nvSpPr>
          <p:spPr>
            <a:xfrm>
              <a:off x="6354200" y="2645700"/>
              <a:ext cx="159175" cy="53050"/>
            </a:xfrm>
            <a:custGeom>
              <a:avLst/>
              <a:gdLst/>
              <a:ahLst/>
              <a:cxnLst/>
              <a:rect l="l" t="t" r="r" b="b"/>
              <a:pathLst>
                <a:path w="6367" h="2122" extrusionOk="0">
                  <a:moveTo>
                    <a:pt x="1" y="0"/>
                  </a:moveTo>
                  <a:lnTo>
                    <a:pt x="1" y="2122"/>
                  </a:lnTo>
                  <a:lnTo>
                    <a:pt x="6366" y="2122"/>
                  </a:lnTo>
                  <a:lnTo>
                    <a:pt x="636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3"/>
            <p:cNvSpPr/>
            <p:nvPr/>
          </p:nvSpPr>
          <p:spPr>
            <a:xfrm>
              <a:off x="6327275" y="2273575"/>
              <a:ext cx="451325" cy="106900"/>
            </a:xfrm>
            <a:custGeom>
              <a:avLst/>
              <a:gdLst/>
              <a:ahLst/>
              <a:cxnLst/>
              <a:rect l="l" t="t" r="r" b="b"/>
              <a:pathLst>
                <a:path w="18053" h="4276" extrusionOk="0">
                  <a:moveTo>
                    <a:pt x="12193" y="1109"/>
                  </a:moveTo>
                  <a:lnTo>
                    <a:pt x="12193" y="2154"/>
                  </a:lnTo>
                  <a:lnTo>
                    <a:pt x="5828" y="2154"/>
                  </a:lnTo>
                  <a:lnTo>
                    <a:pt x="5828" y="1109"/>
                  </a:lnTo>
                  <a:close/>
                  <a:moveTo>
                    <a:pt x="4815" y="1"/>
                  </a:moveTo>
                  <a:lnTo>
                    <a:pt x="4815" y="2123"/>
                  </a:lnTo>
                  <a:lnTo>
                    <a:pt x="1" y="2123"/>
                  </a:lnTo>
                  <a:lnTo>
                    <a:pt x="1" y="4276"/>
                  </a:lnTo>
                  <a:lnTo>
                    <a:pt x="18052" y="4276"/>
                  </a:lnTo>
                  <a:lnTo>
                    <a:pt x="18052" y="2123"/>
                  </a:lnTo>
                  <a:lnTo>
                    <a:pt x="13270" y="2123"/>
                  </a:lnTo>
                  <a:lnTo>
                    <a:pt x="1327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3"/>
            <p:cNvSpPr/>
            <p:nvPr/>
          </p:nvSpPr>
          <p:spPr>
            <a:xfrm>
              <a:off x="6433375" y="2500025"/>
              <a:ext cx="26950" cy="53050"/>
            </a:xfrm>
            <a:custGeom>
              <a:avLst/>
              <a:gdLst/>
              <a:ahLst/>
              <a:cxnLst/>
              <a:rect l="l" t="t" r="r" b="b"/>
              <a:pathLst>
                <a:path w="1078" h="2122" extrusionOk="0">
                  <a:moveTo>
                    <a:pt x="0" y="0"/>
                  </a:moveTo>
                  <a:lnTo>
                    <a:pt x="0" y="2122"/>
                  </a:lnTo>
                  <a:lnTo>
                    <a:pt x="1077" y="2122"/>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3"/>
            <p:cNvSpPr/>
            <p:nvPr/>
          </p:nvSpPr>
          <p:spPr>
            <a:xfrm>
              <a:off x="6646350" y="2500025"/>
              <a:ext cx="26950" cy="53050"/>
            </a:xfrm>
            <a:custGeom>
              <a:avLst/>
              <a:gdLst/>
              <a:ahLst/>
              <a:cxnLst/>
              <a:rect l="l" t="t" r="r" b="b"/>
              <a:pathLst>
                <a:path w="1078" h="2122" extrusionOk="0">
                  <a:moveTo>
                    <a:pt x="0" y="0"/>
                  </a:moveTo>
                  <a:lnTo>
                    <a:pt x="0" y="2122"/>
                  </a:lnTo>
                  <a:lnTo>
                    <a:pt x="1077" y="2122"/>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3"/>
            <p:cNvSpPr/>
            <p:nvPr/>
          </p:nvSpPr>
          <p:spPr>
            <a:xfrm>
              <a:off x="6327275" y="2406600"/>
              <a:ext cx="451325" cy="106100"/>
            </a:xfrm>
            <a:custGeom>
              <a:avLst/>
              <a:gdLst/>
              <a:ahLst/>
              <a:cxnLst/>
              <a:rect l="l" t="t" r="r" b="b"/>
              <a:pathLst>
                <a:path w="18053" h="4244" extrusionOk="0">
                  <a:moveTo>
                    <a:pt x="1" y="0"/>
                  </a:moveTo>
                  <a:lnTo>
                    <a:pt x="1" y="4244"/>
                  </a:lnTo>
                  <a:lnTo>
                    <a:pt x="3168" y="4244"/>
                  </a:lnTo>
                  <a:lnTo>
                    <a:pt x="3168" y="2660"/>
                  </a:lnTo>
                  <a:lnTo>
                    <a:pt x="6398" y="2660"/>
                  </a:lnTo>
                  <a:lnTo>
                    <a:pt x="6398" y="4244"/>
                  </a:lnTo>
                  <a:lnTo>
                    <a:pt x="11687" y="4244"/>
                  </a:lnTo>
                  <a:lnTo>
                    <a:pt x="11687" y="2660"/>
                  </a:lnTo>
                  <a:lnTo>
                    <a:pt x="14854" y="2660"/>
                  </a:lnTo>
                  <a:lnTo>
                    <a:pt x="14854" y="4244"/>
                  </a:lnTo>
                  <a:lnTo>
                    <a:pt x="18052" y="4244"/>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53"/>
          <p:cNvGrpSpPr/>
          <p:nvPr/>
        </p:nvGrpSpPr>
        <p:grpSpPr>
          <a:xfrm rot="-1800044">
            <a:off x="8237398" y="4392610"/>
            <a:ext cx="1799974" cy="1799877"/>
            <a:chOff x="5379147" y="4397803"/>
            <a:chExt cx="1800013" cy="1799916"/>
          </a:xfrm>
        </p:grpSpPr>
        <p:sp>
          <p:nvSpPr>
            <p:cNvPr id="6484" name="Google Shape;6484;p53"/>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5" name="Google Shape;6485;p53"/>
            <p:cNvGrpSpPr/>
            <p:nvPr/>
          </p:nvGrpSpPr>
          <p:grpSpPr>
            <a:xfrm>
              <a:off x="5379147" y="4397808"/>
              <a:ext cx="1800013" cy="1799912"/>
              <a:chOff x="-647750" y="2113450"/>
              <a:chExt cx="1456675" cy="1460375"/>
            </a:xfrm>
          </p:grpSpPr>
          <p:sp>
            <p:nvSpPr>
              <p:cNvPr id="6486" name="Google Shape;6486;p53"/>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3"/>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3"/>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3"/>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3"/>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3"/>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3"/>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3"/>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3"/>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3"/>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3"/>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3"/>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3"/>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3"/>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3"/>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3"/>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3"/>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3"/>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3"/>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3"/>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3"/>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3"/>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3"/>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3"/>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3"/>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3"/>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3"/>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3"/>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3"/>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3"/>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3"/>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3"/>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3"/>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3"/>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3"/>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3"/>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3"/>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3"/>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3"/>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3"/>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3"/>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3"/>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3"/>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3"/>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3"/>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3"/>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3"/>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3"/>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3"/>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3"/>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3"/>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7" name="Google Shape;6537;p53"/>
          <p:cNvGrpSpPr/>
          <p:nvPr/>
        </p:nvGrpSpPr>
        <p:grpSpPr>
          <a:xfrm rot="-1800044">
            <a:off x="8177823" y="-1108713"/>
            <a:ext cx="1799696" cy="1853533"/>
            <a:chOff x="8345411" y="-262678"/>
            <a:chExt cx="1799735" cy="1853574"/>
          </a:xfrm>
        </p:grpSpPr>
        <p:sp>
          <p:nvSpPr>
            <p:cNvPr id="6538" name="Google Shape;6538;p53"/>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9" name="Google Shape;6539;p53"/>
            <p:cNvGrpSpPr/>
            <p:nvPr/>
          </p:nvGrpSpPr>
          <p:grpSpPr>
            <a:xfrm>
              <a:off x="8345411" y="-262212"/>
              <a:ext cx="1799735" cy="1852424"/>
              <a:chOff x="-4083250" y="2098675"/>
              <a:chExt cx="1446500" cy="1489925"/>
            </a:xfrm>
          </p:grpSpPr>
          <p:sp>
            <p:nvSpPr>
              <p:cNvPr id="6540" name="Google Shape;6540;p53"/>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3"/>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3"/>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3"/>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3"/>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3"/>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3"/>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3"/>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3"/>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3"/>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3"/>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3"/>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3"/>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3"/>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3"/>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3"/>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3"/>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3"/>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3"/>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3"/>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3"/>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3"/>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3"/>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3"/>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3"/>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3"/>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3"/>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3"/>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3"/>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3"/>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3"/>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3"/>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3"/>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3"/>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3"/>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3"/>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3"/>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3"/>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3"/>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3"/>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3"/>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3"/>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3"/>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3"/>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3"/>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3"/>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3"/>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3"/>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3"/>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3"/>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3"/>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3"/>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3"/>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3"/>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3"/>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3"/>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3"/>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3"/>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3"/>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3"/>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3"/>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3"/>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3"/>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3"/>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3"/>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3"/>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3"/>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3"/>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3"/>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3"/>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3"/>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3"/>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3"/>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3"/>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3"/>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3"/>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3"/>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3"/>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3"/>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3"/>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3"/>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3"/>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3"/>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3"/>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3"/>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3"/>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3"/>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3"/>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3"/>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3"/>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3"/>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3"/>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3"/>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3"/>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3"/>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3"/>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3"/>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3"/>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3"/>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3"/>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3"/>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3"/>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3"/>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3"/>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3"/>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3"/>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3"/>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3"/>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3"/>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3"/>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3"/>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1" name="Google Shape;6651;p53"/>
          <p:cNvGrpSpPr/>
          <p:nvPr/>
        </p:nvGrpSpPr>
        <p:grpSpPr>
          <a:xfrm rot="900292">
            <a:off x="-1155137" y="1983364"/>
            <a:ext cx="1799728" cy="1853566"/>
            <a:chOff x="8345411" y="-262678"/>
            <a:chExt cx="1799735" cy="1853574"/>
          </a:xfrm>
        </p:grpSpPr>
        <p:sp>
          <p:nvSpPr>
            <p:cNvPr id="6652" name="Google Shape;6652;p53"/>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3" name="Google Shape;6653;p53"/>
            <p:cNvGrpSpPr/>
            <p:nvPr/>
          </p:nvGrpSpPr>
          <p:grpSpPr>
            <a:xfrm>
              <a:off x="8345411" y="-262212"/>
              <a:ext cx="1799735" cy="1852424"/>
              <a:chOff x="-4083250" y="2098675"/>
              <a:chExt cx="1446500" cy="1489925"/>
            </a:xfrm>
          </p:grpSpPr>
          <p:sp>
            <p:nvSpPr>
              <p:cNvPr id="6654" name="Google Shape;6654;p53"/>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3"/>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3"/>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3"/>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3"/>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3"/>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3"/>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3"/>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3"/>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3"/>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3"/>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3"/>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3"/>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3"/>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3"/>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3"/>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3"/>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3"/>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3"/>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3"/>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3"/>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3"/>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3"/>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3"/>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3"/>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3"/>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3"/>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3"/>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3"/>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3"/>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3"/>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3"/>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3"/>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3"/>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3"/>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3"/>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3"/>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3"/>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3"/>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3"/>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3"/>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3"/>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3"/>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3"/>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3"/>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3"/>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3"/>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3"/>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3"/>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3"/>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3"/>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3"/>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3"/>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3"/>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3"/>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3"/>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3"/>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3"/>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3"/>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3"/>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3"/>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3"/>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3"/>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3"/>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3"/>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3"/>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3"/>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3"/>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3"/>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3"/>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3"/>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3"/>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3"/>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3"/>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3"/>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3"/>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3"/>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3"/>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3"/>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3"/>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3"/>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3"/>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3"/>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3"/>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3"/>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3"/>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3"/>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3"/>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3"/>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3"/>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3"/>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3"/>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3"/>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3"/>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3"/>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3"/>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3"/>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3"/>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3"/>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3"/>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3"/>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3"/>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3"/>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3"/>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3"/>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3"/>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3"/>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3"/>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3"/>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3"/>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3"/>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768"/>
        <p:cNvGrpSpPr/>
        <p:nvPr/>
      </p:nvGrpSpPr>
      <p:grpSpPr>
        <a:xfrm>
          <a:off x="0" y="0"/>
          <a:ext cx="0" cy="0"/>
          <a:chOff x="0" y="0"/>
          <a:chExt cx="0" cy="0"/>
        </a:xfrm>
      </p:grpSpPr>
      <p:sp>
        <p:nvSpPr>
          <p:cNvPr id="6769" name="Google Shape;6769;p54"/>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DEPLOYING BLOCKCHAIN</a:t>
            </a:r>
            <a:endParaRPr/>
          </a:p>
        </p:txBody>
      </p:sp>
      <p:sp>
        <p:nvSpPr>
          <p:cNvPr id="6770" name="Google Shape;6770;p54"/>
          <p:cNvSpPr txBox="1"/>
          <p:nvPr/>
        </p:nvSpPr>
        <p:spPr>
          <a:xfrm>
            <a:off x="1323600" y="1738800"/>
            <a:ext cx="2246400" cy="5040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0"/>
              </a:spcAft>
              <a:buNone/>
            </a:pPr>
            <a:r>
              <a:rPr lang="en">
                <a:solidFill>
                  <a:schemeClr val="dk2"/>
                </a:solidFill>
                <a:latin typeface="Montserrat Medium"/>
                <a:ea typeface="Montserrat Medium"/>
                <a:cs typeface="Montserrat Medium"/>
                <a:sym typeface="Montserrat Medium"/>
              </a:rPr>
              <a:t>Venus is the second planet from the Sun</a:t>
            </a:r>
            <a:endParaRPr>
              <a:solidFill>
                <a:schemeClr val="dk2"/>
              </a:solidFill>
              <a:latin typeface="Montserrat Medium"/>
              <a:ea typeface="Montserrat Medium"/>
              <a:cs typeface="Montserrat Medium"/>
              <a:sym typeface="Montserrat Medium"/>
            </a:endParaRPr>
          </a:p>
        </p:txBody>
      </p:sp>
      <p:sp>
        <p:nvSpPr>
          <p:cNvPr id="6771" name="Google Shape;6771;p54"/>
          <p:cNvSpPr txBox="1"/>
          <p:nvPr/>
        </p:nvSpPr>
        <p:spPr>
          <a:xfrm>
            <a:off x="1323600" y="14004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r" rtl="0">
              <a:spcBef>
                <a:spcPts val="0"/>
              </a:spcBef>
              <a:spcAft>
                <a:spcPts val="0"/>
              </a:spcAft>
              <a:buNone/>
            </a:pPr>
            <a:r>
              <a:rPr lang="en" sz="2400">
                <a:solidFill>
                  <a:schemeClr val="dk2"/>
                </a:solidFill>
                <a:latin typeface="Orbitron Black"/>
                <a:ea typeface="Orbitron Black"/>
                <a:cs typeface="Orbitron Black"/>
                <a:sym typeface="Orbitron Black"/>
              </a:rPr>
              <a:t>VENUS</a:t>
            </a:r>
            <a:endParaRPr sz="2400">
              <a:solidFill>
                <a:schemeClr val="dk2"/>
              </a:solidFill>
              <a:latin typeface="Orbitron Black"/>
              <a:ea typeface="Orbitron Black"/>
              <a:cs typeface="Orbitron Black"/>
              <a:sym typeface="Orbitron Black"/>
            </a:endParaRPr>
          </a:p>
        </p:txBody>
      </p:sp>
      <p:sp>
        <p:nvSpPr>
          <p:cNvPr id="6772" name="Google Shape;6772;p54"/>
          <p:cNvSpPr txBox="1"/>
          <p:nvPr/>
        </p:nvSpPr>
        <p:spPr>
          <a:xfrm>
            <a:off x="5573995" y="4096800"/>
            <a:ext cx="22464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Mercury is the closest planet to the Sun</a:t>
            </a:r>
            <a:endParaRPr>
              <a:solidFill>
                <a:schemeClr val="dk2"/>
              </a:solidFill>
              <a:latin typeface="Montserrat Medium"/>
              <a:ea typeface="Montserrat Medium"/>
              <a:cs typeface="Montserrat Medium"/>
              <a:sym typeface="Montserrat Medium"/>
            </a:endParaRPr>
          </a:p>
        </p:txBody>
      </p:sp>
      <p:sp>
        <p:nvSpPr>
          <p:cNvPr id="6773" name="Google Shape;6773;p54"/>
          <p:cNvSpPr txBox="1"/>
          <p:nvPr/>
        </p:nvSpPr>
        <p:spPr>
          <a:xfrm>
            <a:off x="5574000" y="1738800"/>
            <a:ext cx="22464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Saturn is a gas giant and has several rings</a:t>
            </a:r>
            <a:endParaRPr>
              <a:solidFill>
                <a:schemeClr val="dk2"/>
              </a:solidFill>
              <a:latin typeface="Montserrat Medium"/>
              <a:ea typeface="Montserrat Medium"/>
              <a:cs typeface="Montserrat Medium"/>
              <a:sym typeface="Montserrat Medium"/>
            </a:endParaRPr>
          </a:p>
        </p:txBody>
      </p:sp>
      <p:sp>
        <p:nvSpPr>
          <p:cNvPr id="6774" name="Google Shape;6774;p54"/>
          <p:cNvSpPr txBox="1"/>
          <p:nvPr/>
        </p:nvSpPr>
        <p:spPr>
          <a:xfrm>
            <a:off x="1323600" y="4096800"/>
            <a:ext cx="2246400" cy="5040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0"/>
              </a:spcAft>
              <a:buNone/>
            </a:pPr>
            <a:r>
              <a:rPr lang="en">
                <a:solidFill>
                  <a:schemeClr val="dk2"/>
                </a:solidFill>
                <a:latin typeface="Montserrat Medium"/>
                <a:ea typeface="Montserrat Medium"/>
                <a:cs typeface="Montserrat Medium"/>
                <a:sym typeface="Montserrat Medium"/>
              </a:rPr>
              <a:t>Despite being red, Mars is actually a cold place</a:t>
            </a:r>
            <a:endParaRPr>
              <a:solidFill>
                <a:schemeClr val="dk2"/>
              </a:solidFill>
              <a:latin typeface="Montserrat Medium"/>
              <a:ea typeface="Montserrat Medium"/>
              <a:cs typeface="Montserrat Medium"/>
              <a:sym typeface="Montserrat Medium"/>
            </a:endParaRPr>
          </a:p>
        </p:txBody>
      </p:sp>
      <p:sp>
        <p:nvSpPr>
          <p:cNvPr id="6775" name="Google Shape;6775;p54"/>
          <p:cNvSpPr txBox="1"/>
          <p:nvPr/>
        </p:nvSpPr>
        <p:spPr>
          <a:xfrm>
            <a:off x="5573995" y="2919600"/>
            <a:ext cx="22464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Jupiter is the biggest planet of them all</a:t>
            </a:r>
            <a:endParaRPr>
              <a:solidFill>
                <a:schemeClr val="dk2"/>
              </a:solidFill>
              <a:latin typeface="Montserrat Medium"/>
              <a:ea typeface="Montserrat Medium"/>
              <a:cs typeface="Montserrat Medium"/>
              <a:sym typeface="Montserrat Medium"/>
            </a:endParaRPr>
          </a:p>
        </p:txBody>
      </p:sp>
      <p:sp>
        <p:nvSpPr>
          <p:cNvPr id="6776" name="Google Shape;6776;p54"/>
          <p:cNvSpPr txBox="1"/>
          <p:nvPr/>
        </p:nvSpPr>
        <p:spPr>
          <a:xfrm>
            <a:off x="5573995" y="25812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JUPITER</a:t>
            </a:r>
            <a:endParaRPr sz="2400">
              <a:solidFill>
                <a:schemeClr val="dk2"/>
              </a:solidFill>
              <a:latin typeface="Orbitron Black"/>
              <a:ea typeface="Orbitron Black"/>
              <a:cs typeface="Orbitron Black"/>
              <a:sym typeface="Orbitron Black"/>
            </a:endParaRPr>
          </a:p>
        </p:txBody>
      </p:sp>
      <p:sp>
        <p:nvSpPr>
          <p:cNvPr id="6777" name="Google Shape;6777;p54"/>
          <p:cNvSpPr txBox="1"/>
          <p:nvPr/>
        </p:nvSpPr>
        <p:spPr>
          <a:xfrm>
            <a:off x="1323600" y="2580575"/>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r" rtl="0">
              <a:spcBef>
                <a:spcPts val="0"/>
              </a:spcBef>
              <a:spcAft>
                <a:spcPts val="0"/>
              </a:spcAft>
              <a:buNone/>
            </a:pPr>
            <a:r>
              <a:rPr lang="en" sz="2400">
                <a:solidFill>
                  <a:schemeClr val="dk2"/>
                </a:solidFill>
                <a:latin typeface="Orbitron Black"/>
                <a:ea typeface="Orbitron Black"/>
                <a:cs typeface="Orbitron Black"/>
                <a:sym typeface="Orbitron Black"/>
              </a:rPr>
              <a:t>NEPTUNE</a:t>
            </a:r>
            <a:endParaRPr sz="2400">
              <a:solidFill>
                <a:schemeClr val="dk2"/>
              </a:solidFill>
              <a:latin typeface="Orbitron Black"/>
              <a:ea typeface="Orbitron Black"/>
              <a:cs typeface="Orbitron Black"/>
              <a:sym typeface="Orbitron Black"/>
            </a:endParaRPr>
          </a:p>
        </p:txBody>
      </p:sp>
      <p:sp>
        <p:nvSpPr>
          <p:cNvPr id="6778" name="Google Shape;6778;p54"/>
          <p:cNvSpPr txBox="1"/>
          <p:nvPr/>
        </p:nvSpPr>
        <p:spPr>
          <a:xfrm>
            <a:off x="1323600" y="2918975"/>
            <a:ext cx="2246400" cy="5040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0"/>
              </a:spcAft>
              <a:buNone/>
            </a:pPr>
            <a:r>
              <a:rPr lang="en">
                <a:solidFill>
                  <a:schemeClr val="dk2"/>
                </a:solidFill>
                <a:latin typeface="Montserrat Medium"/>
                <a:ea typeface="Montserrat Medium"/>
                <a:cs typeface="Montserrat Medium"/>
                <a:sym typeface="Montserrat Medium"/>
              </a:rPr>
              <a:t>Neptune is the farthest planet from the Sun</a:t>
            </a:r>
            <a:endParaRPr>
              <a:solidFill>
                <a:schemeClr val="dk2"/>
              </a:solidFill>
              <a:latin typeface="Montserrat Medium"/>
              <a:ea typeface="Montserrat Medium"/>
              <a:cs typeface="Montserrat Medium"/>
              <a:sym typeface="Montserrat Medium"/>
            </a:endParaRPr>
          </a:p>
        </p:txBody>
      </p:sp>
      <p:sp>
        <p:nvSpPr>
          <p:cNvPr id="6779" name="Google Shape;6779;p54"/>
          <p:cNvSpPr txBox="1"/>
          <p:nvPr/>
        </p:nvSpPr>
        <p:spPr>
          <a:xfrm>
            <a:off x="1323600" y="37584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r" rtl="0">
              <a:spcBef>
                <a:spcPts val="0"/>
              </a:spcBef>
              <a:spcAft>
                <a:spcPts val="0"/>
              </a:spcAft>
              <a:buNone/>
            </a:pPr>
            <a:r>
              <a:rPr lang="en" sz="2400">
                <a:solidFill>
                  <a:schemeClr val="dk2"/>
                </a:solidFill>
                <a:latin typeface="Orbitron Black"/>
                <a:ea typeface="Orbitron Black"/>
                <a:cs typeface="Orbitron Black"/>
                <a:sym typeface="Orbitron Black"/>
              </a:rPr>
              <a:t>MARS</a:t>
            </a:r>
            <a:endParaRPr sz="2400">
              <a:solidFill>
                <a:schemeClr val="dk2"/>
              </a:solidFill>
              <a:latin typeface="Orbitron Black"/>
              <a:ea typeface="Orbitron Black"/>
              <a:cs typeface="Orbitron Black"/>
              <a:sym typeface="Orbitron Black"/>
            </a:endParaRPr>
          </a:p>
        </p:txBody>
      </p:sp>
      <p:sp>
        <p:nvSpPr>
          <p:cNvPr id="6780" name="Google Shape;6780;p54"/>
          <p:cNvSpPr txBox="1"/>
          <p:nvPr/>
        </p:nvSpPr>
        <p:spPr>
          <a:xfrm>
            <a:off x="5574000" y="14004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SATURN</a:t>
            </a:r>
            <a:endParaRPr sz="2400">
              <a:solidFill>
                <a:schemeClr val="dk2"/>
              </a:solidFill>
              <a:latin typeface="Orbitron Black"/>
              <a:ea typeface="Orbitron Black"/>
              <a:cs typeface="Orbitron Black"/>
              <a:sym typeface="Orbitron Black"/>
            </a:endParaRPr>
          </a:p>
        </p:txBody>
      </p:sp>
      <p:sp>
        <p:nvSpPr>
          <p:cNvPr id="6781" name="Google Shape;6781;p54"/>
          <p:cNvSpPr txBox="1"/>
          <p:nvPr/>
        </p:nvSpPr>
        <p:spPr>
          <a:xfrm>
            <a:off x="5573995" y="37584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MERCURY</a:t>
            </a:r>
            <a:endParaRPr sz="2400">
              <a:solidFill>
                <a:schemeClr val="dk2"/>
              </a:solidFill>
              <a:latin typeface="Orbitron Black"/>
              <a:ea typeface="Orbitron Black"/>
              <a:cs typeface="Orbitron Black"/>
              <a:sym typeface="Orbitron Black"/>
            </a:endParaRPr>
          </a:p>
        </p:txBody>
      </p:sp>
      <p:sp>
        <p:nvSpPr>
          <p:cNvPr id="6782" name="Google Shape;6782;p54"/>
          <p:cNvSpPr/>
          <p:nvPr/>
        </p:nvSpPr>
        <p:spPr>
          <a:xfrm>
            <a:off x="3668019" y="1299988"/>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sp>
        <p:nvSpPr>
          <p:cNvPr id="6783" name="Google Shape;6783;p54"/>
          <p:cNvSpPr/>
          <p:nvPr/>
        </p:nvSpPr>
        <p:spPr>
          <a:xfrm>
            <a:off x="3668400" y="2480163"/>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sp>
        <p:nvSpPr>
          <p:cNvPr id="6784" name="Google Shape;6784;p54"/>
          <p:cNvSpPr/>
          <p:nvPr/>
        </p:nvSpPr>
        <p:spPr>
          <a:xfrm>
            <a:off x="3668400" y="3657985"/>
            <a:ext cx="540000" cy="5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sp>
        <p:nvSpPr>
          <p:cNvPr id="6785" name="Google Shape;6785;p54"/>
          <p:cNvSpPr/>
          <p:nvPr/>
        </p:nvSpPr>
        <p:spPr>
          <a:xfrm>
            <a:off x="4935600" y="1299988"/>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sp>
        <p:nvSpPr>
          <p:cNvPr id="6786" name="Google Shape;6786;p54"/>
          <p:cNvSpPr/>
          <p:nvPr/>
        </p:nvSpPr>
        <p:spPr>
          <a:xfrm>
            <a:off x="4935600" y="2480163"/>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sp>
        <p:nvSpPr>
          <p:cNvPr id="6787" name="Google Shape;6787;p54"/>
          <p:cNvSpPr/>
          <p:nvPr/>
        </p:nvSpPr>
        <p:spPr>
          <a:xfrm>
            <a:off x="4935550" y="3657934"/>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554"/>
              </a:solidFill>
            </a:endParaRPr>
          </a:p>
        </p:txBody>
      </p:sp>
      <p:cxnSp>
        <p:nvCxnSpPr>
          <p:cNvPr id="6788" name="Google Shape;6788;p54"/>
          <p:cNvCxnSpPr>
            <a:stCxn id="6782" idx="3"/>
            <a:endCxn id="6785" idx="1"/>
          </p:cNvCxnSpPr>
          <p:nvPr/>
        </p:nvCxnSpPr>
        <p:spPr>
          <a:xfrm>
            <a:off x="4208019" y="1569688"/>
            <a:ext cx="727500" cy="600"/>
          </a:xfrm>
          <a:prstGeom prst="curvedConnector3">
            <a:avLst>
              <a:gd name="adj1" fmla="val 50006"/>
            </a:avLst>
          </a:prstGeom>
          <a:noFill/>
          <a:ln w="19050" cap="flat" cmpd="sng">
            <a:solidFill>
              <a:schemeClr val="dk2"/>
            </a:solidFill>
            <a:prstDash val="solid"/>
            <a:round/>
            <a:headEnd type="none" w="med" len="med"/>
            <a:tailEnd type="oval" w="med" len="med"/>
          </a:ln>
        </p:spPr>
      </p:cxnSp>
      <p:cxnSp>
        <p:nvCxnSpPr>
          <p:cNvPr id="6789" name="Google Shape;6789;p54"/>
          <p:cNvCxnSpPr>
            <a:stCxn id="6785" idx="2"/>
            <a:endCxn id="6783" idx="0"/>
          </p:cNvCxnSpPr>
          <p:nvPr/>
        </p:nvCxnSpPr>
        <p:spPr>
          <a:xfrm rot="5400000">
            <a:off x="4251600" y="1526188"/>
            <a:ext cx="640800" cy="1267200"/>
          </a:xfrm>
          <a:prstGeom prst="curvedConnector3">
            <a:avLst>
              <a:gd name="adj1" fmla="val 49998"/>
            </a:avLst>
          </a:prstGeom>
          <a:noFill/>
          <a:ln w="19050" cap="flat" cmpd="sng">
            <a:solidFill>
              <a:schemeClr val="dk2"/>
            </a:solidFill>
            <a:prstDash val="solid"/>
            <a:round/>
            <a:headEnd type="none" w="med" len="med"/>
            <a:tailEnd type="oval" w="med" len="med"/>
          </a:ln>
        </p:spPr>
      </p:cxnSp>
      <p:cxnSp>
        <p:nvCxnSpPr>
          <p:cNvPr id="6790" name="Google Shape;6790;p54"/>
          <p:cNvCxnSpPr>
            <a:stCxn id="6783" idx="3"/>
            <a:endCxn id="6786" idx="1"/>
          </p:cNvCxnSpPr>
          <p:nvPr/>
        </p:nvCxnSpPr>
        <p:spPr>
          <a:xfrm>
            <a:off x="4208400" y="2749863"/>
            <a:ext cx="727200" cy="6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6791" name="Google Shape;6791;p54"/>
          <p:cNvCxnSpPr>
            <a:stCxn id="6786" idx="2"/>
            <a:endCxn id="6784" idx="0"/>
          </p:cNvCxnSpPr>
          <p:nvPr/>
        </p:nvCxnSpPr>
        <p:spPr>
          <a:xfrm rot="5400000">
            <a:off x="4252800" y="2705163"/>
            <a:ext cx="638400" cy="1267200"/>
          </a:xfrm>
          <a:prstGeom prst="curvedConnector3">
            <a:avLst>
              <a:gd name="adj1" fmla="val 50002"/>
            </a:avLst>
          </a:prstGeom>
          <a:noFill/>
          <a:ln w="19050" cap="flat" cmpd="sng">
            <a:solidFill>
              <a:schemeClr val="dk2"/>
            </a:solidFill>
            <a:prstDash val="solid"/>
            <a:round/>
            <a:headEnd type="none" w="med" len="med"/>
            <a:tailEnd type="oval" w="med" len="med"/>
          </a:ln>
        </p:spPr>
      </p:cxnSp>
      <p:cxnSp>
        <p:nvCxnSpPr>
          <p:cNvPr id="6792" name="Google Shape;6792;p54"/>
          <p:cNvCxnSpPr>
            <a:stCxn id="6784" idx="3"/>
            <a:endCxn id="6787" idx="1"/>
          </p:cNvCxnSpPr>
          <p:nvPr/>
        </p:nvCxnSpPr>
        <p:spPr>
          <a:xfrm>
            <a:off x="4208400" y="3927535"/>
            <a:ext cx="727200" cy="600"/>
          </a:xfrm>
          <a:prstGeom prst="curvedConnector3">
            <a:avLst>
              <a:gd name="adj1" fmla="val 49997"/>
            </a:avLst>
          </a:prstGeom>
          <a:noFill/>
          <a:ln w="19050" cap="flat" cmpd="sng">
            <a:solidFill>
              <a:schemeClr val="dk2"/>
            </a:solidFill>
            <a:prstDash val="solid"/>
            <a:round/>
            <a:headEnd type="none" w="med" len="med"/>
            <a:tailEnd type="oval" w="med" len="med"/>
          </a:ln>
        </p:spPr>
      </p:cxnSp>
      <p:grpSp>
        <p:nvGrpSpPr>
          <p:cNvPr id="6793" name="Google Shape;6793;p54"/>
          <p:cNvGrpSpPr/>
          <p:nvPr/>
        </p:nvGrpSpPr>
        <p:grpSpPr>
          <a:xfrm>
            <a:off x="4988976" y="1352883"/>
            <a:ext cx="433248" cy="433609"/>
            <a:chOff x="5104075" y="2260125"/>
            <a:chExt cx="451300" cy="451300"/>
          </a:xfrm>
        </p:grpSpPr>
        <p:sp>
          <p:nvSpPr>
            <p:cNvPr id="6794" name="Google Shape;6794;p54"/>
            <p:cNvSpPr/>
            <p:nvPr/>
          </p:nvSpPr>
          <p:spPr>
            <a:xfrm>
              <a:off x="5224400" y="2260125"/>
              <a:ext cx="79200" cy="53850"/>
            </a:xfrm>
            <a:custGeom>
              <a:avLst/>
              <a:gdLst/>
              <a:ahLst/>
              <a:cxnLst/>
              <a:rect l="l" t="t" r="r" b="b"/>
              <a:pathLst>
                <a:path w="3168" h="2154" extrusionOk="0">
                  <a:moveTo>
                    <a:pt x="1014" y="0"/>
                  </a:moveTo>
                  <a:lnTo>
                    <a:pt x="1014" y="1077"/>
                  </a:lnTo>
                  <a:lnTo>
                    <a:pt x="1" y="1077"/>
                  </a:lnTo>
                  <a:lnTo>
                    <a:pt x="1" y="2154"/>
                  </a:lnTo>
                  <a:lnTo>
                    <a:pt x="3168" y="2154"/>
                  </a:lnTo>
                  <a:lnTo>
                    <a:pt x="3168" y="1077"/>
                  </a:lnTo>
                  <a:lnTo>
                    <a:pt x="2091" y="1077"/>
                  </a:lnTo>
                  <a:lnTo>
                    <a:pt x="209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4"/>
            <p:cNvSpPr/>
            <p:nvPr/>
          </p:nvSpPr>
          <p:spPr>
            <a:xfrm>
              <a:off x="5356625" y="2260125"/>
              <a:ext cx="79200" cy="53850"/>
            </a:xfrm>
            <a:custGeom>
              <a:avLst/>
              <a:gdLst/>
              <a:ahLst/>
              <a:cxnLst/>
              <a:rect l="l" t="t" r="r" b="b"/>
              <a:pathLst>
                <a:path w="3168" h="2154" extrusionOk="0">
                  <a:moveTo>
                    <a:pt x="1014" y="0"/>
                  </a:moveTo>
                  <a:lnTo>
                    <a:pt x="1014" y="1077"/>
                  </a:lnTo>
                  <a:lnTo>
                    <a:pt x="1" y="1077"/>
                  </a:lnTo>
                  <a:lnTo>
                    <a:pt x="1" y="2154"/>
                  </a:lnTo>
                  <a:lnTo>
                    <a:pt x="3167" y="2154"/>
                  </a:lnTo>
                  <a:lnTo>
                    <a:pt x="3167" y="1077"/>
                  </a:lnTo>
                  <a:lnTo>
                    <a:pt x="2091" y="1077"/>
                  </a:lnTo>
                  <a:lnTo>
                    <a:pt x="209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4"/>
            <p:cNvSpPr/>
            <p:nvPr/>
          </p:nvSpPr>
          <p:spPr>
            <a:xfrm>
              <a:off x="5224400" y="2658350"/>
              <a:ext cx="79200" cy="53075"/>
            </a:xfrm>
            <a:custGeom>
              <a:avLst/>
              <a:gdLst/>
              <a:ahLst/>
              <a:cxnLst/>
              <a:rect l="l" t="t" r="r" b="b"/>
              <a:pathLst>
                <a:path w="3168" h="2123" extrusionOk="0">
                  <a:moveTo>
                    <a:pt x="1" y="1"/>
                  </a:moveTo>
                  <a:lnTo>
                    <a:pt x="1" y="1078"/>
                  </a:lnTo>
                  <a:lnTo>
                    <a:pt x="1014" y="1078"/>
                  </a:lnTo>
                  <a:lnTo>
                    <a:pt x="1014" y="2123"/>
                  </a:lnTo>
                  <a:lnTo>
                    <a:pt x="2091" y="2123"/>
                  </a:lnTo>
                  <a:lnTo>
                    <a:pt x="2091" y="1078"/>
                  </a:lnTo>
                  <a:lnTo>
                    <a:pt x="3168" y="1078"/>
                  </a:lnTo>
                  <a:lnTo>
                    <a:pt x="316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4"/>
            <p:cNvSpPr/>
            <p:nvPr/>
          </p:nvSpPr>
          <p:spPr>
            <a:xfrm>
              <a:off x="5356625" y="2658350"/>
              <a:ext cx="79200" cy="53075"/>
            </a:xfrm>
            <a:custGeom>
              <a:avLst/>
              <a:gdLst/>
              <a:ahLst/>
              <a:cxnLst/>
              <a:rect l="l" t="t" r="r" b="b"/>
              <a:pathLst>
                <a:path w="3168" h="2123" extrusionOk="0">
                  <a:moveTo>
                    <a:pt x="1" y="1"/>
                  </a:moveTo>
                  <a:lnTo>
                    <a:pt x="1" y="1078"/>
                  </a:lnTo>
                  <a:lnTo>
                    <a:pt x="1014" y="1078"/>
                  </a:lnTo>
                  <a:lnTo>
                    <a:pt x="1014" y="2123"/>
                  </a:lnTo>
                  <a:lnTo>
                    <a:pt x="2091" y="2123"/>
                  </a:lnTo>
                  <a:lnTo>
                    <a:pt x="2091" y="1078"/>
                  </a:lnTo>
                  <a:lnTo>
                    <a:pt x="3167" y="1078"/>
                  </a:lnTo>
                  <a:lnTo>
                    <a:pt x="316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4"/>
            <p:cNvSpPr/>
            <p:nvPr/>
          </p:nvSpPr>
          <p:spPr>
            <a:xfrm>
              <a:off x="5502300" y="2512675"/>
              <a:ext cx="53075" cy="79200"/>
            </a:xfrm>
            <a:custGeom>
              <a:avLst/>
              <a:gdLst/>
              <a:ahLst/>
              <a:cxnLst/>
              <a:rect l="l" t="t" r="r" b="b"/>
              <a:pathLst>
                <a:path w="2123" h="3168" extrusionOk="0">
                  <a:moveTo>
                    <a:pt x="1" y="1"/>
                  </a:moveTo>
                  <a:lnTo>
                    <a:pt x="1" y="3168"/>
                  </a:lnTo>
                  <a:lnTo>
                    <a:pt x="1077" y="3168"/>
                  </a:lnTo>
                  <a:lnTo>
                    <a:pt x="1077" y="2154"/>
                  </a:lnTo>
                  <a:lnTo>
                    <a:pt x="2122" y="2154"/>
                  </a:lnTo>
                  <a:lnTo>
                    <a:pt x="2122" y="1077"/>
                  </a:lnTo>
                  <a:lnTo>
                    <a:pt x="1077" y="1077"/>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4"/>
            <p:cNvSpPr/>
            <p:nvPr/>
          </p:nvSpPr>
          <p:spPr>
            <a:xfrm>
              <a:off x="5104075" y="2380450"/>
              <a:ext cx="53850" cy="79200"/>
            </a:xfrm>
            <a:custGeom>
              <a:avLst/>
              <a:gdLst/>
              <a:ahLst/>
              <a:cxnLst/>
              <a:rect l="l" t="t" r="r" b="b"/>
              <a:pathLst>
                <a:path w="2154" h="3168" extrusionOk="0">
                  <a:moveTo>
                    <a:pt x="1077" y="1"/>
                  </a:moveTo>
                  <a:lnTo>
                    <a:pt x="1077" y="1046"/>
                  </a:lnTo>
                  <a:lnTo>
                    <a:pt x="0" y="1046"/>
                  </a:lnTo>
                  <a:lnTo>
                    <a:pt x="0" y="2123"/>
                  </a:lnTo>
                  <a:lnTo>
                    <a:pt x="1077" y="2123"/>
                  </a:lnTo>
                  <a:lnTo>
                    <a:pt x="1077" y="3168"/>
                  </a:lnTo>
                  <a:lnTo>
                    <a:pt x="2154" y="3168"/>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4"/>
            <p:cNvSpPr/>
            <p:nvPr/>
          </p:nvSpPr>
          <p:spPr>
            <a:xfrm>
              <a:off x="5104075" y="2512675"/>
              <a:ext cx="53850" cy="79200"/>
            </a:xfrm>
            <a:custGeom>
              <a:avLst/>
              <a:gdLst/>
              <a:ahLst/>
              <a:cxnLst/>
              <a:rect l="l" t="t" r="r" b="b"/>
              <a:pathLst>
                <a:path w="2154" h="3168" extrusionOk="0">
                  <a:moveTo>
                    <a:pt x="1077" y="1"/>
                  </a:moveTo>
                  <a:lnTo>
                    <a:pt x="1077" y="1077"/>
                  </a:lnTo>
                  <a:lnTo>
                    <a:pt x="0" y="1077"/>
                  </a:lnTo>
                  <a:lnTo>
                    <a:pt x="0" y="2154"/>
                  </a:lnTo>
                  <a:lnTo>
                    <a:pt x="1077" y="2154"/>
                  </a:lnTo>
                  <a:lnTo>
                    <a:pt x="1077" y="3168"/>
                  </a:lnTo>
                  <a:lnTo>
                    <a:pt x="2154" y="3168"/>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4"/>
            <p:cNvSpPr/>
            <p:nvPr/>
          </p:nvSpPr>
          <p:spPr>
            <a:xfrm>
              <a:off x="5502300" y="2380450"/>
              <a:ext cx="53075" cy="79200"/>
            </a:xfrm>
            <a:custGeom>
              <a:avLst/>
              <a:gdLst/>
              <a:ahLst/>
              <a:cxnLst/>
              <a:rect l="l" t="t" r="r" b="b"/>
              <a:pathLst>
                <a:path w="2123" h="3168" extrusionOk="0">
                  <a:moveTo>
                    <a:pt x="1" y="1"/>
                  </a:moveTo>
                  <a:lnTo>
                    <a:pt x="1" y="3168"/>
                  </a:lnTo>
                  <a:lnTo>
                    <a:pt x="1077" y="3168"/>
                  </a:lnTo>
                  <a:lnTo>
                    <a:pt x="1077" y="2123"/>
                  </a:lnTo>
                  <a:lnTo>
                    <a:pt x="2122" y="2123"/>
                  </a:lnTo>
                  <a:lnTo>
                    <a:pt x="2122" y="1046"/>
                  </a:lnTo>
                  <a:lnTo>
                    <a:pt x="1077" y="1046"/>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4"/>
            <p:cNvSpPr/>
            <p:nvPr/>
          </p:nvSpPr>
          <p:spPr>
            <a:xfrm>
              <a:off x="5263200" y="2420050"/>
              <a:ext cx="133025" cy="26150"/>
            </a:xfrm>
            <a:custGeom>
              <a:avLst/>
              <a:gdLst/>
              <a:ahLst/>
              <a:cxnLst/>
              <a:rect l="l" t="t" r="r" b="b"/>
              <a:pathLst>
                <a:path w="5321" h="1046" extrusionOk="0">
                  <a:moveTo>
                    <a:pt x="1" y="0"/>
                  </a:moveTo>
                  <a:lnTo>
                    <a:pt x="1" y="1046"/>
                  </a:lnTo>
                  <a:lnTo>
                    <a:pt x="5321" y="1046"/>
                  </a:lnTo>
                  <a:lnTo>
                    <a:pt x="532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4"/>
            <p:cNvSpPr/>
            <p:nvPr/>
          </p:nvSpPr>
          <p:spPr>
            <a:xfrm>
              <a:off x="5263200" y="2473100"/>
              <a:ext cx="133025" cy="26925"/>
            </a:xfrm>
            <a:custGeom>
              <a:avLst/>
              <a:gdLst/>
              <a:ahLst/>
              <a:cxnLst/>
              <a:rect l="l" t="t" r="r" b="b"/>
              <a:pathLst>
                <a:path w="5321" h="1077" extrusionOk="0">
                  <a:moveTo>
                    <a:pt x="1" y="0"/>
                  </a:moveTo>
                  <a:lnTo>
                    <a:pt x="1" y="1077"/>
                  </a:lnTo>
                  <a:lnTo>
                    <a:pt x="5321" y="1077"/>
                  </a:lnTo>
                  <a:lnTo>
                    <a:pt x="532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4"/>
            <p:cNvSpPr/>
            <p:nvPr/>
          </p:nvSpPr>
          <p:spPr>
            <a:xfrm>
              <a:off x="5183250" y="2340875"/>
              <a:ext cx="292150" cy="291375"/>
            </a:xfrm>
            <a:custGeom>
              <a:avLst/>
              <a:gdLst/>
              <a:ahLst/>
              <a:cxnLst/>
              <a:rect l="l" t="t" r="r" b="b"/>
              <a:pathLst>
                <a:path w="11686" h="11655" extrusionOk="0">
                  <a:moveTo>
                    <a:pt x="9596" y="2091"/>
                  </a:moveTo>
                  <a:lnTo>
                    <a:pt x="9596" y="9533"/>
                  </a:lnTo>
                  <a:lnTo>
                    <a:pt x="2154" y="9533"/>
                  </a:lnTo>
                  <a:lnTo>
                    <a:pt x="2154" y="2091"/>
                  </a:lnTo>
                  <a:close/>
                  <a:moveTo>
                    <a:pt x="0" y="1"/>
                  </a:moveTo>
                  <a:lnTo>
                    <a:pt x="0" y="11655"/>
                  </a:lnTo>
                  <a:lnTo>
                    <a:pt x="11686" y="11655"/>
                  </a:lnTo>
                  <a:lnTo>
                    <a:pt x="1168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4"/>
            <p:cNvSpPr/>
            <p:nvPr/>
          </p:nvSpPr>
          <p:spPr>
            <a:xfrm>
              <a:off x="5263200" y="2525350"/>
              <a:ext cx="133025" cy="26950"/>
            </a:xfrm>
            <a:custGeom>
              <a:avLst/>
              <a:gdLst/>
              <a:ahLst/>
              <a:cxnLst/>
              <a:rect l="l" t="t" r="r" b="b"/>
              <a:pathLst>
                <a:path w="5321" h="1078" extrusionOk="0">
                  <a:moveTo>
                    <a:pt x="1" y="0"/>
                  </a:moveTo>
                  <a:lnTo>
                    <a:pt x="1" y="1077"/>
                  </a:lnTo>
                  <a:lnTo>
                    <a:pt x="5321" y="1077"/>
                  </a:lnTo>
                  <a:lnTo>
                    <a:pt x="532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54"/>
          <p:cNvGrpSpPr/>
          <p:nvPr/>
        </p:nvGrpSpPr>
        <p:grpSpPr>
          <a:xfrm>
            <a:off x="5014762" y="3711399"/>
            <a:ext cx="381576" cy="432840"/>
            <a:chOff x="3296550" y="2831750"/>
            <a:chExt cx="397475" cy="450500"/>
          </a:xfrm>
        </p:grpSpPr>
        <p:sp>
          <p:nvSpPr>
            <p:cNvPr id="6807" name="Google Shape;6807;p54"/>
            <p:cNvSpPr/>
            <p:nvPr/>
          </p:nvSpPr>
          <p:spPr>
            <a:xfrm>
              <a:off x="3363050" y="3116775"/>
              <a:ext cx="266050" cy="165475"/>
            </a:xfrm>
            <a:custGeom>
              <a:avLst/>
              <a:gdLst/>
              <a:ahLst/>
              <a:cxnLst/>
              <a:rect l="l" t="t" r="r" b="b"/>
              <a:pathLst>
                <a:path w="10642" h="6619" extrusionOk="0">
                  <a:moveTo>
                    <a:pt x="3706" y="0"/>
                  </a:moveTo>
                  <a:cubicBezTo>
                    <a:pt x="3579" y="1013"/>
                    <a:pt x="2661" y="1837"/>
                    <a:pt x="1584" y="1837"/>
                  </a:cubicBezTo>
                  <a:lnTo>
                    <a:pt x="1" y="1837"/>
                  </a:lnTo>
                  <a:lnTo>
                    <a:pt x="1" y="2914"/>
                  </a:lnTo>
                  <a:lnTo>
                    <a:pt x="1078" y="2914"/>
                  </a:lnTo>
                  <a:lnTo>
                    <a:pt x="1078" y="5574"/>
                  </a:lnTo>
                  <a:lnTo>
                    <a:pt x="1" y="5574"/>
                  </a:lnTo>
                  <a:lnTo>
                    <a:pt x="1" y="6619"/>
                  </a:lnTo>
                  <a:lnTo>
                    <a:pt x="10642" y="6619"/>
                  </a:lnTo>
                  <a:lnTo>
                    <a:pt x="10642" y="5574"/>
                  </a:lnTo>
                  <a:lnTo>
                    <a:pt x="9565" y="5574"/>
                  </a:lnTo>
                  <a:lnTo>
                    <a:pt x="9565" y="2914"/>
                  </a:lnTo>
                  <a:lnTo>
                    <a:pt x="10642" y="2914"/>
                  </a:lnTo>
                  <a:lnTo>
                    <a:pt x="10642" y="1837"/>
                  </a:lnTo>
                  <a:lnTo>
                    <a:pt x="9058" y="1837"/>
                  </a:lnTo>
                  <a:cubicBezTo>
                    <a:pt x="7950" y="1805"/>
                    <a:pt x="7031" y="1013"/>
                    <a:pt x="6905" y="0"/>
                  </a:cubicBezTo>
                  <a:cubicBezTo>
                    <a:pt x="6398" y="158"/>
                    <a:pt x="5852" y="238"/>
                    <a:pt x="5305" y="238"/>
                  </a:cubicBezTo>
                  <a:cubicBezTo>
                    <a:pt x="4759" y="238"/>
                    <a:pt x="4213" y="158"/>
                    <a:pt x="3706"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4"/>
            <p:cNvSpPr/>
            <p:nvPr/>
          </p:nvSpPr>
          <p:spPr>
            <a:xfrm>
              <a:off x="3482600" y="2976625"/>
              <a:ext cx="25375" cy="26150"/>
            </a:xfrm>
            <a:custGeom>
              <a:avLst/>
              <a:gdLst/>
              <a:ahLst/>
              <a:cxnLst/>
              <a:rect l="l" t="t" r="r" b="b"/>
              <a:pathLst>
                <a:path w="1015" h="1046" extrusionOk="0">
                  <a:moveTo>
                    <a:pt x="508" y="1"/>
                  </a:moveTo>
                  <a:cubicBezTo>
                    <a:pt x="223" y="1"/>
                    <a:pt x="1" y="254"/>
                    <a:pt x="1" y="539"/>
                  </a:cubicBezTo>
                  <a:cubicBezTo>
                    <a:pt x="1" y="792"/>
                    <a:pt x="223" y="1046"/>
                    <a:pt x="508" y="1046"/>
                  </a:cubicBezTo>
                  <a:cubicBezTo>
                    <a:pt x="793" y="1046"/>
                    <a:pt x="1014" y="792"/>
                    <a:pt x="1014" y="539"/>
                  </a:cubicBezTo>
                  <a:cubicBezTo>
                    <a:pt x="1014" y="254"/>
                    <a:pt x="793" y="1"/>
                    <a:pt x="508"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4"/>
            <p:cNvSpPr/>
            <p:nvPr/>
          </p:nvSpPr>
          <p:spPr>
            <a:xfrm>
              <a:off x="3296550" y="2831750"/>
              <a:ext cx="397475" cy="290575"/>
            </a:xfrm>
            <a:custGeom>
              <a:avLst/>
              <a:gdLst/>
              <a:ahLst/>
              <a:cxnLst/>
              <a:rect l="l" t="t" r="r" b="b"/>
              <a:pathLst>
                <a:path w="15899" h="11623" extrusionOk="0">
                  <a:moveTo>
                    <a:pt x="13523" y="2027"/>
                  </a:moveTo>
                  <a:cubicBezTo>
                    <a:pt x="14220" y="2027"/>
                    <a:pt x="14853" y="2629"/>
                    <a:pt x="14853" y="3389"/>
                  </a:cubicBezTo>
                  <a:cubicBezTo>
                    <a:pt x="14853" y="4117"/>
                    <a:pt x="14283" y="4719"/>
                    <a:pt x="13523" y="4719"/>
                  </a:cubicBezTo>
                  <a:lnTo>
                    <a:pt x="12162" y="4719"/>
                  </a:lnTo>
                  <a:lnTo>
                    <a:pt x="12162" y="3864"/>
                  </a:lnTo>
                  <a:lnTo>
                    <a:pt x="3706" y="3864"/>
                  </a:lnTo>
                  <a:lnTo>
                    <a:pt x="3706" y="4719"/>
                  </a:lnTo>
                  <a:lnTo>
                    <a:pt x="2376" y="4719"/>
                  </a:lnTo>
                  <a:cubicBezTo>
                    <a:pt x="1647" y="4719"/>
                    <a:pt x="1014" y="4149"/>
                    <a:pt x="1014" y="3389"/>
                  </a:cubicBezTo>
                  <a:cubicBezTo>
                    <a:pt x="1014" y="2660"/>
                    <a:pt x="1616" y="2027"/>
                    <a:pt x="2376" y="2027"/>
                  </a:cubicBezTo>
                  <a:cubicBezTo>
                    <a:pt x="2883" y="2027"/>
                    <a:pt x="3484" y="2312"/>
                    <a:pt x="3706" y="2755"/>
                  </a:cubicBezTo>
                  <a:lnTo>
                    <a:pt x="12162" y="2755"/>
                  </a:lnTo>
                  <a:cubicBezTo>
                    <a:pt x="12415" y="2344"/>
                    <a:pt x="13017" y="2027"/>
                    <a:pt x="13523" y="2027"/>
                  </a:cubicBezTo>
                  <a:close/>
                  <a:moveTo>
                    <a:pt x="7950" y="4751"/>
                  </a:moveTo>
                  <a:cubicBezTo>
                    <a:pt x="8805" y="4751"/>
                    <a:pt x="9533" y="5447"/>
                    <a:pt x="9533" y="6334"/>
                  </a:cubicBezTo>
                  <a:cubicBezTo>
                    <a:pt x="9533" y="7189"/>
                    <a:pt x="8805" y="7917"/>
                    <a:pt x="7950" y="7917"/>
                  </a:cubicBezTo>
                  <a:cubicBezTo>
                    <a:pt x="7063" y="7917"/>
                    <a:pt x="6366" y="7189"/>
                    <a:pt x="6366" y="6334"/>
                  </a:cubicBezTo>
                  <a:cubicBezTo>
                    <a:pt x="6366" y="5447"/>
                    <a:pt x="7063" y="4751"/>
                    <a:pt x="7950" y="4751"/>
                  </a:cubicBezTo>
                  <a:close/>
                  <a:moveTo>
                    <a:pt x="3706" y="0"/>
                  </a:moveTo>
                  <a:lnTo>
                    <a:pt x="3706" y="159"/>
                  </a:lnTo>
                  <a:lnTo>
                    <a:pt x="3706" y="1425"/>
                  </a:lnTo>
                  <a:cubicBezTo>
                    <a:pt x="3326" y="1172"/>
                    <a:pt x="2883" y="1014"/>
                    <a:pt x="2376" y="1014"/>
                  </a:cubicBezTo>
                  <a:cubicBezTo>
                    <a:pt x="1046" y="1014"/>
                    <a:pt x="1" y="2090"/>
                    <a:pt x="1" y="3389"/>
                  </a:cubicBezTo>
                  <a:cubicBezTo>
                    <a:pt x="1" y="4687"/>
                    <a:pt x="1046" y="5764"/>
                    <a:pt x="2376" y="5764"/>
                  </a:cubicBezTo>
                  <a:lnTo>
                    <a:pt x="3706" y="5764"/>
                  </a:lnTo>
                  <a:lnTo>
                    <a:pt x="3706" y="7917"/>
                  </a:lnTo>
                  <a:cubicBezTo>
                    <a:pt x="3706" y="9374"/>
                    <a:pt x="2534" y="10546"/>
                    <a:pt x="1046" y="10546"/>
                  </a:cubicBezTo>
                  <a:lnTo>
                    <a:pt x="1046" y="11623"/>
                  </a:lnTo>
                  <a:cubicBezTo>
                    <a:pt x="2756" y="11623"/>
                    <a:pt x="4181" y="10483"/>
                    <a:pt x="4624" y="8931"/>
                  </a:cubicBezTo>
                  <a:cubicBezTo>
                    <a:pt x="5416" y="9913"/>
                    <a:pt x="6588" y="10546"/>
                    <a:pt x="7950" y="10546"/>
                  </a:cubicBezTo>
                  <a:cubicBezTo>
                    <a:pt x="9280" y="10546"/>
                    <a:pt x="10483" y="9913"/>
                    <a:pt x="11275" y="8931"/>
                  </a:cubicBezTo>
                  <a:cubicBezTo>
                    <a:pt x="11718" y="10483"/>
                    <a:pt x="13143" y="11623"/>
                    <a:pt x="14822" y="11623"/>
                  </a:cubicBezTo>
                  <a:lnTo>
                    <a:pt x="14822" y="10546"/>
                  </a:lnTo>
                  <a:cubicBezTo>
                    <a:pt x="13365" y="10546"/>
                    <a:pt x="12193" y="9374"/>
                    <a:pt x="12193" y="7917"/>
                  </a:cubicBezTo>
                  <a:lnTo>
                    <a:pt x="12193" y="5764"/>
                  </a:lnTo>
                  <a:lnTo>
                    <a:pt x="13523" y="5764"/>
                  </a:lnTo>
                  <a:lnTo>
                    <a:pt x="13523" y="5796"/>
                  </a:lnTo>
                  <a:cubicBezTo>
                    <a:pt x="14822" y="5796"/>
                    <a:pt x="15898" y="4751"/>
                    <a:pt x="15898" y="3421"/>
                  </a:cubicBezTo>
                  <a:cubicBezTo>
                    <a:pt x="15898" y="2122"/>
                    <a:pt x="14822" y="1045"/>
                    <a:pt x="13523" y="1045"/>
                  </a:cubicBezTo>
                  <a:cubicBezTo>
                    <a:pt x="13048" y="1045"/>
                    <a:pt x="12573" y="1204"/>
                    <a:pt x="12193" y="1457"/>
                  </a:cubicBezTo>
                  <a:lnTo>
                    <a:pt x="12193"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54"/>
          <p:cNvGrpSpPr/>
          <p:nvPr/>
        </p:nvGrpSpPr>
        <p:grpSpPr>
          <a:xfrm>
            <a:off x="3716451" y="1352883"/>
            <a:ext cx="443136" cy="433609"/>
            <a:chOff x="5704975" y="2830950"/>
            <a:chExt cx="461600" cy="451300"/>
          </a:xfrm>
        </p:grpSpPr>
        <p:sp>
          <p:nvSpPr>
            <p:cNvPr id="6811" name="Google Shape;6811;p54"/>
            <p:cNvSpPr/>
            <p:nvPr/>
          </p:nvSpPr>
          <p:spPr>
            <a:xfrm>
              <a:off x="5974175" y="2830950"/>
              <a:ext cx="126700" cy="126700"/>
            </a:xfrm>
            <a:custGeom>
              <a:avLst/>
              <a:gdLst/>
              <a:ahLst/>
              <a:cxnLst/>
              <a:rect l="l" t="t" r="r" b="b"/>
              <a:pathLst>
                <a:path w="5068" h="5068" extrusionOk="0">
                  <a:moveTo>
                    <a:pt x="3199" y="1"/>
                  </a:moveTo>
                  <a:lnTo>
                    <a:pt x="0" y="3199"/>
                  </a:lnTo>
                  <a:lnTo>
                    <a:pt x="1869" y="5068"/>
                  </a:lnTo>
                  <a:lnTo>
                    <a:pt x="5067" y="1869"/>
                  </a:lnTo>
                  <a:lnTo>
                    <a:pt x="319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4"/>
            <p:cNvSpPr/>
            <p:nvPr/>
          </p:nvSpPr>
          <p:spPr>
            <a:xfrm>
              <a:off x="6039875" y="2895875"/>
              <a:ext cx="126700" cy="126700"/>
            </a:xfrm>
            <a:custGeom>
              <a:avLst/>
              <a:gdLst/>
              <a:ahLst/>
              <a:cxnLst/>
              <a:rect l="l" t="t" r="r" b="b"/>
              <a:pathLst>
                <a:path w="5068" h="5068" extrusionOk="0">
                  <a:moveTo>
                    <a:pt x="3200" y="0"/>
                  </a:moveTo>
                  <a:lnTo>
                    <a:pt x="1" y="3199"/>
                  </a:lnTo>
                  <a:lnTo>
                    <a:pt x="1901" y="5067"/>
                  </a:lnTo>
                  <a:lnTo>
                    <a:pt x="5068" y="1869"/>
                  </a:lnTo>
                  <a:lnTo>
                    <a:pt x="320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4"/>
            <p:cNvSpPr/>
            <p:nvPr/>
          </p:nvSpPr>
          <p:spPr>
            <a:xfrm>
              <a:off x="5704975" y="2910925"/>
              <a:ext cx="382450" cy="371325"/>
            </a:xfrm>
            <a:custGeom>
              <a:avLst/>
              <a:gdLst/>
              <a:ahLst/>
              <a:cxnLst/>
              <a:rect l="l" t="t" r="r" b="b"/>
              <a:pathLst>
                <a:path w="15298" h="14853" extrusionOk="0">
                  <a:moveTo>
                    <a:pt x="8393" y="3104"/>
                  </a:moveTo>
                  <a:lnTo>
                    <a:pt x="9153" y="3864"/>
                  </a:lnTo>
                  <a:lnTo>
                    <a:pt x="8235" y="4782"/>
                  </a:lnTo>
                  <a:lnTo>
                    <a:pt x="8583" y="5891"/>
                  </a:lnTo>
                  <a:lnTo>
                    <a:pt x="10610" y="3864"/>
                  </a:lnTo>
                  <a:lnTo>
                    <a:pt x="11370" y="4624"/>
                  </a:lnTo>
                  <a:lnTo>
                    <a:pt x="8203" y="7791"/>
                  </a:lnTo>
                  <a:lnTo>
                    <a:pt x="9312" y="8139"/>
                  </a:lnTo>
                  <a:lnTo>
                    <a:pt x="10958" y="6492"/>
                  </a:lnTo>
                  <a:lnTo>
                    <a:pt x="11718" y="7221"/>
                  </a:lnTo>
                  <a:lnTo>
                    <a:pt x="9692" y="9342"/>
                  </a:lnTo>
                  <a:lnTo>
                    <a:pt x="7443" y="8582"/>
                  </a:lnTo>
                  <a:lnTo>
                    <a:pt x="6493" y="9532"/>
                  </a:lnTo>
                  <a:cubicBezTo>
                    <a:pt x="6968" y="10356"/>
                    <a:pt x="6841" y="11433"/>
                    <a:pt x="6176" y="12098"/>
                  </a:cubicBezTo>
                  <a:cubicBezTo>
                    <a:pt x="5765" y="12509"/>
                    <a:pt x="5218" y="12715"/>
                    <a:pt x="4672" y="12715"/>
                  </a:cubicBezTo>
                  <a:cubicBezTo>
                    <a:pt x="4126" y="12715"/>
                    <a:pt x="3580" y="12509"/>
                    <a:pt x="3168" y="12098"/>
                  </a:cubicBezTo>
                  <a:cubicBezTo>
                    <a:pt x="2344" y="11274"/>
                    <a:pt x="2344" y="9913"/>
                    <a:pt x="3168" y="9089"/>
                  </a:cubicBezTo>
                  <a:cubicBezTo>
                    <a:pt x="3578" y="8679"/>
                    <a:pt x="4119" y="8478"/>
                    <a:pt x="4656" y="8478"/>
                  </a:cubicBezTo>
                  <a:cubicBezTo>
                    <a:pt x="5032" y="8478"/>
                    <a:pt x="5407" y="8577"/>
                    <a:pt x="5733" y="8772"/>
                  </a:cubicBezTo>
                  <a:lnTo>
                    <a:pt x="7792" y="6714"/>
                  </a:lnTo>
                  <a:lnTo>
                    <a:pt x="7063" y="4465"/>
                  </a:lnTo>
                  <a:lnTo>
                    <a:pt x="8393" y="3104"/>
                  </a:lnTo>
                  <a:close/>
                  <a:moveTo>
                    <a:pt x="9248" y="0"/>
                  </a:moveTo>
                  <a:lnTo>
                    <a:pt x="1648" y="7601"/>
                  </a:lnTo>
                  <a:cubicBezTo>
                    <a:pt x="1" y="9247"/>
                    <a:pt x="1" y="11939"/>
                    <a:pt x="1648" y="13618"/>
                  </a:cubicBezTo>
                  <a:cubicBezTo>
                    <a:pt x="2487" y="14441"/>
                    <a:pt x="3580" y="14853"/>
                    <a:pt x="4668" y="14853"/>
                  </a:cubicBezTo>
                  <a:cubicBezTo>
                    <a:pt x="5757" y="14853"/>
                    <a:pt x="6841" y="14441"/>
                    <a:pt x="7665" y="13618"/>
                  </a:cubicBezTo>
                  <a:lnTo>
                    <a:pt x="15297" y="6017"/>
                  </a:lnTo>
                  <a:cubicBezTo>
                    <a:pt x="14569" y="5257"/>
                    <a:pt x="10008" y="697"/>
                    <a:pt x="9248"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4"/>
            <p:cNvSpPr/>
            <p:nvPr/>
          </p:nvSpPr>
          <p:spPr>
            <a:xfrm>
              <a:off x="5792875" y="3149425"/>
              <a:ext cx="57825" cy="52675"/>
            </a:xfrm>
            <a:custGeom>
              <a:avLst/>
              <a:gdLst/>
              <a:ahLst/>
              <a:cxnLst/>
              <a:rect l="l" t="t" r="r" b="b"/>
              <a:pathLst>
                <a:path w="2313" h="2107" extrusionOk="0">
                  <a:moveTo>
                    <a:pt x="1180" y="0"/>
                  </a:moveTo>
                  <a:cubicBezTo>
                    <a:pt x="911" y="0"/>
                    <a:pt x="634" y="103"/>
                    <a:pt x="412" y="309"/>
                  </a:cubicBezTo>
                  <a:cubicBezTo>
                    <a:pt x="0" y="689"/>
                    <a:pt x="0" y="1386"/>
                    <a:pt x="412" y="1798"/>
                  </a:cubicBezTo>
                  <a:cubicBezTo>
                    <a:pt x="602" y="2003"/>
                    <a:pt x="871" y="2106"/>
                    <a:pt x="1144" y="2106"/>
                  </a:cubicBezTo>
                  <a:cubicBezTo>
                    <a:pt x="1417" y="2106"/>
                    <a:pt x="1694" y="2003"/>
                    <a:pt x="1900" y="1798"/>
                  </a:cubicBezTo>
                  <a:cubicBezTo>
                    <a:pt x="2312" y="1418"/>
                    <a:pt x="2312" y="753"/>
                    <a:pt x="1900" y="309"/>
                  </a:cubicBezTo>
                  <a:cubicBezTo>
                    <a:pt x="1710" y="103"/>
                    <a:pt x="1449" y="0"/>
                    <a:pt x="118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54"/>
          <p:cNvGrpSpPr/>
          <p:nvPr/>
        </p:nvGrpSpPr>
        <p:grpSpPr>
          <a:xfrm>
            <a:off x="3721392" y="2545981"/>
            <a:ext cx="434016" cy="407764"/>
            <a:chOff x="823200" y="3414450"/>
            <a:chExt cx="452100" cy="424400"/>
          </a:xfrm>
        </p:grpSpPr>
        <p:sp>
          <p:nvSpPr>
            <p:cNvPr id="6816" name="Google Shape;6816;p54"/>
            <p:cNvSpPr/>
            <p:nvPr/>
          </p:nvSpPr>
          <p:spPr>
            <a:xfrm>
              <a:off x="823200" y="3546675"/>
              <a:ext cx="26150" cy="79200"/>
            </a:xfrm>
            <a:custGeom>
              <a:avLst/>
              <a:gdLst/>
              <a:ahLst/>
              <a:cxnLst/>
              <a:rect l="l" t="t" r="r" b="b"/>
              <a:pathLst>
                <a:path w="1046" h="3168" extrusionOk="0">
                  <a:moveTo>
                    <a:pt x="0" y="0"/>
                  </a:moveTo>
                  <a:lnTo>
                    <a:pt x="0" y="3167"/>
                  </a:lnTo>
                  <a:lnTo>
                    <a:pt x="1046" y="3167"/>
                  </a:lnTo>
                  <a:lnTo>
                    <a:pt x="104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4"/>
            <p:cNvSpPr/>
            <p:nvPr/>
          </p:nvSpPr>
          <p:spPr>
            <a:xfrm>
              <a:off x="823200" y="3679675"/>
              <a:ext cx="26150" cy="53075"/>
            </a:xfrm>
            <a:custGeom>
              <a:avLst/>
              <a:gdLst/>
              <a:ahLst/>
              <a:cxnLst/>
              <a:rect l="l" t="t" r="r" b="b"/>
              <a:pathLst>
                <a:path w="1046" h="2123" extrusionOk="0">
                  <a:moveTo>
                    <a:pt x="0" y="1"/>
                  </a:moveTo>
                  <a:lnTo>
                    <a:pt x="0" y="2122"/>
                  </a:lnTo>
                  <a:lnTo>
                    <a:pt x="1046" y="2122"/>
                  </a:lnTo>
                  <a:lnTo>
                    <a:pt x="10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4"/>
            <p:cNvSpPr/>
            <p:nvPr/>
          </p:nvSpPr>
          <p:spPr>
            <a:xfrm>
              <a:off x="982325" y="3587050"/>
              <a:ext cx="53075" cy="34075"/>
            </a:xfrm>
            <a:custGeom>
              <a:avLst/>
              <a:gdLst/>
              <a:ahLst/>
              <a:cxnLst/>
              <a:rect l="l" t="t" r="r" b="b"/>
              <a:pathLst>
                <a:path w="2123" h="1363" extrusionOk="0">
                  <a:moveTo>
                    <a:pt x="1050" y="0"/>
                  </a:moveTo>
                  <a:cubicBezTo>
                    <a:pt x="682" y="0"/>
                    <a:pt x="318" y="95"/>
                    <a:pt x="1" y="285"/>
                  </a:cubicBezTo>
                  <a:lnTo>
                    <a:pt x="1078" y="1362"/>
                  </a:lnTo>
                  <a:lnTo>
                    <a:pt x="2123" y="285"/>
                  </a:lnTo>
                  <a:cubicBezTo>
                    <a:pt x="1790" y="95"/>
                    <a:pt x="1418" y="0"/>
                    <a:pt x="105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4"/>
            <p:cNvSpPr/>
            <p:nvPr/>
          </p:nvSpPr>
          <p:spPr>
            <a:xfrm>
              <a:off x="1028250" y="3613175"/>
              <a:ext cx="36450" cy="53850"/>
            </a:xfrm>
            <a:custGeom>
              <a:avLst/>
              <a:gdLst/>
              <a:ahLst/>
              <a:cxnLst/>
              <a:rect l="l" t="t" r="r" b="b"/>
              <a:pathLst>
                <a:path w="1458" h="2154" extrusionOk="0">
                  <a:moveTo>
                    <a:pt x="1046" y="0"/>
                  </a:moveTo>
                  <a:lnTo>
                    <a:pt x="1" y="1077"/>
                  </a:lnTo>
                  <a:lnTo>
                    <a:pt x="1046" y="2154"/>
                  </a:lnTo>
                  <a:cubicBezTo>
                    <a:pt x="1458" y="1457"/>
                    <a:pt x="1458" y="634"/>
                    <a:pt x="1046"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4"/>
            <p:cNvSpPr/>
            <p:nvPr/>
          </p:nvSpPr>
          <p:spPr>
            <a:xfrm>
              <a:off x="1115350" y="3587050"/>
              <a:ext cx="53075" cy="34075"/>
            </a:xfrm>
            <a:custGeom>
              <a:avLst/>
              <a:gdLst/>
              <a:ahLst/>
              <a:cxnLst/>
              <a:rect l="l" t="t" r="r" b="b"/>
              <a:pathLst>
                <a:path w="2123" h="1363" extrusionOk="0">
                  <a:moveTo>
                    <a:pt x="1049" y="0"/>
                  </a:moveTo>
                  <a:cubicBezTo>
                    <a:pt x="681" y="0"/>
                    <a:pt x="317" y="95"/>
                    <a:pt x="0" y="285"/>
                  </a:cubicBezTo>
                  <a:lnTo>
                    <a:pt x="1045" y="1362"/>
                  </a:lnTo>
                  <a:lnTo>
                    <a:pt x="2122" y="285"/>
                  </a:lnTo>
                  <a:cubicBezTo>
                    <a:pt x="1790" y="95"/>
                    <a:pt x="1418" y="0"/>
                    <a:pt x="104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4"/>
            <p:cNvSpPr/>
            <p:nvPr/>
          </p:nvSpPr>
          <p:spPr>
            <a:xfrm>
              <a:off x="953825" y="3612375"/>
              <a:ext cx="36450" cy="53075"/>
            </a:xfrm>
            <a:custGeom>
              <a:avLst/>
              <a:gdLst/>
              <a:ahLst/>
              <a:cxnLst/>
              <a:rect l="l" t="t" r="r" b="b"/>
              <a:pathLst>
                <a:path w="1458" h="2123" extrusionOk="0">
                  <a:moveTo>
                    <a:pt x="381" y="1"/>
                  </a:moveTo>
                  <a:cubicBezTo>
                    <a:pt x="1" y="666"/>
                    <a:pt x="1" y="1489"/>
                    <a:pt x="381" y="2123"/>
                  </a:cubicBezTo>
                  <a:lnTo>
                    <a:pt x="1458" y="1078"/>
                  </a:lnTo>
                  <a:lnTo>
                    <a:pt x="38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4"/>
            <p:cNvSpPr/>
            <p:nvPr/>
          </p:nvSpPr>
          <p:spPr>
            <a:xfrm>
              <a:off x="982325" y="3659100"/>
              <a:ext cx="53875" cy="33875"/>
            </a:xfrm>
            <a:custGeom>
              <a:avLst/>
              <a:gdLst/>
              <a:ahLst/>
              <a:cxnLst/>
              <a:rect l="l" t="t" r="r" b="b"/>
              <a:pathLst>
                <a:path w="2155" h="1355" extrusionOk="0">
                  <a:moveTo>
                    <a:pt x="1078" y="0"/>
                  </a:moveTo>
                  <a:lnTo>
                    <a:pt x="1" y="1045"/>
                  </a:lnTo>
                  <a:cubicBezTo>
                    <a:pt x="333" y="1251"/>
                    <a:pt x="713" y="1354"/>
                    <a:pt x="1090" y="1354"/>
                  </a:cubicBezTo>
                  <a:cubicBezTo>
                    <a:pt x="1466" y="1354"/>
                    <a:pt x="1838" y="1251"/>
                    <a:pt x="2154" y="1045"/>
                  </a:cubicBez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4"/>
            <p:cNvSpPr/>
            <p:nvPr/>
          </p:nvSpPr>
          <p:spPr>
            <a:xfrm>
              <a:off x="1086050" y="3612375"/>
              <a:ext cx="37250" cy="53075"/>
            </a:xfrm>
            <a:custGeom>
              <a:avLst/>
              <a:gdLst/>
              <a:ahLst/>
              <a:cxnLst/>
              <a:rect l="l" t="t" r="r" b="b"/>
              <a:pathLst>
                <a:path w="1490" h="2123" extrusionOk="0">
                  <a:moveTo>
                    <a:pt x="412" y="1"/>
                  </a:moveTo>
                  <a:cubicBezTo>
                    <a:pt x="1" y="666"/>
                    <a:pt x="1" y="1489"/>
                    <a:pt x="412" y="2123"/>
                  </a:cubicBezTo>
                  <a:lnTo>
                    <a:pt x="1489" y="1078"/>
                  </a:lnTo>
                  <a:lnTo>
                    <a:pt x="41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4"/>
            <p:cNvSpPr/>
            <p:nvPr/>
          </p:nvSpPr>
          <p:spPr>
            <a:xfrm>
              <a:off x="824000" y="3414450"/>
              <a:ext cx="451300" cy="372125"/>
            </a:xfrm>
            <a:custGeom>
              <a:avLst/>
              <a:gdLst/>
              <a:ahLst/>
              <a:cxnLst/>
              <a:rect l="l" t="t" r="r" b="b"/>
              <a:pathLst>
                <a:path w="18052" h="14885" extrusionOk="0">
                  <a:moveTo>
                    <a:pt x="12713" y="5837"/>
                  </a:moveTo>
                  <a:cubicBezTo>
                    <a:pt x="13527" y="5837"/>
                    <a:pt x="14347" y="6145"/>
                    <a:pt x="14980" y="6778"/>
                  </a:cubicBezTo>
                  <a:cubicBezTo>
                    <a:pt x="16183" y="7981"/>
                    <a:pt x="16183" y="10008"/>
                    <a:pt x="14980" y="11275"/>
                  </a:cubicBezTo>
                  <a:cubicBezTo>
                    <a:pt x="14347" y="11908"/>
                    <a:pt x="13527" y="12216"/>
                    <a:pt x="12713" y="12216"/>
                  </a:cubicBezTo>
                  <a:cubicBezTo>
                    <a:pt x="11695" y="12216"/>
                    <a:pt x="10687" y="11733"/>
                    <a:pt x="10071" y="10800"/>
                  </a:cubicBezTo>
                  <a:cubicBezTo>
                    <a:pt x="9455" y="11733"/>
                    <a:pt x="8447" y="12216"/>
                    <a:pt x="7423" y="12216"/>
                  </a:cubicBezTo>
                  <a:cubicBezTo>
                    <a:pt x="6605" y="12216"/>
                    <a:pt x="5777" y="11908"/>
                    <a:pt x="5131" y="11275"/>
                  </a:cubicBezTo>
                  <a:cubicBezTo>
                    <a:pt x="3927" y="10040"/>
                    <a:pt x="3927" y="8044"/>
                    <a:pt x="5131" y="6778"/>
                  </a:cubicBezTo>
                  <a:cubicBezTo>
                    <a:pt x="5763" y="6145"/>
                    <a:pt x="6584" y="5837"/>
                    <a:pt x="7400" y="5837"/>
                  </a:cubicBezTo>
                  <a:cubicBezTo>
                    <a:pt x="8422" y="5837"/>
                    <a:pt x="9437" y="6320"/>
                    <a:pt x="10071" y="7253"/>
                  </a:cubicBezTo>
                  <a:cubicBezTo>
                    <a:pt x="10687" y="6320"/>
                    <a:pt x="11695" y="5837"/>
                    <a:pt x="12713" y="5837"/>
                  </a:cubicBezTo>
                  <a:close/>
                  <a:moveTo>
                    <a:pt x="0" y="1"/>
                  </a:moveTo>
                  <a:lnTo>
                    <a:pt x="0" y="1077"/>
                  </a:lnTo>
                  <a:lnTo>
                    <a:pt x="2154" y="1077"/>
                  </a:lnTo>
                  <a:lnTo>
                    <a:pt x="2154" y="14885"/>
                  </a:lnTo>
                  <a:lnTo>
                    <a:pt x="18051" y="14885"/>
                  </a:lnTo>
                  <a:lnTo>
                    <a:pt x="18051" y="3199"/>
                  </a:lnTo>
                  <a:lnTo>
                    <a:pt x="15360" y="3199"/>
                  </a:lnTo>
                  <a:lnTo>
                    <a:pt x="15360" y="3167"/>
                  </a:lnTo>
                  <a:lnTo>
                    <a:pt x="15360" y="2091"/>
                  </a:lnTo>
                  <a:lnTo>
                    <a:pt x="14283" y="2091"/>
                  </a:lnTo>
                  <a:lnTo>
                    <a:pt x="14283" y="3167"/>
                  </a:lnTo>
                  <a:lnTo>
                    <a:pt x="13238" y="3167"/>
                  </a:lnTo>
                  <a:lnTo>
                    <a:pt x="13238" y="2091"/>
                  </a:lnTo>
                  <a:lnTo>
                    <a:pt x="12193" y="2091"/>
                  </a:lnTo>
                  <a:lnTo>
                    <a:pt x="12193" y="3167"/>
                  </a:lnTo>
                  <a:lnTo>
                    <a:pt x="11116" y="3167"/>
                  </a:lnTo>
                  <a:lnTo>
                    <a:pt x="11116" y="2091"/>
                  </a:lnTo>
                  <a:lnTo>
                    <a:pt x="10071" y="2091"/>
                  </a:lnTo>
                  <a:lnTo>
                    <a:pt x="10071" y="3167"/>
                  </a:lnTo>
                  <a:lnTo>
                    <a:pt x="8994" y="3167"/>
                  </a:lnTo>
                  <a:lnTo>
                    <a:pt x="8994" y="2091"/>
                  </a:lnTo>
                  <a:lnTo>
                    <a:pt x="7917" y="2091"/>
                  </a:lnTo>
                  <a:lnTo>
                    <a:pt x="7917" y="3167"/>
                  </a:lnTo>
                  <a:lnTo>
                    <a:pt x="3167" y="3167"/>
                  </a:lnTo>
                  <a:lnTo>
                    <a:pt x="316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4"/>
            <p:cNvSpPr/>
            <p:nvPr/>
          </p:nvSpPr>
          <p:spPr>
            <a:xfrm>
              <a:off x="1160475" y="3613175"/>
              <a:ext cx="36450" cy="53850"/>
            </a:xfrm>
            <a:custGeom>
              <a:avLst/>
              <a:gdLst/>
              <a:ahLst/>
              <a:cxnLst/>
              <a:rect l="l" t="t" r="r" b="b"/>
              <a:pathLst>
                <a:path w="1458" h="2154" extrusionOk="0">
                  <a:moveTo>
                    <a:pt x="1077" y="0"/>
                  </a:moveTo>
                  <a:lnTo>
                    <a:pt x="0" y="1077"/>
                  </a:lnTo>
                  <a:lnTo>
                    <a:pt x="1077" y="2154"/>
                  </a:lnTo>
                  <a:cubicBezTo>
                    <a:pt x="1457" y="1457"/>
                    <a:pt x="1457" y="634"/>
                    <a:pt x="107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4"/>
            <p:cNvSpPr/>
            <p:nvPr/>
          </p:nvSpPr>
          <p:spPr>
            <a:xfrm>
              <a:off x="1115350" y="3659100"/>
              <a:ext cx="53075" cy="33875"/>
            </a:xfrm>
            <a:custGeom>
              <a:avLst/>
              <a:gdLst/>
              <a:ahLst/>
              <a:cxnLst/>
              <a:rect l="l" t="t" r="r" b="b"/>
              <a:pathLst>
                <a:path w="2123" h="1355" extrusionOk="0">
                  <a:moveTo>
                    <a:pt x="1045" y="0"/>
                  </a:moveTo>
                  <a:lnTo>
                    <a:pt x="0" y="1045"/>
                  </a:lnTo>
                  <a:cubicBezTo>
                    <a:pt x="333" y="1251"/>
                    <a:pt x="705" y="1354"/>
                    <a:pt x="1073" y="1354"/>
                  </a:cubicBezTo>
                  <a:cubicBezTo>
                    <a:pt x="1441" y="1354"/>
                    <a:pt x="1805" y="1251"/>
                    <a:pt x="2122" y="1045"/>
                  </a:cubicBezTo>
                  <a:lnTo>
                    <a:pt x="1045"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4"/>
            <p:cNvSpPr/>
            <p:nvPr/>
          </p:nvSpPr>
          <p:spPr>
            <a:xfrm>
              <a:off x="1083675" y="3811900"/>
              <a:ext cx="163925" cy="26950"/>
            </a:xfrm>
            <a:custGeom>
              <a:avLst/>
              <a:gdLst/>
              <a:ahLst/>
              <a:cxnLst/>
              <a:rect l="l" t="t" r="r" b="b"/>
              <a:pathLst>
                <a:path w="6557" h="1078" extrusionOk="0">
                  <a:moveTo>
                    <a:pt x="1" y="0"/>
                  </a:moveTo>
                  <a:lnTo>
                    <a:pt x="1046" y="1077"/>
                  </a:lnTo>
                  <a:lnTo>
                    <a:pt x="6556" y="1077"/>
                  </a:lnTo>
                  <a:lnTo>
                    <a:pt x="655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4"/>
            <p:cNvSpPr/>
            <p:nvPr/>
          </p:nvSpPr>
          <p:spPr>
            <a:xfrm>
              <a:off x="915825" y="3811900"/>
              <a:ext cx="106125" cy="26950"/>
            </a:xfrm>
            <a:custGeom>
              <a:avLst/>
              <a:gdLst/>
              <a:ahLst/>
              <a:cxnLst/>
              <a:rect l="l" t="t" r="r" b="b"/>
              <a:pathLst>
                <a:path w="4245" h="1078" extrusionOk="0">
                  <a:moveTo>
                    <a:pt x="1" y="0"/>
                  </a:moveTo>
                  <a:lnTo>
                    <a:pt x="1" y="1077"/>
                  </a:lnTo>
                  <a:lnTo>
                    <a:pt x="4244" y="1077"/>
                  </a:lnTo>
                  <a:lnTo>
                    <a:pt x="424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54"/>
          <p:cNvGrpSpPr/>
          <p:nvPr/>
        </p:nvGrpSpPr>
        <p:grpSpPr>
          <a:xfrm>
            <a:off x="4989348" y="2533815"/>
            <a:ext cx="432504" cy="432096"/>
            <a:chOff x="5104850" y="3401775"/>
            <a:chExt cx="450525" cy="449725"/>
          </a:xfrm>
        </p:grpSpPr>
        <p:sp>
          <p:nvSpPr>
            <p:cNvPr id="6830" name="Google Shape;6830;p54"/>
            <p:cNvSpPr/>
            <p:nvPr/>
          </p:nvSpPr>
          <p:spPr>
            <a:xfrm>
              <a:off x="5383550" y="3573600"/>
              <a:ext cx="25350" cy="26150"/>
            </a:xfrm>
            <a:custGeom>
              <a:avLst/>
              <a:gdLst/>
              <a:ahLst/>
              <a:cxnLst/>
              <a:rect l="l" t="t" r="r" b="b"/>
              <a:pathLst>
                <a:path w="1014" h="1046" extrusionOk="0">
                  <a:moveTo>
                    <a:pt x="507" y="0"/>
                  </a:moveTo>
                  <a:cubicBezTo>
                    <a:pt x="222" y="0"/>
                    <a:pt x="0" y="253"/>
                    <a:pt x="0" y="507"/>
                  </a:cubicBezTo>
                  <a:cubicBezTo>
                    <a:pt x="0" y="792"/>
                    <a:pt x="222" y="1045"/>
                    <a:pt x="507" y="1045"/>
                  </a:cubicBezTo>
                  <a:cubicBezTo>
                    <a:pt x="792" y="1045"/>
                    <a:pt x="1014" y="792"/>
                    <a:pt x="1014" y="507"/>
                  </a:cubicBezTo>
                  <a:cubicBezTo>
                    <a:pt x="1014" y="253"/>
                    <a:pt x="792" y="0"/>
                    <a:pt x="50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4"/>
            <p:cNvSpPr/>
            <p:nvPr/>
          </p:nvSpPr>
          <p:spPr>
            <a:xfrm>
              <a:off x="5249750" y="3573600"/>
              <a:ext cx="26925" cy="26150"/>
            </a:xfrm>
            <a:custGeom>
              <a:avLst/>
              <a:gdLst/>
              <a:ahLst/>
              <a:cxnLst/>
              <a:rect l="l" t="t" r="r" b="b"/>
              <a:pathLst>
                <a:path w="1077" h="1046" extrusionOk="0">
                  <a:moveTo>
                    <a:pt x="570" y="0"/>
                  </a:moveTo>
                  <a:cubicBezTo>
                    <a:pt x="254" y="0"/>
                    <a:pt x="0" y="253"/>
                    <a:pt x="32" y="507"/>
                  </a:cubicBezTo>
                  <a:cubicBezTo>
                    <a:pt x="32" y="792"/>
                    <a:pt x="285" y="1045"/>
                    <a:pt x="570" y="1045"/>
                  </a:cubicBezTo>
                  <a:cubicBezTo>
                    <a:pt x="824" y="1045"/>
                    <a:pt x="1077" y="792"/>
                    <a:pt x="1077" y="507"/>
                  </a:cubicBezTo>
                  <a:cubicBezTo>
                    <a:pt x="1077" y="253"/>
                    <a:pt x="824" y="0"/>
                    <a:pt x="57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4"/>
            <p:cNvSpPr/>
            <p:nvPr/>
          </p:nvSpPr>
          <p:spPr>
            <a:xfrm>
              <a:off x="5316250" y="3679675"/>
              <a:ext cx="26150" cy="25375"/>
            </a:xfrm>
            <a:custGeom>
              <a:avLst/>
              <a:gdLst/>
              <a:ahLst/>
              <a:cxnLst/>
              <a:rect l="l" t="t" r="r" b="b"/>
              <a:pathLst>
                <a:path w="1046" h="1015" extrusionOk="0">
                  <a:moveTo>
                    <a:pt x="539" y="1"/>
                  </a:moveTo>
                  <a:cubicBezTo>
                    <a:pt x="222" y="1"/>
                    <a:pt x="0" y="222"/>
                    <a:pt x="32" y="507"/>
                  </a:cubicBezTo>
                  <a:cubicBezTo>
                    <a:pt x="32" y="792"/>
                    <a:pt x="254" y="1014"/>
                    <a:pt x="539" y="1014"/>
                  </a:cubicBezTo>
                  <a:cubicBezTo>
                    <a:pt x="824" y="1014"/>
                    <a:pt x="1045" y="792"/>
                    <a:pt x="1045" y="507"/>
                  </a:cubicBezTo>
                  <a:cubicBezTo>
                    <a:pt x="1045" y="222"/>
                    <a:pt x="824" y="1"/>
                    <a:pt x="539"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4"/>
            <p:cNvSpPr/>
            <p:nvPr/>
          </p:nvSpPr>
          <p:spPr>
            <a:xfrm>
              <a:off x="5104850" y="3401775"/>
              <a:ext cx="450525" cy="449725"/>
            </a:xfrm>
            <a:custGeom>
              <a:avLst/>
              <a:gdLst/>
              <a:ahLst/>
              <a:cxnLst/>
              <a:rect l="l" t="t" r="r" b="b"/>
              <a:pathLst>
                <a:path w="18021" h="17989" extrusionOk="0">
                  <a:moveTo>
                    <a:pt x="11750" y="5796"/>
                  </a:moveTo>
                  <a:cubicBezTo>
                    <a:pt x="12605" y="5796"/>
                    <a:pt x="13333" y="6525"/>
                    <a:pt x="13333" y="7380"/>
                  </a:cubicBezTo>
                  <a:cubicBezTo>
                    <a:pt x="13238" y="8266"/>
                    <a:pt x="12542" y="8963"/>
                    <a:pt x="11655" y="8963"/>
                  </a:cubicBezTo>
                  <a:cubicBezTo>
                    <a:pt x="11307" y="8963"/>
                    <a:pt x="10958" y="8836"/>
                    <a:pt x="10705" y="8646"/>
                  </a:cubicBezTo>
                  <a:lnTo>
                    <a:pt x="9565" y="9217"/>
                  </a:lnTo>
                  <a:lnTo>
                    <a:pt x="9565" y="10103"/>
                  </a:lnTo>
                  <a:cubicBezTo>
                    <a:pt x="10198" y="10357"/>
                    <a:pt x="10642" y="10895"/>
                    <a:pt x="10642" y="11623"/>
                  </a:cubicBezTo>
                  <a:cubicBezTo>
                    <a:pt x="10642" y="12478"/>
                    <a:pt x="9913" y="13207"/>
                    <a:pt x="9058" y="13207"/>
                  </a:cubicBezTo>
                  <a:cubicBezTo>
                    <a:pt x="8171" y="13207"/>
                    <a:pt x="7475" y="12478"/>
                    <a:pt x="7475" y="11623"/>
                  </a:cubicBezTo>
                  <a:cubicBezTo>
                    <a:pt x="7475" y="10895"/>
                    <a:pt x="7886" y="10357"/>
                    <a:pt x="8520" y="10103"/>
                  </a:cubicBezTo>
                  <a:lnTo>
                    <a:pt x="8520" y="9217"/>
                  </a:lnTo>
                  <a:lnTo>
                    <a:pt x="7380" y="8646"/>
                  </a:lnTo>
                  <a:cubicBezTo>
                    <a:pt x="7095" y="8836"/>
                    <a:pt x="6778" y="8963"/>
                    <a:pt x="6430" y="8963"/>
                  </a:cubicBezTo>
                  <a:cubicBezTo>
                    <a:pt x="5575" y="8963"/>
                    <a:pt x="4846" y="8266"/>
                    <a:pt x="4846" y="7380"/>
                  </a:cubicBezTo>
                  <a:cubicBezTo>
                    <a:pt x="4846" y="6525"/>
                    <a:pt x="5575" y="5796"/>
                    <a:pt x="6430" y="5796"/>
                  </a:cubicBezTo>
                  <a:cubicBezTo>
                    <a:pt x="7316" y="5796"/>
                    <a:pt x="8013" y="6525"/>
                    <a:pt x="8013" y="7380"/>
                  </a:cubicBezTo>
                  <a:cubicBezTo>
                    <a:pt x="8013" y="7506"/>
                    <a:pt x="8013" y="7633"/>
                    <a:pt x="7981" y="7791"/>
                  </a:cubicBezTo>
                  <a:lnTo>
                    <a:pt x="9090" y="8330"/>
                  </a:lnTo>
                  <a:lnTo>
                    <a:pt x="10198" y="7791"/>
                  </a:lnTo>
                  <a:cubicBezTo>
                    <a:pt x="10167" y="7665"/>
                    <a:pt x="10167" y="7538"/>
                    <a:pt x="10167" y="7380"/>
                  </a:cubicBezTo>
                  <a:cubicBezTo>
                    <a:pt x="10167" y="6525"/>
                    <a:pt x="10863" y="5796"/>
                    <a:pt x="11750" y="5796"/>
                  </a:cubicBezTo>
                  <a:close/>
                  <a:moveTo>
                    <a:pt x="8488" y="1"/>
                  </a:moveTo>
                  <a:cubicBezTo>
                    <a:pt x="6461" y="96"/>
                    <a:pt x="4529" y="888"/>
                    <a:pt x="3009" y="2249"/>
                  </a:cubicBezTo>
                  <a:lnTo>
                    <a:pt x="4878" y="4086"/>
                  </a:lnTo>
                  <a:lnTo>
                    <a:pt x="4118" y="4846"/>
                  </a:lnTo>
                  <a:lnTo>
                    <a:pt x="2281" y="2978"/>
                  </a:lnTo>
                  <a:cubicBezTo>
                    <a:pt x="919" y="4498"/>
                    <a:pt x="127" y="6430"/>
                    <a:pt x="1" y="8456"/>
                  </a:cubicBezTo>
                  <a:lnTo>
                    <a:pt x="2661" y="8456"/>
                  </a:lnTo>
                  <a:lnTo>
                    <a:pt x="2661" y="9533"/>
                  </a:lnTo>
                  <a:lnTo>
                    <a:pt x="1" y="9533"/>
                  </a:lnTo>
                  <a:cubicBezTo>
                    <a:pt x="127" y="11560"/>
                    <a:pt x="919" y="13492"/>
                    <a:pt x="2281" y="14980"/>
                  </a:cubicBezTo>
                  <a:lnTo>
                    <a:pt x="4118" y="13143"/>
                  </a:lnTo>
                  <a:lnTo>
                    <a:pt x="4878" y="13872"/>
                  </a:lnTo>
                  <a:lnTo>
                    <a:pt x="3009" y="15740"/>
                  </a:lnTo>
                  <a:cubicBezTo>
                    <a:pt x="4529" y="17070"/>
                    <a:pt x="6461" y="17862"/>
                    <a:pt x="8488" y="17989"/>
                  </a:cubicBezTo>
                  <a:lnTo>
                    <a:pt x="8488" y="15329"/>
                  </a:lnTo>
                  <a:lnTo>
                    <a:pt x="9565" y="15329"/>
                  </a:lnTo>
                  <a:lnTo>
                    <a:pt x="9565" y="17989"/>
                  </a:lnTo>
                  <a:cubicBezTo>
                    <a:pt x="11592" y="17862"/>
                    <a:pt x="13523" y="17070"/>
                    <a:pt x="15012" y="15740"/>
                  </a:cubicBezTo>
                  <a:lnTo>
                    <a:pt x="13143" y="13872"/>
                  </a:lnTo>
                  <a:lnTo>
                    <a:pt x="13903" y="13143"/>
                  </a:lnTo>
                  <a:lnTo>
                    <a:pt x="15772" y="14980"/>
                  </a:lnTo>
                  <a:cubicBezTo>
                    <a:pt x="17102" y="13492"/>
                    <a:pt x="17894" y="11560"/>
                    <a:pt x="18020" y="9533"/>
                  </a:cubicBezTo>
                  <a:lnTo>
                    <a:pt x="15360" y="9533"/>
                  </a:lnTo>
                  <a:lnTo>
                    <a:pt x="15360" y="8456"/>
                  </a:lnTo>
                  <a:lnTo>
                    <a:pt x="18020" y="8456"/>
                  </a:lnTo>
                  <a:cubicBezTo>
                    <a:pt x="17925" y="6430"/>
                    <a:pt x="17134" y="4498"/>
                    <a:pt x="15772" y="2978"/>
                  </a:cubicBezTo>
                  <a:lnTo>
                    <a:pt x="13903" y="4846"/>
                  </a:lnTo>
                  <a:lnTo>
                    <a:pt x="13143" y="4086"/>
                  </a:lnTo>
                  <a:lnTo>
                    <a:pt x="15012" y="2249"/>
                  </a:lnTo>
                  <a:cubicBezTo>
                    <a:pt x="13523" y="888"/>
                    <a:pt x="11560" y="96"/>
                    <a:pt x="9565" y="1"/>
                  </a:cubicBezTo>
                  <a:lnTo>
                    <a:pt x="9565" y="2629"/>
                  </a:lnTo>
                  <a:lnTo>
                    <a:pt x="8488" y="2629"/>
                  </a:lnTo>
                  <a:lnTo>
                    <a:pt x="848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54"/>
          <p:cNvGrpSpPr/>
          <p:nvPr/>
        </p:nvGrpSpPr>
        <p:grpSpPr>
          <a:xfrm>
            <a:off x="3721776" y="3711487"/>
            <a:ext cx="433248" cy="432096"/>
            <a:chOff x="823200" y="3971825"/>
            <a:chExt cx="451300" cy="449725"/>
          </a:xfrm>
        </p:grpSpPr>
        <p:sp>
          <p:nvSpPr>
            <p:cNvPr id="6835" name="Google Shape;6835;p54"/>
            <p:cNvSpPr/>
            <p:nvPr/>
          </p:nvSpPr>
          <p:spPr>
            <a:xfrm>
              <a:off x="823200" y="4104050"/>
              <a:ext cx="451300" cy="317500"/>
            </a:xfrm>
            <a:custGeom>
              <a:avLst/>
              <a:gdLst/>
              <a:ahLst/>
              <a:cxnLst/>
              <a:rect l="l" t="t" r="r" b="b"/>
              <a:pathLst>
                <a:path w="18052" h="12700" extrusionOk="0">
                  <a:moveTo>
                    <a:pt x="3199" y="1584"/>
                  </a:moveTo>
                  <a:lnTo>
                    <a:pt x="3199" y="2660"/>
                  </a:lnTo>
                  <a:lnTo>
                    <a:pt x="2122" y="2660"/>
                  </a:lnTo>
                  <a:lnTo>
                    <a:pt x="2122" y="1584"/>
                  </a:lnTo>
                  <a:close/>
                  <a:moveTo>
                    <a:pt x="5353" y="1584"/>
                  </a:moveTo>
                  <a:lnTo>
                    <a:pt x="5353" y="2660"/>
                  </a:lnTo>
                  <a:lnTo>
                    <a:pt x="4276" y="2660"/>
                  </a:lnTo>
                  <a:lnTo>
                    <a:pt x="4276" y="1584"/>
                  </a:lnTo>
                  <a:close/>
                  <a:moveTo>
                    <a:pt x="7443" y="1584"/>
                  </a:moveTo>
                  <a:lnTo>
                    <a:pt x="7443" y="2660"/>
                  </a:lnTo>
                  <a:lnTo>
                    <a:pt x="6366" y="2660"/>
                  </a:lnTo>
                  <a:lnTo>
                    <a:pt x="6366" y="1584"/>
                  </a:lnTo>
                  <a:close/>
                  <a:moveTo>
                    <a:pt x="15898" y="1584"/>
                  </a:moveTo>
                  <a:lnTo>
                    <a:pt x="15898" y="2660"/>
                  </a:lnTo>
                  <a:lnTo>
                    <a:pt x="10610" y="2660"/>
                  </a:lnTo>
                  <a:lnTo>
                    <a:pt x="10610" y="1584"/>
                  </a:lnTo>
                  <a:close/>
                  <a:moveTo>
                    <a:pt x="0" y="0"/>
                  </a:moveTo>
                  <a:lnTo>
                    <a:pt x="0" y="4244"/>
                  </a:lnTo>
                  <a:lnTo>
                    <a:pt x="8456" y="4244"/>
                  </a:lnTo>
                  <a:lnTo>
                    <a:pt x="8456" y="5827"/>
                  </a:lnTo>
                  <a:lnTo>
                    <a:pt x="1616" y="5827"/>
                  </a:lnTo>
                  <a:lnTo>
                    <a:pt x="1616" y="8487"/>
                  </a:lnTo>
                  <a:lnTo>
                    <a:pt x="32" y="8487"/>
                  </a:lnTo>
                  <a:lnTo>
                    <a:pt x="32" y="12699"/>
                  </a:lnTo>
                  <a:lnTo>
                    <a:pt x="4276" y="12699"/>
                  </a:lnTo>
                  <a:lnTo>
                    <a:pt x="4276" y="8487"/>
                  </a:lnTo>
                  <a:lnTo>
                    <a:pt x="2692" y="8487"/>
                  </a:lnTo>
                  <a:lnTo>
                    <a:pt x="2692" y="6904"/>
                  </a:lnTo>
                  <a:lnTo>
                    <a:pt x="8519" y="6904"/>
                  </a:lnTo>
                  <a:lnTo>
                    <a:pt x="8519" y="8487"/>
                  </a:lnTo>
                  <a:lnTo>
                    <a:pt x="6936" y="8487"/>
                  </a:lnTo>
                  <a:lnTo>
                    <a:pt x="6936" y="12699"/>
                  </a:lnTo>
                  <a:lnTo>
                    <a:pt x="11148" y="12699"/>
                  </a:lnTo>
                  <a:lnTo>
                    <a:pt x="11148" y="8487"/>
                  </a:lnTo>
                  <a:lnTo>
                    <a:pt x="9565" y="8487"/>
                  </a:lnTo>
                  <a:lnTo>
                    <a:pt x="9565" y="6904"/>
                  </a:lnTo>
                  <a:lnTo>
                    <a:pt x="15392" y="6904"/>
                  </a:lnTo>
                  <a:lnTo>
                    <a:pt x="15392" y="8487"/>
                  </a:lnTo>
                  <a:lnTo>
                    <a:pt x="13808" y="8487"/>
                  </a:lnTo>
                  <a:lnTo>
                    <a:pt x="13808" y="12699"/>
                  </a:lnTo>
                  <a:lnTo>
                    <a:pt x="18052" y="12699"/>
                  </a:lnTo>
                  <a:lnTo>
                    <a:pt x="18052" y="8487"/>
                  </a:lnTo>
                  <a:lnTo>
                    <a:pt x="16468" y="8487"/>
                  </a:lnTo>
                  <a:lnTo>
                    <a:pt x="16468" y="5827"/>
                  </a:lnTo>
                  <a:lnTo>
                    <a:pt x="9565" y="5827"/>
                  </a:lnTo>
                  <a:lnTo>
                    <a:pt x="9565" y="4244"/>
                  </a:lnTo>
                  <a:lnTo>
                    <a:pt x="18052" y="4244"/>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4"/>
            <p:cNvSpPr/>
            <p:nvPr/>
          </p:nvSpPr>
          <p:spPr>
            <a:xfrm>
              <a:off x="823200" y="3971825"/>
              <a:ext cx="451300" cy="105325"/>
            </a:xfrm>
            <a:custGeom>
              <a:avLst/>
              <a:gdLst/>
              <a:ahLst/>
              <a:cxnLst/>
              <a:rect l="l" t="t" r="r" b="b"/>
              <a:pathLst>
                <a:path w="18052" h="4213" extrusionOk="0">
                  <a:moveTo>
                    <a:pt x="3199" y="1521"/>
                  </a:moveTo>
                  <a:lnTo>
                    <a:pt x="3199" y="2597"/>
                  </a:lnTo>
                  <a:lnTo>
                    <a:pt x="2122" y="2597"/>
                  </a:lnTo>
                  <a:lnTo>
                    <a:pt x="2122" y="1521"/>
                  </a:lnTo>
                  <a:close/>
                  <a:moveTo>
                    <a:pt x="5289" y="1521"/>
                  </a:moveTo>
                  <a:lnTo>
                    <a:pt x="5289" y="2597"/>
                  </a:lnTo>
                  <a:lnTo>
                    <a:pt x="4244" y="2597"/>
                  </a:lnTo>
                  <a:lnTo>
                    <a:pt x="4244" y="1521"/>
                  </a:lnTo>
                  <a:close/>
                  <a:moveTo>
                    <a:pt x="7443" y="1521"/>
                  </a:moveTo>
                  <a:lnTo>
                    <a:pt x="7443" y="2597"/>
                  </a:lnTo>
                  <a:lnTo>
                    <a:pt x="6366" y="2597"/>
                  </a:lnTo>
                  <a:lnTo>
                    <a:pt x="6366" y="1521"/>
                  </a:lnTo>
                  <a:close/>
                  <a:moveTo>
                    <a:pt x="15898" y="1521"/>
                  </a:moveTo>
                  <a:lnTo>
                    <a:pt x="15898" y="2597"/>
                  </a:lnTo>
                  <a:lnTo>
                    <a:pt x="10610" y="2597"/>
                  </a:lnTo>
                  <a:lnTo>
                    <a:pt x="10610" y="1521"/>
                  </a:lnTo>
                  <a:close/>
                  <a:moveTo>
                    <a:pt x="0" y="0"/>
                  </a:moveTo>
                  <a:lnTo>
                    <a:pt x="0" y="4212"/>
                  </a:lnTo>
                  <a:lnTo>
                    <a:pt x="18052" y="4212"/>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54"/>
          <p:cNvGrpSpPr/>
          <p:nvPr/>
        </p:nvGrpSpPr>
        <p:grpSpPr>
          <a:xfrm rot="-1800044">
            <a:off x="8237398" y="4392610"/>
            <a:ext cx="1799974" cy="1799877"/>
            <a:chOff x="5379147" y="4397803"/>
            <a:chExt cx="1800013" cy="1799916"/>
          </a:xfrm>
        </p:grpSpPr>
        <p:sp>
          <p:nvSpPr>
            <p:cNvPr id="6838" name="Google Shape;6838;p54"/>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9" name="Google Shape;6839;p54"/>
            <p:cNvGrpSpPr/>
            <p:nvPr/>
          </p:nvGrpSpPr>
          <p:grpSpPr>
            <a:xfrm>
              <a:off x="5379147" y="4397808"/>
              <a:ext cx="1800013" cy="1799912"/>
              <a:chOff x="-647750" y="2113450"/>
              <a:chExt cx="1456675" cy="1460375"/>
            </a:xfrm>
          </p:grpSpPr>
          <p:sp>
            <p:nvSpPr>
              <p:cNvPr id="6840" name="Google Shape;6840;p54"/>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4"/>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4"/>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4"/>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4"/>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4"/>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4"/>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4"/>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4"/>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4"/>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4"/>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4"/>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4"/>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4"/>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4"/>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4"/>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4"/>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4"/>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4"/>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4"/>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4"/>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4"/>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4"/>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4"/>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4"/>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4"/>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4"/>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4"/>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4"/>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4"/>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4"/>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4"/>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4"/>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4"/>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4"/>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4"/>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4"/>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4"/>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4"/>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4"/>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4"/>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4"/>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4"/>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4"/>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4"/>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4"/>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4"/>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4"/>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4"/>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4"/>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4"/>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1" name="Google Shape;6891;p54"/>
          <p:cNvGrpSpPr/>
          <p:nvPr/>
        </p:nvGrpSpPr>
        <p:grpSpPr>
          <a:xfrm rot="-1800044">
            <a:off x="8177823" y="-1108713"/>
            <a:ext cx="1799696" cy="1853533"/>
            <a:chOff x="8345411" y="-262678"/>
            <a:chExt cx="1799735" cy="1853574"/>
          </a:xfrm>
        </p:grpSpPr>
        <p:sp>
          <p:nvSpPr>
            <p:cNvPr id="6892" name="Google Shape;6892;p54"/>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3" name="Google Shape;6893;p54"/>
            <p:cNvGrpSpPr/>
            <p:nvPr/>
          </p:nvGrpSpPr>
          <p:grpSpPr>
            <a:xfrm>
              <a:off x="8345411" y="-262212"/>
              <a:ext cx="1799735" cy="1852424"/>
              <a:chOff x="-4083250" y="2098675"/>
              <a:chExt cx="1446500" cy="1489925"/>
            </a:xfrm>
          </p:grpSpPr>
          <p:sp>
            <p:nvSpPr>
              <p:cNvPr id="6894" name="Google Shape;6894;p54"/>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4"/>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4"/>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4"/>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4"/>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4"/>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4"/>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4"/>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4"/>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4"/>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4"/>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4"/>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4"/>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4"/>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4"/>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4"/>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4"/>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4"/>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4"/>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4"/>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4"/>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4"/>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4"/>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4"/>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4"/>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4"/>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4"/>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4"/>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4"/>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4"/>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4"/>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4"/>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4"/>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4"/>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4"/>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4"/>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4"/>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4"/>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4"/>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4"/>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4"/>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4"/>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4"/>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4"/>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4"/>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4"/>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4"/>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4"/>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4"/>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4"/>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4"/>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4"/>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4"/>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4"/>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4"/>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4"/>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4"/>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4"/>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4"/>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4"/>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4"/>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4"/>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4"/>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4"/>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4"/>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4"/>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4"/>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4"/>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4"/>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4"/>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4"/>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4"/>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4"/>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4"/>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4"/>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4"/>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4"/>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4"/>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4"/>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4"/>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4"/>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4"/>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4"/>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4"/>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4"/>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4"/>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4"/>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4"/>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4"/>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4"/>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4"/>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4"/>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4"/>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4"/>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4"/>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4"/>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4"/>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4"/>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4"/>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4"/>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4"/>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4"/>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4"/>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4"/>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4"/>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4"/>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4"/>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4"/>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4"/>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4"/>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4"/>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5" name="Google Shape;7005;p54"/>
          <p:cNvGrpSpPr/>
          <p:nvPr/>
        </p:nvGrpSpPr>
        <p:grpSpPr>
          <a:xfrm rot="900292">
            <a:off x="-1155137" y="1983364"/>
            <a:ext cx="1799728" cy="1853566"/>
            <a:chOff x="8345411" y="-262678"/>
            <a:chExt cx="1799735" cy="1853574"/>
          </a:xfrm>
        </p:grpSpPr>
        <p:sp>
          <p:nvSpPr>
            <p:cNvPr id="7006" name="Google Shape;7006;p54"/>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7" name="Google Shape;7007;p54"/>
            <p:cNvGrpSpPr/>
            <p:nvPr/>
          </p:nvGrpSpPr>
          <p:grpSpPr>
            <a:xfrm>
              <a:off x="8345411" y="-262212"/>
              <a:ext cx="1799735" cy="1852424"/>
              <a:chOff x="-4083250" y="2098675"/>
              <a:chExt cx="1446500" cy="1489925"/>
            </a:xfrm>
          </p:grpSpPr>
          <p:sp>
            <p:nvSpPr>
              <p:cNvPr id="7008" name="Google Shape;7008;p54"/>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4"/>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4"/>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4"/>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4"/>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4"/>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4"/>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4"/>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4"/>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4"/>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4"/>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4"/>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4"/>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4"/>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4"/>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4"/>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4"/>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4"/>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4"/>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4"/>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4"/>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4"/>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4"/>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4"/>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4"/>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4"/>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4"/>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4"/>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4"/>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4"/>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4"/>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4"/>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4"/>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4"/>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4"/>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4"/>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4"/>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4"/>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4"/>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4"/>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4"/>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4"/>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4"/>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4"/>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4"/>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4"/>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4"/>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4"/>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4"/>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4"/>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4"/>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4"/>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4"/>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4"/>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4"/>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4"/>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4"/>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4"/>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4"/>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4"/>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4"/>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4"/>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4"/>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4"/>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4"/>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4"/>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4"/>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4"/>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4"/>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4"/>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4"/>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4"/>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4"/>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4"/>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4"/>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4"/>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4"/>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4"/>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4"/>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4"/>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4"/>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4"/>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4"/>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4"/>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4"/>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4"/>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4"/>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4"/>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4"/>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4"/>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4"/>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4"/>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4"/>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4"/>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4"/>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4"/>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4"/>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4"/>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4"/>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4"/>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4"/>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4"/>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4"/>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4"/>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4"/>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4"/>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4"/>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4"/>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4"/>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4"/>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4"/>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122"/>
        <p:cNvGrpSpPr/>
        <p:nvPr/>
      </p:nvGrpSpPr>
      <p:grpSpPr>
        <a:xfrm>
          <a:off x="0" y="0"/>
          <a:ext cx="0" cy="0"/>
          <a:chOff x="0" y="0"/>
          <a:chExt cx="0" cy="0"/>
        </a:xfrm>
      </p:grpSpPr>
      <p:sp>
        <p:nvSpPr>
          <p:cNvPr id="7123" name="Google Shape;7123;p55"/>
          <p:cNvSpPr txBox="1">
            <a:spLocks noGrp="1"/>
          </p:cNvSpPr>
          <p:nvPr>
            <p:ph type="subTitle" idx="3"/>
          </p:nvPr>
        </p:nvSpPr>
        <p:spPr>
          <a:xfrm>
            <a:off x="2280000" y="17388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7124" name="Google Shape;7124;p55"/>
          <p:cNvSpPr txBox="1">
            <a:spLocks noGrp="1"/>
          </p:cNvSpPr>
          <p:nvPr>
            <p:ph type="title" idx="2"/>
          </p:nvPr>
        </p:nvSpPr>
        <p:spPr>
          <a:xfrm>
            <a:off x="2280000" y="1400400"/>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NEPTUNE</a:t>
            </a:r>
            <a:endParaRPr/>
          </a:p>
        </p:txBody>
      </p:sp>
      <p:sp>
        <p:nvSpPr>
          <p:cNvPr id="7125" name="Google Shape;7125;p55"/>
          <p:cNvSpPr txBox="1">
            <a:spLocks noGrp="1"/>
          </p:cNvSpPr>
          <p:nvPr>
            <p:ph type="subTitle" idx="5"/>
          </p:nvPr>
        </p:nvSpPr>
        <p:spPr>
          <a:xfrm>
            <a:off x="2280000" y="40968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Mercury is the closest planet to the Sun</a:t>
            </a:r>
            <a:endParaRPr/>
          </a:p>
        </p:txBody>
      </p:sp>
      <p:sp>
        <p:nvSpPr>
          <p:cNvPr id="7126" name="Google Shape;7126;p55"/>
          <p:cNvSpPr txBox="1">
            <a:spLocks noGrp="1"/>
          </p:cNvSpPr>
          <p:nvPr>
            <p:ph type="title"/>
          </p:nvPr>
        </p:nvSpPr>
        <p:spPr>
          <a:xfrm>
            <a:off x="2280000" y="2580575"/>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JUPITER</a:t>
            </a:r>
            <a:endParaRPr/>
          </a:p>
        </p:txBody>
      </p:sp>
      <p:sp>
        <p:nvSpPr>
          <p:cNvPr id="7127" name="Google Shape;7127;p55"/>
          <p:cNvSpPr txBox="1">
            <a:spLocks noGrp="1"/>
          </p:cNvSpPr>
          <p:nvPr>
            <p:ph type="subTitle" idx="1"/>
          </p:nvPr>
        </p:nvSpPr>
        <p:spPr>
          <a:xfrm>
            <a:off x="2280000" y="2918975"/>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7128" name="Google Shape;7128;p55"/>
          <p:cNvSpPr txBox="1">
            <a:spLocks noGrp="1"/>
          </p:cNvSpPr>
          <p:nvPr>
            <p:ph type="title" idx="4"/>
          </p:nvPr>
        </p:nvSpPr>
        <p:spPr>
          <a:xfrm>
            <a:off x="2280000" y="3758400"/>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MERCURY</a:t>
            </a:r>
            <a:endParaRPr/>
          </a:p>
        </p:txBody>
      </p:sp>
      <p:sp>
        <p:nvSpPr>
          <p:cNvPr id="7129" name="Google Shape;7129;p55"/>
          <p:cNvSpPr txBox="1">
            <a:spLocks noGrp="1"/>
          </p:cNvSpPr>
          <p:nvPr>
            <p:ph type="title" idx="6"/>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CUSTOMER SERVICE IMPACT</a:t>
            </a:r>
            <a:endParaRPr/>
          </a:p>
        </p:txBody>
      </p:sp>
      <p:grpSp>
        <p:nvGrpSpPr>
          <p:cNvPr id="7130" name="Google Shape;7130;p55"/>
          <p:cNvGrpSpPr/>
          <p:nvPr/>
        </p:nvGrpSpPr>
        <p:grpSpPr>
          <a:xfrm>
            <a:off x="1695600" y="1353171"/>
            <a:ext cx="433272" cy="432864"/>
            <a:chOff x="2657625" y="3401775"/>
            <a:chExt cx="451325" cy="450525"/>
          </a:xfrm>
        </p:grpSpPr>
        <p:sp>
          <p:nvSpPr>
            <p:cNvPr id="7131" name="Google Shape;7131;p55"/>
            <p:cNvSpPr/>
            <p:nvPr/>
          </p:nvSpPr>
          <p:spPr>
            <a:xfrm>
              <a:off x="2857150" y="3600500"/>
              <a:ext cx="53075" cy="53075"/>
            </a:xfrm>
            <a:custGeom>
              <a:avLst/>
              <a:gdLst/>
              <a:ahLst/>
              <a:cxnLst/>
              <a:rect l="l" t="t" r="r" b="b"/>
              <a:pathLst>
                <a:path w="2123" h="2123" extrusionOk="0">
                  <a:moveTo>
                    <a:pt x="1045" y="1"/>
                  </a:moveTo>
                  <a:cubicBezTo>
                    <a:pt x="475" y="1"/>
                    <a:pt x="0" y="476"/>
                    <a:pt x="0" y="1078"/>
                  </a:cubicBezTo>
                  <a:cubicBezTo>
                    <a:pt x="0" y="1648"/>
                    <a:pt x="475" y="2123"/>
                    <a:pt x="1045" y="2123"/>
                  </a:cubicBezTo>
                  <a:cubicBezTo>
                    <a:pt x="1647" y="2123"/>
                    <a:pt x="2122" y="1648"/>
                    <a:pt x="2122" y="1078"/>
                  </a:cubicBezTo>
                  <a:cubicBezTo>
                    <a:pt x="2122" y="476"/>
                    <a:pt x="1647" y="1"/>
                    <a:pt x="1045"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5"/>
            <p:cNvSpPr/>
            <p:nvPr/>
          </p:nvSpPr>
          <p:spPr>
            <a:xfrm>
              <a:off x="2657625" y="3401775"/>
              <a:ext cx="451325" cy="450525"/>
            </a:xfrm>
            <a:custGeom>
              <a:avLst/>
              <a:gdLst/>
              <a:ahLst/>
              <a:cxnLst/>
              <a:rect l="l" t="t" r="r" b="b"/>
              <a:pathLst>
                <a:path w="18053" h="18021" extrusionOk="0">
                  <a:moveTo>
                    <a:pt x="9026" y="6873"/>
                  </a:moveTo>
                  <a:cubicBezTo>
                    <a:pt x="10230" y="6873"/>
                    <a:pt x="11180" y="7823"/>
                    <a:pt x="11180" y="9027"/>
                  </a:cubicBezTo>
                  <a:cubicBezTo>
                    <a:pt x="11180" y="10198"/>
                    <a:pt x="10230" y="11148"/>
                    <a:pt x="9026" y="11148"/>
                  </a:cubicBezTo>
                  <a:cubicBezTo>
                    <a:pt x="7855" y="11148"/>
                    <a:pt x="6905" y="10198"/>
                    <a:pt x="6905" y="9027"/>
                  </a:cubicBezTo>
                  <a:cubicBezTo>
                    <a:pt x="6905" y="7823"/>
                    <a:pt x="7855" y="6873"/>
                    <a:pt x="9026" y="6873"/>
                  </a:cubicBezTo>
                  <a:close/>
                  <a:moveTo>
                    <a:pt x="9026" y="1"/>
                  </a:moveTo>
                  <a:lnTo>
                    <a:pt x="7095" y="1679"/>
                  </a:lnTo>
                  <a:lnTo>
                    <a:pt x="7823" y="2471"/>
                  </a:lnTo>
                  <a:lnTo>
                    <a:pt x="8520" y="1838"/>
                  </a:lnTo>
                  <a:lnTo>
                    <a:pt x="8520" y="4783"/>
                  </a:lnTo>
                  <a:cubicBezTo>
                    <a:pt x="7728" y="4846"/>
                    <a:pt x="7031" y="5163"/>
                    <a:pt x="6429" y="5638"/>
                  </a:cubicBezTo>
                  <a:lnTo>
                    <a:pt x="4371" y="3579"/>
                  </a:lnTo>
                  <a:lnTo>
                    <a:pt x="5321" y="3516"/>
                  </a:lnTo>
                  <a:lnTo>
                    <a:pt x="5226" y="2439"/>
                  </a:lnTo>
                  <a:lnTo>
                    <a:pt x="2661" y="2629"/>
                  </a:lnTo>
                  <a:lnTo>
                    <a:pt x="2471" y="5226"/>
                  </a:lnTo>
                  <a:lnTo>
                    <a:pt x="3548" y="5290"/>
                  </a:lnTo>
                  <a:lnTo>
                    <a:pt x="3611" y="4340"/>
                  </a:lnTo>
                  <a:lnTo>
                    <a:pt x="5669" y="6398"/>
                  </a:lnTo>
                  <a:cubicBezTo>
                    <a:pt x="5194" y="7000"/>
                    <a:pt x="4909" y="7696"/>
                    <a:pt x="4814" y="8488"/>
                  </a:cubicBezTo>
                  <a:lnTo>
                    <a:pt x="1869" y="8488"/>
                  </a:lnTo>
                  <a:lnTo>
                    <a:pt x="2503" y="7791"/>
                  </a:lnTo>
                  <a:lnTo>
                    <a:pt x="1711" y="7063"/>
                  </a:lnTo>
                  <a:lnTo>
                    <a:pt x="1" y="9027"/>
                  </a:lnTo>
                  <a:lnTo>
                    <a:pt x="1711" y="10958"/>
                  </a:lnTo>
                  <a:lnTo>
                    <a:pt x="2503" y="10230"/>
                  </a:lnTo>
                  <a:lnTo>
                    <a:pt x="1869" y="9533"/>
                  </a:lnTo>
                  <a:lnTo>
                    <a:pt x="4814" y="9533"/>
                  </a:lnTo>
                  <a:cubicBezTo>
                    <a:pt x="4878" y="10325"/>
                    <a:pt x="5194" y="11022"/>
                    <a:pt x="5669" y="11623"/>
                  </a:cubicBezTo>
                  <a:lnTo>
                    <a:pt x="3611" y="13682"/>
                  </a:lnTo>
                  <a:lnTo>
                    <a:pt x="3548" y="12732"/>
                  </a:lnTo>
                  <a:lnTo>
                    <a:pt x="2471" y="12795"/>
                  </a:lnTo>
                  <a:lnTo>
                    <a:pt x="2661" y="15392"/>
                  </a:lnTo>
                  <a:lnTo>
                    <a:pt x="5226" y="15582"/>
                  </a:lnTo>
                  <a:lnTo>
                    <a:pt x="5321" y="14505"/>
                  </a:lnTo>
                  <a:lnTo>
                    <a:pt x="4371" y="14442"/>
                  </a:lnTo>
                  <a:lnTo>
                    <a:pt x="6429" y="12383"/>
                  </a:lnTo>
                  <a:cubicBezTo>
                    <a:pt x="7031" y="12858"/>
                    <a:pt x="7728" y="13175"/>
                    <a:pt x="8520" y="13238"/>
                  </a:cubicBezTo>
                  <a:lnTo>
                    <a:pt x="8520" y="16184"/>
                  </a:lnTo>
                  <a:lnTo>
                    <a:pt x="7823" y="15550"/>
                  </a:lnTo>
                  <a:lnTo>
                    <a:pt x="7095" y="16342"/>
                  </a:lnTo>
                  <a:lnTo>
                    <a:pt x="9026" y="18020"/>
                  </a:lnTo>
                  <a:lnTo>
                    <a:pt x="10990" y="16342"/>
                  </a:lnTo>
                  <a:lnTo>
                    <a:pt x="10261" y="15550"/>
                  </a:lnTo>
                  <a:lnTo>
                    <a:pt x="9533" y="16184"/>
                  </a:lnTo>
                  <a:lnTo>
                    <a:pt x="9533" y="13238"/>
                  </a:lnTo>
                  <a:cubicBezTo>
                    <a:pt x="10325" y="13175"/>
                    <a:pt x="11053" y="12858"/>
                    <a:pt x="11655" y="12383"/>
                  </a:cubicBezTo>
                  <a:lnTo>
                    <a:pt x="13713" y="14442"/>
                  </a:lnTo>
                  <a:lnTo>
                    <a:pt x="12763" y="14505"/>
                  </a:lnTo>
                  <a:lnTo>
                    <a:pt x="12827" y="15582"/>
                  </a:lnTo>
                  <a:lnTo>
                    <a:pt x="15392" y="15392"/>
                  </a:lnTo>
                  <a:lnTo>
                    <a:pt x="15614" y="12795"/>
                  </a:lnTo>
                  <a:lnTo>
                    <a:pt x="14537" y="12732"/>
                  </a:lnTo>
                  <a:lnTo>
                    <a:pt x="14473" y="13682"/>
                  </a:lnTo>
                  <a:lnTo>
                    <a:pt x="12415" y="11623"/>
                  </a:lnTo>
                  <a:cubicBezTo>
                    <a:pt x="12890" y="11022"/>
                    <a:pt x="13143" y="10325"/>
                    <a:pt x="13270" y="9533"/>
                  </a:cubicBezTo>
                  <a:lnTo>
                    <a:pt x="16184" y="9533"/>
                  </a:lnTo>
                  <a:lnTo>
                    <a:pt x="15550" y="10230"/>
                  </a:lnTo>
                  <a:lnTo>
                    <a:pt x="16374" y="10958"/>
                  </a:lnTo>
                  <a:lnTo>
                    <a:pt x="18052" y="9027"/>
                  </a:lnTo>
                  <a:lnTo>
                    <a:pt x="16374" y="7063"/>
                  </a:lnTo>
                  <a:lnTo>
                    <a:pt x="15582" y="7791"/>
                  </a:lnTo>
                  <a:lnTo>
                    <a:pt x="16215" y="8488"/>
                  </a:lnTo>
                  <a:lnTo>
                    <a:pt x="13270" y="8488"/>
                  </a:lnTo>
                  <a:cubicBezTo>
                    <a:pt x="13207" y="7696"/>
                    <a:pt x="12890" y="7000"/>
                    <a:pt x="12415" y="6398"/>
                  </a:cubicBezTo>
                  <a:lnTo>
                    <a:pt x="14473" y="4340"/>
                  </a:lnTo>
                  <a:lnTo>
                    <a:pt x="14537" y="5290"/>
                  </a:lnTo>
                  <a:lnTo>
                    <a:pt x="15614" y="5226"/>
                  </a:lnTo>
                  <a:lnTo>
                    <a:pt x="15392" y="2629"/>
                  </a:lnTo>
                  <a:lnTo>
                    <a:pt x="12827" y="2439"/>
                  </a:lnTo>
                  <a:lnTo>
                    <a:pt x="12763" y="3516"/>
                  </a:lnTo>
                  <a:lnTo>
                    <a:pt x="13713" y="3579"/>
                  </a:lnTo>
                  <a:lnTo>
                    <a:pt x="11655" y="5638"/>
                  </a:lnTo>
                  <a:cubicBezTo>
                    <a:pt x="11053" y="5163"/>
                    <a:pt x="10325" y="4846"/>
                    <a:pt x="9533" y="4783"/>
                  </a:cubicBezTo>
                  <a:lnTo>
                    <a:pt x="9533" y="1838"/>
                  </a:lnTo>
                  <a:lnTo>
                    <a:pt x="10261" y="2471"/>
                  </a:lnTo>
                  <a:lnTo>
                    <a:pt x="10990" y="1679"/>
                  </a:lnTo>
                  <a:lnTo>
                    <a:pt x="902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55"/>
          <p:cNvGrpSpPr/>
          <p:nvPr/>
        </p:nvGrpSpPr>
        <p:grpSpPr>
          <a:xfrm>
            <a:off x="1705104" y="3710799"/>
            <a:ext cx="414264" cy="433609"/>
            <a:chOff x="6337575" y="3970250"/>
            <a:chExt cx="431525" cy="451300"/>
          </a:xfrm>
        </p:grpSpPr>
        <p:sp>
          <p:nvSpPr>
            <p:cNvPr id="7134" name="Google Shape;7134;p55"/>
            <p:cNvSpPr/>
            <p:nvPr/>
          </p:nvSpPr>
          <p:spPr>
            <a:xfrm>
              <a:off x="6392200" y="4072375"/>
              <a:ext cx="83150" cy="40400"/>
            </a:xfrm>
            <a:custGeom>
              <a:avLst/>
              <a:gdLst/>
              <a:ahLst/>
              <a:cxnLst/>
              <a:rect l="l" t="t" r="r" b="b"/>
              <a:pathLst>
                <a:path w="3326" h="1616" extrusionOk="0">
                  <a:moveTo>
                    <a:pt x="349" y="0"/>
                  </a:moveTo>
                  <a:cubicBezTo>
                    <a:pt x="159" y="507"/>
                    <a:pt x="32" y="1077"/>
                    <a:pt x="1" y="1616"/>
                  </a:cubicBezTo>
                  <a:lnTo>
                    <a:pt x="3199" y="1616"/>
                  </a:lnTo>
                  <a:cubicBezTo>
                    <a:pt x="3231" y="1077"/>
                    <a:pt x="3263" y="507"/>
                    <a:pt x="3326"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5"/>
            <p:cNvSpPr/>
            <p:nvPr/>
          </p:nvSpPr>
          <p:spPr>
            <a:xfrm>
              <a:off x="6392200" y="4139675"/>
              <a:ext cx="83150" cy="40400"/>
            </a:xfrm>
            <a:custGeom>
              <a:avLst/>
              <a:gdLst/>
              <a:ahLst/>
              <a:cxnLst/>
              <a:rect l="l" t="t" r="r" b="b"/>
              <a:pathLst>
                <a:path w="3326" h="1616" extrusionOk="0">
                  <a:moveTo>
                    <a:pt x="1" y="0"/>
                  </a:moveTo>
                  <a:cubicBezTo>
                    <a:pt x="32" y="539"/>
                    <a:pt x="159" y="1109"/>
                    <a:pt x="349" y="1615"/>
                  </a:cubicBezTo>
                  <a:lnTo>
                    <a:pt x="3326" y="1615"/>
                  </a:lnTo>
                  <a:cubicBezTo>
                    <a:pt x="3231" y="1109"/>
                    <a:pt x="3231" y="570"/>
                    <a:pt x="319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5"/>
            <p:cNvSpPr/>
            <p:nvPr/>
          </p:nvSpPr>
          <p:spPr>
            <a:xfrm>
              <a:off x="6499075" y="4139675"/>
              <a:ext cx="39625" cy="40400"/>
            </a:xfrm>
            <a:custGeom>
              <a:avLst/>
              <a:gdLst/>
              <a:ahLst/>
              <a:cxnLst/>
              <a:rect l="l" t="t" r="r" b="b"/>
              <a:pathLst>
                <a:path w="1585" h="1616" extrusionOk="0">
                  <a:moveTo>
                    <a:pt x="1" y="0"/>
                  </a:moveTo>
                  <a:cubicBezTo>
                    <a:pt x="1" y="570"/>
                    <a:pt x="33" y="1109"/>
                    <a:pt x="96" y="1615"/>
                  </a:cubicBezTo>
                  <a:lnTo>
                    <a:pt x="1584" y="1615"/>
                  </a:lnTo>
                  <a:lnTo>
                    <a:pt x="158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5"/>
            <p:cNvSpPr/>
            <p:nvPr/>
          </p:nvSpPr>
          <p:spPr>
            <a:xfrm>
              <a:off x="6499875" y="4072375"/>
              <a:ext cx="40400" cy="40400"/>
            </a:xfrm>
            <a:custGeom>
              <a:avLst/>
              <a:gdLst/>
              <a:ahLst/>
              <a:cxnLst/>
              <a:rect l="l" t="t" r="r" b="b"/>
              <a:pathLst>
                <a:path w="1616" h="1616" extrusionOk="0">
                  <a:moveTo>
                    <a:pt x="127" y="0"/>
                  </a:moveTo>
                  <a:cubicBezTo>
                    <a:pt x="32" y="507"/>
                    <a:pt x="1" y="1077"/>
                    <a:pt x="1" y="1616"/>
                  </a:cubicBezTo>
                  <a:lnTo>
                    <a:pt x="1616" y="1616"/>
                  </a:lnTo>
                  <a:lnTo>
                    <a:pt x="161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5"/>
            <p:cNvSpPr/>
            <p:nvPr/>
          </p:nvSpPr>
          <p:spPr>
            <a:xfrm>
              <a:off x="6567175" y="4072375"/>
              <a:ext cx="40400" cy="40400"/>
            </a:xfrm>
            <a:custGeom>
              <a:avLst/>
              <a:gdLst/>
              <a:ahLst/>
              <a:cxnLst/>
              <a:rect l="l" t="t" r="r" b="b"/>
              <a:pathLst>
                <a:path w="1616" h="1616" extrusionOk="0">
                  <a:moveTo>
                    <a:pt x="1" y="0"/>
                  </a:moveTo>
                  <a:lnTo>
                    <a:pt x="1" y="1616"/>
                  </a:lnTo>
                  <a:lnTo>
                    <a:pt x="1616" y="1616"/>
                  </a:lnTo>
                  <a:cubicBezTo>
                    <a:pt x="1584" y="1077"/>
                    <a:pt x="1489" y="507"/>
                    <a:pt x="145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5"/>
            <p:cNvSpPr/>
            <p:nvPr/>
          </p:nvSpPr>
          <p:spPr>
            <a:xfrm>
              <a:off x="6566375" y="3970250"/>
              <a:ext cx="32500" cy="74425"/>
            </a:xfrm>
            <a:custGeom>
              <a:avLst/>
              <a:gdLst/>
              <a:ahLst/>
              <a:cxnLst/>
              <a:rect l="l" t="t" r="r" b="b"/>
              <a:pathLst>
                <a:path w="1300" h="2977" extrusionOk="0">
                  <a:moveTo>
                    <a:pt x="1" y="0"/>
                  </a:moveTo>
                  <a:lnTo>
                    <a:pt x="1" y="2977"/>
                  </a:lnTo>
                  <a:lnTo>
                    <a:pt x="1299" y="2977"/>
                  </a:lnTo>
                  <a:cubicBezTo>
                    <a:pt x="1141" y="2122"/>
                    <a:pt x="698" y="634"/>
                    <a:pt x="1"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5"/>
            <p:cNvSpPr/>
            <p:nvPr/>
          </p:nvSpPr>
          <p:spPr>
            <a:xfrm>
              <a:off x="6507000" y="3970250"/>
              <a:ext cx="32500" cy="74425"/>
            </a:xfrm>
            <a:custGeom>
              <a:avLst/>
              <a:gdLst/>
              <a:ahLst/>
              <a:cxnLst/>
              <a:rect l="l" t="t" r="r" b="b"/>
              <a:pathLst>
                <a:path w="1300" h="2977" extrusionOk="0">
                  <a:moveTo>
                    <a:pt x="1299" y="0"/>
                  </a:moveTo>
                  <a:cubicBezTo>
                    <a:pt x="571" y="634"/>
                    <a:pt x="191" y="2059"/>
                    <a:pt x="1" y="2977"/>
                  </a:cubicBezTo>
                  <a:lnTo>
                    <a:pt x="1299" y="2977"/>
                  </a:lnTo>
                  <a:lnTo>
                    <a:pt x="129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5"/>
            <p:cNvSpPr/>
            <p:nvPr/>
          </p:nvSpPr>
          <p:spPr>
            <a:xfrm>
              <a:off x="6603600" y="4206975"/>
              <a:ext cx="89475" cy="72050"/>
            </a:xfrm>
            <a:custGeom>
              <a:avLst/>
              <a:gdLst/>
              <a:ahLst/>
              <a:cxnLst/>
              <a:rect l="l" t="t" r="r" b="b"/>
              <a:pathLst>
                <a:path w="3579" h="2882" extrusionOk="0">
                  <a:moveTo>
                    <a:pt x="919" y="0"/>
                  </a:moveTo>
                  <a:cubicBezTo>
                    <a:pt x="760" y="950"/>
                    <a:pt x="444" y="2027"/>
                    <a:pt x="0" y="2882"/>
                  </a:cubicBezTo>
                  <a:cubicBezTo>
                    <a:pt x="1520" y="2375"/>
                    <a:pt x="2787" y="1362"/>
                    <a:pt x="357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5"/>
            <p:cNvSpPr/>
            <p:nvPr/>
          </p:nvSpPr>
          <p:spPr>
            <a:xfrm>
              <a:off x="6603600" y="3973400"/>
              <a:ext cx="89475" cy="72075"/>
            </a:xfrm>
            <a:custGeom>
              <a:avLst/>
              <a:gdLst/>
              <a:ahLst/>
              <a:cxnLst/>
              <a:rect l="l" t="t" r="r" b="b"/>
              <a:pathLst>
                <a:path w="3579" h="2883" extrusionOk="0">
                  <a:moveTo>
                    <a:pt x="0" y="1"/>
                  </a:moveTo>
                  <a:lnTo>
                    <a:pt x="0" y="1"/>
                  </a:lnTo>
                  <a:cubicBezTo>
                    <a:pt x="444" y="824"/>
                    <a:pt x="760" y="1901"/>
                    <a:pt x="919" y="2883"/>
                  </a:cubicBezTo>
                  <a:lnTo>
                    <a:pt x="3579" y="2883"/>
                  </a:lnTo>
                  <a:cubicBezTo>
                    <a:pt x="2787" y="1553"/>
                    <a:pt x="1520" y="476"/>
                    <a:pt x="0"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5"/>
            <p:cNvSpPr/>
            <p:nvPr/>
          </p:nvSpPr>
          <p:spPr>
            <a:xfrm>
              <a:off x="6566375" y="4206975"/>
              <a:ext cx="32500" cy="74425"/>
            </a:xfrm>
            <a:custGeom>
              <a:avLst/>
              <a:gdLst/>
              <a:ahLst/>
              <a:cxnLst/>
              <a:rect l="l" t="t" r="r" b="b"/>
              <a:pathLst>
                <a:path w="1300" h="2977" extrusionOk="0">
                  <a:moveTo>
                    <a:pt x="1" y="0"/>
                  </a:moveTo>
                  <a:lnTo>
                    <a:pt x="1" y="2977"/>
                  </a:lnTo>
                  <a:cubicBezTo>
                    <a:pt x="698" y="2344"/>
                    <a:pt x="1141" y="919"/>
                    <a:pt x="129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5"/>
            <p:cNvSpPr/>
            <p:nvPr/>
          </p:nvSpPr>
          <p:spPr>
            <a:xfrm>
              <a:off x="6413575" y="4206975"/>
              <a:ext cx="89500" cy="72050"/>
            </a:xfrm>
            <a:custGeom>
              <a:avLst/>
              <a:gdLst/>
              <a:ahLst/>
              <a:cxnLst/>
              <a:rect l="l" t="t" r="r" b="b"/>
              <a:pathLst>
                <a:path w="3580" h="2882" extrusionOk="0">
                  <a:moveTo>
                    <a:pt x="1" y="0"/>
                  </a:moveTo>
                  <a:cubicBezTo>
                    <a:pt x="792" y="1330"/>
                    <a:pt x="2059" y="2407"/>
                    <a:pt x="3579" y="2882"/>
                  </a:cubicBezTo>
                  <a:cubicBezTo>
                    <a:pt x="3073" y="2027"/>
                    <a:pt x="2819" y="950"/>
                    <a:pt x="262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5"/>
            <p:cNvSpPr/>
            <p:nvPr/>
          </p:nvSpPr>
          <p:spPr>
            <a:xfrm>
              <a:off x="6413575" y="3972625"/>
              <a:ext cx="89500" cy="72050"/>
            </a:xfrm>
            <a:custGeom>
              <a:avLst/>
              <a:gdLst/>
              <a:ahLst/>
              <a:cxnLst/>
              <a:rect l="l" t="t" r="r" b="b"/>
              <a:pathLst>
                <a:path w="3580" h="2882" extrusionOk="0">
                  <a:moveTo>
                    <a:pt x="3579" y="0"/>
                  </a:moveTo>
                  <a:cubicBezTo>
                    <a:pt x="2059" y="507"/>
                    <a:pt x="792" y="1520"/>
                    <a:pt x="1" y="2882"/>
                  </a:cubicBezTo>
                  <a:lnTo>
                    <a:pt x="2661" y="2882"/>
                  </a:lnTo>
                  <a:cubicBezTo>
                    <a:pt x="2819" y="1932"/>
                    <a:pt x="3073" y="855"/>
                    <a:pt x="357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5"/>
            <p:cNvSpPr/>
            <p:nvPr/>
          </p:nvSpPr>
          <p:spPr>
            <a:xfrm>
              <a:off x="6630525" y="4072375"/>
              <a:ext cx="83150" cy="40400"/>
            </a:xfrm>
            <a:custGeom>
              <a:avLst/>
              <a:gdLst/>
              <a:ahLst/>
              <a:cxnLst/>
              <a:rect l="l" t="t" r="r" b="b"/>
              <a:pathLst>
                <a:path w="3326" h="1616" extrusionOk="0">
                  <a:moveTo>
                    <a:pt x="0" y="0"/>
                  </a:moveTo>
                  <a:cubicBezTo>
                    <a:pt x="63" y="507"/>
                    <a:pt x="127" y="1077"/>
                    <a:pt x="127" y="1616"/>
                  </a:cubicBezTo>
                  <a:lnTo>
                    <a:pt x="3325" y="1616"/>
                  </a:lnTo>
                  <a:cubicBezTo>
                    <a:pt x="3294" y="1077"/>
                    <a:pt x="3167" y="507"/>
                    <a:pt x="297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5"/>
            <p:cNvSpPr/>
            <p:nvPr/>
          </p:nvSpPr>
          <p:spPr>
            <a:xfrm>
              <a:off x="6566375" y="4139675"/>
              <a:ext cx="40400" cy="40400"/>
            </a:xfrm>
            <a:custGeom>
              <a:avLst/>
              <a:gdLst/>
              <a:ahLst/>
              <a:cxnLst/>
              <a:rect l="l" t="t" r="r" b="b"/>
              <a:pathLst>
                <a:path w="1616" h="1616" extrusionOk="0">
                  <a:moveTo>
                    <a:pt x="1" y="0"/>
                  </a:moveTo>
                  <a:lnTo>
                    <a:pt x="1" y="1615"/>
                  </a:lnTo>
                  <a:lnTo>
                    <a:pt x="1458" y="1615"/>
                  </a:lnTo>
                  <a:cubicBezTo>
                    <a:pt x="1521" y="1109"/>
                    <a:pt x="1616" y="570"/>
                    <a:pt x="1616"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5"/>
            <p:cNvSpPr/>
            <p:nvPr/>
          </p:nvSpPr>
          <p:spPr>
            <a:xfrm>
              <a:off x="6630525" y="4139675"/>
              <a:ext cx="83150" cy="40400"/>
            </a:xfrm>
            <a:custGeom>
              <a:avLst/>
              <a:gdLst/>
              <a:ahLst/>
              <a:cxnLst/>
              <a:rect l="l" t="t" r="r" b="b"/>
              <a:pathLst>
                <a:path w="3326" h="1616" extrusionOk="0">
                  <a:moveTo>
                    <a:pt x="95" y="0"/>
                  </a:moveTo>
                  <a:cubicBezTo>
                    <a:pt x="95" y="570"/>
                    <a:pt x="63" y="1109"/>
                    <a:pt x="0" y="1615"/>
                  </a:cubicBezTo>
                  <a:lnTo>
                    <a:pt x="2977" y="1615"/>
                  </a:lnTo>
                  <a:cubicBezTo>
                    <a:pt x="3167" y="1109"/>
                    <a:pt x="3294" y="570"/>
                    <a:pt x="332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5"/>
            <p:cNvSpPr/>
            <p:nvPr/>
          </p:nvSpPr>
          <p:spPr>
            <a:xfrm>
              <a:off x="6337575" y="4207750"/>
              <a:ext cx="431525" cy="213800"/>
            </a:xfrm>
            <a:custGeom>
              <a:avLst/>
              <a:gdLst/>
              <a:ahLst/>
              <a:cxnLst/>
              <a:rect l="l" t="t" r="r" b="b"/>
              <a:pathLst>
                <a:path w="17261" h="8552" extrusionOk="0">
                  <a:moveTo>
                    <a:pt x="6778" y="1"/>
                  </a:moveTo>
                  <a:cubicBezTo>
                    <a:pt x="6968" y="919"/>
                    <a:pt x="7348" y="2376"/>
                    <a:pt x="8076" y="2978"/>
                  </a:cubicBezTo>
                  <a:lnTo>
                    <a:pt x="8076" y="1"/>
                  </a:lnTo>
                  <a:close/>
                  <a:moveTo>
                    <a:pt x="8076" y="2978"/>
                  </a:moveTo>
                  <a:lnTo>
                    <a:pt x="8076" y="4371"/>
                  </a:lnTo>
                  <a:cubicBezTo>
                    <a:pt x="7316" y="4561"/>
                    <a:pt x="6714" y="5163"/>
                    <a:pt x="6524" y="5923"/>
                  </a:cubicBezTo>
                  <a:lnTo>
                    <a:pt x="4244" y="5923"/>
                  </a:lnTo>
                  <a:cubicBezTo>
                    <a:pt x="3991" y="5004"/>
                    <a:pt x="3167" y="4276"/>
                    <a:pt x="2122" y="4276"/>
                  </a:cubicBezTo>
                  <a:cubicBezTo>
                    <a:pt x="951" y="4276"/>
                    <a:pt x="1" y="5226"/>
                    <a:pt x="1" y="6430"/>
                  </a:cubicBezTo>
                  <a:cubicBezTo>
                    <a:pt x="1" y="7601"/>
                    <a:pt x="951" y="8551"/>
                    <a:pt x="2122" y="8551"/>
                  </a:cubicBezTo>
                  <a:cubicBezTo>
                    <a:pt x="3136" y="8551"/>
                    <a:pt x="3991" y="7886"/>
                    <a:pt x="4244" y="6936"/>
                  </a:cubicBezTo>
                  <a:lnTo>
                    <a:pt x="6524" y="6936"/>
                  </a:lnTo>
                  <a:cubicBezTo>
                    <a:pt x="6778" y="7855"/>
                    <a:pt x="7601" y="8551"/>
                    <a:pt x="8614" y="8551"/>
                  </a:cubicBezTo>
                  <a:cubicBezTo>
                    <a:pt x="9596" y="8551"/>
                    <a:pt x="10483" y="7886"/>
                    <a:pt x="10705" y="6936"/>
                  </a:cubicBezTo>
                  <a:lnTo>
                    <a:pt x="13017" y="6936"/>
                  </a:lnTo>
                  <a:cubicBezTo>
                    <a:pt x="13238" y="7855"/>
                    <a:pt x="14093" y="8551"/>
                    <a:pt x="15107" y="8551"/>
                  </a:cubicBezTo>
                  <a:cubicBezTo>
                    <a:pt x="16310" y="8551"/>
                    <a:pt x="17260" y="7601"/>
                    <a:pt x="17260" y="6430"/>
                  </a:cubicBezTo>
                  <a:cubicBezTo>
                    <a:pt x="17228" y="5226"/>
                    <a:pt x="16278" y="4276"/>
                    <a:pt x="15075" y="4276"/>
                  </a:cubicBezTo>
                  <a:cubicBezTo>
                    <a:pt x="14093" y="4276"/>
                    <a:pt x="13207" y="4973"/>
                    <a:pt x="12985" y="5923"/>
                  </a:cubicBezTo>
                  <a:lnTo>
                    <a:pt x="10673" y="5923"/>
                  </a:lnTo>
                  <a:cubicBezTo>
                    <a:pt x="10483" y="5163"/>
                    <a:pt x="9881" y="4561"/>
                    <a:pt x="9153" y="4371"/>
                  </a:cubicBezTo>
                  <a:lnTo>
                    <a:pt x="9153" y="2978"/>
                  </a:lnTo>
                  <a:cubicBezTo>
                    <a:pt x="8963" y="2994"/>
                    <a:pt x="8781" y="3001"/>
                    <a:pt x="8603" y="3001"/>
                  </a:cubicBezTo>
                  <a:cubicBezTo>
                    <a:pt x="8424" y="3001"/>
                    <a:pt x="8250" y="2994"/>
                    <a:pt x="8076" y="2978"/>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55"/>
          <p:cNvGrpSpPr/>
          <p:nvPr/>
        </p:nvGrpSpPr>
        <p:grpSpPr>
          <a:xfrm>
            <a:off x="1698648" y="2533406"/>
            <a:ext cx="427176" cy="432720"/>
            <a:chOff x="6336775" y="3401125"/>
            <a:chExt cx="444975" cy="450375"/>
          </a:xfrm>
        </p:grpSpPr>
        <p:sp>
          <p:nvSpPr>
            <p:cNvPr id="7151" name="Google Shape;7151;p55"/>
            <p:cNvSpPr/>
            <p:nvPr/>
          </p:nvSpPr>
          <p:spPr>
            <a:xfrm>
              <a:off x="6582225" y="3687600"/>
              <a:ext cx="107700" cy="134625"/>
            </a:xfrm>
            <a:custGeom>
              <a:avLst/>
              <a:gdLst/>
              <a:ahLst/>
              <a:cxnLst/>
              <a:rect l="l" t="t" r="r" b="b"/>
              <a:pathLst>
                <a:path w="4308" h="5385" extrusionOk="0">
                  <a:moveTo>
                    <a:pt x="4212" y="0"/>
                  </a:moveTo>
                  <a:lnTo>
                    <a:pt x="0" y="4276"/>
                  </a:lnTo>
                  <a:lnTo>
                    <a:pt x="1077" y="5384"/>
                  </a:lnTo>
                  <a:lnTo>
                    <a:pt x="2819" y="3642"/>
                  </a:lnTo>
                  <a:cubicBezTo>
                    <a:pt x="3832" y="2661"/>
                    <a:pt x="4307" y="1299"/>
                    <a:pt x="421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5"/>
            <p:cNvSpPr/>
            <p:nvPr/>
          </p:nvSpPr>
          <p:spPr>
            <a:xfrm>
              <a:off x="6347075" y="3481450"/>
              <a:ext cx="134625" cy="106425"/>
            </a:xfrm>
            <a:custGeom>
              <a:avLst/>
              <a:gdLst/>
              <a:ahLst/>
              <a:cxnLst/>
              <a:rect l="l" t="t" r="r" b="b"/>
              <a:pathLst>
                <a:path w="5385" h="4257" extrusionOk="0">
                  <a:moveTo>
                    <a:pt x="5058" y="1"/>
                  </a:moveTo>
                  <a:cubicBezTo>
                    <a:pt x="3861" y="1"/>
                    <a:pt x="2642" y="477"/>
                    <a:pt x="1742" y="1406"/>
                  </a:cubicBezTo>
                  <a:lnTo>
                    <a:pt x="1" y="3148"/>
                  </a:lnTo>
                  <a:lnTo>
                    <a:pt x="1109" y="4256"/>
                  </a:lnTo>
                  <a:lnTo>
                    <a:pt x="5384" y="12"/>
                  </a:lnTo>
                  <a:cubicBezTo>
                    <a:pt x="5276" y="4"/>
                    <a:pt x="5167" y="1"/>
                    <a:pt x="5058"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5"/>
            <p:cNvSpPr/>
            <p:nvPr/>
          </p:nvSpPr>
          <p:spPr>
            <a:xfrm>
              <a:off x="6558475" y="3557150"/>
              <a:ext cx="57025" cy="52675"/>
            </a:xfrm>
            <a:custGeom>
              <a:avLst/>
              <a:gdLst/>
              <a:ahLst/>
              <a:cxnLst/>
              <a:rect l="l" t="t" r="r" b="b"/>
              <a:pathLst>
                <a:path w="2281" h="2107" extrusionOk="0">
                  <a:moveTo>
                    <a:pt x="1128" y="1"/>
                  </a:moveTo>
                  <a:cubicBezTo>
                    <a:pt x="855" y="1"/>
                    <a:pt x="586" y="104"/>
                    <a:pt x="380" y="310"/>
                  </a:cubicBezTo>
                  <a:cubicBezTo>
                    <a:pt x="0" y="690"/>
                    <a:pt x="0" y="1386"/>
                    <a:pt x="380" y="1798"/>
                  </a:cubicBezTo>
                  <a:cubicBezTo>
                    <a:pt x="586" y="2004"/>
                    <a:pt x="855" y="2107"/>
                    <a:pt x="1128" y="2107"/>
                  </a:cubicBezTo>
                  <a:cubicBezTo>
                    <a:pt x="1402" y="2107"/>
                    <a:pt x="1679" y="2004"/>
                    <a:pt x="1900" y="1798"/>
                  </a:cubicBezTo>
                  <a:cubicBezTo>
                    <a:pt x="2280" y="1418"/>
                    <a:pt x="2280" y="753"/>
                    <a:pt x="1900" y="310"/>
                  </a:cubicBezTo>
                  <a:cubicBezTo>
                    <a:pt x="1679" y="104"/>
                    <a:pt x="1402" y="1"/>
                    <a:pt x="1128"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5"/>
            <p:cNvSpPr/>
            <p:nvPr/>
          </p:nvSpPr>
          <p:spPr>
            <a:xfrm>
              <a:off x="6426250" y="3401125"/>
              <a:ext cx="315125" cy="247700"/>
            </a:xfrm>
            <a:custGeom>
              <a:avLst/>
              <a:gdLst/>
              <a:ahLst/>
              <a:cxnLst/>
              <a:rect l="l" t="t" r="r" b="b"/>
              <a:pathLst>
                <a:path w="12605" h="9908" extrusionOk="0">
                  <a:moveTo>
                    <a:pt x="10288" y="0"/>
                  </a:moveTo>
                  <a:cubicBezTo>
                    <a:pt x="8173" y="0"/>
                    <a:pt x="6080" y="836"/>
                    <a:pt x="4529" y="2434"/>
                  </a:cubicBezTo>
                  <a:cubicBezTo>
                    <a:pt x="4497" y="2465"/>
                    <a:pt x="1362" y="5601"/>
                    <a:pt x="0" y="6899"/>
                  </a:cubicBezTo>
                  <a:lnTo>
                    <a:pt x="3009" y="9908"/>
                  </a:lnTo>
                  <a:lnTo>
                    <a:pt x="4561" y="8356"/>
                  </a:lnTo>
                  <a:cubicBezTo>
                    <a:pt x="4086" y="7532"/>
                    <a:pt x="4212" y="6456"/>
                    <a:pt x="4877" y="5791"/>
                  </a:cubicBezTo>
                  <a:cubicBezTo>
                    <a:pt x="5287" y="5381"/>
                    <a:pt x="5828" y="5179"/>
                    <a:pt x="6366" y="5179"/>
                  </a:cubicBezTo>
                  <a:cubicBezTo>
                    <a:pt x="6742" y="5179"/>
                    <a:pt x="7117" y="5278"/>
                    <a:pt x="7443" y="5474"/>
                  </a:cubicBezTo>
                  <a:lnTo>
                    <a:pt x="12605" y="344"/>
                  </a:lnTo>
                  <a:cubicBezTo>
                    <a:pt x="11847" y="114"/>
                    <a:pt x="11066" y="0"/>
                    <a:pt x="10288"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5"/>
            <p:cNvSpPr/>
            <p:nvPr/>
          </p:nvSpPr>
          <p:spPr>
            <a:xfrm>
              <a:off x="6521250" y="3427900"/>
              <a:ext cx="260500" cy="315150"/>
            </a:xfrm>
            <a:custGeom>
              <a:avLst/>
              <a:gdLst/>
              <a:ahLst/>
              <a:cxnLst/>
              <a:rect l="l" t="t" r="r" b="b"/>
              <a:pathLst>
                <a:path w="10420" h="12606" extrusionOk="0">
                  <a:moveTo>
                    <a:pt x="9596" y="1"/>
                  </a:moveTo>
                  <a:lnTo>
                    <a:pt x="4434" y="5163"/>
                  </a:lnTo>
                  <a:cubicBezTo>
                    <a:pt x="4909" y="5955"/>
                    <a:pt x="4846" y="7000"/>
                    <a:pt x="4118" y="7728"/>
                  </a:cubicBezTo>
                  <a:cubicBezTo>
                    <a:pt x="3714" y="8150"/>
                    <a:pt x="3182" y="8349"/>
                    <a:pt x="2653" y="8349"/>
                  </a:cubicBezTo>
                  <a:cubicBezTo>
                    <a:pt x="2269" y="8349"/>
                    <a:pt x="1885" y="8245"/>
                    <a:pt x="1553" y="8045"/>
                  </a:cubicBezTo>
                  <a:lnTo>
                    <a:pt x="1" y="9597"/>
                  </a:lnTo>
                  <a:lnTo>
                    <a:pt x="3009" y="12605"/>
                  </a:lnTo>
                  <a:lnTo>
                    <a:pt x="7538" y="8077"/>
                  </a:lnTo>
                  <a:cubicBezTo>
                    <a:pt x="9660" y="5955"/>
                    <a:pt x="10420" y="2819"/>
                    <a:pt x="9596"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5"/>
            <p:cNvSpPr/>
            <p:nvPr/>
          </p:nvSpPr>
          <p:spPr>
            <a:xfrm>
              <a:off x="6370825" y="3592600"/>
              <a:ext cx="205875" cy="206650"/>
            </a:xfrm>
            <a:custGeom>
              <a:avLst/>
              <a:gdLst/>
              <a:ahLst/>
              <a:cxnLst/>
              <a:rect l="l" t="t" r="r" b="b"/>
              <a:pathLst>
                <a:path w="8235" h="8266" extrusionOk="0">
                  <a:moveTo>
                    <a:pt x="1489" y="0"/>
                  </a:moveTo>
                  <a:lnTo>
                    <a:pt x="1" y="1520"/>
                  </a:lnTo>
                  <a:lnTo>
                    <a:pt x="6746" y="8266"/>
                  </a:lnTo>
                  <a:lnTo>
                    <a:pt x="8235" y="6746"/>
                  </a:lnTo>
                  <a:lnTo>
                    <a:pt x="148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5"/>
            <p:cNvSpPr/>
            <p:nvPr/>
          </p:nvSpPr>
          <p:spPr>
            <a:xfrm>
              <a:off x="6336775" y="3671750"/>
              <a:ext cx="160750" cy="179750"/>
            </a:xfrm>
            <a:custGeom>
              <a:avLst/>
              <a:gdLst/>
              <a:ahLst/>
              <a:cxnLst/>
              <a:rect l="l" t="t" r="r" b="b"/>
              <a:pathLst>
                <a:path w="6430" h="7190" extrusionOk="0">
                  <a:moveTo>
                    <a:pt x="1521" y="1"/>
                  </a:moveTo>
                  <a:cubicBezTo>
                    <a:pt x="1458" y="159"/>
                    <a:pt x="793" y="1299"/>
                    <a:pt x="698" y="1426"/>
                  </a:cubicBezTo>
                  <a:lnTo>
                    <a:pt x="1743" y="2439"/>
                  </a:lnTo>
                  <a:lnTo>
                    <a:pt x="1" y="4181"/>
                  </a:lnTo>
                  <a:lnTo>
                    <a:pt x="729" y="4941"/>
                  </a:lnTo>
                  <a:lnTo>
                    <a:pt x="2471" y="3200"/>
                  </a:lnTo>
                  <a:lnTo>
                    <a:pt x="3231" y="3960"/>
                  </a:lnTo>
                  <a:lnTo>
                    <a:pt x="729" y="6430"/>
                  </a:lnTo>
                  <a:lnTo>
                    <a:pt x="1489" y="7190"/>
                  </a:lnTo>
                  <a:lnTo>
                    <a:pt x="3991" y="4688"/>
                  </a:lnTo>
                  <a:lnTo>
                    <a:pt x="5005" y="5733"/>
                  </a:lnTo>
                  <a:cubicBezTo>
                    <a:pt x="5163" y="5638"/>
                    <a:pt x="6271" y="4973"/>
                    <a:pt x="6430" y="4910"/>
                  </a:cubicBezTo>
                  <a:lnTo>
                    <a:pt x="152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55"/>
          <p:cNvGrpSpPr/>
          <p:nvPr/>
        </p:nvGrpSpPr>
        <p:grpSpPr>
          <a:xfrm>
            <a:off x="5500698" y="2000313"/>
            <a:ext cx="1947753" cy="1926073"/>
            <a:chOff x="3138725" y="373975"/>
            <a:chExt cx="1477025" cy="1457600"/>
          </a:xfrm>
        </p:grpSpPr>
        <p:sp>
          <p:nvSpPr>
            <p:cNvPr id="7159" name="Google Shape;7159;p55"/>
            <p:cNvSpPr/>
            <p:nvPr/>
          </p:nvSpPr>
          <p:spPr>
            <a:xfrm>
              <a:off x="3138725" y="373975"/>
              <a:ext cx="1477025" cy="1457600"/>
            </a:xfrm>
            <a:custGeom>
              <a:avLst/>
              <a:gdLst/>
              <a:ahLst/>
              <a:cxnLst/>
              <a:rect l="l" t="t" r="r" b="b"/>
              <a:pathLst>
                <a:path w="59081" h="58304" extrusionOk="0">
                  <a:moveTo>
                    <a:pt x="29541" y="1"/>
                  </a:moveTo>
                  <a:lnTo>
                    <a:pt x="3957" y="11610"/>
                  </a:lnTo>
                  <a:cubicBezTo>
                    <a:pt x="1" y="28062"/>
                    <a:pt x="4142" y="45105"/>
                    <a:pt x="15344" y="58304"/>
                  </a:cubicBezTo>
                  <a:lnTo>
                    <a:pt x="43663" y="58304"/>
                  </a:lnTo>
                  <a:cubicBezTo>
                    <a:pt x="54866" y="45105"/>
                    <a:pt x="59080" y="28062"/>
                    <a:pt x="55087" y="11610"/>
                  </a:cubicBezTo>
                  <a:lnTo>
                    <a:pt x="29541" y="1"/>
                  </a:ln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0" name="Google Shape;7160;p55"/>
            <p:cNvGrpSpPr/>
            <p:nvPr/>
          </p:nvGrpSpPr>
          <p:grpSpPr>
            <a:xfrm>
              <a:off x="3139675" y="373975"/>
              <a:ext cx="1476075" cy="1457600"/>
              <a:chOff x="-2377050" y="3837200"/>
              <a:chExt cx="1476075" cy="1457600"/>
            </a:xfrm>
          </p:grpSpPr>
          <p:sp>
            <p:nvSpPr>
              <p:cNvPr id="7161" name="Google Shape;7161;p55"/>
              <p:cNvSpPr/>
              <p:nvPr/>
            </p:nvSpPr>
            <p:spPr>
              <a:xfrm>
                <a:off x="-2183900" y="4845600"/>
                <a:ext cx="92450" cy="23125"/>
              </a:xfrm>
              <a:custGeom>
                <a:avLst/>
                <a:gdLst/>
                <a:ahLst/>
                <a:cxnLst/>
                <a:rect l="l" t="t" r="r" b="b"/>
                <a:pathLst>
                  <a:path w="3698" h="925" extrusionOk="0">
                    <a:moveTo>
                      <a:pt x="1" y="0"/>
                    </a:moveTo>
                    <a:lnTo>
                      <a:pt x="1" y="0"/>
                    </a:lnTo>
                    <a:cubicBezTo>
                      <a:pt x="75" y="333"/>
                      <a:pt x="223" y="592"/>
                      <a:pt x="297" y="924"/>
                    </a:cubicBezTo>
                    <a:lnTo>
                      <a:pt x="3698" y="48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5"/>
              <p:cNvSpPr/>
              <p:nvPr/>
            </p:nvSpPr>
            <p:spPr>
              <a:xfrm>
                <a:off x="-2224550" y="4703250"/>
                <a:ext cx="171925" cy="26825"/>
              </a:xfrm>
              <a:custGeom>
                <a:avLst/>
                <a:gdLst/>
                <a:ahLst/>
                <a:cxnLst/>
                <a:rect l="l" t="t" r="r" b="b"/>
                <a:pathLst>
                  <a:path w="6877" h="1073" extrusionOk="0">
                    <a:moveTo>
                      <a:pt x="0" y="1"/>
                    </a:moveTo>
                    <a:lnTo>
                      <a:pt x="0" y="1"/>
                    </a:lnTo>
                    <a:cubicBezTo>
                      <a:pt x="74" y="370"/>
                      <a:pt x="148" y="703"/>
                      <a:pt x="222" y="1073"/>
                    </a:cubicBezTo>
                    <a:lnTo>
                      <a:pt x="6877" y="55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5"/>
              <p:cNvSpPr/>
              <p:nvPr/>
            </p:nvSpPr>
            <p:spPr>
              <a:xfrm>
                <a:off x="-2247675" y="4563675"/>
                <a:ext cx="223700" cy="26850"/>
              </a:xfrm>
              <a:custGeom>
                <a:avLst/>
                <a:gdLst/>
                <a:ahLst/>
                <a:cxnLst/>
                <a:rect l="l" t="t" r="r" b="b"/>
                <a:pathLst>
                  <a:path w="8948" h="1074" extrusionOk="0">
                    <a:moveTo>
                      <a:pt x="1" y="1"/>
                    </a:moveTo>
                    <a:lnTo>
                      <a:pt x="1" y="1"/>
                    </a:lnTo>
                    <a:cubicBezTo>
                      <a:pt x="38" y="371"/>
                      <a:pt x="75" y="703"/>
                      <a:pt x="149" y="1073"/>
                    </a:cubicBezTo>
                    <a:lnTo>
                      <a:pt x="8948" y="55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5"/>
              <p:cNvSpPr/>
              <p:nvPr/>
            </p:nvSpPr>
            <p:spPr>
              <a:xfrm>
                <a:off x="-2255050" y="4423200"/>
                <a:ext cx="252350" cy="25900"/>
              </a:xfrm>
              <a:custGeom>
                <a:avLst/>
                <a:gdLst/>
                <a:ahLst/>
                <a:cxnLst/>
                <a:rect l="l" t="t" r="r" b="b"/>
                <a:pathLst>
                  <a:path w="10094" h="1036" extrusionOk="0">
                    <a:moveTo>
                      <a:pt x="0" y="0"/>
                    </a:moveTo>
                    <a:lnTo>
                      <a:pt x="0" y="1036"/>
                    </a:lnTo>
                    <a:lnTo>
                      <a:pt x="10093" y="48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5"/>
              <p:cNvSpPr/>
              <p:nvPr/>
            </p:nvSpPr>
            <p:spPr>
              <a:xfrm>
                <a:off x="-2248600" y="4281775"/>
                <a:ext cx="321675" cy="27750"/>
              </a:xfrm>
              <a:custGeom>
                <a:avLst/>
                <a:gdLst/>
                <a:ahLst/>
                <a:cxnLst/>
                <a:rect l="l" t="t" r="r" b="b"/>
                <a:pathLst>
                  <a:path w="12867" h="1110" extrusionOk="0">
                    <a:moveTo>
                      <a:pt x="149" y="1"/>
                    </a:moveTo>
                    <a:lnTo>
                      <a:pt x="1" y="1110"/>
                    </a:lnTo>
                    <a:lnTo>
                      <a:pt x="12867" y="555"/>
                    </a:lnTo>
                    <a:lnTo>
                      <a:pt x="1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5"/>
              <p:cNvSpPr/>
              <p:nvPr/>
            </p:nvSpPr>
            <p:spPr>
              <a:xfrm>
                <a:off x="-1921400" y="4007275"/>
                <a:ext cx="296725" cy="23125"/>
              </a:xfrm>
              <a:custGeom>
                <a:avLst/>
                <a:gdLst/>
                <a:ahLst/>
                <a:cxnLst/>
                <a:rect l="l" t="t" r="r" b="b"/>
                <a:pathLst>
                  <a:path w="11869" h="925" extrusionOk="0">
                    <a:moveTo>
                      <a:pt x="2071" y="1"/>
                    </a:moveTo>
                    <a:lnTo>
                      <a:pt x="1" y="925"/>
                    </a:lnTo>
                    <a:lnTo>
                      <a:pt x="11868" y="407"/>
                    </a:lnTo>
                    <a:lnTo>
                      <a:pt x="20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5"/>
              <p:cNvSpPr/>
              <p:nvPr/>
            </p:nvSpPr>
            <p:spPr>
              <a:xfrm>
                <a:off x="-2225475" y="4142225"/>
                <a:ext cx="392825" cy="26825"/>
              </a:xfrm>
              <a:custGeom>
                <a:avLst/>
                <a:gdLst/>
                <a:ahLst/>
                <a:cxnLst/>
                <a:rect l="l" t="t" r="r" b="b"/>
                <a:pathLst>
                  <a:path w="15713" h="1073" extrusionOk="0">
                    <a:moveTo>
                      <a:pt x="2292" y="0"/>
                    </a:moveTo>
                    <a:lnTo>
                      <a:pt x="0" y="1072"/>
                    </a:lnTo>
                    <a:lnTo>
                      <a:pt x="15713" y="518"/>
                    </a:lnTo>
                    <a:lnTo>
                      <a:pt x="22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5"/>
              <p:cNvSpPr/>
              <p:nvPr/>
            </p:nvSpPr>
            <p:spPr>
              <a:xfrm>
                <a:off x="-1455575" y="4370375"/>
                <a:ext cx="103550" cy="92325"/>
              </a:xfrm>
              <a:custGeom>
                <a:avLst/>
                <a:gdLst/>
                <a:ahLst/>
                <a:cxnLst/>
                <a:rect l="l" t="t" r="r" b="b"/>
                <a:pathLst>
                  <a:path w="4142" h="3693" extrusionOk="0">
                    <a:moveTo>
                      <a:pt x="2626" y="191"/>
                    </a:moveTo>
                    <a:cubicBezTo>
                      <a:pt x="2626" y="191"/>
                      <a:pt x="2663" y="265"/>
                      <a:pt x="2700" y="265"/>
                    </a:cubicBezTo>
                    <a:cubicBezTo>
                      <a:pt x="2663" y="191"/>
                      <a:pt x="2626" y="191"/>
                      <a:pt x="2626" y="191"/>
                    </a:cubicBezTo>
                    <a:close/>
                    <a:moveTo>
                      <a:pt x="2120" y="84"/>
                    </a:moveTo>
                    <a:cubicBezTo>
                      <a:pt x="2288" y="84"/>
                      <a:pt x="2458" y="107"/>
                      <a:pt x="2626" y="154"/>
                    </a:cubicBezTo>
                    <a:cubicBezTo>
                      <a:pt x="3032" y="302"/>
                      <a:pt x="3402" y="561"/>
                      <a:pt x="3587" y="930"/>
                    </a:cubicBezTo>
                    <a:cubicBezTo>
                      <a:pt x="3477" y="820"/>
                      <a:pt x="3330" y="673"/>
                      <a:pt x="3256" y="563"/>
                    </a:cubicBezTo>
                    <a:lnTo>
                      <a:pt x="3256" y="563"/>
                    </a:lnTo>
                    <a:cubicBezTo>
                      <a:pt x="3330" y="673"/>
                      <a:pt x="3477" y="820"/>
                      <a:pt x="3587" y="967"/>
                    </a:cubicBezTo>
                    <a:cubicBezTo>
                      <a:pt x="3661" y="1115"/>
                      <a:pt x="3772" y="1374"/>
                      <a:pt x="3772" y="1522"/>
                    </a:cubicBezTo>
                    <a:cubicBezTo>
                      <a:pt x="3809" y="1707"/>
                      <a:pt x="3809" y="1966"/>
                      <a:pt x="3772" y="2187"/>
                    </a:cubicBezTo>
                    <a:lnTo>
                      <a:pt x="3772" y="2224"/>
                    </a:lnTo>
                    <a:lnTo>
                      <a:pt x="3772" y="2298"/>
                    </a:lnTo>
                    <a:lnTo>
                      <a:pt x="3772" y="2335"/>
                    </a:lnTo>
                    <a:lnTo>
                      <a:pt x="3772" y="2372"/>
                    </a:lnTo>
                    <a:lnTo>
                      <a:pt x="3772" y="2409"/>
                    </a:lnTo>
                    <a:lnTo>
                      <a:pt x="3772" y="2483"/>
                    </a:lnTo>
                    <a:lnTo>
                      <a:pt x="3772" y="2520"/>
                    </a:lnTo>
                    <a:lnTo>
                      <a:pt x="3772" y="2557"/>
                    </a:lnTo>
                    <a:cubicBezTo>
                      <a:pt x="3735" y="2668"/>
                      <a:pt x="3661" y="2779"/>
                      <a:pt x="3587" y="2890"/>
                    </a:cubicBezTo>
                    <a:cubicBezTo>
                      <a:pt x="3439" y="3075"/>
                      <a:pt x="3254" y="3259"/>
                      <a:pt x="3032" y="3333"/>
                    </a:cubicBezTo>
                    <a:cubicBezTo>
                      <a:pt x="2811" y="3444"/>
                      <a:pt x="2552" y="3518"/>
                      <a:pt x="2330" y="3518"/>
                    </a:cubicBezTo>
                    <a:lnTo>
                      <a:pt x="1960" y="3518"/>
                    </a:lnTo>
                    <a:cubicBezTo>
                      <a:pt x="1812" y="3518"/>
                      <a:pt x="1738" y="3481"/>
                      <a:pt x="1628" y="3444"/>
                    </a:cubicBezTo>
                    <a:cubicBezTo>
                      <a:pt x="1406" y="3333"/>
                      <a:pt x="1221" y="3259"/>
                      <a:pt x="1073" y="3112"/>
                    </a:cubicBezTo>
                    <a:cubicBezTo>
                      <a:pt x="962" y="2964"/>
                      <a:pt x="814" y="2779"/>
                      <a:pt x="703" y="2668"/>
                    </a:cubicBezTo>
                    <a:cubicBezTo>
                      <a:pt x="629" y="2483"/>
                      <a:pt x="555" y="2335"/>
                      <a:pt x="555" y="2187"/>
                    </a:cubicBezTo>
                    <a:cubicBezTo>
                      <a:pt x="518" y="2039"/>
                      <a:pt x="518" y="1929"/>
                      <a:pt x="555" y="1818"/>
                    </a:cubicBezTo>
                    <a:cubicBezTo>
                      <a:pt x="444" y="1596"/>
                      <a:pt x="444" y="1485"/>
                      <a:pt x="444" y="1411"/>
                    </a:cubicBezTo>
                    <a:cubicBezTo>
                      <a:pt x="444" y="1448"/>
                      <a:pt x="371" y="1559"/>
                      <a:pt x="371" y="1633"/>
                    </a:cubicBezTo>
                    <a:lnTo>
                      <a:pt x="371" y="2039"/>
                    </a:lnTo>
                    <a:cubicBezTo>
                      <a:pt x="371" y="2187"/>
                      <a:pt x="444" y="2372"/>
                      <a:pt x="518" y="2557"/>
                    </a:cubicBezTo>
                    <a:cubicBezTo>
                      <a:pt x="334" y="2187"/>
                      <a:pt x="297" y="1744"/>
                      <a:pt x="444" y="1300"/>
                    </a:cubicBezTo>
                    <a:cubicBezTo>
                      <a:pt x="656" y="544"/>
                      <a:pt x="1363" y="84"/>
                      <a:pt x="2120" y="84"/>
                    </a:cubicBezTo>
                    <a:close/>
                    <a:moveTo>
                      <a:pt x="2077" y="0"/>
                    </a:moveTo>
                    <a:cubicBezTo>
                      <a:pt x="1263" y="0"/>
                      <a:pt x="508" y="514"/>
                      <a:pt x="297" y="1300"/>
                    </a:cubicBezTo>
                    <a:cubicBezTo>
                      <a:pt x="1" y="2298"/>
                      <a:pt x="555" y="3296"/>
                      <a:pt x="1554" y="3629"/>
                    </a:cubicBezTo>
                    <a:cubicBezTo>
                      <a:pt x="1713" y="3672"/>
                      <a:pt x="1876" y="3693"/>
                      <a:pt x="2037" y="3693"/>
                    </a:cubicBezTo>
                    <a:cubicBezTo>
                      <a:pt x="2848" y="3693"/>
                      <a:pt x="3630" y="3174"/>
                      <a:pt x="3846" y="2372"/>
                    </a:cubicBezTo>
                    <a:cubicBezTo>
                      <a:pt x="4142" y="1411"/>
                      <a:pt x="3587" y="339"/>
                      <a:pt x="2626" y="80"/>
                    </a:cubicBezTo>
                    <a:cubicBezTo>
                      <a:pt x="2443" y="26"/>
                      <a:pt x="2259"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5"/>
              <p:cNvSpPr/>
              <p:nvPr/>
            </p:nvSpPr>
            <p:spPr>
              <a:xfrm>
                <a:off x="-1443550" y="4379750"/>
                <a:ext cx="80425" cy="72700"/>
              </a:xfrm>
              <a:custGeom>
                <a:avLst/>
                <a:gdLst/>
                <a:ahLst/>
                <a:cxnLst/>
                <a:rect l="l" t="t" r="r" b="b"/>
                <a:pathLst>
                  <a:path w="3217" h="2908" extrusionOk="0">
                    <a:moveTo>
                      <a:pt x="2016" y="217"/>
                    </a:moveTo>
                    <a:cubicBezTo>
                      <a:pt x="2087" y="244"/>
                      <a:pt x="2155" y="277"/>
                      <a:pt x="2220" y="315"/>
                    </a:cubicBezTo>
                    <a:lnTo>
                      <a:pt x="2220" y="315"/>
                    </a:lnTo>
                    <a:cubicBezTo>
                      <a:pt x="2207" y="308"/>
                      <a:pt x="2194" y="303"/>
                      <a:pt x="2182" y="297"/>
                    </a:cubicBezTo>
                    <a:cubicBezTo>
                      <a:pt x="2089" y="266"/>
                      <a:pt x="2048" y="261"/>
                      <a:pt x="2016" y="217"/>
                    </a:cubicBezTo>
                    <a:close/>
                    <a:moveTo>
                      <a:pt x="2426" y="461"/>
                    </a:moveTo>
                    <a:lnTo>
                      <a:pt x="2426" y="461"/>
                    </a:lnTo>
                    <a:cubicBezTo>
                      <a:pt x="2447" y="479"/>
                      <a:pt x="2469" y="498"/>
                      <a:pt x="2489" y="518"/>
                    </a:cubicBezTo>
                    <a:lnTo>
                      <a:pt x="2489" y="518"/>
                    </a:lnTo>
                    <a:cubicBezTo>
                      <a:pt x="2474" y="505"/>
                      <a:pt x="2458" y="493"/>
                      <a:pt x="2441" y="481"/>
                    </a:cubicBezTo>
                    <a:cubicBezTo>
                      <a:pt x="2436" y="474"/>
                      <a:pt x="2431" y="467"/>
                      <a:pt x="2426" y="461"/>
                    </a:cubicBezTo>
                    <a:close/>
                    <a:moveTo>
                      <a:pt x="2739" y="829"/>
                    </a:moveTo>
                    <a:cubicBezTo>
                      <a:pt x="2742" y="834"/>
                      <a:pt x="2745" y="839"/>
                      <a:pt x="2748" y="844"/>
                    </a:cubicBezTo>
                    <a:lnTo>
                      <a:pt x="2748" y="844"/>
                    </a:lnTo>
                    <a:cubicBezTo>
                      <a:pt x="2744" y="839"/>
                      <a:pt x="2741" y="835"/>
                      <a:pt x="2739" y="829"/>
                    </a:cubicBezTo>
                    <a:close/>
                    <a:moveTo>
                      <a:pt x="333" y="1110"/>
                    </a:moveTo>
                    <a:lnTo>
                      <a:pt x="333" y="1184"/>
                    </a:lnTo>
                    <a:cubicBezTo>
                      <a:pt x="370" y="1110"/>
                      <a:pt x="333" y="1110"/>
                      <a:pt x="333" y="1110"/>
                    </a:cubicBezTo>
                    <a:close/>
                    <a:moveTo>
                      <a:pt x="333" y="1184"/>
                    </a:moveTo>
                    <a:cubicBezTo>
                      <a:pt x="333" y="1221"/>
                      <a:pt x="259" y="1258"/>
                      <a:pt x="259" y="1369"/>
                    </a:cubicBezTo>
                    <a:cubicBezTo>
                      <a:pt x="333" y="1258"/>
                      <a:pt x="333" y="1221"/>
                      <a:pt x="333" y="1184"/>
                    </a:cubicBezTo>
                    <a:close/>
                    <a:moveTo>
                      <a:pt x="259" y="1369"/>
                    </a:moveTo>
                    <a:cubicBezTo>
                      <a:pt x="222" y="1406"/>
                      <a:pt x="259" y="1554"/>
                      <a:pt x="259" y="1627"/>
                    </a:cubicBezTo>
                    <a:lnTo>
                      <a:pt x="259" y="1369"/>
                    </a:lnTo>
                    <a:close/>
                    <a:moveTo>
                      <a:pt x="1548" y="125"/>
                    </a:moveTo>
                    <a:cubicBezTo>
                      <a:pt x="1673" y="125"/>
                      <a:pt x="1799" y="144"/>
                      <a:pt x="1923" y="186"/>
                    </a:cubicBezTo>
                    <a:cubicBezTo>
                      <a:pt x="1923" y="186"/>
                      <a:pt x="1923" y="186"/>
                      <a:pt x="1923" y="186"/>
                    </a:cubicBezTo>
                    <a:lnTo>
                      <a:pt x="1923" y="186"/>
                    </a:lnTo>
                    <a:lnTo>
                      <a:pt x="1997" y="260"/>
                    </a:lnTo>
                    <a:cubicBezTo>
                      <a:pt x="2034" y="260"/>
                      <a:pt x="2071" y="297"/>
                      <a:pt x="2182" y="334"/>
                    </a:cubicBezTo>
                    <a:cubicBezTo>
                      <a:pt x="2256" y="370"/>
                      <a:pt x="2293" y="444"/>
                      <a:pt x="2404" y="518"/>
                    </a:cubicBezTo>
                    <a:cubicBezTo>
                      <a:pt x="2478" y="629"/>
                      <a:pt x="2588" y="703"/>
                      <a:pt x="2625" y="851"/>
                    </a:cubicBezTo>
                    <a:cubicBezTo>
                      <a:pt x="2736" y="999"/>
                      <a:pt x="2773" y="1110"/>
                      <a:pt x="2773" y="1258"/>
                    </a:cubicBezTo>
                    <a:cubicBezTo>
                      <a:pt x="2810" y="1406"/>
                      <a:pt x="2810" y="1591"/>
                      <a:pt x="2773" y="1775"/>
                    </a:cubicBezTo>
                    <a:cubicBezTo>
                      <a:pt x="2736" y="1960"/>
                      <a:pt x="2662" y="2108"/>
                      <a:pt x="2551" y="2219"/>
                    </a:cubicBezTo>
                    <a:cubicBezTo>
                      <a:pt x="2441" y="2367"/>
                      <a:pt x="2293" y="2515"/>
                      <a:pt x="2108" y="2589"/>
                    </a:cubicBezTo>
                    <a:cubicBezTo>
                      <a:pt x="1923" y="2700"/>
                      <a:pt x="1812" y="2737"/>
                      <a:pt x="1627" y="2737"/>
                    </a:cubicBezTo>
                    <a:cubicBezTo>
                      <a:pt x="1442" y="2737"/>
                      <a:pt x="1257" y="2737"/>
                      <a:pt x="1110" y="2663"/>
                    </a:cubicBezTo>
                    <a:cubicBezTo>
                      <a:pt x="925" y="2589"/>
                      <a:pt x="777" y="2515"/>
                      <a:pt x="703" y="2367"/>
                    </a:cubicBezTo>
                    <a:cubicBezTo>
                      <a:pt x="555" y="2293"/>
                      <a:pt x="518" y="2145"/>
                      <a:pt x="407" y="1997"/>
                    </a:cubicBezTo>
                    <a:cubicBezTo>
                      <a:pt x="370" y="1849"/>
                      <a:pt x="333" y="1775"/>
                      <a:pt x="259" y="1627"/>
                    </a:cubicBezTo>
                    <a:lnTo>
                      <a:pt x="259" y="1664"/>
                    </a:lnTo>
                    <a:cubicBezTo>
                      <a:pt x="259" y="1812"/>
                      <a:pt x="333" y="1923"/>
                      <a:pt x="370" y="2034"/>
                    </a:cubicBezTo>
                    <a:cubicBezTo>
                      <a:pt x="370" y="2108"/>
                      <a:pt x="407" y="2108"/>
                      <a:pt x="407" y="2145"/>
                    </a:cubicBezTo>
                    <a:cubicBezTo>
                      <a:pt x="222" y="1812"/>
                      <a:pt x="185" y="1443"/>
                      <a:pt x="259" y="1073"/>
                    </a:cubicBezTo>
                    <a:cubicBezTo>
                      <a:pt x="470" y="501"/>
                      <a:pt x="1000" y="125"/>
                      <a:pt x="1548" y="125"/>
                    </a:cubicBezTo>
                    <a:close/>
                    <a:moveTo>
                      <a:pt x="1582" y="1"/>
                    </a:moveTo>
                    <a:cubicBezTo>
                      <a:pt x="964" y="1"/>
                      <a:pt x="401" y="410"/>
                      <a:pt x="222" y="1036"/>
                    </a:cubicBezTo>
                    <a:cubicBezTo>
                      <a:pt x="0" y="1812"/>
                      <a:pt x="407" y="2589"/>
                      <a:pt x="1184" y="2848"/>
                    </a:cubicBezTo>
                    <a:cubicBezTo>
                      <a:pt x="1332" y="2888"/>
                      <a:pt x="1479" y="2908"/>
                      <a:pt x="1622" y="2908"/>
                    </a:cubicBezTo>
                    <a:cubicBezTo>
                      <a:pt x="2262" y="2908"/>
                      <a:pt x="2814" y="2514"/>
                      <a:pt x="2995" y="1849"/>
                    </a:cubicBezTo>
                    <a:cubicBezTo>
                      <a:pt x="3217" y="1073"/>
                      <a:pt x="2810" y="297"/>
                      <a:pt x="2034" y="75"/>
                    </a:cubicBezTo>
                    <a:cubicBezTo>
                      <a:pt x="1883" y="24"/>
                      <a:pt x="1731" y="1"/>
                      <a:pt x="1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5"/>
              <p:cNvSpPr/>
              <p:nvPr/>
            </p:nvSpPr>
            <p:spPr>
              <a:xfrm>
                <a:off x="-1426000" y="4388075"/>
                <a:ext cx="47175" cy="56400"/>
              </a:xfrm>
              <a:custGeom>
                <a:avLst/>
                <a:gdLst/>
                <a:ahLst/>
                <a:cxnLst/>
                <a:rect l="l" t="t" r="r" b="b"/>
                <a:pathLst>
                  <a:path w="1887" h="2256" extrusionOk="0">
                    <a:moveTo>
                      <a:pt x="1036" y="111"/>
                    </a:moveTo>
                    <a:lnTo>
                      <a:pt x="1036" y="185"/>
                    </a:lnTo>
                    <a:cubicBezTo>
                      <a:pt x="1036" y="222"/>
                      <a:pt x="1036" y="222"/>
                      <a:pt x="999" y="296"/>
                    </a:cubicBezTo>
                    <a:lnTo>
                      <a:pt x="999" y="185"/>
                    </a:lnTo>
                    <a:cubicBezTo>
                      <a:pt x="999" y="148"/>
                      <a:pt x="999" y="148"/>
                      <a:pt x="1036" y="111"/>
                    </a:cubicBezTo>
                    <a:close/>
                    <a:moveTo>
                      <a:pt x="1480" y="185"/>
                    </a:moveTo>
                    <a:lnTo>
                      <a:pt x="1480" y="296"/>
                    </a:lnTo>
                    <a:cubicBezTo>
                      <a:pt x="1480" y="333"/>
                      <a:pt x="1480" y="370"/>
                      <a:pt x="1406" y="370"/>
                    </a:cubicBezTo>
                    <a:lnTo>
                      <a:pt x="1406" y="296"/>
                    </a:lnTo>
                    <a:cubicBezTo>
                      <a:pt x="1406" y="222"/>
                      <a:pt x="1406" y="222"/>
                      <a:pt x="1480" y="185"/>
                    </a:cubicBezTo>
                    <a:close/>
                    <a:moveTo>
                      <a:pt x="1517" y="518"/>
                    </a:moveTo>
                    <a:cubicBezTo>
                      <a:pt x="1517" y="518"/>
                      <a:pt x="1554" y="518"/>
                      <a:pt x="1554" y="555"/>
                    </a:cubicBezTo>
                    <a:lnTo>
                      <a:pt x="1517" y="518"/>
                    </a:lnTo>
                    <a:close/>
                    <a:moveTo>
                      <a:pt x="1591" y="592"/>
                    </a:moveTo>
                    <a:cubicBezTo>
                      <a:pt x="1591" y="592"/>
                      <a:pt x="1664" y="629"/>
                      <a:pt x="1665" y="703"/>
                    </a:cubicBezTo>
                    <a:lnTo>
                      <a:pt x="1665" y="703"/>
                    </a:lnTo>
                    <a:cubicBezTo>
                      <a:pt x="1664" y="629"/>
                      <a:pt x="1591" y="629"/>
                      <a:pt x="1591" y="592"/>
                    </a:cubicBezTo>
                    <a:close/>
                    <a:moveTo>
                      <a:pt x="851" y="740"/>
                    </a:moveTo>
                    <a:lnTo>
                      <a:pt x="814" y="925"/>
                    </a:lnTo>
                    <a:cubicBezTo>
                      <a:pt x="851" y="851"/>
                      <a:pt x="851" y="777"/>
                      <a:pt x="851" y="740"/>
                    </a:cubicBezTo>
                    <a:close/>
                    <a:moveTo>
                      <a:pt x="925" y="555"/>
                    </a:moveTo>
                    <a:cubicBezTo>
                      <a:pt x="962" y="555"/>
                      <a:pt x="1110" y="592"/>
                      <a:pt x="1147" y="592"/>
                    </a:cubicBezTo>
                    <a:cubicBezTo>
                      <a:pt x="1184" y="592"/>
                      <a:pt x="1332" y="703"/>
                      <a:pt x="1221" y="851"/>
                    </a:cubicBezTo>
                    <a:cubicBezTo>
                      <a:pt x="1198" y="964"/>
                      <a:pt x="1134" y="1008"/>
                      <a:pt x="1079" y="1008"/>
                    </a:cubicBezTo>
                    <a:cubicBezTo>
                      <a:pt x="1044" y="1008"/>
                      <a:pt x="1013" y="990"/>
                      <a:pt x="999" y="962"/>
                    </a:cubicBezTo>
                    <a:cubicBezTo>
                      <a:pt x="962" y="962"/>
                      <a:pt x="814" y="925"/>
                      <a:pt x="814" y="925"/>
                    </a:cubicBezTo>
                    <a:lnTo>
                      <a:pt x="814" y="888"/>
                    </a:lnTo>
                    <a:cubicBezTo>
                      <a:pt x="814" y="814"/>
                      <a:pt x="814" y="777"/>
                      <a:pt x="851" y="740"/>
                    </a:cubicBezTo>
                    <a:lnTo>
                      <a:pt x="851" y="740"/>
                    </a:lnTo>
                    <a:cubicBezTo>
                      <a:pt x="851" y="740"/>
                      <a:pt x="851" y="740"/>
                      <a:pt x="851" y="740"/>
                    </a:cubicBezTo>
                    <a:lnTo>
                      <a:pt x="851" y="740"/>
                    </a:lnTo>
                    <a:lnTo>
                      <a:pt x="851" y="740"/>
                    </a:lnTo>
                    <a:cubicBezTo>
                      <a:pt x="851" y="731"/>
                      <a:pt x="856" y="722"/>
                      <a:pt x="862" y="712"/>
                    </a:cubicBezTo>
                    <a:lnTo>
                      <a:pt x="862" y="712"/>
                    </a:lnTo>
                    <a:lnTo>
                      <a:pt x="851" y="740"/>
                    </a:lnTo>
                    <a:cubicBezTo>
                      <a:pt x="925" y="703"/>
                      <a:pt x="925" y="666"/>
                      <a:pt x="925" y="592"/>
                    </a:cubicBezTo>
                    <a:lnTo>
                      <a:pt x="925" y="592"/>
                    </a:lnTo>
                    <a:cubicBezTo>
                      <a:pt x="925" y="648"/>
                      <a:pt x="883" y="683"/>
                      <a:pt x="862" y="712"/>
                    </a:cubicBezTo>
                    <a:lnTo>
                      <a:pt x="862" y="712"/>
                    </a:lnTo>
                    <a:lnTo>
                      <a:pt x="925" y="555"/>
                    </a:lnTo>
                    <a:close/>
                    <a:moveTo>
                      <a:pt x="1480" y="1294"/>
                    </a:moveTo>
                    <a:cubicBezTo>
                      <a:pt x="1480" y="1305"/>
                      <a:pt x="1480" y="1317"/>
                      <a:pt x="1480" y="1331"/>
                    </a:cubicBezTo>
                    <a:lnTo>
                      <a:pt x="1554" y="1331"/>
                    </a:lnTo>
                    <a:lnTo>
                      <a:pt x="1517" y="1294"/>
                    </a:lnTo>
                    <a:close/>
                    <a:moveTo>
                      <a:pt x="740" y="1221"/>
                    </a:moveTo>
                    <a:lnTo>
                      <a:pt x="740" y="1294"/>
                    </a:lnTo>
                    <a:cubicBezTo>
                      <a:pt x="740" y="1331"/>
                      <a:pt x="740" y="1331"/>
                      <a:pt x="666" y="1405"/>
                    </a:cubicBezTo>
                    <a:cubicBezTo>
                      <a:pt x="666" y="1442"/>
                      <a:pt x="666" y="1442"/>
                      <a:pt x="629" y="1479"/>
                    </a:cubicBezTo>
                    <a:cubicBezTo>
                      <a:pt x="629" y="1516"/>
                      <a:pt x="629" y="1516"/>
                      <a:pt x="592" y="1590"/>
                    </a:cubicBezTo>
                    <a:cubicBezTo>
                      <a:pt x="629" y="1627"/>
                      <a:pt x="592" y="1627"/>
                      <a:pt x="592" y="1627"/>
                    </a:cubicBezTo>
                    <a:lnTo>
                      <a:pt x="592" y="1590"/>
                    </a:lnTo>
                    <a:lnTo>
                      <a:pt x="592" y="1479"/>
                    </a:lnTo>
                    <a:cubicBezTo>
                      <a:pt x="592" y="1442"/>
                      <a:pt x="592" y="1442"/>
                      <a:pt x="629" y="1405"/>
                    </a:cubicBezTo>
                    <a:cubicBezTo>
                      <a:pt x="629" y="1331"/>
                      <a:pt x="629" y="1331"/>
                      <a:pt x="666" y="1294"/>
                    </a:cubicBezTo>
                    <a:cubicBezTo>
                      <a:pt x="666" y="1258"/>
                      <a:pt x="666" y="1258"/>
                      <a:pt x="740" y="1221"/>
                    </a:cubicBezTo>
                    <a:close/>
                    <a:moveTo>
                      <a:pt x="838" y="1241"/>
                    </a:moveTo>
                    <a:cubicBezTo>
                      <a:pt x="884" y="1241"/>
                      <a:pt x="974" y="1258"/>
                      <a:pt x="999" y="1258"/>
                    </a:cubicBezTo>
                    <a:cubicBezTo>
                      <a:pt x="1036" y="1258"/>
                      <a:pt x="1184" y="1331"/>
                      <a:pt x="1147" y="1590"/>
                    </a:cubicBezTo>
                    <a:cubicBezTo>
                      <a:pt x="1110" y="1738"/>
                      <a:pt x="925" y="1738"/>
                      <a:pt x="851" y="1738"/>
                    </a:cubicBezTo>
                    <a:cubicBezTo>
                      <a:pt x="814" y="1738"/>
                      <a:pt x="629" y="1701"/>
                      <a:pt x="629" y="1701"/>
                    </a:cubicBezTo>
                    <a:lnTo>
                      <a:pt x="740" y="1479"/>
                    </a:lnTo>
                    <a:lnTo>
                      <a:pt x="814" y="1258"/>
                    </a:lnTo>
                    <a:cubicBezTo>
                      <a:pt x="802" y="1245"/>
                      <a:pt x="814" y="1241"/>
                      <a:pt x="838" y="1241"/>
                    </a:cubicBezTo>
                    <a:close/>
                    <a:moveTo>
                      <a:pt x="482" y="1886"/>
                    </a:moveTo>
                    <a:lnTo>
                      <a:pt x="482" y="1997"/>
                    </a:lnTo>
                    <a:cubicBezTo>
                      <a:pt x="482" y="2034"/>
                      <a:pt x="482" y="2071"/>
                      <a:pt x="445" y="2071"/>
                    </a:cubicBezTo>
                    <a:lnTo>
                      <a:pt x="445" y="1997"/>
                    </a:lnTo>
                    <a:cubicBezTo>
                      <a:pt x="445" y="1960"/>
                      <a:pt x="445" y="1960"/>
                      <a:pt x="482" y="1886"/>
                    </a:cubicBezTo>
                    <a:close/>
                    <a:moveTo>
                      <a:pt x="1332" y="2034"/>
                    </a:moveTo>
                    <a:cubicBezTo>
                      <a:pt x="1332" y="2034"/>
                      <a:pt x="1295" y="2034"/>
                      <a:pt x="1295" y="2071"/>
                    </a:cubicBezTo>
                    <a:lnTo>
                      <a:pt x="1332" y="2034"/>
                    </a:lnTo>
                    <a:close/>
                    <a:moveTo>
                      <a:pt x="962" y="1"/>
                    </a:moveTo>
                    <a:lnTo>
                      <a:pt x="851" y="222"/>
                    </a:lnTo>
                    <a:cubicBezTo>
                      <a:pt x="814" y="222"/>
                      <a:pt x="814" y="222"/>
                      <a:pt x="777" y="185"/>
                    </a:cubicBezTo>
                    <a:cubicBezTo>
                      <a:pt x="666" y="185"/>
                      <a:pt x="629" y="148"/>
                      <a:pt x="629" y="148"/>
                    </a:cubicBezTo>
                    <a:lnTo>
                      <a:pt x="408" y="74"/>
                    </a:lnTo>
                    <a:lnTo>
                      <a:pt x="371" y="333"/>
                    </a:lnTo>
                    <a:lnTo>
                      <a:pt x="482" y="370"/>
                    </a:lnTo>
                    <a:cubicBezTo>
                      <a:pt x="555" y="370"/>
                      <a:pt x="592" y="407"/>
                      <a:pt x="555" y="444"/>
                    </a:cubicBezTo>
                    <a:lnTo>
                      <a:pt x="408" y="925"/>
                    </a:lnTo>
                    <a:lnTo>
                      <a:pt x="260" y="1479"/>
                    </a:lnTo>
                    <a:cubicBezTo>
                      <a:pt x="260" y="1505"/>
                      <a:pt x="241" y="1532"/>
                      <a:pt x="217" y="1532"/>
                    </a:cubicBezTo>
                    <a:cubicBezTo>
                      <a:pt x="207" y="1532"/>
                      <a:pt x="197" y="1527"/>
                      <a:pt x="186" y="1516"/>
                    </a:cubicBezTo>
                    <a:lnTo>
                      <a:pt x="38" y="1479"/>
                    </a:lnTo>
                    <a:lnTo>
                      <a:pt x="1" y="1701"/>
                    </a:lnTo>
                    <a:lnTo>
                      <a:pt x="223" y="1738"/>
                    </a:lnTo>
                    <a:cubicBezTo>
                      <a:pt x="112" y="1775"/>
                      <a:pt x="186" y="1812"/>
                      <a:pt x="260" y="1812"/>
                    </a:cubicBezTo>
                    <a:cubicBezTo>
                      <a:pt x="297" y="1812"/>
                      <a:pt x="297" y="1812"/>
                      <a:pt x="371" y="1849"/>
                    </a:cubicBezTo>
                    <a:lnTo>
                      <a:pt x="260" y="2071"/>
                    </a:lnTo>
                    <a:lnTo>
                      <a:pt x="482" y="2145"/>
                    </a:lnTo>
                    <a:lnTo>
                      <a:pt x="592" y="1886"/>
                    </a:lnTo>
                    <a:lnTo>
                      <a:pt x="777" y="1960"/>
                    </a:lnTo>
                    <a:lnTo>
                      <a:pt x="666" y="2182"/>
                    </a:lnTo>
                    <a:lnTo>
                      <a:pt x="925" y="2219"/>
                    </a:lnTo>
                    <a:lnTo>
                      <a:pt x="925" y="2182"/>
                    </a:lnTo>
                    <a:cubicBezTo>
                      <a:pt x="925" y="2071"/>
                      <a:pt x="925" y="2071"/>
                      <a:pt x="962" y="2071"/>
                    </a:cubicBezTo>
                    <a:lnTo>
                      <a:pt x="962" y="2108"/>
                    </a:lnTo>
                    <a:lnTo>
                      <a:pt x="962" y="2108"/>
                    </a:lnTo>
                    <a:lnTo>
                      <a:pt x="999" y="1997"/>
                    </a:lnTo>
                    <a:lnTo>
                      <a:pt x="1036" y="1997"/>
                    </a:lnTo>
                    <a:cubicBezTo>
                      <a:pt x="1114" y="2008"/>
                      <a:pt x="1192" y="2019"/>
                      <a:pt x="1267" y="2019"/>
                    </a:cubicBezTo>
                    <a:cubicBezTo>
                      <a:pt x="1290" y="2019"/>
                      <a:pt x="1313" y="2018"/>
                      <a:pt x="1336" y="2016"/>
                    </a:cubicBezTo>
                    <a:lnTo>
                      <a:pt x="1336" y="2016"/>
                    </a:lnTo>
                    <a:cubicBezTo>
                      <a:pt x="1333" y="2020"/>
                      <a:pt x="1332" y="2026"/>
                      <a:pt x="1332" y="2034"/>
                    </a:cubicBezTo>
                    <a:cubicBezTo>
                      <a:pt x="1340" y="2025"/>
                      <a:pt x="1345" y="2019"/>
                      <a:pt x="1347" y="2014"/>
                    </a:cubicBezTo>
                    <a:lnTo>
                      <a:pt x="1347" y="2014"/>
                    </a:lnTo>
                    <a:cubicBezTo>
                      <a:pt x="1343" y="2015"/>
                      <a:pt x="1339" y="2015"/>
                      <a:pt x="1336" y="2016"/>
                    </a:cubicBezTo>
                    <a:lnTo>
                      <a:pt x="1336" y="2016"/>
                    </a:lnTo>
                    <a:cubicBezTo>
                      <a:pt x="1339" y="2009"/>
                      <a:pt x="1343" y="2006"/>
                      <a:pt x="1346" y="2006"/>
                    </a:cubicBezTo>
                    <a:cubicBezTo>
                      <a:pt x="1348" y="2006"/>
                      <a:pt x="1349" y="2009"/>
                      <a:pt x="1347" y="2014"/>
                    </a:cubicBezTo>
                    <a:lnTo>
                      <a:pt x="1347" y="2014"/>
                    </a:lnTo>
                    <a:cubicBezTo>
                      <a:pt x="1354" y="2013"/>
                      <a:pt x="1361" y="2012"/>
                      <a:pt x="1369" y="2011"/>
                    </a:cubicBezTo>
                    <a:lnTo>
                      <a:pt x="1369" y="2011"/>
                    </a:lnTo>
                    <a:cubicBezTo>
                      <a:pt x="1359" y="2025"/>
                      <a:pt x="1350" y="2034"/>
                      <a:pt x="1332" y="2034"/>
                    </a:cubicBezTo>
                    <a:lnTo>
                      <a:pt x="1480" y="2034"/>
                    </a:lnTo>
                    <a:lnTo>
                      <a:pt x="1517" y="1997"/>
                    </a:lnTo>
                    <a:lnTo>
                      <a:pt x="1517" y="1960"/>
                    </a:lnTo>
                    <a:lnTo>
                      <a:pt x="1506" y="1960"/>
                    </a:lnTo>
                    <a:cubicBezTo>
                      <a:pt x="1510" y="1958"/>
                      <a:pt x="1513" y="1955"/>
                      <a:pt x="1517" y="1953"/>
                    </a:cubicBezTo>
                    <a:lnTo>
                      <a:pt x="1517" y="1953"/>
                    </a:lnTo>
                    <a:lnTo>
                      <a:pt x="1517" y="1960"/>
                    </a:lnTo>
                    <a:lnTo>
                      <a:pt x="1522" y="1950"/>
                    </a:lnTo>
                    <a:lnTo>
                      <a:pt x="1522" y="1950"/>
                    </a:lnTo>
                    <a:cubicBezTo>
                      <a:pt x="1520" y="1951"/>
                      <a:pt x="1518" y="1952"/>
                      <a:pt x="1517" y="1953"/>
                    </a:cubicBezTo>
                    <a:lnTo>
                      <a:pt x="1517" y="1953"/>
                    </a:lnTo>
                    <a:lnTo>
                      <a:pt x="1517" y="1886"/>
                    </a:lnTo>
                    <a:cubicBezTo>
                      <a:pt x="1517" y="1886"/>
                      <a:pt x="1517" y="1849"/>
                      <a:pt x="1554" y="1849"/>
                    </a:cubicBezTo>
                    <a:lnTo>
                      <a:pt x="1554" y="1886"/>
                    </a:lnTo>
                    <a:lnTo>
                      <a:pt x="1522" y="1950"/>
                    </a:lnTo>
                    <a:lnTo>
                      <a:pt x="1522" y="1950"/>
                    </a:lnTo>
                    <a:cubicBezTo>
                      <a:pt x="1591" y="1902"/>
                      <a:pt x="1653" y="1824"/>
                      <a:pt x="1702" y="1701"/>
                    </a:cubicBezTo>
                    <a:cubicBezTo>
                      <a:pt x="1744" y="1491"/>
                      <a:pt x="1666" y="1365"/>
                      <a:pt x="1592" y="1294"/>
                    </a:cubicBezTo>
                    <a:lnTo>
                      <a:pt x="1592" y="1294"/>
                    </a:lnTo>
                    <a:cubicBezTo>
                      <a:pt x="1591" y="1294"/>
                      <a:pt x="1591" y="1294"/>
                      <a:pt x="1591" y="1294"/>
                    </a:cubicBezTo>
                    <a:lnTo>
                      <a:pt x="1554" y="1331"/>
                    </a:lnTo>
                    <a:cubicBezTo>
                      <a:pt x="1554" y="1331"/>
                      <a:pt x="1554" y="1368"/>
                      <a:pt x="1591" y="1368"/>
                    </a:cubicBezTo>
                    <a:lnTo>
                      <a:pt x="1591" y="1442"/>
                    </a:lnTo>
                    <a:lnTo>
                      <a:pt x="1591" y="1479"/>
                    </a:lnTo>
                    <a:lnTo>
                      <a:pt x="1591" y="1516"/>
                    </a:lnTo>
                    <a:lnTo>
                      <a:pt x="1591" y="1553"/>
                    </a:lnTo>
                    <a:lnTo>
                      <a:pt x="1591" y="1627"/>
                    </a:lnTo>
                    <a:lnTo>
                      <a:pt x="1591" y="1664"/>
                    </a:lnTo>
                    <a:lnTo>
                      <a:pt x="1591" y="1701"/>
                    </a:lnTo>
                    <a:lnTo>
                      <a:pt x="1591" y="1738"/>
                    </a:lnTo>
                    <a:cubicBezTo>
                      <a:pt x="1591" y="1738"/>
                      <a:pt x="1591" y="1812"/>
                      <a:pt x="1554" y="1812"/>
                    </a:cubicBezTo>
                    <a:lnTo>
                      <a:pt x="1554" y="1738"/>
                    </a:lnTo>
                    <a:lnTo>
                      <a:pt x="1554" y="1701"/>
                    </a:lnTo>
                    <a:lnTo>
                      <a:pt x="1554" y="1664"/>
                    </a:lnTo>
                    <a:lnTo>
                      <a:pt x="1554" y="1627"/>
                    </a:lnTo>
                    <a:lnTo>
                      <a:pt x="1554" y="1553"/>
                    </a:lnTo>
                    <a:lnTo>
                      <a:pt x="1554" y="1516"/>
                    </a:lnTo>
                    <a:lnTo>
                      <a:pt x="1554" y="1479"/>
                    </a:lnTo>
                    <a:lnTo>
                      <a:pt x="1554" y="1442"/>
                    </a:lnTo>
                    <a:cubicBezTo>
                      <a:pt x="1554" y="1368"/>
                      <a:pt x="1517" y="1368"/>
                      <a:pt x="1517" y="1368"/>
                    </a:cubicBezTo>
                    <a:lnTo>
                      <a:pt x="1480" y="1331"/>
                    </a:lnTo>
                    <a:lnTo>
                      <a:pt x="1406" y="1331"/>
                    </a:lnTo>
                    <a:cubicBezTo>
                      <a:pt x="1406" y="1331"/>
                      <a:pt x="1369" y="1331"/>
                      <a:pt x="1369" y="1294"/>
                    </a:cubicBezTo>
                    <a:lnTo>
                      <a:pt x="1480" y="1294"/>
                    </a:lnTo>
                    <a:cubicBezTo>
                      <a:pt x="1479" y="1221"/>
                      <a:pt x="1470" y="1221"/>
                      <a:pt x="1406" y="1221"/>
                    </a:cubicBezTo>
                    <a:lnTo>
                      <a:pt x="1480" y="1221"/>
                    </a:lnTo>
                    <a:cubicBezTo>
                      <a:pt x="1480" y="1221"/>
                      <a:pt x="1516" y="1221"/>
                      <a:pt x="1565" y="1198"/>
                    </a:cubicBezTo>
                    <a:lnTo>
                      <a:pt x="1565" y="1198"/>
                    </a:lnTo>
                    <a:lnTo>
                      <a:pt x="1554" y="1221"/>
                    </a:lnTo>
                    <a:lnTo>
                      <a:pt x="1480" y="1221"/>
                    </a:lnTo>
                    <a:cubicBezTo>
                      <a:pt x="1480" y="1221"/>
                      <a:pt x="1535" y="1241"/>
                      <a:pt x="1592" y="1294"/>
                    </a:cubicBezTo>
                    <a:lnTo>
                      <a:pt x="1592" y="1294"/>
                    </a:lnTo>
                    <a:cubicBezTo>
                      <a:pt x="1665" y="1294"/>
                      <a:pt x="1665" y="1258"/>
                      <a:pt x="1665" y="1258"/>
                    </a:cubicBezTo>
                    <a:lnTo>
                      <a:pt x="1665" y="1221"/>
                    </a:lnTo>
                    <a:lnTo>
                      <a:pt x="1665" y="1147"/>
                    </a:lnTo>
                    <a:lnTo>
                      <a:pt x="1665" y="1123"/>
                    </a:lnTo>
                    <a:lnTo>
                      <a:pt x="1665" y="1123"/>
                    </a:lnTo>
                    <a:cubicBezTo>
                      <a:pt x="1631" y="1161"/>
                      <a:pt x="1595" y="1184"/>
                      <a:pt x="1565" y="1198"/>
                    </a:cubicBezTo>
                    <a:lnTo>
                      <a:pt x="1565" y="1198"/>
                    </a:lnTo>
                    <a:lnTo>
                      <a:pt x="1591" y="1147"/>
                    </a:lnTo>
                    <a:cubicBezTo>
                      <a:pt x="1591" y="1147"/>
                      <a:pt x="1591" y="1110"/>
                      <a:pt x="1665" y="1110"/>
                    </a:cubicBezTo>
                    <a:lnTo>
                      <a:pt x="1665" y="1123"/>
                    </a:lnTo>
                    <a:lnTo>
                      <a:pt x="1665" y="1123"/>
                    </a:lnTo>
                    <a:cubicBezTo>
                      <a:pt x="1709" y="1074"/>
                      <a:pt x="1751" y="1000"/>
                      <a:pt x="1776" y="888"/>
                    </a:cubicBezTo>
                    <a:cubicBezTo>
                      <a:pt x="1886" y="592"/>
                      <a:pt x="1702" y="481"/>
                      <a:pt x="1517" y="370"/>
                    </a:cubicBezTo>
                    <a:lnTo>
                      <a:pt x="1591" y="148"/>
                    </a:lnTo>
                    <a:lnTo>
                      <a:pt x="1369" y="111"/>
                    </a:lnTo>
                    <a:lnTo>
                      <a:pt x="1295" y="333"/>
                    </a:lnTo>
                    <a:lnTo>
                      <a:pt x="1110" y="296"/>
                    </a:lnTo>
                    <a:lnTo>
                      <a:pt x="1184" y="37"/>
                    </a:lnTo>
                    <a:lnTo>
                      <a:pt x="962" y="1"/>
                    </a:lnTo>
                    <a:close/>
                    <a:moveTo>
                      <a:pt x="962" y="2108"/>
                    </a:moveTo>
                    <a:lnTo>
                      <a:pt x="925" y="2219"/>
                    </a:lnTo>
                    <a:lnTo>
                      <a:pt x="925" y="2256"/>
                    </a:lnTo>
                    <a:cubicBezTo>
                      <a:pt x="962" y="2219"/>
                      <a:pt x="962" y="2219"/>
                      <a:pt x="962" y="2182"/>
                    </a:cubicBezTo>
                    <a:lnTo>
                      <a:pt x="962" y="21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5"/>
              <p:cNvSpPr/>
              <p:nvPr/>
            </p:nvSpPr>
            <p:spPr>
              <a:xfrm>
                <a:off x="-1443550" y="4406550"/>
                <a:ext cx="27750" cy="45325"/>
              </a:xfrm>
              <a:custGeom>
                <a:avLst/>
                <a:gdLst/>
                <a:ahLst/>
                <a:cxnLst/>
                <a:rect l="l" t="t" r="r" b="b"/>
                <a:pathLst>
                  <a:path w="1110" h="1813" extrusionOk="0">
                    <a:moveTo>
                      <a:pt x="185" y="1"/>
                    </a:moveTo>
                    <a:cubicBezTo>
                      <a:pt x="185" y="1"/>
                      <a:pt x="185" y="38"/>
                      <a:pt x="148" y="38"/>
                    </a:cubicBezTo>
                    <a:lnTo>
                      <a:pt x="148" y="112"/>
                    </a:lnTo>
                    <a:lnTo>
                      <a:pt x="148" y="149"/>
                    </a:lnTo>
                    <a:lnTo>
                      <a:pt x="148" y="223"/>
                    </a:lnTo>
                    <a:lnTo>
                      <a:pt x="148" y="334"/>
                    </a:lnTo>
                    <a:lnTo>
                      <a:pt x="148" y="408"/>
                    </a:lnTo>
                    <a:lnTo>
                      <a:pt x="148" y="519"/>
                    </a:lnTo>
                    <a:cubicBezTo>
                      <a:pt x="0" y="592"/>
                      <a:pt x="0" y="703"/>
                      <a:pt x="37" y="740"/>
                    </a:cubicBezTo>
                    <a:cubicBezTo>
                      <a:pt x="37" y="777"/>
                      <a:pt x="74" y="888"/>
                      <a:pt x="74" y="962"/>
                    </a:cubicBezTo>
                    <a:cubicBezTo>
                      <a:pt x="148" y="1036"/>
                      <a:pt x="148" y="1110"/>
                      <a:pt x="185" y="1147"/>
                    </a:cubicBezTo>
                    <a:cubicBezTo>
                      <a:pt x="222" y="1221"/>
                      <a:pt x="259" y="1295"/>
                      <a:pt x="333" y="1332"/>
                    </a:cubicBezTo>
                    <a:lnTo>
                      <a:pt x="444" y="1480"/>
                    </a:lnTo>
                    <a:lnTo>
                      <a:pt x="592" y="1628"/>
                    </a:lnTo>
                    <a:cubicBezTo>
                      <a:pt x="629" y="1628"/>
                      <a:pt x="629" y="1665"/>
                      <a:pt x="703" y="1665"/>
                    </a:cubicBezTo>
                    <a:cubicBezTo>
                      <a:pt x="740" y="1665"/>
                      <a:pt x="740" y="1702"/>
                      <a:pt x="777" y="1702"/>
                    </a:cubicBezTo>
                    <a:cubicBezTo>
                      <a:pt x="814" y="1702"/>
                      <a:pt x="814" y="1776"/>
                      <a:pt x="888" y="1776"/>
                    </a:cubicBezTo>
                    <a:cubicBezTo>
                      <a:pt x="925" y="1776"/>
                      <a:pt x="925" y="1776"/>
                      <a:pt x="925" y="1812"/>
                    </a:cubicBezTo>
                    <a:lnTo>
                      <a:pt x="1110" y="1812"/>
                    </a:lnTo>
                    <a:cubicBezTo>
                      <a:pt x="1110" y="1812"/>
                      <a:pt x="1073" y="1812"/>
                      <a:pt x="1073" y="1776"/>
                    </a:cubicBezTo>
                    <a:lnTo>
                      <a:pt x="999" y="1776"/>
                    </a:lnTo>
                    <a:cubicBezTo>
                      <a:pt x="999" y="1776"/>
                      <a:pt x="962" y="1776"/>
                      <a:pt x="962" y="1702"/>
                    </a:cubicBezTo>
                    <a:cubicBezTo>
                      <a:pt x="925" y="1702"/>
                      <a:pt x="888" y="1665"/>
                      <a:pt x="814" y="1628"/>
                    </a:cubicBezTo>
                    <a:lnTo>
                      <a:pt x="777" y="1591"/>
                    </a:lnTo>
                    <a:lnTo>
                      <a:pt x="740" y="1517"/>
                    </a:lnTo>
                    <a:lnTo>
                      <a:pt x="592" y="1369"/>
                    </a:lnTo>
                    <a:lnTo>
                      <a:pt x="444" y="1258"/>
                    </a:lnTo>
                    <a:cubicBezTo>
                      <a:pt x="407" y="1184"/>
                      <a:pt x="370" y="1147"/>
                      <a:pt x="370" y="1073"/>
                    </a:cubicBezTo>
                    <a:cubicBezTo>
                      <a:pt x="333" y="999"/>
                      <a:pt x="333" y="925"/>
                      <a:pt x="259" y="888"/>
                    </a:cubicBezTo>
                    <a:cubicBezTo>
                      <a:pt x="222" y="851"/>
                      <a:pt x="222" y="740"/>
                      <a:pt x="222" y="703"/>
                    </a:cubicBezTo>
                    <a:cubicBezTo>
                      <a:pt x="222" y="666"/>
                      <a:pt x="185" y="555"/>
                      <a:pt x="185" y="519"/>
                    </a:cubicBezTo>
                    <a:lnTo>
                      <a:pt x="185" y="408"/>
                    </a:lnTo>
                    <a:lnTo>
                      <a:pt x="185" y="334"/>
                    </a:lnTo>
                    <a:lnTo>
                      <a:pt x="185" y="186"/>
                    </a:lnTo>
                    <a:lnTo>
                      <a:pt x="185" y="149"/>
                    </a:lnTo>
                    <a:lnTo>
                      <a:pt x="185" y="112"/>
                    </a:lnTo>
                    <a:lnTo>
                      <a:pt x="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5"/>
              <p:cNvSpPr/>
              <p:nvPr/>
            </p:nvSpPr>
            <p:spPr>
              <a:xfrm>
                <a:off x="-1388100" y="4380325"/>
                <a:ext cx="23125" cy="45675"/>
              </a:xfrm>
              <a:custGeom>
                <a:avLst/>
                <a:gdLst/>
                <a:ahLst/>
                <a:cxnLst/>
                <a:rect l="l" t="t" r="r" b="b"/>
                <a:pathLst>
                  <a:path w="925" h="1827" extrusionOk="0">
                    <a:moveTo>
                      <a:pt x="28" y="0"/>
                    </a:moveTo>
                    <a:cubicBezTo>
                      <a:pt x="26" y="0"/>
                      <a:pt x="17" y="18"/>
                      <a:pt x="1" y="52"/>
                    </a:cubicBezTo>
                    <a:cubicBezTo>
                      <a:pt x="1" y="52"/>
                      <a:pt x="6" y="52"/>
                      <a:pt x="12" y="54"/>
                    </a:cubicBezTo>
                    <a:lnTo>
                      <a:pt x="12" y="54"/>
                    </a:lnTo>
                    <a:cubicBezTo>
                      <a:pt x="25" y="17"/>
                      <a:pt x="30" y="0"/>
                      <a:pt x="28" y="0"/>
                    </a:cubicBezTo>
                    <a:close/>
                    <a:moveTo>
                      <a:pt x="12" y="54"/>
                    </a:moveTo>
                    <a:lnTo>
                      <a:pt x="12" y="54"/>
                    </a:lnTo>
                    <a:cubicBezTo>
                      <a:pt x="9" y="64"/>
                      <a:pt x="5" y="75"/>
                      <a:pt x="1" y="89"/>
                    </a:cubicBezTo>
                    <a:lnTo>
                      <a:pt x="38" y="89"/>
                    </a:lnTo>
                    <a:cubicBezTo>
                      <a:pt x="38" y="66"/>
                      <a:pt x="23" y="57"/>
                      <a:pt x="12" y="54"/>
                    </a:cubicBezTo>
                    <a:close/>
                    <a:moveTo>
                      <a:pt x="38" y="89"/>
                    </a:moveTo>
                    <a:cubicBezTo>
                      <a:pt x="38" y="126"/>
                      <a:pt x="38" y="126"/>
                      <a:pt x="75" y="126"/>
                    </a:cubicBezTo>
                    <a:cubicBezTo>
                      <a:pt x="75" y="89"/>
                      <a:pt x="38" y="89"/>
                      <a:pt x="38" y="89"/>
                    </a:cubicBezTo>
                    <a:close/>
                    <a:moveTo>
                      <a:pt x="75" y="126"/>
                    </a:moveTo>
                    <a:lnTo>
                      <a:pt x="75" y="126"/>
                    </a:lnTo>
                    <a:cubicBezTo>
                      <a:pt x="137" y="126"/>
                      <a:pt x="147" y="152"/>
                      <a:pt x="170" y="160"/>
                    </a:cubicBezTo>
                    <a:lnTo>
                      <a:pt x="170" y="160"/>
                    </a:lnTo>
                    <a:cubicBezTo>
                      <a:pt x="146" y="137"/>
                      <a:pt x="116" y="126"/>
                      <a:pt x="75" y="126"/>
                    </a:cubicBezTo>
                    <a:close/>
                    <a:moveTo>
                      <a:pt x="170" y="160"/>
                    </a:moveTo>
                    <a:cubicBezTo>
                      <a:pt x="190" y="178"/>
                      <a:pt x="206" y="204"/>
                      <a:pt x="223" y="237"/>
                    </a:cubicBezTo>
                    <a:lnTo>
                      <a:pt x="260" y="274"/>
                    </a:lnTo>
                    <a:lnTo>
                      <a:pt x="333" y="311"/>
                    </a:lnTo>
                    <a:lnTo>
                      <a:pt x="444" y="458"/>
                    </a:lnTo>
                    <a:lnTo>
                      <a:pt x="592" y="606"/>
                    </a:lnTo>
                    <a:cubicBezTo>
                      <a:pt x="629" y="643"/>
                      <a:pt x="703" y="680"/>
                      <a:pt x="703" y="791"/>
                    </a:cubicBezTo>
                    <a:cubicBezTo>
                      <a:pt x="740" y="828"/>
                      <a:pt x="740" y="902"/>
                      <a:pt x="777" y="976"/>
                    </a:cubicBezTo>
                    <a:cubicBezTo>
                      <a:pt x="814" y="1013"/>
                      <a:pt x="814" y="1087"/>
                      <a:pt x="814" y="1161"/>
                    </a:cubicBezTo>
                    <a:cubicBezTo>
                      <a:pt x="814" y="1198"/>
                      <a:pt x="888" y="1272"/>
                      <a:pt x="888" y="1346"/>
                    </a:cubicBezTo>
                    <a:lnTo>
                      <a:pt x="888" y="1420"/>
                    </a:lnTo>
                    <a:lnTo>
                      <a:pt x="888" y="1531"/>
                    </a:lnTo>
                    <a:lnTo>
                      <a:pt x="888" y="1641"/>
                    </a:lnTo>
                    <a:lnTo>
                      <a:pt x="888" y="1715"/>
                    </a:lnTo>
                    <a:lnTo>
                      <a:pt x="888" y="1752"/>
                    </a:lnTo>
                    <a:lnTo>
                      <a:pt x="888" y="1826"/>
                    </a:lnTo>
                    <a:cubicBezTo>
                      <a:pt x="888" y="1826"/>
                      <a:pt x="888" y="1789"/>
                      <a:pt x="925" y="1789"/>
                    </a:cubicBezTo>
                    <a:lnTo>
                      <a:pt x="925" y="1752"/>
                    </a:lnTo>
                    <a:lnTo>
                      <a:pt x="925" y="1715"/>
                    </a:lnTo>
                    <a:lnTo>
                      <a:pt x="925" y="1604"/>
                    </a:lnTo>
                    <a:lnTo>
                      <a:pt x="925" y="1531"/>
                    </a:lnTo>
                    <a:lnTo>
                      <a:pt x="925" y="1420"/>
                    </a:lnTo>
                    <a:lnTo>
                      <a:pt x="925" y="1346"/>
                    </a:lnTo>
                    <a:lnTo>
                      <a:pt x="925" y="1161"/>
                    </a:lnTo>
                    <a:cubicBezTo>
                      <a:pt x="925" y="1087"/>
                      <a:pt x="888" y="1013"/>
                      <a:pt x="888" y="902"/>
                    </a:cubicBezTo>
                    <a:cubicBezTo>
                      <a:pt x="814" y="828"/>
                      <a:pt x="814" y="791"/>
                      <a:pt x="777" y="717"/>
                    </a:cubicBezTo>
                    <a:cubicBezTo>
                      <a:pt x="740" y="680"/>
                      <a:pt x="703" y="606"/>
                      <a:pt x="629" y="532"/>
                    </a:cubicBezTo>
                    <a:lnTo>
                      <a:pt x="518" y="421"/>
                    </a:lnTo>
                    <a:lnTo>
                      <a:pt x="370" y="274"/>
                    </a:lnTo>
                    <a:cubicBezTo>
                      <a:pt x="333" y="274"/>
                      <a:pt x="333" y="237"/>
                      <a:pt x="260" y="237"/>
                    </a:cubicBezTo>
                    <a:cubicBezTo>
                      <a:pt x="223" y="237"/>
                      <a:pt x="223" y="163"/>
                      <a:pt x="186" y="163"/>
                    </a:cubicBezTo>
                    <a:cubicBezTo>
                      <a:pt x="180" y="163"/>
                      <a:pt x="175" y="162"/>
                      <a:pt x="170" y="1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5"/>
              <p:cNvSpPr/>
              <p:nvPr/>
            </p:nvSpPr>
            <p:spPr>
              <a:xfrm>
                <a:off x="-1281800" y="4177100"/>
                <a:ext cx="97075" cy="87050"/>
              </a:xfrm>
              <a:custGeom>
                <a:avLst/>
                <a:gdLst/>
                <a:ahLst/>
                <a:cxnLst/>
                <a:rect l="l" t="t" r="r" b="b"/>
                <a:pathLst>
                  <a:path w="3883" h="3482" extrusionOk="0">
                    <a:moveTo>
                      <a:pt x="2403" y="158"/>
                    </a:moveTo>
                    <a:cubicBezTo>
                      <a:pt x="2403" y="211"/>
                      <a:pt x="2403" y="226"/>
                      <a:pt x="2417" y="230"/>
                    </a:cubicBezTo>
                    <a:lnTo>
                      <a:pt x="2417" y="230"/>
                    </a:lnTo>
                    <a:cubicBezTo>
                      <a:pt x="2404" y="196"/>
                      <a:pt x="2403" y="159"/>
                      <a:pt x="2403" y="158"/>
                    </a:cubicBezTo>
                    <a:close/>
                    <a:moveTo>
                      <a:pt x="2417" y="230"/>
                    </a:moveTo>
                    <a:cubicBezTo>
                      <a:pt x="2422" y="244"/>
                      <a:pt x="2430" y="258"/>
                      <a:pt x="2440" y="269"/>
                    </a:cubicBezTo>
                    <a:cubicBezTo>
                      <a:pt x="2477" y="269"/>
                      <a:pt x="2588" y="306"/>
                      <a:pt x="2662" y="343"/>
                    </a:cubicBezTo>
                    <a:cubicBezTo>
                      <a:pt x="2720" y="381"/>
                      <a:pt x="2787" y="409"/>
                      <a:pt x="2849" y="438"/>
                    </a:cubicBezTo>
                    <a:lnTo>
                      <a:pt x="2849" y="438"/>
                    </a:lnTo>
                    <a:cubicBezTo>
                      <a:pt x="2789" y="383"/>
                      <a:pt x="2733" y="330"/>
                      <a:pt x="2662" y="306"/>
                    </a:cubicBezTo>
                    <a:cubicBezTo>
                      <a:pt x="2588" y="269"/>
                      <a:pt x="2477" y="232"/>
                      <a:pt x="2440" y="232"/>
                    </a:cubicBezTo>
                    <a:cubicBezTo>
                      <a:pt x="2430" y="232"/>
                      <a:pt x="2422" y="232"/>
                      <a:pt x="2417" y="230"/>
                    </a:cubicBezTo>
                    <a:close/>
                    <a:moveTo>
                      <a:pt x="1938" y="91"/>
                    </a:moveTo>
                    <a:cubicBezTo>
                      <a:pt x="2091" y="91"/>
                      <a:pt x="2248" y="113"/>
                      <a:pt x="2403" y="158"/>
                    </a:cubicBezTo>
                    <a:cubicBezTo>
                      <a:pt x="2810" y="306"/>
                      <a:pt x="3143" y="528"/>
                      <a:pt x="3328" y="897"/>
                    </a:cubicBezTo>
                    <a:cubicBezTo>
                      <a:pt x="3217" y="787"/>
                      <a:pt x="3106" y="639"/>
                      <a:pt x="2995" y="528"/>
                    </a:cubicBezTo>
                    <a:cubicBezTo>
                      <a:pt x="2959" y="492"/>
                      <a:pt x="2906" y="465"/>
                      <a:pt x="2849" y="438"/>
                    </a:cubicBezTo>
                    <a:lnTo>
                      <a:pt x="2849" y="438"/>
                    </a:lnTo>
                    <a:cubicBezTo>
                      <a:pt x="2883" y="469"/>
                      <a:pt x="2918" y="501"/>
                      <a:pt x="2958" y="528"/>
                    </a:cubicBezTo>
                    <a:cubicBezTo>
                      <a:pt x="3032" y="639"/>
                      <a:pt x="3143" y="787"/>
                      <a:pt x="3217" y="897"/>
                    </a:cubicBezTo>
                    <a:cubicBezTo>
                      <a:pt x="3328" y="1045"/>
                      <a:pt x="3365" y="1230"/>
                      <a:pt x="3402" y="1415"/>
                    </a:cubicBezTo>
                    <a:cubicBezTo>
                      <a:pt x="3476" y="1600"/>
                      <a:pt x="3476" y="1822"/>
                      <a:pt x="3402" y="2007"/>
                    </a:cubicBezTo>
                    <a:lnTo>
                      <a:pt x="3402" y="2081"/>
                    </a:lnTo>
                    <a:lnTo>
                      <a:pt x="3402" y="2118"/>
                    </a:lnTo>
                    <a:lnTo>
                      <a:pt x="3402" y="2154"/>
                    </a:lnTo>
                    <a:lnTo>
                      <a:pt x="3402" y="2191"/>
                    </a:lnTo>
                    <a:lnTo>
                      <a:pt x="3402" y="2265"/>
                    </a:lnTo>
                    <a:lnTo>
                      <a:pt x="3402" y="2302"/>
                    </a:lnTo>
                    <a:lnTo>
                      <a:pt x="3402" y="2339"/>
                    </a:lnTo>
                    <a:lnTo>
                      <a:pt x="3402" y="2376"/>
                    </a:lnTo>
                    <a:cubicBezTo>
                      <a:pt x="3365" y="2487"/>
                      <a:pt x="3328" y="2561"/>
                      <a:pt x="3217" y="2672"/>
                    </a:cubicBezTo>
                    <a:cubicBezTo>
                      <a:pt x="3106" y="2857"/>
                      <a:pt x="2921" y="3005"/>
                      <a:pt x="2736" y="3116"/>
                    </a:cubicBezTo>
                    <a:cubicBezTo>
                      <a:pt x="2551" y="3227"/>
                      <a:pt x="2293" y="3301"/>
                      <a:pt x="2071" y="3301"/>
                    </a:cubicBezTo>
                    <a:lnTo>
                      <a:pt x="1738" y="3301"/>
                    </a:lnTo>
                    <a:cubicBezTo>
                      <a:pt x="1664" y="3301"/>
                      <a:pt x="1516" y="3264"/>
                      <a:pt x="1442" y="3227"/>
                    </a:cubicBezTo>
                    <a:cubicBezTo>
                      <a:pt x="1257" y="3116"/>
                      <a:pt x="1072" y="3042"/>
                      <a:pt x="925" y="2894"/>
                    </a:cubicBezTo>
                    <a:cubicBezTo>
                      <a:pt x="777" y="2746"/>
                      <a:pt x="629" y="2635"/>
                      <a:pt x="592" y="2450"/>
                    </a:cubicBezTo>
                    <a:cubicBezTo>
                      <a:pt x="518" y="2302"/>
                      <a:pt x="444" y="2118"/>
                      <a:pt x="444" y="1970"/>
                    </a:cubicBezTo>
                    <a:cubicBezTo>
                      <a:pt x="407" y="1822"/>
                      <a:pt x="407" y="1711"/>
                      <a:pt x="444" y="1600"/>
                    </a:cubicBezTo>
                    <a:cubicBezTo>
                      <a:pt x="444" y="1526"/>
                      <a:pt x="444" y="1415"/>
                      <a:pt x="518" y="1378"/>
                    </a:cubicBezTo>
                    <a:lnTo>
                      <a:pt x="518" y="1267"/>
                    </a:lnTo>
                    <a:cubicBezTo>
                      <a:pt x="518" y="1267"/>
                      <a:pt x="518" y="1341"/>
                      <a:pt x="444" y="1378"/>
                    </a:cubicBezTo>
                    <a:cubicBezTo>
                      <a:pt x="444" y="1415"/>
                      <a:pt x="407" y="1526"/>
                      <a:pt x="407" y="1600"/>
                    </a:cubicBezTo>
                    <a:lnTo>
                      <a:pt x="407" y="1970"/>
                    </a:lnTo>
                    <a:cubicBezTo>
                      <a:pt x="407" y="1975"/>
                      <a:pt x="407" y="1980"/>
                      <a:pt x="407" y="1985"/>
                    </a:cubicBezTo>
                    <a:lnTo>
                      <a:pt x="407" y="1985"/>
                    </a:lnTo>
                    <a:cubicBezTo>
                      <a:pt x="370" y="1741"/>
                      <a:pt x="392" y="1490"/>
                      <a:pt x="481" y="1267"/>
                    </a:cubicBezTo>
                    <a:cubicBezTo>
                      <a:pt x="572" y="566"/>
                      <a:pt x="1217" y="91"/>
                      <a:pt x="1938" y="91"/>
                    </a:cubicBezTo>
                    <a:close/>
                    <a:moveTo>
                      <a:pt x="1912" y="1"/>
                    </a:moveTo>
                    <a:cubicBezTo>
                      <a:pt x="1173" y="1"/>
                      <a:pt x="498" y="482"/>
                      <a:pt x="259" y="1230"/>
                    </a:cubicBezTo>
                    <a:cubicBezTo>
                      <a:pt x="0" y="2154"/>
                      <a:pt x="518" y="3116"/>
                      <a:pt x="1442" y="3411"/>
                    </a:cubicBezTo>
                    <a:cubicBezTo>
                      <a:pt x="1610" y="3458"/>
                      <a:pt x="1779" y="3481"/>
                      <a:pt x="1945" y="3481"/>
                    </a:cubicBezTo>
                    <a:cubicBezTo>
                      <a:pt x="2692" y="3481"/>
                      <a:pt x="3375" y="3022"/>
                      <a:pt x="3587" y="2265"/>
                    </a:cubicBezTo>
                    <a:cubicBezTo>
                      <a:pt x="3882" y="1341"/>
                      <a:pt x="3365" y="343"/>
                      <a:pt x="2440" y="84"/>
                    </a:cubicBezTo>
                    <a:cubicBezTo>
                      <a:pt x="2264" y="28"/>
                      <a:pt x="2086" y="1"/>
                      <a:pt x="1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5"/>
              <p:cNvSpPr/>
              <p:nvPr/>
            </p:nvSpPr>
            <p:spPr>
              <a:xfrm>
                <a:off x="-1271625" y="4185650"/>
                <a:ext cx="76725" cy="69025"/>
              </a:xfrm>
              <a:custGeom>
                <a:avLst/>
                <a:gdLst/>
                <a:ahLst/>
                <a:cxnLst/>
                <a:rect l="l" t="t" r="r" b="b"/>
                <a:pathLst>
                  <a:path w="3069" h="2761" extrusionOk="0">
                    <a:moveTo>
                      <a:pt x="2607" y="707"/>
                    </a:moveTo>
                    <a:cubicBezTo>
                      <a:pt x="2623" y="729"/>
                      <a:pt x="2639" y="753"/>
                      <a:pt x="2654" y="776"/>
                    </a:cubicBezTo>
                    <a:lnTo>
                      <a:pt x="2654" y="776"/>
                    </a:lnTo>
                    <a:cubicBezTo>
                      <a:pt x="2639" y="765"/>
                      <a:pt x="2625" y="756"/>
                      <a:pt x="2625" y="740"/>
                    </a:cubicBezTo>
                    <a:cubicBezTo>
                      <a:pt x="2619" y="729"/>
                      <a:pt x="2613" y="718"/>
                      <a:pt x="2607" y="707"/>
                    </a:cubicBezTo>
                    <a:close/>
                    <a:moveTo>
                      <a:pt x="1526" y="125"/>
                    </a:moveTo>
                    <a:cubicBezTo>
                      <a:pt x="1647" y="125"/>
                      <a:pt x="1768" y="144"/>
                      <a:pt x="1886" y="186"/>
                    </a:cubicBezTo>
                    <a:cubicBezTo>
                      <a:pt x="1999" y="224"/>
                      <a:pt x="2108" y="274"/>
                      <a:pt x="2210" y="338"/>
                    </a:cubicBezTo>
                    <a:lnTo>
                      <a:pt x="2210" y="338"/>
                    </a:lnTo>
                    <a:cubicBezTo>
                      <a:pt x="2198" y="335"/>
                      <a:pt x="2188" y="334"/>
                      <a:pt x="2181" y="334"/>
                    </a:cubicBezTo>
                    <a:cubicBezTo>
                      <a:pt x="2070" y="297"/>
                      <a:pt x="2033" y="297"/>
                      <a:pt x="1996" y="297"/>
                    </a:cubicBezTo>
                    <a:cubicBezTo>
                      <a:pt x="2033" y="297"/>
                      <a:pt x="2070" y="334"/>
                      <a:pt x="2181" y="371"/>
                    </a:cubicBezTo>
                    <a:cubicBezTo>
                      <a:pt x="2218" y="408"/>
                      <a:pt x="2329" y="482"/>
                      <a:pt x="2403" y="555"/>
                    </a:cubicBezTo>
                    <a:cubicBezTo>
                      <a:pt x="2514" y="666"/>
                      <a:pt x="2551" y="740"/>
                      <a:pt x="2625" y="851"/>
                    </a:cubicBezTo>
                    <a:cubicBezTo>
                      <a:pt x="2699" y="962"/>
                      <a:pt x="2773" y="1073"/>
                      <a:pt x="2773" y="1258"/>
                    </a:cubicBezTo>
                    <a:cubicBezTo>
                      <a:pt x="2810" y="1406"/>
                      <a:pt x="2810" y="1591"/>
                      <a:pt x="2773" y="1702"/>
                    </a:cubicBezTo>
                    <a:cubicBezTo>
                      <a:pt x="2736" y="1849"/>
                      <a:pt x="2699" y="2034"/>
                      <a:pt x="2551" y="2182"/>
                    </a:cubicBezTo>
                    <a:cubicBezTo>
                      <a:pt x="2440" y="2330"/>
                      <a:pt x="2329" y="2404"/>
                      <a:pt x="2181" y="2515"/>
                    </a:cubicBezTo>
                    <a:cubicBezTo>
                      <a:pt x="2033" y="2589"/>
                      <a:pt x="1849" y="2626"/>
                      <a:pt x="1664" y="2626"/>
                    </a:cubicBezTo>
                    <a:cubicBezTo>
                      <a:pt x="1479" y="2626"/>
                      <a:pt x="1331" y="2626"/>
                      <a:pt x="1146" y="2552"/>
                    </a:cubicBezTo>
                    <a:cubicBezTo>
                      <a:pt x="1035" y="2515"/>
                      <a:pt x="887" y="2404"/>
                      <a:pt x="739" y="2330"/>
                    </a:cubicBezTo>
                    <a:cubicBezTo>
                      <a:pt x="665" y="2219"/>
                      <a:pt x="555" y="2071"/>
                      <a:pt x="481" y="1997"/>
                    </a:cubicBezTo>
                    <a:cubicBezTo>
                      <a:pt x="407" y="1849"/>
                      <a:pt x="370" y="1776"/>
                      <a:pt x="370" y="1665"/>
                    </a:cubicBezTo>
                    <a:lnTo>
                      <a:pt x="370" y="1406"/>
                    </a:lnTo>
                    <a:cubicBezTo>
                      <a:pt x="333" y="1221"/>
                      <a:pt x="333" y="1110"/>
                      <a:pt x="333" y="1073"/>
                    </a:cubicBezTo>
                    <a:cubicBezTo>
                      <a:pt x="333" y="1110"/>
                      <a:pt x="296" y="1184"/>
                      <a:pt x="296" y="1258"/>
                    </a:cubicBezTo>
                    <a:lnTo>
                      <a:pt x="296" y="1554"/>
                    </a:lnTo>
                    <a:cubicBezTo>
                      <a:pt x="296" y="1628"/>
                      <a:pt x="333" y="1776"/>
                      <a:pt x="370" y="1923"/>
                    </a:cubicBezTo>
                    <a:cubicBezTo>
                      <a:pt x="370" y="1960"/>
                      <a:pt x="407" y="1960"/>
                      <a:pt x="407" y="1997"/>
                    </a:cubicBezTo>
                    <a:cubicBezTo>
                      <a:pt x="222" y="1739"/>
                      <a:pt x="185" y="1369"/>
                      <a:pt x="333" y="1036"/>
                    </a:cubicBezTo>
                    <a:cubicBezTo>
                      <a:pt x="483" y="495"/>
                      <a:pt x="1000" y="125"/>
                      <a:pt x="1526" y="125"/>
                    </a:cubicBezTo>
                    <a:close/>
                    <a:moveTo>
                      <a:pt x="1456" y="1"/>
                    </a:moveTo>
                    <a:cubicBezTo>
                      <a:pt x="877" y="1"/>
                      <a:pt x="363" y="404"/>
                      <a:pt x="185" y="999"/>
                    </a:cubicBezTo>
                    <a:cubicBezTo>
                      <a:pt x="0" y="1739"/>
                      <a:pt x="407" y="2515"/>
                      <a:pt x="1109" y="2700"/>
                    </a:cubicBezTo>
                    <a:cubicBezTo>
                      <a:pt x="1246" y="2741"/>
                      <a:pt x="1382" y="2760"/>
                      <a:pt x="1515" y="2760"/>
                    </a:cubicBezTo>
                    <a:cubicBezTo>
                      <a:pt x="2104" y="2760"/>
                      <a:pt x="2629" y="2379"/>
                      <a:pt x="2810" y="1776"/>
                    </a:cubicBezTo>
                    <a:cubicBezTo>
                      <a:pt x="3069" y="1036"/>
                      <a:pt x="2625" y="297"/>
                      <a:pt x="1886" y="75"/>
                    </a:cubicBezTo>
                    <a:cubicBezTo>
                      <a:pt x="1741" y="24"/>
                      <a:pt x="1597" y="1"/>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5"/>
              <p:cNvSpPr/>
              <p:nvPr/>
            </p:nvSpPr>
            <p:spPr>
              <a:xfrm>
                <a:off x="-1256850" y="4194900"/>
                <a:ext cx="44400" cy="52700"/>
              </a:xfrm>
              <a:custGeom>
                <a:avLst/>
                <a:gdLst/>
                <a:ahLst/>
                <a:cxnLst/>
                <a:rect l="l" t="t" r="r" b="b"/>
                <a:pathLst>
                  <a:path w="1776" h="2108" extrusionOk="0">
                    <a:moveTo>
                      <a:pt x="1073" y="75"/>
                    </a:moveTo>
                    <a:lnTo>
                      <a:pt x="1058" y="163"/>
                    </a:lnTo>
                    <a:lnTo>
                      <a:pt x="1058" y="163"/>
                    </a:lnTo>
                    <a:lnTo>
                      <a:pt x="1073" y="149"/>
                    </a:lnTo>
                    <a:lnTo>
                      <a:pt x="1073" y="75"/>
                    </a:lnTo>
                    <a:close/>
                    <a:moveTo>
                      <a:pt x="1442" y="185"/>
                    </a:moveTo>
                    <a:cubicBezTo>
                      <a:pt x="1440" y="185"/>
                      <a:pt x="1438" y="185"/>
                      <a:pt x="1436" y="185"/>
                    </a:cubicBezTo>
                    <a:lnTo>
                      <a:pt x="1436" y="185"/>
                    </a:lnTo>
                    <a:lnTo>
                      <a:pt x="1413" y="326"/>
                    </a:lnTo>
                    <a:lnTo>
                      <a:pt x="1413" y="326"/>
                    </a:lnTo>
                    <a:lnTo>
                      <a:pt x="1442" y="296"/>
                    </a:lnTo>
                    <a:lnTo>
                      <a:pt x="1442" y="185"/>
                    </a:lnTo>
                    <a:close/>
                    <a:moveTo>
                      <a:pt x="925" y="518"/>
                    </a:moveTo>
                    <a:lnTo>
                      <a:pt x="925" y="518"/>
                    </a:lnTo>
                    <a:cubicBezTo>
                      <a:pt x="925" y="543"/>
                      <a:pt x="908" y="586"/>
                      <a:pt x="897" y="622"/>
                    </a:cubicBezTo>
                    <a:lnTo>
                      <a:pt x="897" y="622"/>
                    </a:lnTo>
                    <a:lnTo>
                      <a:pt x="888" y="666"/>
                    </a:lnTo>
                    <a:cubicBezTo>
                      <a:pt x="925" y="629"/>
                      <a:pt x="925" y="555"/>
                      <a:pt x="925" y="518"/>
                    </a:cubicBezTo>
                    <a:close/>
                    <a:moveTo>
                      <a:pt x="1479" y="592"/>
                    </a:moveTo>
                    <a:cubicBezTo>
                      <a:pt x="1479" y="592"/>
                      <a:pt x="1553" y="592"/>
                      <a:pt x="1553" y="666"/>
                    </a:cubicBezTo>
                    <a:lnTo>
                      <a:pt x="1479" y="592"/>
                    </a:lnTo>
                    <a:close/>
                    <a:moveTo>
                      <a:pt x="925" y="481"/>
                    </a:moveTo>
                    <a:cubicBezTo>
                      <a:pt x="999" y="481"/>
                      <a:pt x="1110" y="518"/>
                      <a:pt x="1184" y="518"/>
                    </a:cubicBezTo>
                    <a:cubicBezTo>
                      <a:pt x="1221" y="518"/>
                      <a:pt x="1295" y="629"/>
                      <a:pt x="1258" y="740"/>
                    </a:cubicBezTo>
                    <a:cubicBezTo>
                      <a:pt x="1221" y="888"/>
                      <a:pt x="1073" y="888"/>
                      <a:pt x="1036" y="888"/>
                    </a:cubicBezTo>
                    <a:cubicBezTo>
                      <a:pt x="999" y="888"/>
                      <a:pt x="851" y="851"/>
                      <a:pt x="851" y="851"/>
                    </a:cubicBezTo>
                    <a:cubicBezTo>
                      <a:pt x="851" y="768"/>
                      <a:pt x="872" y="726"/>
                      <a:pt x="882" y="695"/>
                    </a:cubicBezTo>
                    <a:lnTo>
                      <a:pt x="882" y="695"/>
                    </a:lnTo>
                    <a:lnTo>
                      <a:pt x="851" y="851"/>
                    </a:lnTo>
                    <a:cubicBezTo>
                      <a:pt x="888" y="740"/>
                      <a:pt x="888" y="703"/>
                      <a:pt x="888" y="666"/>
                    </a:cubicBezTo>
                    <a:lnTo>
                      <a:pt x="888" y="666"/>
                    </a:lnTo>
                    <a:cubicBezTo>
                      <a:pt x="888" y="675"/>
                      <a:pt x="886" y="685"/>
                      <a:pt x="882" y="695"/>
                    </a:cubicBezTo>
                    <a:lnTo>
                      <a:pt x="882" y="695"/>
                    </a:lnTo>
                    <a:lnTo>
                      <a:pt x="888" y="666"/>
                    </a:lnTo>
                    <a:cubicBezTo>
                      <a:pt x="888" y="654"/>
                      <a:pt x="892" y="639"/>
                      <a:pt x="897" y="622"/>
                    </a:cubicBezTo>
                    <a:lnTo>
                      <a:pt x="897" y="622"/>
                    </a:lnTo>
                    <a:lnTo>
                      <a:pt x="925" y="481"/>
                    </a:lnTo>
                    <a:close/>
                    <a:moveTo>
                      <a:pt x="666" y="1479"/>
                    </a:moveTo>
                    <a:cubicBezTo>
                      <a:pt x="666" y="1516"/>
                      <a:pt x="657" y="1535"/>
                      <a:pt x="652" y="1535"/>
                    </a:cubicBezTo>
                    <a:cubicBezTo>
                      <a:pt x="648" y="1535"/>
                      <a:pt x="648" y="1516"/>
                      <a:pt x="666" y="1479"/>
                    </a:cubicBezTo>
                    <a:close/>
                    <a:moveTo>
                      <a:pt x="814" y="1073"/>
                    </a:moveTo>
                    <a:lnTo>
                      <a:pt x="814" y="1079"/>
                    </a:lnTo>
                    <a:lnTo>
                      <a:pt x="814" y="1079"/>
                    </a:lnTo>
                    <a:cubicBezTo>
                      <a:pt x="811" y="1078"/>
                      <a:pt x="807" y="1078"/>
                      <a:pt x="804" y="1078"/>
                    </a:cubicBezTo>
                    <a:lnTo>
                      <a:pt x="804" y="1078"/>
                    </a:lnTo>
                    <a:cubicBezTo>
                      <a:pt x="740" y="1110"/>
                      <a:pt x="740" y="1113"/>
                      <a:pt x="740" y="1184"/>
                    </a:cubicBezTo>
                    <a:cubicBezTo>
                      <a:pt x="730" y="1194"/>
                      <a:pt x="723" y="1201"/>
                      <a:pt x="718" y="1207"/>
                    </a:cubicBezTo>
                    <a:lnTo>
                      <a:pt x="718" y="1207"/>
                    </a:lnTo>
                    <a:lnTo>
                      <a:pt x="703" y="1295"/>
                    </a:lnTo>
                    <a:lnTo>
                      <a:pt x="681" y="1428"/>
                    </a:lnTo>
                    <a:lnTo>
                      <a:pt x="681" y="1428"/>
                    </a:lnTo>
                    <a:cubicBezTo>
                      <a:pt x="703" y="1405"/>
                      <a:pt x="703" y="1400"/>
                      <a:pt x="703" y="1369"/>
                    </a:cubicBezTo>
                    <a:cubicBezTo>
                      <a:pt x="740" y="1295"/>
                      <a:pt x="740" y="1295"/>
                      <a:pt x="740" y="1258"/>
                    </a:cubicBezTo>
                    <a:cubicBezTo>
                      <a:pt x="814" y="1221"/>
                      <a:pt x="814" y="1221"/>
                      <a:pt x="814" y="1184"/>
                    </a:cubicBezTo>
                    <a:lnTo>
                      <a:pt x="814" y="1079"/>
                    </a:lnTo>
                    <a:lnTo>
                      <a:pt x="814" y="1079"/>
                    </a:lnTo>
                    <a:cubicBezTo>
                      <a:pt x="899" y="1089"/>
                      <a:pt x="1008" y="1110"/>
                      <a:pt x="1036" y="1110"/>
                    </a:cubicBezTo>
                    <a:cubicBezTo>
                      <a:pt x="1073" y="1110"/>
                      <a:pt x="1221" y="1221"/>
                      <a:pt x="1184" y="1406"/>
                    </a:cubicBezTo>
                    <a:cubicBezTo>
                      <a:pt x="1147" y="1590"/>
                      <a:pt x="925" y="1590"/>
                      <a:pt x="888" y="1590"/>
                    </a:cubicBezTo>
                    <a:cubicBezTo>
                      <a:pt x="851" y="1590"/>
                      <a:pt x="666" y="1516"/>
                      <a:pt x="666" y="1516"/>
                    </a:cubicBezTo>
                    <a:lnTo>
                      <a:pt x="681" y="1428"/>
                    </a:lnTo>
                    <a:lnTo>
                      <a:pt x="681" y="1428"/>
                    </a:lnTo>
                    <a:cubicBezTo>
                      <a:pt x="677" y="1432"/>
                      <a:pt x="672" y="1437"/>
                      <a:pt x="666" y="1442"/>
                    </a:cubicBezTo>
                    <a:lnTo>
                      <a:pt x="666" y="1369"/>
                    </a:lnTo>
                    <a:cubicBezTo>
                      <a:pt x="666" y="1295"/>
                      <a:pt x="666" y="1295"/>
                      <a:pt x="703" y="1258"/>
                    </a:cubicBezTo>
                    <a:cubicBezTo>
                      <a:pt x="703" y="1230"/>
                      <a:pt x="703" y="1223"/>
                      <a:pt x="718" y="1207"/>
                    </a:cubicBezTo>
                    <a:lnTo>
                      <a:pt x="718" y="1207"/>
                    </a:lnTo>
                    <a:lnTo>
                      <a:pt x="740" y="1073"/>
                    </a:lnTo>
                    <a:cubicBezTo>
                      <a:pt x="757" y="1073"/>
                      <a:pt x="779" y="1075"/>
                      <a:pt x="804" y="1078"/>
                    </a:cubicBezTo>
                    <a:lnTo>
                      <a:pt x="804" y="1078"/>
                    </a:lnTo>
                    <a:cubicBezTo>
                      <a:pt x="807" y="1076"/>
                      <a:pt x="811" y="1074"/>
                      <a:pt x="814" y="1073"/>
                    </a:cubicBezTo>
                    <a:close/>
                    <a:moveTo>
                      <a:pt x="1551" y="1721"/>
                    </a:moveTo>
                    <a:lnTo>
                      <a:pt x="1551" y="1721"/>
                    </a:lnTo>
                    <a:cubicBezTo>
                      <a:pt x="1543" y="1735"/>
                      <a:pt x="1534" y="1749"/>
                      <a:pt x="1526" y="1761"/>
                    </a:cubicBezTo>
                    <a:lnTo>
                      <a:pt x="1526" y="1761"/>
                    </a:lnTo>
                    <a:cubicBezTo>
                      <a:pt x="1541" y="1750"/>
                      <a:pt x="1547" y="1733"/>
                      <a:pt x="1551" y="1721"/>
                    </a:cubicBezTo>
                    <a:close/>
                    <a:moveTo>
                      <a:pt x="1526" y="1761"/>
                    </a:moveTo>
                    <a:lnTo>
                      <a:pt x="1526" y="1761"/>
                    </a:lnTo>
                    <a:cubicBezTo>
                      <a:pt x="1515" y="1769"/>
                      <a:pt x="1500" y="1775"/>
                      <a:pt x="1479" y="1775"/>
                    </a:cubicBezTo>
                    <a:lnTo>
                      <a:pt x="1479" y="1812"/>
                    </a:lnTo>
                    <a:lnTo>
                      <a:pt x="1456" y="1836"/>
                    </a:lnTo>
                    <a:lnTo>
                      <a:pt x="1456" y="1836"/>
                    </a:lnTo>
                    <a:cubicBezTo>
                      <a:pt x="1481" y="1816"/>
                      <a:pt x="1505" y="1792"/>
                      <a:pt x="1526" y="1761"/>
                    </a:cubicBezTo>
                    <a:close/>
                    <a:moveTo>
                      <a:pt x="1456" y="1836"/>
                    </a:moveTo>
                    <a:cubicBezTo>
                      <a:pt x="1450" y="1841"/>
                      <a:pt x="1443" y="1845"/>
                      <a:pt x="1437" y="1849"/>
                    </a:cubicBezTo>
                    <a:lnTo>
                      <a:pt x="1442" y="1849"/>
                    </a:lnTo>
                    <a:lnTo>
                      <a:pt x="1456" y="1836"/>
                    </a:lnTo>
                    <a:close/>
                    <a:moveTo>
                      <a:pt x="974" y="1890"/>
                    </a:moveTo>
                    <a:cubicBezTo>
                      <a:pt x="966" y="1890"/>
                      <a:pt x="949" y="1898"/>
                      <a:pt x="925" y="1923"/>
                    </a:cubicBezTo>
                    <a:cubicBezTo>
                      <a:pt x="974" y="1923"/>
                      <a:pt x="991" y="1890"/>
                      <a:pt x="974" y="1890"/>
                    </a:cubicBezTo>
                    <a:close/>
                    <a:moveTo>
                      <a:pt x="888" y="1"/>
                    </a:moveTo>
                    <a:lnTo>
                      <a:pt x="851" y="259"/>
                    </a:lnTo>
                    <a:cubicBezTo>
                      <a:pt x="814" y="259"/>
                      <a:pt x="814" y="259"/>
                      <a:pt x="740" y="185"/>
                    </a:cubicBezTo>
                    <a:cubicBezTo>
                      <a:pt x="666" y="185"/>
                      <a:pt x="629" y="149"/>
                      <a:pt x="629" y="149"/>
                    </a:cubicBezTo>
                    <a:lnTo>
                      <a:pt x="444" y="112"/>
                    </a:lnTo>
                    <a:lnTo>
                      <a:pt x="370" y="296"/>
                    </a:lnTo>
                    <a:lnTo>
                      <a:pt x="518" y="333"/>
                    </a:lnTo>
                    <a:cubicBezTo>
                      <a:pt x="555" y="333"/>
                      <a:pt x="629" y="370"/>
                      <a:pt x="555" y="407"/>
                    </a:cubicBezTo>
                    <a:lnTo>
                      <a:pt x="444" y="851"/>
                    </a:lnTo>
                    <a:lnTo>
                      <a:pt x="296" y="1332"/>
                    </a:lnTo>
                    <a:cubicBezTo>
                      <a:pt x="296" y="1386"/>
                      <a:pt x="277" y="1420"/>
                      <a:pt x="237" y="1420"/>
                    </a:cubicBezTo>
                    <a:cubicBezTo>
                      <a:pt x="222" y="1420"/>
                      <a:pt x="205" y="1415"/>
                      <a:pt x="185" y="1406"/>
                    </a:cubicBezTo>
                    <a:lnTo>
                      <a:pt x="74" y="1332"/>
                    </a:lnTo>
                    <a:lnTo>
                      <a:pt x="1" y="1516"/>
                    </a:lnTo>
                    <a:lnTo>
                      <a:pt x="185" y="1590"/>
                    </a:lnTo>
                    <a:cubicBezTo>
                      <a:pt x="185" y="1627"/>
                      <a:pt x="259" y="1627"/>
                      <a:pt x="296" y="1664"/>
                    </a:cubicBezTo>
                    <a:cubicBezTo>
                      <a:pt x="333" y="1664"/>
                      <a:pt x="333" y="1664"/>
                      <a:pt x="370" y="1738"/>
                    </a:cubicBezTo>
                    <a:lnTo>
                      <a:pt x="333" y="1960"/>
                    </a:lnTo>
                    <a:lnTo>
                      <a:pt x="518" y="1997"/>
                    </a:lnTo>
                    <a:lnTo>
                      <a:pt x="537" y="1886"/>
                    </a:lnTo>
                    <a:lnTo>
                      <a:pt x="537" y="1886"/>
                    </a:lnTo>
                    <a:lnTo>
                      <a:pt x="518" y="1923"/>
                    </a:lnTo>
                    <a:lnTo>
                      <a:pt x="518" y="1812"/>
                    </a:lnTo>
                    <a:cubicBezTo>
                      <a:pt x="518" y="1775"/>
                      <a:pt x="518" y="1775"/>
                      <a:pt x="555" y="1775"/>
                    </a:cubicBezTo>
                    <a:lnTo>
                      <a:pt x="537" y="1886"/>
                    </a:lnTo>
                    <a:lnTo>
                      <a:pt x="537" y="1886"/>
                    </a:lnTo>
                    <a:lnTo>
                      <a:pt x="555" y="1849"/>
                    </a:lnTo>
                    <a:lnTo>
                      <a:pt x="555" y="1775"/>
                    </a:lnTo>
                    <a:lnTo>
                      <a:pt x="740" y="1812"/>
                    </a:lnTo>
                    <a:lnTo>
                      <a:pt x="703" y="2034"/>
                    </a:lnTo>
                    <a:lnTo>
                      <a:pt x="888" y="2108"/>
                    </a:lnTo>
                    <a:lnTo>
                      <a:pt x="898" y="2034"/>
                    </a:lnTo>
                    <a:lnTo>
                      <a:pt x="898" y="2034"/>
                    </a:lnTo>
                    <a:cubicBezTo>
                      <a:pt x="895" y="2034"/>
                      <a:pt x="892" y="2034"/>
                      <a:pt x="888" y="2034"/>
                    </a:cubicBezTo>
                    <a:lnTo>
                      <a:pt x="888" y="1960"/>
                    </a:lnTo>
                    <a:cubicBezTo>
                      <a:pt x="897" y="1960"/>
                      <a:pt x="905" y="1958"/>
                      <a:pt x="910" y="1954"/>
                    </a:cubicBezTo>
                    <a:lnTo>
                      <a:pt x="910" y="1954"/>
                    </a:lnTo>
                    <a:lnTo>
                      <a:pt x="898" y="2034"/>
                    </a:lnTo>
                    <a:lnTo>
                      <a:pt x="898" y="2034"/>
                    </a:lnTo>
                    <a:cubicBezTo>
                      <a:pt x="925" y="2034"/>
                      <a:pt x="925" y="2030"/>
                      <a:pt x="925" y="1997"/>
                    </a:cubicBezTo>
                    <a:lnTo>
                      <a:pt x="925" y="1923"/>
                    </a:lnTo>
                    <a:cubicBezTo>
                      <a:pt x="925" y="1923"/>
                      <a:pt x="925" y="1943"/>
                      <a:pt x="910" y="1954"/>
                    </a:cubicBezTo>
                    <a:lnTo>
                      <a:pt x="910" y="1954"/>
                    </a:lnTo>
                    <a:lnTo>
                      <a:pt x="925" y="1849"/>
                    </a:lnTo>
                    <a:lnTo>
                      <a:pt x="999" y="1849"/>
                    </a:lnTo>
                    <a:cubicBezTo>
                      <a:pt x="1082" y="1877"/>
                      <a:pt x="1169" y="1899"/>
                      <a:pt x="1253" y="1899"/>
                    </a:cubicBezTo>
                    <a:cubicBezTo>
                      <a:pt x="1267" y="1899"/>
                      <a:pt x="1281" y="1899"/>
                      <a:pt x="1295" y="1897"/>
                    </a:cubicBezTo>
                    <a:lnTo>
                      <a:pt x="1295" y="1897"/>
                    </a:lnTo>
                    <a:cubicBezTo>
                      <a:pt x="1295" y="1905"/>
                      <a:pt x="1295" y="1913"/>
                      <a:pt x="1295" y="1923"/>
                    </a:cubicBezTo>
                    <a:cubicBezTo>
                      <a:pt x="1295" y="1913"/>
                      <a:pt x="1296" y="1904"/>
                      <a:pt x="1298" y="1897"/>
                    </a:cubicBezTo>
                    <a:lnTo>
                      <a:pt x="1298" y="1897"/>
                    </a:lnTo>
                    <a:cubicBezTo>
                      <a:pt x="1297" y="1897"/>
                      <a:pt x="1296" y="1897"/>
                      <a:pt x="1295" y="1897"/>
                    </a:cubicBezTo>
                    <a:lnTo>
                      <a:pt x="1295" y="1897"/>
                    </a:lnTo>
                    <a:cubicBezTo>
                      <a:pt x="1296" y="1849"/>
                      <a:pt x="1304" y="1849"/>
                      <a:pt x="1368" y="1849"/>
                    </a:cubicBezTo>
                    <a:cubicBezTo>
                      <a:pt x="1368" y="1849"/>
                      <a:pt x="1313" y="1849"/>
                      <a:pt x="1298" y="1897"/>
                    </a:cubicBezTo>
                    <a:lnTo>
                      <a:pt x="1298" y="1897"/>
                    </a:lnTo>
                    <a:cubicBezTo>
                      <a:pt x="1347" y="1892"/>
                      <a:pt x="1394" y="1877"/>
                      <a:pt x="1437" y="1849"/>
                    </a:cubicBezTo>
                    <a:lnTo>
                      <a:pt x="1405" y="1849"/>
                    </a:lnTo>
                    <a:lnTo>
                      <a:pt x="1442" y="1812"/>
                    </a:lnTo>
                    <a:lnTo>
                      <a:pt x="1442" y="1775"/>
                    </a:lnTo>
                    <a:cubicBezTo>
                      <a:pt x="1442" y="1775"/>
                      <a:pt x="1442" y="1701"/>
                      <a:pt x="1479" y="1701"/>
                    </a:cubicBezTo>
                    <a:lnTo>
                      <a:pt x="1479" y="1664"/>
                    </a:lnTo>
                    <a:lnTo>
                      <a:pt x="1479" y="1627"/>
                    </a:lnTo>
                    <a:lnTo>
                      <a:pt x="1479" y="1590"/>
                    </a:lnTo>
                    <a:lnTo>
                      <a:pt x="1479" y="1516"/>
                    </a:lnTo>
                    <a:lnTo>
                      <a:pt x="1479" y="1479"/>
                    </a:lnTo>
                    <a:lnTo>
                      <a:pt x="1479" y="1442"/>
                    </a:lnTo>
                    <a:lnTo>
                      <a:pt x="1479" y="1406"/>
                    </a:lnTo>
                    <a:lnTo>
                      <a:pt x="1479" y="1332"/>
                    </a:lnTo>
                    <a:lnTo>
                      <a:pt x="1479" y="1295"/>
                    </a:lnTo>
                    <a:cubicBezTo>
                      <a:pt x="1479" y="1295"/>
                      <a:pt x="1479" y="1332"/>
                      <a:pt x="1553" y="1332"/>
                    </a:cubicBezTo>
                    <a:lnTo>
                      <a:pt x="1553" y="1406"/>
                    </a:lnTo>
                    <a:lnTo>
                      <a:pt x="1553" y="1442"/>
                    </a:lnTo>
                    <a:lnTo>
                      <a:pt x="1553" y="1479"/>
                    </a:lnTo>
                    <a:lnTo>
                      <a:pt x="1553" y="1516"/>
                    </a:lnTo>
                    <a:lnTo>
                      <a:pt x="1553" y="1590"/>
                    </a:lnTo>
                    <a:lnTo>
                      <a:pt x="1553" y="1627"/>
                    </a:lnTo>
                    <a:lnTo>
                      <a:pt x="1553" y="1664"/>
                    </a:lnTo>
                    <a:lnTo>
                      <a:pt x="1553" y="1701"/>
                    </a:lnTo>
                    <a:cubicBezTo>
                      <a:pt x="1553" y="1701"/>
                      <a:pt x="1553" y="1710"/>
                      <a:pt x="1551" y="1721"/>
                    </a:cubicBezTo>
                    <a:lnTo>
                      <a:pt x="1551" y="1721"/>
                    </a:lnTo>
                    <a:cubicBezTo>
                      <a:pt x="1565" y="1693"/>
                      <a:pt x="1579" y="1662"/>
                      <a:pt x="1590" y="1627"/>
                    </a:cubicBezTo>
                    <a:cubicBezTo>
                      <a:pt x="1637" y="1418"/>
                      <a:pt x="1537" y="1267"/>
                      <a:pt x="1456" y="1184"/>
                    </a:cubicBezTo>
                    <a:lnTo>
                      <a:pt x="1442" y="1184"/>
                    </a:lnTo>
                    <a:lnTo>
                      <a:pt x="1442" y="1170"/>
                    </a:lnTo>
                    <a:lnTo>
                      <a:pt x="1442" y="1170"/>
                    </a:lnTo>
                    <a:cubicBezTo>
                      <a:pt x="1401" y="1130"/>
                      <a:pt x="1368" y="1110"/>
                      <a:pt x="1368" y="1110"/>
                    </a:cubicBezTo>
                    <a:cubicBezTo>
                      <a:pt x="1368" y="1110"/>
                      <a:pt x="1400" y="1110"/>
                      <a:pt x="1442" y="1096"/>
                    </a:cubicBezTo>
                    <a:lnTo>
                      <a:pt x="1442" y="1096"/>
                    </a:lnTo>
                    <a:lnTo>
                      <a:pt x="1442" y="1170"/>
                    </a:lnTo>
                    <a:lnTo>
                      <a:pt x="1442" y="1170"/>
                    </a:lnTo>
                    <a:cubicBezTo>
                      <a:pt x="1447" y="1174"/>
                      <a:pt x="1451" y="1179"/>
                      <a:pt x="1456" y="1184"/>
                    </a:cubicBezTo>
                    <a:lnTo>
                      <a:pt x="1553" y="1184"/>
                    </a:lnTo>
                    <a:lnTo>
                      <a:pt x="1590" y="1110"/>
                    </a:lnTo>
                    <a:cubicBezTo>
                      <a:pt x="1627" y="1110"/>
                      <a:pt x="1627" y="1073"/>
                      <a:pt x="1627" y="1073"/>
                    </a:cubicBezTo>
                    <a:lnTo>
                      <a:pt x="1627" y="1036"/>
                    </a:lnTo>
                    <a:lnTo>
                      <a:pt x="1627" y="999"/>
                    </a:lnTo>
                    <a:lnTo>
                      <a:pt x="1590" y="1036"/>
                    </a:lnTo>
                    <a:lnTo>
                      <a:pt x="1553" y="1036"/>
                    </a:lnTo>
                    <a:cubicBezTo>
                      <a:pt x="1552" y="1037"/>
                      <a:pt x="1550" y="1037"/>
                      <a:pt x="1549" y="1038"/>
                    </a:cubicBezTo>
                    <a:lnTo>
                      <a:pt x="1549" y="1038"/>
                    </a:lnTo>
                    <a:cubicBezTo>
                      <a:pt x="1512" y="1069"/>
                      <a:pt x="1474" y="1086"/>
                      <a:pt x="1442" y="1096"/>
                    </a:cubicBezTo>
                    <a:lnTo>
                      <a:pt x="1442" y="1096"/>
                    </a:lnTo>
                    <a:lnTo>
                      <a:pt x="1442" y="1073"/>
                    </a:lnTo>
                    <a:cubicBezTo>
                      <a:pt x="1479" y="1073"/>
                      <a:pt x="1479" y="1073"/>
                      <a:pt x="1549" y="1038"/>
                    </a:cubicBezTo>
                    <a:lnTo>
                      <a:pt x="1549" y="1038"/>
                    </a:lnTo>
                    <a:cubicBezTo>
                      <a:pt x="1595" y="1000"/>
                      <a:pt x="1639" y="941"/>
                      <a:pt x="1664" y="851"/>
                    </a:cubicBezTo>
                    <a:cubicBezTo>
                      <a:pt x="1775" y="555"/>
                      <a:pt x="1590" y="444"/>
                      <a:pt x="1405" y="370"/>
                    </a:cubicBezTo>
                    <a:lnTo>
                      <a:pt x="1413" y="326"/>
                    </a:lnTo>
                    <a:lnTo>
                      <a:pt x="1413" y="326"/>
                    </a:lnTo>
                    <a:lnTo>
                      <a:pt x="1405" y="333"/>
                    </a:lnTo>
                    <a:lnTo>
                      <a:pt x="1405" y="259"/>
                    </a:lnTo>
                    <a:cubicBezTo>
                      <a:pt x="1405" y="190"/>
                      <a:pt x="1405" y="186"/>
                      <a:pt x="1436" y="185"/>
                    </a:cubicBezTo>
                    <a:lnTo>
                      <a:pt x="1436" y="185"/>
                    </a:lnTo>
                    <a:lnTo>
                      <a:pt x="1442" y="149"/>
                    </a:lnTo>
                    <a:lnTo>
                      <a:pt x="1258" y="112"/>
                    </a:lnTo>
                    <a:lnTo>
                      <a:pt x="1221" y="333"/>
                    </a:lnTo>
                    <a:lnTo>
                      <a:pt x="1036" y="296"/>
                    </a:lnTo>
                    <a:lnTo>
                      <a:pt x="1058" y="163"/>
                    </a:lnTo>
                    <a:lnTo>
                      <a:pt x="1058" y="163"/>
                    </a:lnTo>
                    <a:lnTo>
                      <a:pt x="1036" y="185"/>
                    </a:lnTo>
                    <a:lnTo>
                      <a:pt x="1036" y="112"/>
                    </a:lnTo>
                    <a:cubicBezTo>
                      <a:pt x="1036" y="75"/>
                      <a:pt x="1036" y="75"/>
                      <a:pt x="1073" y="75"/>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5"/>
              <p:cNvSpPr/>
              <p:nvPr/>
            </p:nvSpPr>
            <p:spPr>
              <a:xfrm>
                <a:off x="-1271625" y="4208775"/>
                <a:ext cx="25900" cy="45300"/>
              </a:xfrm>
              <a:custGeom>
                <a:avLst/>
                <a:gdLst/>
                <a:ahLst/>
                <a:cxnLst/>
                <a:rect l="l" t="t" r="r" b="b"/>
                <a:pathLst>
                  <a:path w="1036" h="1812" extrusionOk="0">
                    <a:moveTo>
                      <a:pt x="111" y="0"/>
                    </a:moveTo>
                    <a:cubicBezTo>
                      <a:pt x="111" y="0"/>
                      <a:pt x="111" y="37"/>
                      <a:pt x="37" y="37"/>
                    </a:cubicBezTo>
                    <a:lnTo>
                      <a:pt x="37" y="111"/>
                    </a:lnTo>
                    <a:lnTo>
                      <a:pt x="37" y="148"/>
                    </a:lnTo>
                    <a:lnTo>
                      <a:pt x="37" y="185"/>
                    </a:lnTo>
                    <a:lnTo>
                      <a:pt x="37" y="296"/>
                    </a:lnTo>
                    <a:lnTo>
                      <a:pt x="37" y="370"/>
                    </a:lnTo>
                    <a:lnTo>
                      <a:pt x="37" y="481"/>
                    </a:lnTo>
                    <a:cubicBezTo>
                      <a:pt x="0" y="666"/>
                      <a:pt x="0" y="740"/>
                      <a:pt x="37" y="814"/>
                    </a:cubicBezTo>
                    <a:cubicBezTo>
                      <a:pt x="37" y="851"/>
                      <a:pt x="111" y="924"/>
                      <a:pt x="111" y="961"/>
                    </a:cubicBezTo>
                    <a:cubicBezTo>
                      <a:pt x="111" y="1035"/>
                      <a:pt x="148" y="1109"/>
                      <a:pt x="185" y="1146"/>
                    </a:cubicBezTo>
                    <a:cubicBezTo>
                      <a:pt x="222" y="1220"/>
                      <a:pt x="296" y="1294"/>
                      <a:pt x="296" y="1331"/>
                    </a:cubicBezTo>
                    <a:lnTo>
                      <a:pt x="407" y="1479"/>
                    </a:lnTo>
                    <a:lnTo>
                      <a:pt x="555" y="1627"/>
                    </a:lnTo>
                    <a:cubicBezTo>
                      <a:pt x="592" y="1627"/>
                      <a:pt x="592" y="1664"/>
                      <a:pt x="665" y="1664"/>
                    </a:cubicBezTo>
                    <a:cubicBezTo>
                      <a:pt x="702" y="1664"/>
                      <a:pt x="702" y="1738"/>
                      <a:pt x="739" y="1738"/>
                    </a:cubicBezTo>
                    <a:cubicBezTo>
                      <a:pt x="776" y="1738"/>
                      <a:pt x="776" y="1775"/>
                      <a:pt x="776" y="1775"/>
                    </a:cubicBezTo>
                    <a:cubicBezTo>
                      <a:pt x="776" y="1775"/>
                      <a:pt x="850" y="1775"/>
                      <a:pt x="850" y="1812"/>
                    </a:cubicBezTo>
                    <a:lnTo>
                      <a:pt x="1035" y="1812"/>
                    </a:lnTo>
                    <a:cubicBezTo>
                      <a:pt x="1035" y="1812"/>
                      <a:pt x="961" y="1812"/>
                      <a:pt x="961" y="1775"/>
                    </a:cubicBezTo>
                    <a:lnTo>
                      <a:pt x="924" y="1775"/>
                    </a:lnTo>
                    <a:cubicBezTo>
                      <a:pt x="924" y="1775"/>
                      <a:pt x="887" y="1775"/>
                      <a:pt x="887" y="1738"/>
                    </a:cubicBezTo>
                    <a:cubicBezTo>
                      <a:pt x="850" y="1738"/>
                      <a:pt x="776" y="1664"/>
                      <a:pt x="739" y="1627"/>
                    </a:cubicBezTo>
                    <a:lnTo>
                      <a:pt x="702" y="1590"/>
                    </a:lnTo>
                    <a:lnTo>
                      <a:pt x="665" y="1516"/>
                    </a:lnTo>
                    <a:lnTo>
                      <a:pt x="518" y="1405"/>
                    </a:lnTo>
                    <a:lnTo>
                      <a:pt x="370" y="1257"/>
                    </a:lnTo>
                    <a:cubicBezTo>
                      <a:pt x="333" y="1220"/>
                      <a:pt x="296" y="1146"/>
                      <a:pt x="296" y="1072"/>
                    </a:cubicBezTo>
                    <a:cubicBezTo>
                      <a:pt x="222" y="1035"/>
                      <a:pt x="222" y="924"/>
                      <a:pt x="185" y="887"/>
                    </a:cubicBezTo>
                    <a:cubicBezTo>
                      <a:pt x="185" y="851"/>
                      <a:pt x="148" y="740"/>
                      <a:pt x="148" y="703"/>
                    </a:cubicBezTo>
                    <a:cubicBezTo>
                      <a:pt x="148" y="666"/>
                      <a:pt x="111" y="555"/>
                      <a:pt x="111" y="518"/>
                    </a:cubicBezTo>
                    <a:lnTo>
                      <a:pt x="111" y="444"/>
                    </a:lnTo>
                    <a:lnTo>
                      <a:pt x="111" y="333"/>
                    </a:lnTo>
                    <a:lnTo>
                      <a:pt x="111" y="185"/>
                    </a:lnTo>
                    <a:lnTo>
                      <a:pt x="111" y="148"/>
                    </a:lnTo>
                    <a:lnTo>
                      <a:pt x="111" y="111"/>
                    </a:lnTo>
                    <a:lnTo>
                      <a:pt x="111" y="37"/>
                    </a:lnTo>
                    <a:lnTo>
                      <a:pt x="1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5"/>
              <p:cNvSpPr/>
              <p:nvPr/>
            </p:nvSpPr>
            <p:spPr>
              <a:xfrm>
                <a:off x="-1221725" y="4185650"/>
                <a:ext cx="24975" cy="45325"/>
              </a:xfrm>
              <a:custGeom>
                <a:avLst/>
                <a:gdLst/>
                <a:ahLst/>
                <a:cxnLst/>
                <a:rect l="l" t="t" r="r" b="b"/>
                <a:pathLst>
                  <a:path w="999" h="1813" extrusionOk="0">
                    <a:moveTo>
                      <a:pt x="0" y="1"/>
                    </a:moveTo>
                    <a:cubicBezTo>
                      <a:pt x="37" y="1"/>
                      <a:pt x="74" y="75"/>
                      <a:pt x="74" y="75"/>
                    </a:cubicBezTo>
                    <a:cubicBezTo>
                      <a:pt x="74" y="1"/>
                      <a:pt x="37" y="1"/>
                      <a:pt x="37" y="1"/>
                    </a:cubicBezTo>
                    <a:close/>
                    <a:moveTo>
                      <a:pt x="74" y="75"/>
                    </a:moveTo>
                    <a:cubicBezTo>
                      <a:pt x="116" y="96"/>
                      <a:pt x="146" y="105"/>
                      <a:pt x="164" y="109"/>
                    </a:cubicBezTo>
                    <a:lnTo>
                      <a:pt x="164" y="109"/>
                    </a:lnTo>
                    <a:cubicBezTo>
                      <a:pt x="144" y="75"/>
                      <a:pt x="131" y="75"/>
                      <a:pt x="74" y="75"/>
                    </a:cubicBezTo>
                    <a:close/>
                    <a:moveTo>
                      <a:pt x="164" y="109"/>
                    </a:moveTo>
                    <a:cubicBezTo>
                      <a:pt x="170" y="119"/>
                      <a:pt x="177" y="132"/>
                      <a:pt x="185" y="149"/>
                    </a:cubicBezTo>
                    <a:lnTo>
                      <a:pt x="222" y="149"/>
                    </a:lnTo>
                    <a:cubicBezTo>
                      <a:pt x="222" y="186"/>
                      <a:pt x="259" y="186"/>
                      <a:pt x="259" y="186"/>
                    </a:cubicBezTo>
                    <a:cubicBezTo>
                      <a:pt x="259" y="186"/>
                      <a:pt x="259" y="260"/>
                      <a:pt x="333" y="260"/>
                    </a:cubicBezTo>
                    <a:cubicBezTo>
                      <a:pt x="370" y="260"/>
                      <a:pt x="370" y="297"/>
                      <a:pt x="407" y="297"/>
                    </a:cubicBezTo>
                    <a:lnTo>
                      <a:pt x="370" y="260"/>
                    </a:lnTo>
                    <a:lnTo>
                      <a:pt x="333" y="186"/>
                    </a:lnTo>
                    <a:cubicBezTo>
                      <a:pt x="259" y="149"/>
                      <a:pt x="222" y="112"/>
                      <a:pt x="185" y="112"/>
                    </a:cubicBezTo>
                    <a:cubicBezTo>
                      <a:pt x="185" y="112"/>
                      <a:pt x="178" y="112"/>
                      <a:pt x="164" y="109"/>
                    </a:cubicBezTo>
                    <a:close/>
                    <a:moveTo>
                      <a:pt x="407" y="297"/>
                    </a:moveTo>
                    <a:lnTo>
                      <a:pt x="555" y="445"/>
                    </a:lnTo>
                    <a:lnTo>
                      <a:pt x="703" y="555"/>
                    </a:lnTo>
                    <a:lnTo>
                      <a:pt x="703" y="555"/>
                    </a:lnTo>
                    <a:lnTo>
                      <a:pt x="629" y="482"/>
                    </a:lnTo>
                    <a:lnTo>
                      <a:pt x="518" y="334"/>
                    </a:lnTo>
                    <a:cubicBezTo>
                      <a:pt x="444" y="334"/>
                      <a:pt x="444" y="297"/>
                      <a:pt x="407" y="297"/>
                    </a:cubicBezTo>
                    <a:close/>
                    <a:moveTo>
                      <a:pt x="703" y="555"/>
                    </a:moveTo>
                    <a:lnTo>
                      <a:pt x="703" y="555"/>
                    </a:lnTo>
                    <a:cubicBezTo>
                      <a:pt x="740" y="629"/>
                      <a:pt x="777" y="666"/>
                      <a:pt x="777" y="740"/>
                    </a:cubicBezTo>
                    <a:cubicBezTo>
                      <a:pt x="814" y="814"/>
                      <a:pt x="814" y="888"/>
                      <a:pt x="888" y="925"/>
                    </a:cubicBezTo>
                    <a:cubicBezTo>
                      <a:pt x="888" y="999"/>
                      <a:pt x="925" y="1073"/>
                      <a:pt x="925" y="1110"/>
                    </a:cubicBezTo>
                    <a:cubicBezTo>
                      <a:pt x="925" y="1184"/>
                      <a:pt x="962" y="1258"/>
                      <a:pt x="962" y="1295"/>
                    </a:cubicBezTo>
                    <a:lnTo>
                      <a:pt x="962" y="1406"/>
                    </a:lnTo>
                    <a:lnTo>
                      <a:pt x="962" y="1480"/>
                    </a:lnTo>
                    <a:lnTo>
                      <a:pt x="962" y="1628"/>
                    </a:lnTo>
                    <a:lnTo>
                      <a:pt x="962" y="1665"/>
                    </a:lnTo>
                    <a:lnTo>
                      <a:pt x="962" y="1739"/>
                    </a:lnTo>
                    <a:lnTo>
                      <a:pt x="962" y="1776"/>
                    </a:lnTo>
                    <a:lnTo>
                      <a:pt x="962" y="1812"/>
                    </a:lnTo>
                    <a:cubicBezTo>
                      <a:pt x="962" y="1812"/>
                      <a:pt x="962" y="1776"/>
                      <a:pt x="999" y="1776"/>
                    </a:cubicBezTo>
                    <a:lnTo>
                      <a:pt x="999" y="1739"/>
                    </a:lnTo>
                    <a:lnTo>
                      <a:pt x="999" y="1665"/>
                    </a:lnTo>
                    <a:lnTo>
                      <a:pt x="999" y="1628"/>
                    </a:lnTo>
                    <a:lnTo>
                      <a:pt x="999" y="1554"/>
                    </a:lnTo>
                    <a:lnTo>
                      <a:pt x="999" y="1443"/>
                    </a:lnTo>
                    <a:lnTo>
                      <a:pt x="999" y="1369"/>
                    </a:lnTo>
                    <a:lnTo>
                      <a:pt x="999" y="1184"/>
                    </a:lnTo>
                    <a:cubicBezTo>
                      <a:pt x="999" y="1110"/>
                      <a:pt x="962" y="1036"/>
                      <a:pt x="962" y="999"/>
                    </a:cubicBezTo>
                    <a:cubicBezTo>
                      <a:pt x="962" y="925"/>
                      <a:pt x="925" y="851"/>
                      <a:pt x="888" y="814"/>
                    </a:cubicBezTo>
                    <a:cubicBezTo>
                      <a:pt x="814" y="740"/>
                      <a:pt x="777" y="666"/>
                      <a:pt x="777" y="629"/>
                    </a:cubicBezTo>
                    <a:lnTo>
                      <a:pt x="703" y="5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5"/>
              <p:cNvSpPr/>
              <p:nvPr/>
            </p:nvSpPr>
            <p:spPr>
              <a:xfrm>
                <a:off x="-1415825" y="4467400"/>
                <a:ext cx="73050" cy="71400"/>
              </a:xfrm>
              <a:custGeom>
                <a:avLst/>
                <a:gdLst/>
                <a:ahLst/>
                <a:cxnLst/>
                <a:rect l="l" t="t" r="r" b="b"/>
                <a:pathLst>
                  <a:path w="2922" h="2856" extrusionOk="0">
                    <a:moveTo>
                      <a:pt x="148" y="1671"/>
                    </a:moveTo>
                    <a:cubicBezTo>
                      <a:pt x="148" y="1745"/>
                      <a:pt x="149" y="1782"/>
                      <a:pt x="185" y="1856"/>
                    </a:cubicBezTo>
                    <a:cubicBezTo>
                      <a:pt x="149" y="1782"/>
                      <a:pt x="148" y="1708"/>
                      <a:pt x="148" y="1671"/>
                    </a:cubicBezTo>
                    <a:close/>
                    <a:moveTo>
                      <a:pt x="268" y="2160"/>
                    </a:moveTo>
                    <a:lnTo>
                      <a:pt x="268" y="2160"/>
                    </a:lnTo>
                    <a:cubicBezTo>
                      <a:pt x="339" y="2237"/>
                      <a:pt x="412" y="2377"/>
                      <a:pt x="518" y="2484"/>
                    </a:cubicBezTo>
                    <a:cubicBezTo>
                      <a:pt x="413" y="2379"/>
                      <a:pt x="332" y="2273"/>
                      <a:pt x="268" y="2160"/>
                    </a:cubicBezTo>
                    <a:close/>
                    <a:moveTo>
                      <a:pt x="1398" y="149"/>
                    </a:moveTo>
                    <a:cubicBezTo>
                      <a:pt x="1586" y="149"/>
                      <a:pt x="1763" y="206"/>
                      <a:pt x="1936" y="290"/>
                    </a:cubicBezTo>
                    <a:lnTo>
                      <a:pt x="1936" y="290"/>
                    </a:lnTo>
                    <a:cubicBezTo>
                      <a:pt x="1909" y="282"/>
                      <a:pt x="1881" y="274"/>
                      <a:pt x="1849" y="266"/>
                    </a:cubicBezTo>
                    <a:cubicBezTo>
                      <a:pt x="1738" y="192"/>
                      <a:pt x="1627" y="192"/>
                      <a:pt x="1516" y="192"/>
                    </a:cubicBezTo>
                    <a:cubicBezTo>
                      <a:pt x="1627" y="192"/>
                      <a:pt x="1701" y="266"/>
                      <a:pt x="1812" y="303"/>
                    </a:cubicBezTo>
                    <a:cubicBezTo>
                      <a:pt x="1886" y="340"/>
                      <a:pt x="2034" y="377"/>
                      <a:pt x="2108" y="488"/>
                    </a:cubicBezTo>
                    <a:cubicBezTo>
                      <a:pt x="2219" y="562"/>
                      <a:pt x="2367" y="672"/>
                      <a:pt x="2404" y="783"/>
                    </a:cubicBezTo>
                    <a:cubicBezTo>
                      <a:pt x="2478" y="931"/>
                      <a:pt x="2552" y="1079"/>
                      <a:pt x="2589" y="1264"/>
                    </a:cubicBezTo>
                    <a:lnTo>
                      <a:pt x="2589" y="1301"/>
                    </a:lnTo>
                    <a:lnTo>
                      <a:pt x="2589" y="1375"/>
                    </a:lnTo>
                    <a:lnTo>
                      <a:pt x="2589" y="1412"/>
                    </a:lnTo>
                    <a:lnTo>
                      <a:pt x="2589" y="1449"/>
                    </a:lnTo>
                    <a:lnTo>
                      <a:pt x="2736" y="1449"/>
                    </a:lnTo>
                    <a:cubicBezTo>
                      <a:pt x="2736" y="1597"/>
                      <a:pt x="2736" y="1671"/>
                      <a:pt x="2662" y="1782"/>
                    </a:cubicBezTo>
                    <a:cubicBezTo>
                      <a:pt x="2626" y="1966"/>
                      <a:pt x="2552" y="2114"/>
                      <a:pt x="2404" y="2299"/>
                    </a:cubicBezTo>
                    <a:cubicBezTo>
                      <a:pt x="2256" y="2410"/>
                      <a:pt x="2145" y="2558"/>
                      <a:pt x="1997" y="2595"/>
                    </a:cubicBezTo>
                    <a:cubicBezTo>
                      <a:pt x="1886" y="2669"/>
                      <a:pt x="1812" y="2669"/>
                      <a:pt x="1701" y="2706"/>
                    </a:cubicBezTo>
                    <a:cubicBezTo>
                      <a:pt x="1627" y="2706"/>
                      <a:pt x="1516" y="2743"/>
                      <a:pt x="1442" y="2743"/>
                    </a:cubicBezTo>
                    <a:cubicBezTo>
                      <a:pt x="1258" y="2743"/>
                      <a:pt x="1110" y="2706"/>
                      <a:pt x="925" y="2669"/>
                    </a:cubicBezTo>
                    <a:cubicBezTo>
                      <a:pt x="777" y="2595"/>
                      <a:pt x="666" y="2521"/>
                      <a:pt x="555" y="2410"/>
                    </a:cubicBezTo>
                    <a:cubicBezTo>
                      <a:pt x="481" y="2336"/>
                      <a:pt x="370" y="2225"/>
                      <a:pt x="333" y="2151"/>
                    </a:cubicBezTo>
                    <a:lnTo>
                      <a:pt x="185" y="1856"/>
                    </a:lnTo>
                    <a:lnTo>
                      <a:pt x="185" y="1856"/>
                    </a:lnTo>
                    <a:cubicBezTo>
                      <a:pt x="185" y="1961"/>
                      <a:pt x="219" y="2032"/>
                      <a:pt x="253" y="2134"/>
                    </a:cubicBezTo>
                    <a:lnTo>
                      <a:pt x="253" y="2134"/>
                    </a:lnTo>
                    <a:cubicBezTo>
                      <a:pt x="169" y="1977"/>
                      <a:pt x="116" y="1804"/>
                      <a:pt x="75" y="1597"/>
                    </a:cubicBezTo>
                    <a:cubicBezTo>
                      <a:pt x="38" y="857"/>
                      <a:pt x="555" y="192"/>
                      <a:pt x="1295" y="155"/>
                    </a:cubicBezTo>
                    <a:cubicBezTo>
                      <a:pt x="1329" y="151"/>
                      <a:pt x="1364" y="149"/>
                      <a:pt x="1398" y="149"/>
                    </a:cubicBezTo>
                    <a:close/>
                    <a:moveTo>
                      <a:pt x="1457" y="1"/>
                    </a:moveTo>
                    <a:cubicBezTo>
                      <a:pt x="1415" y="1"/>
                      <a:pt x="1373" y="3"/>
                      <a:pt x="1332" y="7"/>
                    </a:cubicBezTo>
                    <a:cubicBezTo>
                      <a:pt x="555" y="81"/>
                      <a:pt x="1" y="746"/>
                      <a:pt x="38" y="1560"/>
                    </a:cubicBezTo>
                    <a:cubicBezTo>
                      <a:pt x="73" y="2312"/>
                      <a:pt x="733" y="2855"/>
                      <a:pt x="1480" y="2855"/>
                    </a:cubicBezTo>
                    <a:cubicBezTo>
                      <a:pt x="1504" y="2855"/>
                      <a:pt x="1529" y="2855"/>
                      <a:pt x="1553" y="2854"/>
                    </a:cubicBezTo>
                    <a:cubicBezTo>
                      <a:pt x="2367" y="2780"/>
                      <a:pt x="2921" y="2114"/>
                      <a:pt x="2884" y="1301"/>
                    </a:cubicBezTo>
                    <a:cubicBezTo>
                      <a:pt x="2780" y="569"/>
                      <a:pt x="2149" y="1"/>
                      <a:pt x="1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5"/>
              <p:cNvSpPr/>
              <p:nvPr/>
            </p:nvSpPr>
            <p:spPr>
              <a:xfrm>
                <a:off x="-1409350" y="4474900"/>
                <a:ext cx="58250" cy="55600"/>
              </a:xfrm>
              <a:custGeom>
                <a:avLst/>
                <a:gdLst/>
                <a:ahLst/>
                <a:cxnLst/>
                <a:rect l="l" t="t" r="r" b="b"/>
                <a:pathLst>
                  <a:path w="2330" h="2224" extrusionOk="0">
                    <a:moveTo>
                      <a:pt x="259" y="1445"/>
                    </a:moveTo>
                    <a:cubicBezTo>
                      <a:pt x="259" y="1519"/>
                      <a:pt x="296" y="1556"/>
                      <a:pt x="333" y="1666"/>
                    </a:cubicBezTo>
                    <a:cubicBezTo>
                      <a:pt x="296" y="1556"/>
                      <a:pt x="259" y="1482"/>
                      <a:pt x="259" y="1445"/>
                    </a:cubicBezTo>
                    <a:close/>
                    <a:moveTo>
                      <a:pt x="1269" y="131"/>
                    </a:moveTo>
                    <a:cubicBezTo>
                      <a:pt x="1332" y="131"/>
                      <a:pt x="1394" y="140"/>
                      <a:pt x="1455" y="156"/>
                    </a:cubicBezTo>
                    <a:lnTo>
                      <a:pt x="1455" y="156"/>
                    </a:lnTo>
                    <a:cubicBezTo>
                      <a:pt x="1416" y="151"/>
                      <a:pt x="1387" y="151"/>
                      <a:pt x="1368" y="151"/>
                    </a:cubicBezTo>
                    <a:cubicBezTo>
                      <a:pt x="1401" y="151"/>
                      <a:pt x="1462" y="179"/>
                      <a:pt x="1552" y="186"/>
                    </a:cubicBezTo>
                    <a:lnTo>
                      <a:pt x="1552" y="186"/>
                    </a:lnTo>
                    <a:cubicBezTo>
                      <a:pt x="1662" y="227"/>
                      <a:pt x="1768" y="285"/>
                      <a:pt x="1875" y="345"/>
                    </a:cubicBezTo>
                    <a:lnTo>
                      <a:pt x="1875" y="345"/>
                    </a:lnTo>
                    <a:cubicBezTo>
                      <a:pt x="1866" y="342"/>
                      <a:pt x="1858" y="338"/>
                      <a:pt x="1849" y="335"/>
                    </a:cubicBezTo>
                    <a:lnTo>
                      <a:pt x="1849" y="335"/>
                    </a:lnTo>
                    <a:lnTo>
                      <a:pt x="1923" y="372"/>
                    </a:lnTo>
                    <a:cubicBezTo>
                      <a:pt x="1907" y="363"/>
                      <a:pt x="1891" y="354"/>
                      <a:pt x="1875" y="345"/>
                    </a:cubicBezTo>
                    <a:lnTo>
                      <a:pt x="1875" y="345"/>
                    </a:lnTo>
                    <a:cubicBezTo>
                      <a:pt x="1972" y="385"/>
                      <a:pt x="2040" y="458"/>
                      <a:pt x="2108" y="594"/>
                    </a:cubicBezTo>
                    <a:cubicBezTo>
                      <a:pt x="2145" y="705"/>
                      <a:pt x="2182" y="816"/>
                      <a:pt x="2219" y="964"/>
                    </a:cubicBezTo>
                    <a:cubicBezTo>
                      <a:pt x="2145" y="1112"/>
                      <a:pt x="2145" y="1260"/>
                      <a:pt x="2108" y="1371"/>
                    </a:cubicBezTo>
                    <a:cubicBezTo>
                      <a:pt x="2034" y="1519"/>
                      <a:pt x="1997" y="1666"/>
                      <a:pt x="1923" y="1740"/>
                    </a:cubicBezTo>
                    <a:cubicBezTo>
                      <a:pt x="1812" y="1851"/>
                      <a:pt x="1738" y="1925"/>
                      <a:pt x="1590" y="2036"/>
                    </a:cubicBezTo>
                    <a:cubicBezTo>
                      <a:pt x="1442" y="2073"/>
                      <a:pt x="1294" y="2110"/>
                      <a:pt x="1183" y="2110"/>
                    </a:cubicBezTo>
                    <a:cubicBezTo>
                      <a:pt x="1036" y="2110"/>
                      <a:pt x="888" y="2110"/>
                      <a:pt x="814" y="2073"/>
                    </a:cubicBezTo>
                    <a:cubicBezTo>
                      <a:pt x="703" y="2036"/>
                      <a:pt x="555" y="1999"/>
                      <a:pt x="518" y="1888"/>
                    </a:cubicBezTo>
                    <a:cubicBezTo>
                      <a:pt x="444" y="1815"/>
                      <a:pt x="371" y="1741"/>
                      <a:pt x="334" y="1668"/>
                    </a:cubicBezTo>
                    <a:lnTo>
                      <a:pt x="334" y="1668"/>
                    </a:lnTo>
                    <a:cubicBezTo>
                      <a:pt x="371" y="1741"/>
                      <a:pt x="444" y="1815"/>
                      <a:pt x="481" y="1888"/>
                    </a:cubicBezTo>
                    <a:cubicBezTo>
                      <a:pt x="316" y="1723"/>
                      <a:pt x="209" y="1558"/>
                      <a:pt x="189" y="1339"/>
                    </a:cubicBezTo>
                    <a:lnTo>
                      <a:pt x="189" y="1339"/>
                    </a:lnTo>
                    <a:cubicBezTo>
                      <a:pt x="195" y="1366"/>
                      <a:pt x="212" y="1398"/>
                      <a:pt x="259" y="1445"/>
                    </a:cubicBezTo>
                    <a:cubicBezTo>
                      <a:pt x="259" y="1376"/>
                      <a:pt x="196" y="1339"/>
                      <a:pt x="186" y="1305"/>
                    </a:cubicBezTo>
                    <a:lnTo>
                      <a:pt x="186" y="1305"/>
                    </a:lnTo>
                    <a:cubicBezTo>
                      <a:pt x="186" y="1290"/>
                      <a:pt x="185" y="1275"/>
                      <a:pt x="185" y="1260"/>
                    </a:cubicBezTo>
                    <a:cubicBezTo>
                      <a:pt x="148" y="705"/>
                      <a:pt x="555" y="188"/>
                      <a:pt x="1110" y="151"/>
                    </a:cubicBezTo>
                    <a:cubicBezTo>
                      <a:pt x="1164" y="137"/>
                      <a:pt x="1217" y="131"/>
                      <a:pt x="1269" y="131"/>
                    </a:cubicBezTo>
                    <a:close/>
                    <a:moveTo>
                      <a:pt x="1142" y="1"/>
                    </a:moveTo>
                    <a:cubicBezTo>
                      <a:pt x="1119" y="1"/>
                      <a:pt x="1096" y="1"/>
                      <a:pt x="1073" y="3"/>
                    </a:cubicBezTo>
                    <a:cubicBezTo>
                      <a:pt x="481" y="40"/>
                      <a:pt x="0" y="594"/>
                      <a:pt x="74" y="1186"/>
                    </a:cubicBezTo>
                    <a:cubicBezTo>
                      <a:pt x="110" y="1790"/>
                      <a:pt x="623" y="2223"/>
                      <a:pt x="1189" y="2223"/>
                    </a:cubicBezTo>
                    <a:cubicBezTo>
                      <a:pt x="1211" y="2223"/>
                      <a:pt x="1234" y="2222"/>
                      <a:pt x="1257" y="2221"/>
                    </a:cubicBezTo>
                    <a:cubicBezTo>
                      <a:pt x="1886" y="2184"/>
                      <a:pt x="2330" y="1629"/>
                      <a:pt x="2293" y="1001"/>
                    </a:cubicBezTo>
                    <a:cubicBezTo>
                      <a:pt x="2222" y="432"/>
                      <a:pt x="1707" y="1"/>
                      <a:pt x="1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5"/>
              <p:cNvSpPr/>
              <p:nvPr/>
            </p:nvSpPr>
            <p:spPr>
              <a:xfrm>
                <a:off x="-1397325" y="4481425"/>
                <a:ext cx="36050" cy="41625"/>
              </a:xfrm>
              <a:custGeom>
                <a:avLst/>
                <a:gdLst/>
                <a:ahLst/>
                <a:cxnLst/>
                <a:rect l="l" t="t" r="r" b="b"/>
                <a:pathLst>
                  <a:path w="1442" h="1665" extrusionOk="0">
                    <a:moveTo>
                      <a:pt x="1146" y="518"/>
                    </a:moveTo>
                    <a:cubicBezTo>
                      <a:pt x="1146" y="518"/>
                      <a:pt x="1146" y="555"/>
                      <a:pt x="1109" y="555"/>
                    </a:cubicBezTo>
                    <a:lnTo>
                      <a:pt x="1146" y="518"/>
                    </a:lnTo>
                    <a:close/>
                    <a:moveTo>
                      <a:pt x="739" y="444"/>
                    </a:moveTo>
                    <a:cubicBezTo>
                      <a:pt x="776" y="444"/>
                      <a:pt x="887" y="444"/>
                      <a:pt x="887" y="555"/>
                    </a:cubicBezTo>
                    <a:cubicBezTo>
                      <a:pt x="887" y="703"/>
                      <a:pt x="776" y="740"/>
                      <a:pt x="739" y="740"/>
                    </a:cubicBezTo>
                    <a:lnTo>
                      <a:pt x="592" y="740"/>
                    </a:lnTo>
                    <a:lnTo>
                      <a:pt x="592" y="629"/>
                    </a:lnTo>
                    <a:lnTo>
                      <a:pt x="592" y="481"/>
                    </a:lnTo>
                    <a:cubicBezTo>
                      <a:pt x="592" y="444"/>
                      <a:pt x="702" y="444"/>
                      <a:pt x="739" y="444"/>
                    </a:cubicBezTo>
                    <a:close/>
                    <a:moveTo>
                      <a:pt x="1220" y="851"/>
                    </a:moveTo>
                    <a:cubicBezTo>
                      <a:pt x="1220" y="852"/>
                      <a:pt x="1220" y="853"/>
                      <a:pt x="1220" y="854"/>
                    </a:cubicBezTo>
                    <a:lnTo>
                      <a:pt x="1220" y="854"/>
                    </a:lnTo>
                    <a:cubicBezTo>
                      <a:pt x="1232" y="860"/>
                      <a:pt x="1244" y="868"/>
                      <a:pt x="1256" y="877"/>
                    </a:cubicBezTo>
                    <a:lnTo>
                      <a:pt x="1256" y="877"/>
                    </a:lnTo>
                    <a:cubicBezTo>
                      <a:pt x="1249" y="851"/>
                      <a:pt x="1220" y="851"/>
                      <a:pt x="1220" y="851"/>
                    </a:cubicBezTo>
                    <a:close/>
                    <a:moveTo>
                      <a:pt x="1294" y="925"/>
                    </a:moveTo>
                    <a:lnTo>
                      <a:pt x="1331" y="999"/>
                    </a:lnTo>
                    <a:lnTo>
                      <a:pt x="1331" y="1036"/>
                    </a:lnTo>
                    <a:cubicBezTo>
                      <a:pt x="1331" y="1036"/>
                      <a:pt x="1331" y="999"/>
                      <a:pt x="1294" y="925"/>
                    </a:cubicBezTo>
                    <a:close/>
                    <a:moveTo>
                      <a:pt x="813" y="925"/>
                    </a:moveTo>
                    <a:cubicBezTo>
                      <a:pt x="887" y="925"/>
                      <a:pt x="998" y="925"/>
                      <a:pt x="998" y="1110"/>
                    </a:cubicBezTo>
                    <a:cubicBezTo>
                      <a:pt x="998" y="1258"/>
                      <a:pt x="887" y="1295"/>
                      <a:pt x="813" y="1295"/>
                    </a:cubicBezTo>
                    <a:lnTo>
                      <a:pt x="629" y="1295"/>
                    </a:lnTo>
                    <a:lnTo>
                      <a:pt x="629" y="1110"/>
                    </a:lnTo>
                    <a:lnTo>
                      <a:pt x="629" y="925"/>
                    </a:lnTo>
                    <a:close/>
                    <a:moveTo>
                      <a:pt x="370" y="1"/>
                    </a:moveTo>
                    <a:lnTo>
                      <a:pt x="370" y="185"/>
                    </a:lnTo>
                    <a:lnTo>
                      <a:pt x="0" y="185"/>
                    </a:lnTo>
                    <a:lnTo>
                      <a:pt x="0" y="370"/>
                    </a:lnTo>
                    <a:lnTo>
                      <a:pt x="74" y="370"/>
                    </a:lnTo>
                    <a:cubicBezTo>
                      <a:pt x="148" y="370"/>
                      <a:pt x="185" y="444"/>
                      <a:pt x="185" y="444"/>
                    </a:cubicBezTo>
                    <a:lnTo>
                      <a:pt x="222" y="814"/>
                    </a:lnTo>
                    <a:lnTo>
                      <a:pt x="259" y="1221"/>
                    </a:lnTo>
                    <a:cubicBezTo>
                      <a:pt x="259" y="1258"/>
                      <a:pt x="222" y="1295"/>
                      <a:pt x="222" y="1295"/>
                    </a:cubicBezTo>
                    <a:lnTo>
                      <a:pt x="148" y="1295"/>
                    </a:lnTo>
                    <a:lnTo>
                      <a:pt x="148" y="1479"/>
                    </a:lnTo>
                    <a:lnTo>
                      <a:pt x="518" y="1479"/>
                    </a:lnTo>
                    <a:lnTo>
                      <a:pt x="518" y="1664"/>
                    </a:lnTo>
                    <a:lnTo>
                      <a:pt x="702" y="1664"/>
                    </a:lnTo>
                    <a:lnTo>
                      <a:pt x="702" y="1479"/>
                    </a:lnTo>
                    <a:lnTo>
                      <a:pt x="813" y="1479"/>
                    </a:lnTo>
                    <a:lnTo>
                      <a:pt x="813" y="1664"/>
                    </a:lnTo>
                    <a:lnTo>
                      <a:pt x="998" y="1664"/>
                    </a:lnTo>
                    <a:lnTo>
                      <a:pt x="998" y="1479"/>
                    </a:lnTo>
                    <a:cubicBezTo>
                      <a:pt x="1183" y="1479"/>
                      <a:pt x="1442" y="1405"/>
                      <a:pt x="1368" y="1110"/>
                    </a:cubicBezTo>
                    <a:cubicBezTo>
                      <a:pt x="1368" y="992"/>
                      <a:pt x="1314" y="920"/>
                      <a:pt x="1256" y="877"/>
                    </a:cubicBezTo>
                    <a:lnTo>
                      <a:pt x="1256" y="877"/>
                    </a:lnTo>
                    <a:cubicBezTo>
                      <a:pt x="1257" y="880"/>
                      <a:pt x="1257" y="884"/>
                      <a:pt x="1257" y="888"/>
                    </a:cubicBezTo>
                    <a:cubicBezTo>
                      <a:pt x="1257" y="888"/>
                      <a:pt x="1222" y="888"/>
                      <a:pt x="1220" y="854"/>
                    </a:cubicBezTo>
                    <a:lnTo>
                      <a:pt x="1220" y="854"/>
                    </a:lnTo>
                    <a:cubicBezTo>
                      <a:pt x="1162" y="821"/>
                      <a:pt x="1109" y="814"/>
                      <a:pt x="1109" y="814"/>
                    </a:cubicBezTo>
                    <a:cubicBezTo>
                      <a:pt x="1109" y="814"/>
                      <a:pt x="1294" y="740"/>
                      <a:pt x="1257" y="481"/>
                    </a:cubicBezTo>
                    <a:cubicBezTo>
                      <a:pt x="1257" y="370"/>
                      <a:pt x="1211" y="296"/>
                      <a:pt x="1141" y="250"/>
                    </a:cubicBezTo>
                    <a:lnTo>
                      <a:pt x="1141" y="250"/>
                    </a:lnTo>
                    <a:lnTo>
                      <a:pt x="1109" y="185"/>
                    </a:lnTo>
                    <a:lnTo>
                      <a:pt x="1072" y="185"/>
                    </a:lnTo>
                    <a:cubicBezTo>
                      <a:pt x="1064" y="194"/>
                      <a:pt x="1056" y="201"/>
                      <a:pt x="1049" y="207"/>
                    </a:cubicBezTo>
                    <a:lnTo>
                      <a:pt x="1049" y="207"/>
                    </a:lnTo>
                    <a:cubicBezTo>
                      <a:pt x="998" y="192"/>
                      <a:pt x="943" y="185"/>
                      <a:pt x="887" y="185"/>
                    </a:cubicBezTo>
                    <a:lnTo>
                      <a:pt x="887" y="1"/>
                    </a:lnTo>
                    <a:lnTo>
                      <a:pt x="702" y="1"/>
                    </a:lnTo>
                    <a:lnTo>
                      <a:pt x="702" y="185"/>
                    </a:lnTo>
                    <a:lnTo>
                      <a:pt x="555" y="185"/>
                    </a:ln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5"/>
              <p:cNvSpPr/>
              <p:nvPr/>
            </p:nvSpPr>
            <p:spPr>
              <a:xfrm>
                <a:off x="-1407500" y="4512850"/>
                <a:ext cx="27750" cy="21275"/>
              </a:xfrm>
              <a:custGeom>
                <a:avLst/>
                <a:gdLst/>
                <a:ahLst/>
                <a:cxnLst/>
                <a:rect l="l" t="t" r="r" b="b"/>
                <a:pathLst>
                  <a:path w="1110" h="851" extrusionOk="0">
                    <a:moveTo>
                      <a:pt x="0" y="1"/>
                    </a:moveTo>
                    <a:lnTo>
                      <a:pt x="0" y="38"/>
                    </a:lnTo>
                    <a:lnTo>
                      <a:pt x="0" y="111"/>
                    </a:lnTo>
                    <a:lnTo>
                      <a:pt x="0" y="148"/>
                    </a:lnTo>
                    <a:cubicBezTo>
                      <a:pt x="0" y="148"/>
                      <a:pt x="0" y="185"/>
                      <a:pt x="37" y="185"/>
                    </a:cubicBezTo>
                    <a:cubicBezTo>
                      <a:pt x="37" y="222"/>
                      <a:pt x="74" y="296"/>
                      <a:pt x="148" y="333"/>
                    </a:cubicBezTo>
                    <a:cubicBezTo>
                      <a:pt x="185" y="370"/>
                      <a:pt x="185" y="407"/>
                      <a:pt x="222" y="481"/>
                    </a:cubicBezTo>
                    <a:lnTo>
                      <a:pt x="370" y="592"/>
                    </a:lnTo>
                    <a:cubicBezTo>
                      <a:pt x="407" y="666"/>
                      <a:pt x="444" y="703"/>
                      <a:pt x="518" y="703"/>
                    </a:cubicBezTo>
                    <a:cubicBezTo>
                      <a:pt x="555" y="740"/>
                      <a:pt x="592" y="740"/>
                      <a:pt x="629" y="777"/>
                    </a:cubicBezTo>
                    <a:cubicBezTo>
                      <a:pt x="703" y="777"/>
                      <a:pt x="740" y="851"/>
                      <a:pt x="777" y="851"/>
                    </a:cubicBezTo>
                    <a:lnTo>
                      <a:pt x="999" y="851"/>
                    </a:lnTo>
                    <a:cubicBezTo>
                      <a:pt x="999" y="777"/>
                      <a:pt x="999" y="777"/>
                      <a:pt x="1109" y="777"/>
                    </a:cubicBezTo>
                    <a:lnTo>
                      <a:pt x="814" y="777"/>
                    </a:lnTo>
                    <a:cubicBezTo>
                      <a:pt x="777" y="777"/>
                      <a:pt x="740" y="740"/>
                      <a:pt x="703" y="740"/>
                    </a:cubicBezTo>
                    <a:cubicBezTo>
                      <a:pt x="629" y="740"/>
                      <a:pt x="592" y="703"/>
                      <a:pt x="555" y="666"/>
                    </a:cubicBezTo>
                    <a:cubicBezTo>
                      <a:pt x="481" y="592"/>
                      <a:pt x="444" y="592"/>
                      <a:pt x="407" y="555"/>
                    </a:cubicBezTo>
                    <a:lnTo>
                      <a:pt x="296" y="481"/>
                    </a:lnTo>
                    <a:cubicBezTo>
                      <a:pt x="259" y="407"/>
                      <a:pt x="259" y="370"/>
                      <a:pt x="222" y="333"/>
                    </a:cubicBezTo>
                    <a:cubicBezTo>
                      <a:pt x="185" y="296"/>
                      <a:pt x="185" y="222"/>
                      <a:pt x="148" y="185"/>
                    </a:cubicBezTo>
                    <a:cubicBezTo>
                      <a:pt x="148" y="185"/>
                      <a:pt x="148" y="148"/>
                      <a:pt x="74" y="148"/>
                    </a:cubicBezTo>
                    <a:cubicBezTo>
                      <a:pt x="74" y="148"/>
                      <a:pt x="74" y="74"/>
                      <a:pt x="37" y="74"/>
                    </a:cubicBezTo>
                    <a:cubicBezTo>
                      <a:pt x="37" y="38"/>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5"/>
              <p:cNvSpPr/>
              <p:nvPr/>
            </p:nvSpPr>
            <p:spPr>
              <a:xfrm>
                <a:off x="-1370525" y="4473100"/>
                <a:ext cx="20350" cy="22225"/>
              </a:xfrm>
              <a:custGeom>
                <a:avLst/>
                <a:gdLst/>
                <a:ahLst/>
                <a:cxnLst/>
                <a:rect l="l" t="t" r="r" b="b"/>
                <a:pathLst>
                  <a:path w="814" h="889" extrusionOk="0">
                    <a:moveTo>
                      <a:pt x="0" y="1"/>
                    </a:moveTo>
                    <a:cubicBezTo>
                      <a:pt x="37" y="1"/>
                      <a:pt x="74" y="75"/>
                      <a:pt x="111" y="75"/>
                    </a:cubicBezTo>
                    <a:cubicBezTo>
                      <a:pt x="185" y="75"/>
                      <a:pt x="222" y="112"/>
                      <a:pt x="259" y="149"/>
                    </a:cubicBezTo>
                    <a:cubicBezTo>
                      <a:pt x="296" y="186"/>
                      <a:pt x="370" y="186"/>
                      <a:pt x="407" y="260"/>
                    </a:cubicBezTo>
                    <a:lnTo>
                      <a:pt x="481" y="334"/>
                    </a:lnTo>
                    <a:cubicBezTo>
                      <a:pt x="555" y="371"/>
                      <a:pt x="555" y="444"/>
                      <a:pt x="592" y="481"/>
                    </a:cubicBezTo>
                    <a:cubicBezTo>
                      <a:pt x="629" y="518"/>
                      <a:pt x="629" y="555"/>
                      <a:pt x="666" y="629"/>
                    </a:cubicBezTo>
                    <a:cubicBezTo>
                      <a:pt x="666" y="629"/>
                      <a:pt x="666" y="666"/>
                      <a:pt x="740" y="666"/>
                    </a:cubicBezTo>
                    <a:cubicBezTo>
                      <a:pt x="740" y="666"/>
                      <a:pt x="740" y="703"/>
                      <a:pt x="777" y="703"/>
                    </a:cubicBezTo>
                    <a:cubicBezTo>
                      <a:pt x="740" y="814"/>
                      <a:pt x="777" y="851"/>
                      <a:pt x="814" y="888"/>
                    </a:cubicBezTo>
                    <a:lnTo>
                      <a:pt x="814" y="851"/>
                    </a:lnTo>
                    <a:lnTo>
                      <a:pt x="814" y="814"/>
                    </a:lnTo>
                    <a:lnTo>
                      <a:pt x="814" y="740"/>
                    </a:lnTo>
                    <a:lnTo>
                      <a:pt x="814" y="703"/>
                    </a:lnTo>
                    <a:cubicBezTo>
                      <a:pt x="814" y="703"/>
                      <a:pt x="814" y="666"/>
                      <a:pt x="777" y="666"/>
                    </a:cubicBezTo>
                    <a:cubicBezTo>
                      <a:pt x="777" y="629"/>
                      <a:pt x="740" y="555"/>
                      <a:pt x="666" y="518"/>
                    </a:cubicBezTo>
                    <a:cubicBezTo>
                      <a:pt x="629" y="481"/>
                      <a:pt x="629" y="444"/>
                      <a:pt x="592" y="371"/>
                    </a:cubicBezTo>
                    <a:lnTo>
                      <a:pt x="444" y="260"/>
                    </a:lnTo>
                    <a:cubicBezTo>
                      <a:pt x="407" y="186"/>
                      <a:pt x="370" y="149"/>
                      <a:pt x="296" y="149"/>
                    </a:cubicBezTo>
                    <a:cubicBezTo>
                      <a:pt x="259" y="112"/>
                      <a:pt x="222" y="112"/>
                      <a:pt x="185" y="75"/>
                    </a:cubicBezTo>
                    <a:cubicBezTo>
                      <a:pt x="111" y="75"/>
                      <a:pt x="74"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5"/>
              <p:cNvSpPr/>
              <p:nvPr/>
            </p:nvSpPr>
            <p:spPr>
              <a:xfrm>
                <a:off x="-1436100" y="4546125"/>
                <a:ext cx="51725" cy="52775"/>
              </a:xfrm>
              <a:custGeom>
                <a:avLst/>
                <a:gdLst/>
                <a:ahLst/>
                <a:cxnLst/>
                <a:rect l="l" t="t" r="r" b="b"/>
                <a:pathLst>
                  <a:path w="2069" h="2111" extrusionOk="0">
                    <a:moveTo>
                      <a:pt x="1144" y="1"/>
                    </a:moveTo>
                    <a:cubicBezTo>
                      <a:pt x="1163" y="1"/>
                      <a:pt x="1199" y="18"/>
                      <a:pt x="1235" y="37"/>
                    </a:cubicBezTo>
                    <a:lnTo>
                      <a:pt x="1235" y="37"/>
                    </a:lnTo>
                    <a:cubicBezTo>
                      <a:pt x="1282" y="49"/>
                      <a:pt x="1328" y="63"/>
                      <a:pt x="1373" y="81"/>
                    </a:cubicBezTo>
                    <a:lnTo>
                      <a:pt x="1373" y="81"/>
                    </a:lnTo>
                    <a:cubicBezTo>
                      <a:pt x="1371" y="79"/>
                      <a:pt x="1368" y="77"/>
                      <a:pt x="1366" y="74"/>
                    </a:cubicBezTo>
                    <a:cubicBezTo>
                      <a:pt x="1292" y="1"/>
                      <a:pt x="1218" y="1"/>
                      <a:pt x="1144" y="1"/>
                    </a:cubicBezTo>
                    <a:close/>
                    <a:moveTo>
                      <a:pt x="1373" y="81"/>
                    </a:moveTo>
                    <a:lnTo>
                      <a:pt x="1373" y="81"/>
                    </a:lnTo>
                    <a:cubicBezTo>
                      <a:pt x="1415" y="116"/>
                      <a:pt x="1518" y="150"/>
                      <a:pt x="1588" y="185"/>
                    </a:cubicBezTo>
                    <a:cubicBezTo>
                      <a:pt x="1521" y="145"/>
                      <a:pt x="1448" y="109"/>
                      <a:pt x="1373" y="81"/>
                    </a:cubicBezTo>
                    <a:close/>
                    <a:moveTo>
                      <a:pt x="959" y="1"/>
                    </a:moveTo>
                    <a:cubicBezTo>
                      <a:pt x="641" y="46"/>
                      <a:pt x="378" y="232"/>
                      <a:pt x="232" y="489"/>
                    </a:cubicBezTo>
                    <a:lnTo>
                      <a:pt x="232" y="489"/>
                    </a:lnTo>
                    <a:cubicBezTo>
                      <a:pt x="403" y="275"/>
                      <a:pt x="666" y="131"/>
                      <a:pt x="959" y="111"/>
                    </a:cubicBezTo>
                    <a:cubicBezTo>
                      <a:pt x="985" y="110"/>
                      <a:pt x="1010" y="109"/>
                      <a:pt x="1035" y="109"/>
                    </a:cubicBezTo>
                    <a:cubicBezTo>
                      <a:pt x="1238" y="109"/>
                      <a:pt x="1424" y="165"/>
                      <a:pt x="1577" y="266"/>
                    </a:cubicBezTo>
                    <a:lnTo>
                      <a:pt x="1577" y="266"/>
                    </a:lnTo>
                    <a:cubicBezTo>
                      <a:pt x="1568" y="241"/>
                      <a:pt x="1559" y="215"/>
                      <a:pt x="1551" y="185"/>
                    </a:cubicBezTo>
                    <a:cubicBezTo>
                      <a:pt x="1477" y="148"/>
                      <a:pt x="1403" y="111"/>
                      <a:pt x="1329" y="74"/>
                    </a:cubicBezTo>
                    <a:cubicBezTo>
                      <a:pt x="1310" y="74"/>
                      <a:pt x="1272" y="55"/>
                      <a:pt x="1235" y="37"/>
                    </a:cubicBezTo>
                    <a:lnTo>
                      <a:pt x="1235" y="37"/>
                    </a:lnTo>
                    <a:cubicBezTo>
                      <a:pt x="1145" y="13"/>
                      <a:pt x="1052" y="1"/>
                      <a:pt x="959" y="1"/>
                    </a:cubicBezTo>
                    <a:close/>
                    <a:moveTo>
                      <a:pt x="1577" y="266"/>
                    </a:moveTo>
                    <a:lnTo>
                      <a:pt x="1577" y="266"/>
                    </a:lnTo>
                    <a:cubicBezTo>
                      <a:pt x="1649" y="461"/>
                      <a:pt x="1740" y="531"/>
                      <a:pt x="1773" y="629"/>
                    </a:cubicBezTo>
                    <a:cubicBezTo>
                      <a:pt x="1810" y="703"/>
                      <a:pt x="1884" y="851"/>
                      <a:pt x="1921" y="925"/>
                    </a:cubicBezTo>
                    <a:lnTo>
                      <a:pt x="1921" y="999"/>
                    </a:lnTo>
                    <a:lnTo>
                      <a:pt x="1921" y="1036"/>
                    </a:lnTo>
                    <a:cubicBezTo>
                      <a:pt x="1921" y="1073"/>
                      <a:pt x="1921" y="1184"/>
                      <a:pt x="1884" y="1221"/>
                    </a:cubicBezTo>
                    <a:cubicBezTo>
                      <a:pt x="1847" y="1368"/>
                      <a:pt x="1773" y="1442"/>
                      <a:pt x="1699" y="1553"/>
                    </a:cubicBezTo>
                    <a:cubicBezTo>
                      <a:pt x="1588" y="1627"/>
                      <a:pt x="1514" y="1738"/>
                      <a:pt x="1366" y="1775"/>
                    </a:cubicBezTo>
                    <a:cubicBezTo>
                      <a:pt x="1329" y="1812"/>
                      <a:pt x="1218" y="1812"/>
                      <a:pt x="1181" y="1812"/>
                    </a:cubicBezTo>
                    <a:lnTo>
                      <a:pt x="996" y="1812"/>
                    </a:lnTo>
                    <a:cubicBezTo>
                      <a:pt x="849" y="1812"/>
                      <a:pt x="775" y="1812"/>
                      <a:pt x="664" y="1775"/>
                    </a:cubicBezTo>
                    <a:cubicBezTo>
                      <a:pt x="590" y="1738"/>
                      <a:pt x="479" y="1664"/>
                      <a:pt x="405" y="1590"/>
                    </a:cubicBezTo>
                    <a:cubicBezTo>
                      <a:pt x="294" y="1553"/>
                      <a:pt x="257" y="1442"/>
                      <a:pt x="220" y="1405"/>
                    </a:cubicBezTo>
                    <a:lnTo>
                      <a:pt x="220" y="1405"/>
                    </a:lnTo>
                    <a:cubicBezTo>
                      <a:pt x="230" y="1425"/>
                      <a:pt x="240" y="1445"/>
                      <a:pt x="251" y="1464"/>
                    </a:cubicBezTo>
                    <a:lnTo>
                      <a:pt x="251" y="1464"/>
                    </a:lnTo>
                    <a:cubicBezTo>
                      <a:pt x="160" y="1337"/>
                      <a:pt x="109" y="1186"/>
                      <a:pt x="109" y="1036"/>
                    </a:cubicBezTo>
                    <a:cubicBezTo>
                      <a:pt x="95" y="837"/>
                      <a:pt x="141" y="649"/>
                      <a:pt x="232" y="489"/>
                    </a:cubicBezTo>
                    <a:lnTo>
                      <a:pt x="232" y="489"/>
                    </a:lnTo>
                    <a:cubicBezTo>
                      <a:pt x="80" y="679"/>
                      <a:pt x="0" y="923"/>
                      <a:pt x="35" y="1184"/>
                    </a:cubicBezTo>
                    <a:cubicBezTo>
                      <a:pt x="71" y="1715"/>
                      <a:pt x="479" y="2110"/>
                      <a:pt x="1001" y="2110"/>
                    </a:cubicBezTo>
                    <a:cubicBezTo>
                      <a:pt x="1024" y="2110"/>
                      <a:pt x="1047" y="2109"/>
                      <a:pt x="1070" y="2108"/>
                    </a:cubicBezTo>
                    <a:cubicBezTo>
                      <a:pt x="1625" y="2034"/>
                      <a:pt x="2069" y="1590"/>
                      <a:pt x="1995" y="1036"/>
                    </a:cubicBezTo>
                    <a:cubicBezTo>
                      <a:pt x="1973" y="692"/>
                      <a:pt x="1815" y="424"/>
                      <a:pt x="1577" y="2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5"/>
              <p:cNvSpPr/>
              <p:nvPr/>
            </p:nvSpPr>
            <p:spPr>
              <a:xfrm>
                <a:off x="-1429800" y="4553450"/>
                <a:ext cx="38950" cy="38075"/>
              </a:xfrm>
              <a:custGeom>
                <a:avLst/>
                <a:gdLst/>
                <a:ahLst/>
                <a:cxnLst/>
                <a:rect l="l" t="t" r="r" b="b"/>
                <a:pathLst>
                  <a:path w="1558" h="1523" extrusionOk="0">
                    <a:moveTo>
                      <a:pt x="946" y="93"/>
                    </a:moveTo>
                    <a:lnTo>
                      <a:pt x="946" y="93"/>
                    </a:lnTo>
                    <a:cubicBezTo>
                      <a:pt x="1000" y="140"/>
                      <a:pt x="1053" y="151"/>
                      <a:pt x="1090" y="171"/>
                    </a:cubicBezTo>
                    <a:lnTo>
                      <a:pt x="1090" y="171"/>
                    </a:lnTo>
                    <a:cubicBezTo>
                      <a:pt x="1043" y="138"/>
                      <a:pt x="995" y="112"/>
                      <a:pt x="946" y="93"/>
                    </a:cubicBezTo>
                    <a:close/>
                    <a:moveTo>
                      <a:pt x="1090" y="171"/>
                    </a:moveTo>
                    <a:lnTo>
                      <a:pt x="1090" y="171"/>
                    </a:lnTo>
                    <a:cubicBezTo>
                      <a:pt x="1098" y="176"/>
                      <a:pt x="1106" y="182"/>
                      <a:pt x="1114" y="188"/>
                    </a:cubicBezTo>
                    <a:cubicBezTo>
                      <a:pt x="1107" y="181"/>
                      <a:pt x="1099" y="176"/>
                      <a:pt x="1090" y="171"/>
                    </a:cubicBezTo>
                    <a:close/>
                    <a:moveTo>
                      <a:pt x="4" y="694"/>
                    </a:moveTo>
                    <a:cubicBezTo>
                      <a:pt x="1" y="734"/>
                      <a:pt x="1" y="775"/>
                      <a:pt x="5" y="817"/>
                    </a:cubicBezTo>
                    <a:cubicBezTo>
                      <a:pt x="1" y="775"/>
                      <a:pt x="1" y="734"/>
                      <a:pt x="4" y="694"/>
                    </a:cubicBezTo>
                    <a:close/>
                    <a:moveTo>
                      <a:pt x="782" y="0"/>
                    </a:moveTo>
                    <a:cubicBezTo>
                      <a:pt x="757" y="0"/>
                      <a:pt x="733" y="1"/>
                      <a:pt x="707" y="3"/>
                    </a:cubicBezTo>
                    <a:cubicBezTo>
                      <a:pt x="309" y="36"/>
                      <a:pt x="30" y="338"/>
                      <a:pt x="4" y="694"/>
                    </a:cubicBezTo>
                    <a:lnTo>
                      <a:pt x="4" y="694"/>
                    </a:lnTo>
                    <a:cubicBezTo>
                      <a:pt x="30" y="345"/>
                      <a:pt x="302" y="73"/>
                      <a:pt x="634" y="40"/>
                    </a:cubicBezTo>
                    <a:cubicBezTo>
                      <a:pt x="749" y="40"/>
                      <a:pt x="850" y="55"/>
                      <a:pt x="946" y="93"/>
                    </a:cubicBezTo>
                    <a:lnTo>
                      <a:pt x="946" y="93"/>
                    </a:lnTo>
                    <a:cubicBezTo>
                      <a:pt x="940" y="88"/>
                      <a:pt x="935" y="83"/>
                      <a:pt x="929" y="77"/>
                    </a:cubicBezTo>
                    <a:cubicBezTo>
                      <a:pt x="892" y="77"/>
                      <a:pt x="781" y="40"/>
                      <a:pt x="781" y="40"/>
                    </a:cubicBezTo>
                    <a:cubicBezTo>
                      <a:pt x="818" y="40"/>
                      <a:pt x="892" y="40"/>
                      <a:pt x="929" y="77"/>
                    </a:cubicBezTo>
                    <a:cubicBezTo>
                      <a:pt x="966" y="77"/>
                      <a:pt x="1077" y="151"/>
                      <a:pt x="1114" y="188"/>
                    </a:cubicBezTo>
                    <a:cubicBezTo>
                      <a:pt x="1151" y="225"/>
                      <a:pt x="1188" y="262"/>
                      <a:pt x="1262" y="373"/>
                    </a:cubicBezTo>
                    <a:cubicBezTo>
                      <a:pt x="1373" y="521"/>
                      <a:pt x="1447" y="595"/>
                      <a:pt x="1447" y="706"/>
                    </a:cubicBezTo>
                    <a:lnTo>
                      <a:pt x="1447" y="965"/>
                    </a:lnTo>
                    <a:lnTo>
                      <a:pt x="1299" y="1260"/>
                    </a:lnTo>
                    <a:cubicBezTo>
                      <a:pt x="1262" y="1334"/>
                      <a:pt x="1151" y="1371"/>
                      <a:pt x="1077" y="1445"/>
                    </a:cubicBezTo>
                    <a:cubicBezTo>
                      <a:pt x="966" y="1482"/>
                      <a:pt x="892" y="1482"/>
                      <a:pt x="781" y="1482"/>
                    </a:cubicBezTo>
                    <a:cubicBezTo>
                      <a:pt x="707" y="1482"/>
                      <a:pt x="597" y="1482"/>
                      <a:pt x="523" y="1445"/>
                    </a:cubicBezTo>
                    <a:cubicBezTo>
                      <a:pt x="412" y="1371"/>
                      <a:pt x="375" y="1334"/>
                      <a:pt x="338" y="1297"/>
                    </a:cubicBezTo>
                    <a:lnTo>
                      <a:pt x="190" y="1149"/>
                    </a:lnTo>
                    <a:cubicBezTo>
                      <a:pt x="153" y="1112"/>
                      <a:pt x="153" y="1075"/>
                      <a:pt x="153" y="1001"/>
                    </a:cubicBezTo>
                    <a:cubicBezTo>
                      <a:pt x="153" y="965"/>
                      <a:pt x="153" y="928"/>
                      <a:pt x="79" y="928"/>
                    </a:cubicBezTo>
                    <a:lnTo>
                      <a:pt x="79" y="1001"/>
                    </a:lnTo>
                    <a:cubicBezTo>
                      <a:pt x="79" y="1075"/>
                      <a:pt x="153" y="1112"/>
                      <a:pt x="153" y="1149"/>
                    </a:cubicBezTo>
                    <a:cubicBezTo>
                      <a:pt x="181" y="1177"/>
                      <a:pt x="188" y="1226"/>
                      <a:pt x="205" y="1264"/>
                    </a:cubicBezTo>
                    <a:lnTo>
                      <a:pt x="205" y="1264"/>
                    </a:lnTo>
                    <a:cubicBezTo>
                      <a:pt x="133" y="1151"/>
                      <a:pt x="38" y="984"/>
                      <a:pt x="5" y="817"/>
                    </a:cubicBezTo>
                    <a:lnTo>
                      <a:pt x="5" y="817"/>
                    </a:lnTo>
                    <a:cubicBezTo>
                      <a:pt x="40" y="1235"/>
                      <a:pt x="371" y="1522"/>
                      <a:pt x="750" y="1522"/>
                    </a:cubicBezTo>
                    <a:cubicBezTo>
                      <a:pt x="773" y="1522"/>
                      <a:pt x="795" y="1521"/>
                      <a:pt x="818" y="1519"/>
                    </a:cubicBezTo>
                    <a:cubicBezTo>
                      <a:pt x="1262" y="1482"/>
                      <a:pt x="1558" y="1112"/>
                      <a:pt x="1521" y="706"/>
                    </a:cubicBezTo>
                    <a:cubicBezTo>
                      <a:pt x="1521" y="287"/>
                      <a:pt x="1192" y="0"/>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5"/>
              <p:cNvSpPr/>
              <p:nvPr/>
            </p:nvSpPr>
            <p:spPr>
              <a:xfrm>
                <a:off x="-1423225" y="4558150"/>
                <a:ext cx="25000" cy="28675"/>
              </a:xfrm>
              <a:custGeom>
                <a:avLst/>
                <a:gdLst/>
                <a:ahLst/>
                <a:cxnLst/>
                <a:rect l="l" t="t" r="r" b="b"/>
                <a:pathLst>
                  <a:path w="1000" h="1147" extrusionOk="0">
                    <a:moveTo>
                      <a:pt x="835" y="191"/>
                    </a:moveTo>
                    <a:cubicBezTo>
                      <a:pt x="839" y="194"/>
                      <a:pt x="842" y="198"/>
                      <a:pt x="846" y="202"/>
                    </a:cubicBezTo>
                    <a:lnTo>
                      <a:pt x="846" y="202"/>
                    </a:lnTo>
                    <a:cubicBezTo>
                      <a:pt x="843" y="197"/>
                      <a:pt x="839" y="193"/>
                      <a:pt x="835" y="191"/>
                    </a:cubicBezTo>
                    <a:close/>
                    <a:moveTo>
                      <a:pt x="518" y="259"/>
                    </a:moveTo>
                    <a:cubicBezTo>
                      <a:pt x="555" y="259"/>
                      <a:pt x="629" y="259"/>
                      <a:pt x="629" y="370"/>
                    </a:cubicBezTo>
                    <a:cubicBezTo>
                      <a:pt x="629" y="444"/>
                      <a:pt x="555" y="518"/>
                      <a:pt x="518" y="518"/>
                    </a:cubicBezTo>
                    <a:lnTo>
                      <a:pt x="444" y="518"/>
                    </a:lnTo>
                    <a:lnTo>
                      <a:pt x="444" y="407"/>
                    </a:lnTo>
                    <a:lnTo>
                      <a:pt x="444" y="333"/>
                    </a:lnTo>
                    <a:lnTo>
                      <a:pt x="518" y="259"/>
                    </a:lnTo>
                    <a:close/>
                    <a:moveTo>
                      <a:pt x="993" y="697"/>
                    </a:moveTo>
                    <a:cubicBezTo>
                      <a:pt x="997" y="710"/>
                      <a:pt x="999" y="724"/>
                      <a:pt x="999" y="740"/>
                    </a:cubicBezTo>
                    <a:lnTo>
                      <a:pt x="999" y="703"/>
                    </a:lnTo>
                    <a:lnTo>
                      <a:pt x="993" y="697"/>
                    </a:lnTo>
                    <a:close/>
                    <a:moveTo>
                      <a:pt x="999" y="740"/>
                    </a:moveTo>
                    <a:cubicBezTo>
                      <a:pt x="999" y="752"/>
                      <a:pt x="999" y="765"/>
                      <a:pt x="998" y="777"/>
                    </a:cubicBezTo>
                    <a:lnTo>
                      <a:pt x="999" y="777"/>
                    </a:lnTo>
                    <a:lnTo>
                      <a:pt x="999" y="740"/>
                    </a:lnTo>
                    <a:close/>
                    <a:moveTo>
                      <a:pt x="629" y="629"/>
                    </a:moveTo>
                    <a:cubicBezTo>
                      <a:pt x="666" y="629"/>
                      <a:pt x="740" y="629"/>
                      <a:pt x="740" y="777"/>
                    </a:cubicBezTo>
                    <a:cubicBezTo>
                      <a:pt x="740" y="887"/>
                      <a:pt x="666" y="924"/>
                      <a:pt x="629" y="924"/>
                    </a:cubicBezTo>
                    <a:lnTo>
                      <a:pt x="481" y="924"/>
                    </a:lnTo>
                    <a:lnTo>
                      <a:pt x="481" y="777"/>
                    </a:lnTo>
                    <a:lnTo>
                      <a:pt x="481" y="629"/>
                    </a:lnTo>
                    <a:close/>
                    <a:moveTo>
                      <a:pt x="297" y="0"/>
                    </a:moveTo>
                    <a:lnTo>
                      <a:pt x="297" y="148"/>
                    </a:lnTo>
                    <a:lnTo>
                      <a:pt x="1" y="148"/>
                    </a:lnTo>
                    <a:lnTo>
                      <a:pt x="1" y="259"/>
                    </a:lnTo>
                    <a:lnTo>
                      <a:pt x="112" y="259"/>
                    </a:lnTo>
                    <a:cubicBezTo>
                      <a:pt x="149" y="259"/>
                      <a:pt x="149" y="259"/>
                      <a:pt x="149" y="333"/>
                    </a:cubicBezTo>
                    <a:lnTo>
                      <a:pt x="149" y="555"/>
                    </a:lnTo>
                    <a:lnTo>
                      <a:pt x="186" y="813"/>
                    </a:lnTo>
                    <a:cubicBezTo>
                      <a:pt x="186" y="887"/>
                      <a:pt x="186" y="887"/>
                      <a:pt x="149" y="887"/>
                    </a:cubicBezTo>
                    <a:lnTo>
                      <a:pt x="75" y="887"/>
                    </a:lnTo>
                    <a:lnTo>
                      <a:pt x="75" y="998"/>
                    </a:lnTo>
                    <a:lnTo>
                      <a:pt x="334" y="998"/>
                    </a:lnTo>
                    <a:lnTo>
                      <a:pt x="334" y="1146"/>
                    </a:lnTo>
                    <a:lnTo>
                      <a:pt x="481" y="1146"/>
                    </a:lnTo>
                    <a:lnTo>
                      <a:pt x="481" y="998"/>
                    </a:lnTo>
                    <a:lnTo>
                      <a:pt x="555" y="998"/>
                    </a:lnTo>
                    <a:lnTo>
                      <a:pt x="555" y="1146"/>
                    </a:lnTo>
                    <a:lnTo>
                      <a:pt x="703" y="1146"/>
                    </a:lnTo>
                    <a:lnTo>
                      <a:pt x="703" y="998"/>
                    </a:lnTo>
                    <a:cubicBezTo>
                      <a:pt x="843" y="998"/>
                      <a:pt x="982" y="966"/>
                      <a:pt x="998" y="777"/>
                    </a:cubicBezTo>
                    <a:lnTo>
                      <a:pt x="925" y="777"/>
                    </a:lnTo>
                    <a:lnTo>
                      <a:pt x="925" y="740"/>
                    </a:lnTo>
                    <a:lnTo>
                      <a:pt x="925" y="703"/>
                    </a:lnTo>
                    <a:lnTo>
                      <a:pt x="925" y="629"/>
                    </a:lnTo>
                    <a:lnTo>
                      <a:pt x="993" y="697"/>
                    </a:lnTo>
                    <a:lnTo>
                      <a:pt x="993" y="697"/>
                    </a:lnTo>
                    <a:cubicBezTo>
                      <a:pt x="963" y="584"/>
                      <a:pt x="814" y="555"/>
                      <a:pt x="814" y="555"/>
                    </a:cubicBezTo>
                    <a:cubicBezTo>
                      <a:pt x="814" y="555"/>
                      <a:pt x="925" y="518"/>
                      <a:pt x="888" y="333"/>
                    </a:cubicBezTo>
                    <a:cubicBezTo>
                      <a:pt x="888" y="270"/>
                      <a:pt x="871" y="229"/>
                      <a:pt x="846" y="202"/>
                    </a:cubicBezTo>
                    <a:lnTo>
                      <a:pt x="846" y="202"/>
                    </a:lnTo>
                    <a:cubicBezTo>
                      <a:pt x="849" y="207"/>
                      <a:pt x="851" y="213"/>
                      <a:pt x="851" y="222"/>
                    </a:cubicBezTo>
                    <a:lnTo>
                      <a:pt x="851" y="259"/>
                    </a:lnTo>
                    <a:cubicBezTo>
                      <a:pt x="851" y="259"/>
                      <a:pt x="814" y="259"/>
                      <a:pt x="814" y="222"/>
                    </a:cubicBezTo>
                    <a:cubicBezTo>
                      <a:pt x="740" y="185"/>
                      <a:pt x="740" y="185"/>
                      <a:pt x="703" y="185"/>
                    </a:cubicBezTo>
                    <a:lnTo>
                      <a:pt x="814" y="185"/>
                    </a:lnTo>
                    <a:cubicBezTo>
                      <a:pt x="814" y="185"/>
                      <a:pt x="825" y="185"/>
                      <a:pt x="835" y="191"/>
                    </a:cubicBezTo>
                    <a:lnTo>
                      <a:pt x="835" y="191"/>
                    </a:lnTo>
                    <a:cubicBezTo>
                      <a:pt x="785" y="148"/>
                      <a:pt x="712" y="148"/>
                      <a:pt x="666" y="148"/>
                    </a:cubicBezTo>
                    <a:lnTo>
                      <a:pt x="666" y="0"/>
                    </a:lnTo>
                    <a:lnTo>
                      <a:pt x="518" y="0"/>
                    </a:lnTo>
                    <a:lnTo>
                      <a:pt x="518" y="148"/>
                    </a:lnTo>
                    <a:lnTo>
                      <a:pt x="444" y="148"/>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5"/>
              <p:cNvSpPr/>
              <p:nvPr/>
            </p:nvSpPr>
            <p:spPr>
              <a:xfrm>
                <a:off x="-1429675" y="4578475"/>
                <a:ext cx="12950" cy="15725"/>
              </a:xfrm>
              <a:custGeom>
                <a:avLst/>
                <a:gdLst/>
                <a:ahLst/>
                <a:cxnLst/>
                <a:rect l="l" t="t" r="r" b="b"/>
                <a:pathLst>
                  <a:path w="518" h="629" extrusionOk="0">
                    <a:moveTo>
                      <a:pt x="0" y="0"/>
                    </a:moveTo>
                    <a:lnTo>
                      <a:pt x="0" y="37"/>
                    </a:lnTo>
                    <a:lnTo>
                      <a:pt x="0" y="111"/>
                    </a:lnTo>
                    <a:lnTo>
                      <a:pt x="0" y="148"/>
                    </a:lnTo>
                    <a:lnTo>
                      <a:pt x="0" y="185"/>
                    </a:lnTo>
                    <a:cubicBezTo>
                      <a:pt x="0" y="259"/>
                      <a:pt x="37" y="259"/>
                      <a:pt x="37" y="296"/>
                    </a:cubicBezTo>
                    <a:cubicBezTo>
                      <a:pt x="37" y="333"/>
                      <a:pt x="111" y="333"/>
                      <a:pt x="111" y="370"/>
                    </a:cubicBezTo>
                    <a:lnTo>
                      <a:pt x="185" y="481"/>
                    </a:lnTo>
                    <a:cubicBezTo>
                      <a:pt x="222" y="518"/>
                      <a:pt x="222" y="518"/>
                      <a:pt x="296" y="518"/>
                    </a:cubicBezTo>
                    <a:cubicBezTo>
                      <a:pt x="333" y="518"/>
                      <a:pt x="333" y="555"/>
                      <a:pt x="370" y="555"/>
                    </a:cubicBezTo>
                    <a:cubicBezTo>
                      <a:pt x="407" y="555"/>
                      <a:pt x="407" y="629"/>
                      <a:pt x="481" y="629"/>
                    </a:cubicBezTo>
                    <a:lnTo>
                      <a:pt x="518" y="629"/>
                    </a:lnTo>
                    <a:cubicBezTo>
                      <a:pt x="481" y="629"/>
                      <a:pt x="481" y="555"/>
                      <a:pt x="407" y="555"/>
                    </a:cubicBezTo>
                    <a:cubicBezTo>
                      <a:pt x="370" y="555"/>
                      <a:pt x="370" y="518"/>
                      <a:pt x="333" y="518"/>
                    </a:cubicBezTo>
                    <a:cubicBezTo>
                      <a:pt x="296" y="518"/>
                      <a:pt x="296" y="481"/>
                      <a:pt x="222" y="481"/>
                    </a:cubicBezTo>
                    <a:lnTo>
                      <a:pt x="148" y="370"/>
                    </a:lnTo>
                    <a:cubicBezTo>
                      <a:pt x="111" y="333"/>
                      <a:pt x="111" y="333"/>
                      <a:pt x="111" y="296"/>
                    </a:cubicBezTo>
                    <a:cubicBezTo>
                      <a:pt x="111" y="222"/>
                      <a:pt x="37" y="222"/>
                      <a:pt x="37" y="185"/>
                    </a:cubicBezTo>
                    <a:lnTo>
                      <a:pt x="37" y="148"/>
                    </a:lnTo>
                    <a:lnTo>
                      <a:pt x="37" y="111"/>
                    </a:lnTo>
                    <a:cubicBezTo>
                      <a:pt x="37" y="37"/>
                      <a:pt x="37"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5"/>
              <p:cNvSpPr/>
              <p:nvPr/>
            </p:nvSpPr>
            <p:spPr>
              <a:xfrm>
                <a:off x="-1401025" y="4553525"/>
                <a:ext cx="10175" cy="13875"/>
              </a:xfrm>
              <a:custGeom>
                <a:avLst/>
                <a:gdLst/>
                <a:ahLst/>
                <a:cxnLst/>
                <a:rect l="l" t="t" r="r" b="b"/>
                <a:pathLst>
                  <a:path w="407" h="555" extrusionOk="0">
                    <a:moveTo>
                      <a:pt x="1" y="0"/>
                    </a:moveTo>
                    <a:lnTo>
                      <a:pt x="1" y="0"/>
                    </a:lnTo>
                    <a:cubicBezTo>
                      <a:pt x="37" y="1"/>
                      <a:pt x="37" y="37"/>
                      <a:pt x="111" y="37"/>
                    </a:cubicBezTo>
                    <a:cubicBezTo>
                      <a:pt x="148" y="37"/>
                      <a:pt x="148" y="74"/>
                      <a:pt x="185" y="74"/>
                    </a:cubicBezTo>
                    <a:lnTo>
                      <a:pt x="296" y="185"/>
                    </a:lnTo>
                    <a:cubicBezTo>
                      <a:pt x="333" y="222"/>
                      <a:pt x="333" y="222"/>
                      <a:pt x="333" y="259"/>
                    </a:cubicBezTo>
                    <a:cubicBezTo>
                      <a:pt x="333" y="333"/>
                      <a:pt x="370" y="333"/>
                      <a:pt x="370" y="370"/>
                    </a:cubicBezTo>
                    <a:lnTo>
                      <a:pt x="370" y="407"/>
                    </a:lnTo>
                    <a:lnTo>
                      <a:pt x="370" y="444"/>
                    </a:lnTo>
                    <a:cubicBezTo>
                      <a:pt x="370" y="518"/>
                      <a:pt x="370" y="518"/>
                      <a:pt x="407" y="555"/>
                    </a:cubicBezTo>
                    <a:lnTo>
                      <a:pt x="407" y="518"/>
                    </a:lnTo>
                    <a:lnTo>
                      <a:pt x="407" y="444"/>
                    </a:lnTo>
                    <a:lnTo>
                      <a:pt x="407" y="407"/>
                    </a:lnTo>
                    <a:lnTo>
                      <a:pt x="407" y="370"/>
                    </a:lnTo>
                    <a:cubicBezTo>
                      <a:pt x="407" y="296"/>
                      <a:pt x="370" y="296"/>
                      <a:pt x="370" y="259"/>
                    </a:cubicBezTo>
                    <a:cubicBezTo>
                      <a:pt x="370" y="222"/>
                      <a:pt x="333" y="222"/>
                      <a:pt x="333" y="185"/>
                    </a:cubicBezTo>
                    <a:lnTo>
                      <a:pt x="222" y="74"/>
                    </a:lnTo>
                    <a:cubicBezTo>
                      <a:pt x="185" y="37"/>
                      <a:pt x="185" y="37"/>
                      <a:pt x="148" y="37"/>
                    </a:cubicBezTo>
                    <a:cubicBezTo>
                      <a:pt x="38" y="37"/>
                      <a:pt x="37" y="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5"/>
              <p:cNvSpPr/>
              <p:nvPr/>
            </p:nvSpPr>
            <p:spPr>
              <a:xfrm>
                <a:off x="-1314150" y="4127250"/>
                <a:ext cx="57325" cy="55700"/>
              </a:xfrm>
              <a:custGeom>
                <a:avLst/>
                <a:gdLst/>
                <a:ahLst/>
                <a:cxnLst/>
                <a:rect l="l" t="t" r="r" b="b"/>
                <a:pathLst>
                  <a:path w="2293" h="2228" extrusionOk="0">
                    <a:moveTo>
                      <a:pt x="1109" y="45"/>
                    </a:moveTo>
                    <a:cubicBezTo>
                      <a:pt x="1093" y="61"/>
                      <a:pt x="1084" y="70"/>
                      <a:pt x="1079" y="72"/>
                    </a:cubicBezTo>
                    <a:lnTo>
                      <a:pt x="1079" y="72"/>
                    </a:lnTo>
                    <a:cubicBezTo>
                      <a:pt x="1073" y="70"/>
                      <a:pt x="1073" y="61"/>
                      <a:pt x="1073" y="45"/>
                    </a:cubicBezTo>
                    <a:lnTo>
                      <a:pt x="1073" y="45"/>
                    </a:lnTo>
                    <a:cubicBezTo>
                      <a:pt x="1073" y="63"/>
                      <a:pt x="1073" y="72"/>
                      <a:pt x="1077" y="72"/>
                    </a:cubicBezTo>
                    <a:cubicBezTo>
                      <a:pt x="1078" y="72"/>
                      <a:pt x="1078" y="72"/>
                      <a:pt x="1079" y="72"/>
                    </a:cubicBezTo>
                    <a:lnTo>
                      <a:pt x="1079" y="72"/>
                    </a:lnTo>
                    <a:cubicBezTo>
                      <a:pt x="1080" y="72"/>
                      <a:pt x="1081" y="72"/>
                      <a:pt x="1082" y="72"/>
                    </a:cubicBezTo>
                    <a:cubicBezTo>
                      <a:pt x="1091" y="72"/>
                      <a:pt x="1109" y="63"/>
                      <a:pt x="1146" y="45"/>
                    </a:cubicBezTo>
                    <a:close/>
                    <a:moveTo>
                      <a:pt x="1591" y="119"/>
                    </a:moveTo>
                    <a:cubicBezTo>
                      <a:pt x="1663" y="149"/>
                      <a:pt x="1736" y="186"/>
                      <a:pt x="1812" y="230"/>
                    </a:cubicBezTo>
                    <a:lnTo>
                      <a:pt x="1591" y="119"/>
                    </a:lnTo>
                    <a:close/>
                    <a:moveTo>
                      <a:pt x="875" y="2184"/>
                    </a:moveTo>
                    <a:cubicBezTo>
                      <a:pt x="950" y="2216"/>
                      <a:pt x="1035" y="2223"/>
                      <a:pt x="1111" y="2225"/>
                    </a:cubicBezTo>
                    <a:lnTo>
                      <a:pt x="1111" y="2225"/>
                    </a:lnTo>
                    <a:cubicBezTo>
                      <a:pt x="1030" y="2220"/>
                      <a:pt x="951" y="2206"/>
                      <a:pt x="875" y="2184"/>
                    </a:cubicBezTo>
                    <a:close/>
                    <a:moveTo>
                      <a:pt x="1193" y="0"/>
                    </a:moveTo>
                    <a:cubicBezTo>
                      <a:pt x="1153" y="0"/>
                      <a:pt x="1113" y="3"/>
                      <a:pt x="1073" y="8"/>
                    </a:cubicBezTo>
                    <a:cubicBezTo>
                      <a:pt x="444" y="45"/>
                      <a:pt x="0" y="599"/>
                      <a:pt x="37" y="1191"/>
                    </a:cubicBezTo>
                    <a:cubicBezTo>
                      <a:pt x="67" y="1658"/>
                      <a:pt x="419" y="2056"/>
                      <a:pt x="875" y="2184"/>
                    </a:cubicBezTo>
                    <a:lnTo>
                      <a:pt x="875" y="2184"/>
                    </a:lnTo>
                    <a:cubicBezTo>
                      <a:pt x="854" y="2176"/>
                      <a:pt x="833" y="2165"/>
                      <a:pt x="814" y="2152"/>
                    </a:cubicBezTo>
                    <a:cubicBezTo>
                      <a:pt x="703" y="2115"/>
                      <a:pt x="592" y="2078"/>
                      <a:pt x="555" y="1967"/>
                    </a:cubicBezTo>
                    <a:cubicBezTo>
                      <a:pt x="487" y="1899"/>
                      <a:pt x="424" y="1827"/>
                      <a:pt x="372" y="1751"/>
                    </a:cubicBezTo>
                    <a:lnTo>
                      <a:pt x="372" y="1751"/>
                    </a:lnTo>
                    <a:cubicBezTo>
                      <a:pt x="371" y="1749"/>
                      <a:pt x="371" y="1747"/>
                      <a:pt x="370" y="1746"/>
                    </a:cubicBezTo>
                    <a:lnTo>
                      <a:pt x="370" y="1746"/>
                    </a:lnTo>
                    <a:cubicBezTo>
                      <a:pt x="371" y="1747"/>
                      <a:pt x="371" y="1749"/>
                      <a:pt x="372" y="1751"/>
                    </a:cubicBezTo>
                    <a:lnTo>
                      <a:pt x="372" y="1751"/>
                    </a:lnTo>
                    <a:cubicBezTo>
                      <a:pt x="348" y="1715"/>
                      <a:pt x="326" y="1680"/>
                      <a:pt x="306" y="1643"/>
                    </a:cubicBezTo>
                    <a:lnTo>
                      <a:pt x="306" y="1643"/>
                    </a:lnTo>
                    <a:cubicBezTo>
                      <a:pt x="285" y="1609"/>
                      <a:pt x="266" y="1575"/>
                      <a:pt x="261" y="1541"/>
                    </a:cubicBezTo>
                    <a:lnTo>
                      <a:pt x="261" y="1541"/>
                    </a:lnTo>
                    <a:cubicBezTo>
                      <a:pt x="273" y="1576"/>
                      <a:pt x="289" y="1610"/>
                      <a:pt x="306" y="1643"/>
                    </a:cubicBezTo>
                    <a:lnTo>
                      <a:pt x="306" y="1643"/>
                    </a:lnTo>
                    <a:cubicBezTo>
                      <a:pt x="328" y="1677"/>
                      <a:pt x="353" y="1711"/>
                      <a:pt x="370" y="1745"/>
                    </a:cubicBezTo>
                    <a:cubicBezTo>
                      <a:pt x="333" y="1671"/>
                      <a:pt x="259" y="1561"/>
                      <a:pt x="259" y="1524"/>
                    </a:cubicBezTo>
                    <a:lnTo>
                      <a:pt x="259" y="1524"/>
                    </a:lnTo>
                    <a:cubicBezTo>
                      <a:pt x="259" y="1529"/>
                      <a:pt x="260" y="1535"/>
                      <a:pt x="261" y="1541"/>
                    </a:cubicBezTo>
                    <a:lnTo>
                      <a:pt x="261" y="1541"/>
                    </a:lnTo>
                    <a:cubicBezTo>
                      <a:pt x="257" y="1532"/>
                      <a:pt x="254" y="1523"/>
                      <a:pt x="251" y="1514"/>
                    </a:cubicBezTo>
                    <a:lnTo>
                      <a:pt x="251" y="1514"/>
                    </a:lnTo>
                    <a:cubicBezTo>
                      <a:pt x="254" y="1518"/>
                      <a:pt x="256" y="1521"/>
                      <a:pt x="259" y="1524"/>
                    </a:cubicBezTo>
                    <a:cubicBezTo>
                      <a:pt x="259" y="1494"/>
                      <a:pt x="236" y="1441"/>
                      <a:pt x="226" y="1402"/>
                    </a:cubicBezTo>
                    <a:lnTo>
                      <a:pt x="226" y="1402"/>
                    </a:lnTo>
                    <a:cubicBezTo>
                      <a:pt x="224" y="1381"/>
                      <a:pt x="222" y="1360"/>
                      <a:pt x="222" y="1339"/>
                    </a:cubicBezTo>
                    <a:cubicBezTo>
                      <a:pt x="37" y="599"/>
                      <a:pt x="518" y="82"/>
                      <a:pt x="1073" y="45"/>
                    </a:cubicBezTo>
                    <a:cubicBezTo>
                      <a:pt x="1117" y="38"/>
                      <a:pt x="1160" y="35"/>
                      <a:pt x="1203" y="35"/>
                    </a:cubicBezTo>
                    <a:cubicBezTo>
                      <a:pt x="1248" y="35"/>
                      <a:pt x="1292" y="39"/>
                      <a:pt x="1336" y="45"/>
                    </a:cubicBezTo>
                    <a:lnTo>
                      <a:pt x="1336" y="45"/>
                    </a:lnTo>
                    <a:cubicBezTo>
                      <a:pt x="1318" y="45"/>
                      <a:pt x="1304" y="45"/>
                      <a:pt x="1294" y="45"/>
                    </a:cubicBezTo>
                    <a:lnTo>
                      <a:pt x="1257" y="45"/>
                    </a:lnTo>
                    <a:cubicBezTo>
                      <a:pt x="1294" y="45"/>
                      <a:pt x="1368" y="82"/>
                      <a:pt x="1479" y="82"/>
                    </a:cubicBezTo>
                    <a:lnTo>
                      <a:pt x="1738" y="230"/>
                    </a:lnTo>
                    <a:cubicBezTo>
                      <a:pt x="1849" y="267"/>
                      <a:pt x="1923" y="377"/>
                      <a:pt x="1997" y="488"/>
                    </a:cubicBezTo>
                    <a:cubicBezTo>
                      <a:pt x="2034" y="599"/>
                      <a:pt x="2071" y="747"/>
                      <a:pt x="2108" y="858"/>
                    </a:cubicBezTo>
                    <a:lnTo>
                      <a:pt x="2108" y="932"/>
                    </a:lnTo>
                    <a:lnTo>
                      <a:pt x="2108" y="969"/>
                    </a:lnTo>
                    <a:lnTo>
                      <a:pt x="2108" y="1006"/>
                    </a:lnTo>
                    <a:lnTo>
                      <a:pt x="2108" y="1043"/>
                    </a:lnTo>
                    <a:lnTo>
                      <a:pt x="2108" y="1117"/>
                    </a:lnTo>
                    <a:lnTo>
                      <a:pt x="2108" y="1154"/>
                    </a:lnTo>
                    <a:lnTo>
                      <a:pt x="2108" y="1191"/>
                    </a:lnTo>
                    <a:lnTo>
                      <a:pt x="2108" y="1228"/>
                    </a:lnTo>
                    <a:cubicBezTo>
                      <a:pt x="2108" y="1339"/>
                      <a:pt x="2108" y="1376"/>
                      <a:pt x="2071" y="1487"/>
                    </a:cubicBezTo>
                    <a:cubicBezTo>
                      <a:pt x="2034" y="1598"/>
                      <a:pt x="1997" y="1745"/>
                      <a:pt x="1886" y="1856"/>
                    </a:cubicBezTo>
                    <a:cubicBezTo>
                      <a:pt x="1812" y="1930"/>
                      <a:pt x="1664" y="2041"/>
                      <a:pt x="1590" y="2115"/>
                    </a:cubicBezTo>
                    <a:cubicBezTo>
                      <a:pt x="1516" y="2152"/>
                      <a:pt x="1442" y="2152"/>
                      <a:pt x="1368" y="2152"/>
                    </a:cubicBezTo>
                    <a:cubicBezTo>
                      <a:pt x="1331" y="2152"/>
                      <a:pt x="1257" y="2226"/>
                      <a:pt x="1183" y="2226"/>
                    </a:cubicBezTo>
                    <a:cubicBezTo>
                      <a:pt x="1161" y="2226"/>
                      <a:pt x="1137" y="2226"/>
                      <a:pt x="1111" y="2225"/>
                    </a:cubicBezTo>
                    <a:lnTo>
                      <a:pt x="1111" y="2225"/>
                    </a:lnTo>
                    <a:cubicBezTo>
                      <a:pt x="1137" y="2227"/>
                      <a:pt x="1163" y="2228"/>
                      <a:pt x="1189" y="2228"/>
                    </a:cubicBezTo>
                    <a:cubicBezTo>
                      <a:pt x="1212" y="2228"/>
                      <a:pt x="1235" y="2227"/>
                      <a:pt x="1257" y="2226"/>
                    </a:cubicBezTo>
                    <a:cubicBezTo>
                      <a:pt x="1849" y="2152"/>
                      <a:pt x="2293" y="1598"/>
                      <a:pt x="2256" y="1006"/>
                    </a:cubicBezTo>
                    <a:cubicBezTo>
                      <a:pt x="2221" y="455"/>
                      <a:pt x="1738" y="0"/>
                      <a:pt x="1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5"/>
              <p:cNvSpPr/>
              <p:nvPr/>
            </p:nvSpPr>
            <p:spPr>
              <a:xfrm>
                <a:off x="-1307675" y="4132925"/>
                <a:ext cx="45300" cy="42675"/>
              </a:xfrm>
              <a:custGeom>
                <a:avLst/>
                <a:gdLst/>
                <a:ahLst/>
                <a:cxnLst/>
                <a:rect l="l" t="t" r="r" b="b"/>
                <a:pathLst>
                  <a:path w="1812" h="1707" extrusionOk="0">
                    <a:moveTo>
                      <a:pt x="998" y="40"/>
                    </a:moveTo>
                    <a:cubicBezTo>
                      <a:pt x="1035" y="40"/>
                      <a:pt x="1072" y="40"/>
                      <a:pt x="1183" y="77"/>
                    </a:cubicBezTo>
                    <a:cubicBezTo>
                      <a:pt x="1109" y="77"/>
                      <a:pt x="1035" y="40"/>
                      <a:pt x="998" y="40"/>
                    </a:cubicBezTo>
                    <a:close/>
                    <a:moveTo>
                      <a:pt x="111" y="927"/>
                    </a:moveTo>
                    <a:lnTo>
                      <a:pt x="111" y="927"/>
                    </a:lnTo>
                    <a:cubicBezTo>
                      <a:pt x="111" y="974"/>
                      <a:pt x="126" y="1020"/>
                      <a:pt x="137" y="1020"/>
                    </a:cubicBezTo>
                    <a:cubicBezTo>
                      <a:pt x="140" y="1020"/>
                      <a:pt x="144" y="1015"/>
                      <a:pt x="146" y="1002"/>
                    </a:cubicBezTo>
                    <a:lnTo>
                      <a:pt x="146" y="1002"/>
                    </a:lnTo>
                    <a:cubicBezTo>
                      <a:pt x="148" y="1022"/>
                      <a:pt x="148" y="1046"/>
                      <a:pt x="148" y="1075"/>
                    </a:cubicBezTo>
                    <a:cubicBezTo>
                      <a:pt x="148" y="1109"/>
                      <a:pt x="180" y="1144"/>
                      <a:pt x="185" y="1239"/>
                    </a:cubicBezTo>
                    <a:lnTo>
                      <a:pt x="185" y="1239"/>
                    </a:lnTo>
                    <a:cubicBezTo>
                      <a:pt x="136" y="1140"/>
                      <a:pt x="111" y="1033"/>
                      <a:pt x="111" y="927"/>
                    </a:cubicBezTo>
                    <a:close/>
                    <a:moveTo>
                      <a:pt x="199" y="1267"/>
                    </a:moveTo>
                    <a:lnTo>
                      <a:pt x="199" y="1267"/>
                    </a:lnTo>
                    <a:cubicBezTo>
                      <a:pt x="264" y="1302"/>
                      <a:pt x="298" y="1341"/>
                      <a:pt x="333" y="1444"/>
                    </a:cubicBezTo>
                    <a:cubicBezTo>
                      <a:pt x="278" y="1390"/>
                      <a:pt x="234" y="1330"/>
                      <a:pt x="199" y="1267"/>
                    </a:cubicBezTo>
                    <a:close/>
                    <a:moveTo>
                      <a:pt x="850" y="40"/>
                    </a:moveTo>
                    <a:cubicBezTo>
                      <a:pt x="968" y="40"/>
                      <a:pt x="1085" y="54"/>
                      <a:pt x="1193" y="94"/>
                    </a:cubicBezTo>
                    <a:lnTo>
                      <a:pt x="1193" y="94"/>
                    </a:lnTo>
                    <a:cubicBezTo>
                      <a:pt x="1233" y="151"/>
                      <a:pt x="1300" y="154"/>
                      <a:pt x="1368" y="187"/>
                    </a:cubicBezTo>
                    <a:cubicBezTo>
                      <a:pt x="1339" y="173"/>
                      <a:pt x="1311" y="153"/>
                      <a:pt x="1284" y="134"/>
                    </a:cubicBezTo>
                    <a:lnTo>
                      <a:pt x="1284" y="134"/>
                    </a:lnTo>
                    <a:cubicBezTo>
                      <a:pt x="1313" y="150"/>
                      <a:pt x="1341" y="167"/>
                      <a:pt x="1368" y="187"/>
                    </a:cubicBezTo>
                    <a:lnTo>
                      <a:pt x="1553" y="372"/>
                    </a:lnTo>
                    <a:cubicBezTo>
                      <a:pt x="1590" y="446"/>
                      <a:pt x="1627" y="557"/>
                      <a:pt x="1627" y="631"/>
                    </a:cubicBezTo>
                    <a:lnTo>
                      <a:pt x="1627" y="964"/>
                    </a:lnTo>
                    <a:lnTo>
                      <a:pt x="1479" y="1260"/>
                    </a:lnTo>
                    <a:cubicBezTo>
                      <a:pt x="1405" y="1334"/>
                      <a:pt x="1368" y="1371"/>
                      <a:pt x="1220" y="1444"/>
                    </a:cubicBezTo>
                    <a:cubicBezTo>
                      <a:pt x="1109" y="1481"/>
                      <a:pt x="1035" y="1518"/>
                      <a:pt x="887" y="1518"/>
                    </a:cubicBezTo>
                    <a:cubicBezTo>
                      <a:pt x="814" y="1518"/>
                      <a:pt x="703" y="1518"/>
                      <a:pt x="629" y="1481"/>
                    </a:cubicBezTo>
                    <a:cubicBezTo>
                      <a:pt x="518" y="1444"/>
                      <a:pt x="444" y="1371"/>
                      <a:pt x="370" y="1334"/>
                    </a:cubicBezTo>
                    <a:cubicBezTo>
                      <a:pt x="333" y="1297"/>
                      <a:pt x="296" y="1186"/>
                      <a:pt x="259" y="1149"/>
                    </a:cubicBezTo>
                    <a:cubicBezTo>
                      <a:pt x="185" y="1112"/>
                      <a:pt x="185" y="1075"/>
                      <a:pt x="148" y="964"/>
                    </a:cubicBezTo>
                    <a:cubicBezTo>
                      <a:pt x="148" y="981"/>
                      <a:pt x="147" y="993"/>
                      <a:pt x="146" y="1002"/>
                    </a:cubicBezTo>
                    <a:lnTo>
                      <a:pt x="146" y="1002"/>
                    </a:lnTo>
                    <a:cubicBezTo>
                      <a:pt x="142" y="972"/>
                      <a:pt x="133" y="949"/>
                      <a:pt x="111" y="927"/>
                    </a:cubicBezTo>
                    <a:lnTo>
                      <a:pt x="111" y="927"/>
                    </a:lnTo>
                    <a:cubicBezTo>
                      <a:pt x="111" y="927"/>
                      <a:pt x="111" y="927"/>
                      <a:pt x="111" y="927"/>
                    </a:cubicBezTo>
                    <a:cubicBezTo>
                      <a:pt x="74" y="446"/>
                      <a:pt x="370" y="77"/>
                      <a:pt x="850" y="40"/>
                    </a:cubicBezTo>
                    <a:close/>
                    <a:moveTo>
                      <a:pt x="912" y="0"/>
                    </a:moveTo>
                    <a:cubicBezTo>
                      <a:pt x="892" y="0"/>
                      <a:pt x="871" y="1"/>
                      <a:pt x="850" y="3"/>
                    </a:cubicBezTo>
                    <a:cubicBezTo>
                      <a:pt x="370" y="40"/>
                      <a:pt x="0" y="446"/>
                      <a:pt x="74" y="927"/>
                    </a:cubicBezTo>
                    <a:cubicBezTo>
                      <a:pt x="74" y="1415"/>
                      <a:pt x="436" y="1706"/>
                      <a:pt x="912" y="1706"/>
                    </a:cubicBezTo>
                    <a:cubicBezTo>
                      <a:pt x="941" y="1706"/>
                      <a:pt x="969" y="1705"/>
                      <a:pt x="998" y="1703"/>
                    </a:cubicBezTo>
                    <a:cubicBezTo>
                      <a:pt x="1442" y="1666"/>
                      <a:pt x="1812" y="1260"/>
                      <a:pt x="1775" y="779"/>
                    </a:cubicBezTo>
                    <a:cubicBezTo>
                      <a:pt x="1740" y="356"/>
                      <a:pt x="1334"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5"/>
              <p:cNvSpPr/>
              <p:nvPr/>
            </p:nvSpPr>
            <p:spPr>
              <a:xfrm>
                <a:off x="-1297525" y="4139450"/>
                <a:ext cx="27750" cy="31450"/>
              </a:xfrm>
              <a:custGeom>
                <a:avLst/>
                <a:gdLst/>
                <a:ahLst/>
                <a:cxnLst/>
                <a:rect l="l" t="t" r="r" b="b"/>
                <a:pathLst>
                  <a:path w="1110" h="1258" extrusionOk="0">
                    <a:moveTo>
                      <a:pt x="703" y="111"/>
                    </a:moveTo>
                    <a:cubicBezTo>
                      <a:pt x="703" y="148"/>
                      <a:pt x="777" y="148"/>
                      <a:pt x="777" y="148"/>
                    </a:cubicBezTo>
                    <a:lnTo>
                      <a:pt x="777" y="157"/>
                    </a:lnTo>
                    <a:lnTo>
                      <a:pt x="777" y="157"/>
                    </a:lnTo>
                    <a:cubicBezTo>
                      <a:pt x="790" y="160"/>
                      <a:pt x="802" y="163"/>
                      <a:pt x="814" y="166"/>
                    </a:cubicBezTo>
                    <a:lnTo>
                      <a:pt x="814" y="166"/>
                    </a:lnTo>
                    <a:lnTo>
                      <a:pt x="814" y="148"/>
                    </a:lnTo>
                    <a:cubicBezTo>
                      <a:pt x="814" y="111"/>
                      <a:pt x="777" y="111"/>
                      <a:pt x="777" y="111"/>
                    </a:cubicBezTo>
                    <a:close/>
                    <a:moveTo>
                      <a:pt x="481" y="295"/>
                    </a:moveTo>
                    <a:cubicBezTo>
                      <a:pt x="494" y="296"/>
                      <a:pt x="508" y="296"/>
                      <a:pt x="518" y="296"/>
                    </a:cubicBezTo>
                    <a:cubicBezTo>
                      <a:pt x="592" y="296"/>
                      <a:pt x="629" y="296"/>
                      <a:pt x="666" y="370"/>
                    </a:cubicBezTo>
                    <a:cubicBezTo>
                      <a:pt x="666" y="481"/>
                      <a:pt x="629" y="518"/>
                      <a:pt x="592" y="518"/>
                    </a:cubicBezTo>
                    <a:lnTo>
                      <a:pt x="481" y="518"/>
                    </a:lnTo>
                    <a:lnTo>
                      <a:pt x="481" y="370"/>
                    </a:lnTo>
                    <a:lnTo>
                      <a:pt x="481" y="295"/>
                    </a:lnTo>
                    <a:close/>
                    <a:moveTo>
                      <a:pt x="855" y="600"/>
                    </a:moveTo>
                    <a:lnTo>
                      <a:pt x="855" y="600"/>
                    </a:lnTo>
                    <a:cubicBezTo>
                      <a:pt x="852" y="603"/>
                      <a:pt x="849" y="606"/>
                      <a:pt x="846" y="608"/>
                    </a:cubicBezTo>
                    <a:lnTo>
                      <a:pt x="846" y="608"/>
                    </a:lnTo>
                    <a:cubicBezTo>
                      <a:pt x="853" y="617"/>
                      <a:pt x="862" y="621"/>
                      <a:pt x="874" y="624"/>
                    </a:cubicBezTo>
                    <a:lnTo>
                      <a:pt x="874" y="624"/>
                    </a:lnTo>
                    <a:cubicBezTo>
                      <a:pt x="866" y="619"/>
                      <a:pt x="861" y="610"/>
                      <a:pt x="855" y="600"/>
                    </a:cubicBezTo>
                    <a:close/>
                    <a:moveTo>
                      <a:pt x="874" y="624"/>
                    </a:moveTo>
                    <a:lnTo>
                      <a:pt x="874" y="624"/>
                    </a:lnTo>
                    <a:cubicBezTo>
                      <a:pt x="878" y="627"/>
                      <a:pt x="883" y="629"/>
                      <a:pt x="888" y="629"/>
                    </a:cubicBezTo>
                    <a:lnTo>
                      <a:pt x="962" y="629"/>
                    </a:lnTo>
                    <a:cubicBezTo>
                      <a:pt x="919" y="629"/>
                      <a:pt x="892" y="629"/>
                      <a:pt x="874" y="624"/>
                    </a:cubicBezTo>
                    <a:close/>
                    <a:moveTo>
                      <a:pt x="621" y="682"/>
                    </a:moveTo>
                    <a:cubicBezTo>
                      <a:pt x="654" y="682"/>
                      <a:pt x="703" y="715"/>
                      <a:pt x="703" y="814"/>
                    </a:cubicBezTo>
                    <a:cubicBezTo>
                      <a:pt x="703" y="925"/>
                      <a:pt x="629" y="925"/>
                      <a:pt x="592" y="962"/>
                    </a:cubicBezTo>
                    <a:lnTo>
                      <a:pt x="444" y="962"/>
                    </a:lnTo>
                    <a:lnTo>
                      <a:pt x="444" y="851"/>
                    </a:lnTo>
                    <a:lnTo>
                      <a:pt x="444" y="703"/>
                    </a:lnTo>
                    <a:lnTo>
                      <a:pt x="592" y="703"/>
                    </a:lnTo>
                    <a:cubicBezTo>
                      <a:pt x="592" y="691"/>
                      <a:pt x="605" y="682"/>
                      <a:pt x="621" y="682"/>
                    </a:cubicBezTo>
                    <a:close/>
                    <a:moveTo>
                      <a:pt x="260" y="0"/>
                    </a:moveTo>
                    <a:lnTo>
                      <a:pt x="260" y="148"/>
                    </a:lnTo>
                    <a:lnTo>
                      <a:pt x="1" y="148"/>
                    </a:lnTo>
                    <a:lnTo>
                      <a:pt x="1" y="296"/>
                    </a:lnTo>
                    <a:lnTo>
                      <a:pt x="75" y="296"/>
                    </a:lnTo>
                    <a:cubicBezTo>
                      <a:pt x="112" y="296"/>
                      <a:pt x="112" y="296"/>
                      <a:pt x="112" y="333"/>
                    </a:cubicBezTo>
                    <a:lnTo>
                      <a:pt x="149" y="629"/>
                    </a:lnTo>
                    <a:lnTo>
                      <a:pt x="223" y="925"/>
                    </a:lnTo>
                    <a:cubicBezTo>
                      <a:pt x="223" y="999"/>
                      <a:pt x="223" y="999"/>
                      <a:pt x="149" y="999"/>
                    </a:cubicBezTo>
                    <a:lnTo>
                      <a:pt x="75" y="999"/>
                    </a:lnTo>
                    <a:lnTo>
                      <a:pt x="75" y="1110"/>
                    </a:lnTo>
                    <a:lnTo>
                      <a:pt x="334" y="1110"/>
                    </a:lnTo>
                    <a:lnTo>
                      <a:pt x="334" y="1257"/>
                    </a:lnTo>
                    <a:lnTo>
                      <a:pt x="481" y="1257"/>
                    </a:lnTo>
                    <a:lnTo>
                      <a:pt x="481" y="1110"/>
                    </a:lnTo>
                    <a:lnTo>
                      <a:pt x="629" y="1110"/>
                    </a:lnTo>
                    <a:lnTo>
                      <a:pt x="629" y="1257"/>
                    </a:lnTo>
                    <a:lnTo>
                      <a:pt x="777" y="1257"/>
                    </a:lnTo>
                    <a:lnTo>
                      <a:pt x="777" y="1110"/>
                    </a:lnTo>
                    <a:cubicBezTo>
                      <a:pt x="925" y="1110"/>
                      <a:pt x="1110" y="1073"/>
                      <a:pt x="1036" y="851"/>
                    </a:cubicBezTo>
                    <a:cubicBezTo>
                      <a:pt x="1036" y="629"/>
                      <a:pt x="814" y="629"/>
                      <a:pt x="814" y="629"/>
                    </a:cubicBezTo>
                    <a:cubicBezTo>
                      <a:pt x="814" y="629"/>
                      <a:pt x="827" y="622"/>
                      <a:pt x="846" y="608"/>
                    </a:cubicBezTo>
                    <a:lnTo>
                      <a:pt x="846" y="608"/>
                    </a:lnTo>
                    <a:cubicBezTo>
                      <a:pt x="835" y="597"/>
                      <a:pt x="827" y="581"/>
                      <a:pt x="814" y="555"/>
                    </a:cubicBezTo>
                    <a:cubicBezTo>
                      <a:pt x="836" y="555"/>
                      <a:pt x="845" y="580"/>
                      <a:pt x="855" y="600"/>
                    </a:cubicBezTo>
                    <a:lnTo>
                      <a:pt x="855" y="600"/>
                    </a:lnTo>
                    <a:cubicBezTo>
                      <a:pt x="899" y="564"/>
                      <a:pt x="962" y="491"/>
                      <a:pt x="962" y="370"/>
                    </a:cubicBezTo>
                    <a:cubicBezTo>
                      <a:pt x="962" y="249"/>
                      <a:pt x="899" y="192"/>
                      <a:pt x="814" y="166"/>
                    </a:cubicBezTo>
                    <a:lnTo>
                      <a:pt x="814" y="166"/>
                    </a:lnTo>
                    <a:lnTo>
                      <a:pt x="814" y="185"/>
                    </a:lnTo>
                    <a:lnTo>
                      <a:pt x="814" y="259"/>
                    </a:lnTo>
                    <a:lnTo>
                      <a:pt x="814" y="296"/>
                    </a:lnTo>
                    <a:lnTo>
                      <a:pt x="814" y="333"/>
                    </a:lnTo>
                    <a:cubicBezTo>
                      <a:pt x="814" y="333"/>
                      <a:pt x="814" y="370"/>
                      <a:pt x="777" y="370"/>
                    </a:cubicBezTo>
                    <a:lnTo>
                      <a:pt x="777" y="333"/>
                    </a:lnTo>
                    <a:lnTo>
                      <a:pt x="777" y="296"/>
                    </a:lnTo>
                    <a:lnTo>
                      <a:pt x="777" y="259"/>
                    </a:lnTo>
                    <a:lnTo>
                      <a:pt x="777" y="185"/>
                    </a:lnTo>
                    <a:lnTo>
                      <a:pt x="777" y="157"/>
                    </a:lnTo>
                    <a:lnTo>
                      <a:pt x="777" y="157"/>
                    </a:lnTo>
                    <a:cubicBezTo>
                      <a:pt x="742" y="151"/>
                      <a:pt x="704" y="148"/>
                      <a:pt x="666" y="148"/>
                    </a:cubicBezTo>
                    <a:lnTo>
                      <a:pt x="666" y="0"/>
                    </a:lnTo>
                    <a:lnTo>
                      <a:pt x="555" y="0"/>
                    </a:lnTo>
                    <a:lnTo>
                      <a:pt x="555" y="148"/>
                    </a:lnTo>
                    <a:lnTo>
                      <a:pt x="408" y="148"/>
                    </a:lnTo>
                    <a:lnTo>
                      <a:pt x="4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5"/>
              <p:cNvSpPr/>
              <p:nvPr/>
            </p:nvSpPr>
            <p:spPr>
              <a:xfrm>
                <a:off x="-1309525" y="4160700"/>
                <a:ext cx="13875" cy="17600"/>
              </a:xfrm>
              <a:custGeom>
                <a:avLst/>
                <a:gdLst/>
                <a:ahLst/>
                <a:cxnLst/>
                <a:rect l="l" t="t" r="r" b="b"/>
                <a:pathLst>
                  <a:path w="555" h="704" extrusionOk="0">
                    <a:moveTo>
                      <a:pt x="37" y="1"/>
                    </a:moveTo>
                    <a:lnTo>
                      <a:pt x="37" y="75"/>
                    </a:lnTo>
                    <a:lnTo>
                      <a:pt x="37" y="92"/>
                    </a:lnTo>
                    <a:lnTo>
                      <a:pt x="37" y="92"/>
                    </a:lnTo>
                    <a:cubicBezTo>
                      <a:pt x="73" y="36"/>
                      <a:pt x="66" y="30"/>
                      <a:pt x="37" y="1"/>
                    </a:cubicBezTo>
                    <a:close/>
                    <a:moveTo>
                      <a:pt x="37" y="92"/>
                    </a:moveTo>
                    <a:cubicBezTo>
                      <a:pt x="28" y="107"/>
                      <a:pt x="16" y="125"/>
                      <a:pt x="0" y="149"/>
                    </a:cubicBezTo>
                    <a:lnTo>
                      <a:pt x="0" y="186"/>
                    </a:lnTo>
                    <a:cubicBezTo>
                      <a:pt x="37" y="186"/>
                      <a:pt x="37" y="223"/>
                      <a:pt x="37" y="223"/>
                    </a:cubicBezTo>
                    <a:lnTo>
                      <a:pt x="37" y="186"/>
                    </a:lnTo>
                    <a:lnTo>
                      <a:pt x="37" y="149"/>
                    </a:lnTo>
                    <a:lnTo>
                      <a:pt x="37" y="92"/>
                    </a:lnTo>
                    <a:close/>
                    <a:moveTo>
                      <a:pt x="37" y="223"/>
                    </a:moveTo>
                    <a:lnTo>
                      <a:pt x="37" y="223"/>
                    </a:lnTo>
                    <a:cubicBezTo>
                      <a:pt x="37" y="260"/>
                      <a:pt x="74" y="333"/>
                      <a:pt x="74" y="333"/>
                    </a:cubicBezTo>
                    <a:cubicBezTo>
                      <a:pt x="74" y="260"/>
                      <a:pt x="37" y="260"/>
                      <a:pt x="37" y="223"/>
                    </a:cubicBezTo>
                    <a:close/>
                    <a:moveTo>
                      <a:pt x="74" y="333"/>
                    </a:moveTo>
                    <a:cubicBezTo>
                      <a:pt x="74" y="370"/>
                      <a:pt x="148" y="407"/>
                      <a:pt x="185" y="407"/>
                    </a:cubicBezTo>
                    <a:lnTo>
                      <a:pt x="74" y="333"/>
                    </a:lnTo>
                    <a:close/>
                    <a:moveTo>
                      <a:pt x="259" y="518"/>
                    </a:moveTo>
                    <a:cubicBezTo>
                      <a:pt x="333" y="555"/>
                      <a:pt x="333" y="592"/>
                      <a:pt x="370" y="592"/>
                    </a:cubicBezTo>
                    <a:cubicBezTo>
                      <a:pt x="370" y="555"/>
                      <a:pt x="333" y="555"/>
                      <a:pt x="259" y="518"/>
                    </a:cubicBezTo>
                    <a:close/>
                    <a:moveTo>
                      <a:pt x="370" y="592"/>
                    </a:moveTo>
                    <a:cubicBezTo>
                      <a:pt x="370" y="592"/>
                      <a:pt x="407" y="629"/>
                      <a:pt x="444" y="629"/>
                    </a:cubicBezTo>
                    <a:cubicBezTo>
                      <a:pt x="444" y="629"/>
                      <a:pt x="407" y="592"/>
                      <a:pt x="370" y="592"/>
                    </a:cubicBezTo>
                    <a:close/>
                    <a:moveTo>
                      <a:pt x="444" y="629"/>
                    </a:moveTo>
                    <a:cubicBezTo>
                      <a:pt x="518" y="629"/>
                      <a:pt x="518" y="703"/>
                      <a:pt x="555" y="703"/>
                    </a:cubicBezTo>
                    <a:cubicBezTo>
                      <a:pt x="555" y="703"/>
                      <a:pt x="518" y="629"/>
                      <a:pt x="444" y="6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5"/>
              <p:cNvSpPr/>
              <p:nvPr/>
            </p:nvSpPr>
            <p:spPr>
              <a:xfrm>
                <a:off x="-1284575" y="4131125"/>
                <a:ext cx="21275" cy="16675"/>
              </a:xfrm>
              <a:custGeom>
                <a:avLst/>
                <a:gdLst/>
                <a:ahLst/>
                <a:cxnLst/>
                <a:rect l="l" t="t" r="r" b="b"/>
                <a:pathLst>
                  <a:path w="851" h="667" extrusionOk="0">
                    <a:moveTo>
                      <a:pt x="148" y="1"/>
                    </a:moveTo>
                    <a:lnTo>
                      <a:pt x="0" y="38"/>
                    </a:lnTo>
                    <a:lnTo>
                      <a:pt x="259" y="38"/>
                    </a:lnTo>
                    <a:cubicBezTo>
                      <a:pt x="296" y="38"/>
                      <a:pt x="296" y="75"/>
                      <a:pt x="333" y="75"/>
                    </a:cubicBezTo>
                    <a:cubicBezTo>
                      <a:pt x="370" y="75"/>
                      <a:pt x="444" y="112"/>
                      <a:pt x="444" y="112"/>
                    </a:cubicBezTo>
                    <a:cubicBezTo>
                      <a:pt x="481" y="112"/>
                      <a:pt x="481" y="149"/>
                      <a:pt x="518" y="222"/>
                    </a:cubicBezTo>
                    <a:lnTo>
                      <a:pt x="629" y="296"/>
                    </a:lnTo>
                    <a:lnTo>
                      <a:pt x="703" y="407"/>
                    </a:lnTo>
                    <a:cubicBezTo>
                      <a:pt x="703" y="444"/>
                      <a:pt x="740" y="444"/>
                      <a:pt x="740" y="481"/>
                    </a:cubicBezTo>
                    <a:cubicBezTo>
                      <a:pt x="740" y="481"/>
                      <a:pt x="740" y="518"/>
                      <a:pt x="814" y="518"/>
                    </a:cubicBezTo>
                    <a:lnTo>
                      <a:pt x="814" y="592"/>
                    </a:lnTo>
                    <a:cubicBezTo>
                      <a:pt x="814" y="629"/>
                      <a:pt x="814" y="629"/>
                      <a:pt x="851" y="666"/>
                    </a:cubicBezTo>
                    <a:lnTo>
                      <a:pt x="851" y="629"/>
                    </a:lnTo>
                    <a:lnTo>
                      <a:pt x="851" y="592"/>
                    </a:lnTo>
                    <a:lnTo>
                      <a:pt x="851" y="518"/>
                    </a:lnTo>
                    <a:lnTo>
                      <a:pt x="851" y="481"/>
                    </a:lnTo>
                    <a:cubicBezTo>
                      <a:pt x="851" y="444"/>
                      <a:pt x="814" y="370"/>
                      <a:pt x="814" y="370"/>
                    </a:cubicBezTo>
                    <a:cubicBezTo>
                      <a:pt x="814" y="333"/>
                      <a:pt x="740" y="296"/>
                      <a:pt x="703" y="296"/>
                    </a:cubicBezTo>
                    <a:lnTo>
                      <a:pt x="629" y="222"/>
                    </a:lnTo>
                    <a:cubicBezTo>
                      <a:pt x="555" y="149"/>
                      <a:pt x="518" y="149"/>
                      <a:pt x="518" y="112"/>
                    </a:cubicBezTo>
                    <a:cubicBezTo>
                      <a:pt x="481" y="112"/>
                      <a:pt x="444" y="75"/>
                      <a:pt x="444" y="75"/>
                    </a:cubicBezTo>
                    <a:cubicBezTo>
                      <a:pt x="370" y="75"/>
                      <a:pt x="333"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5"/>
              <p:cNvSpPr/>
              <p:nvPr/>
            </p:nvSpPr>
            <p:spPr>
              <a:xfrm>
                <a:off x="-1415825" y="4228950"/>
                <a:ext cx="85050" cy="83500"/>
              </a:xfrm>
              <a:custGeom>
                <a:avLst/>
                <a:gdLst/>
                <a:ahLst/>
                <a:cxnLst/>
                <a:rect l="l" t="t" r="r" b="b"/>
                <a:pathLst>
                  <a:path w="3402" h="3340" extrusionOk="0">
                    <a:moveTo>
                      <a:pt x="1869" y="122"/>
                    </a:moveTo>
                    <a:cubicBezTo>
                      <a:pt x="2174" y="158"/>
                      <a:pt x="2431" y="283"/>
                      <a:pt x="2626" y="450"/>
                    </a:cubicBezTo>
                    <a:cubicBezTo>
                      <a:pt x="2478" y="376"/>
                      <a:pt x="2367" y="265"/>
                      <a:pt x="2219" y="228"/>
                    </a:cubicBezTo>
                    <a:cubicBezTo>
                      <a:pt x="2078" y="158"/>
                      <a:pt x="2004" y="155"/>
                      <a:pt x="1869" y="122"/>
                    </a:cubicBezTo>
                    <a:close/>
                    <a:moveTo>
                      <a:pt x="296" y="2225"/>
                    </a:moveTo>
                    <a:cubicBezTo>
                      <a:pt x="296" y="2278"/>
                      <a:pt x="316" y="2352"/>
                      <a:pt x="355" y="2430"/>
                    </a:cubicBezTo>
                    <a:lnTo>
                      <a:pt x="355" y="2430"/>
                    </a:lnTo>
                    <a:cubicBezTo>
                      <a:pt x="329" y="2358"/>
                      <a:pt x="321" y="2275"/>
                      <a:pt x="296" y="2225"/>
                    </a:cubicBezTo>
                    <a:close/>
                    <a:moveTo>
                      <a:pt x="355" y="2430"/>
                    </a:moveTo>
                    <a:cubicBezTo>
                      <a:pt x="367" y="2465"/>
                      <a:pt x="383" y="2497"/>
                      <a:pt x="407" y="2521"/>
                    </a:cubicBezTo>
                    <a:cubicBezTo>
                      <a:pt x="387" y="2490"/>
                      <a:pt x="370" y="2460"/>
                      <a:pt x="355" y="2430"/>
                    </a:cubicBezTo>
                    <a:close/>
                    <a:moveTo>
                      <a:pt x="1688" y="112"/>
                    </a:moveTo>
                    <a:cubicBezTo>
                      <a:pt x="1733" y="112"/>
                      <a:pt x="1778" y="114"/>
                      <a:pt x="1821" y="117"/>
                    </a:cubicBezTo>
                    <a:lnTo>
                      <a:pt x="1553" y="117"/>
                    </a:lnTo>
                    <a:cubicBezTo>
                      <a:pt x="1553" y="191"/>
                      <a:pt x="1627" y="191"/>
                      <a:pt x="1664" y="191"/>
                    </a:cubicBezTo>
                    <a:lnTo>
                      <a:pt x="1886" y="191"/>
                    </a:lnTo>
                    <a:cubicBezTo>
                      <a:pt x="1997" y="191"/>
                      <a:pt x="2108" y="228"/>
                      <a:pt x="2219" y="265"/>
                    </a:cubicBezTo>
                    <a:cubicBezTo>
                      <a:pt x="2367" y="302"/>
                      <a:pt x="2478" y="413"/>
                      <a:pt x="2589" y="487"/>
                    </a:cubicBezTo>
                    <a:cubicBezTo>
                      <a:pt x="2736" y="598"/>
                      <a:pt x="2810" y="746"/>
                      <a:pt x="2958" y="931"/>
                    </a:cubicBezTo>
                    <a:cubicBezTo>
                      <a:pt x="3032" y="1042"/>
                      <a:pt x="3143" y="1301"/>
                      <a:pt x="3143" y="1485"/>
                    </a:cubicBezTo>
                    <a:lnTo>
                      <a:pt x="3143" y="1522"/>
                    </a:lnTo>
                    <a:lnTo>
                      <a:pt x="3143" y="1559"/>
                    </a:lnTo>
                    <a:lnTo>
                      <a:pt x="3143" y="1596"/>
                    </a:lnTo>
                    <a:lnTo>
                      <a:pt x="3143" y="1670"/>
                    </a:lnTo>
                    <a:lnTo>
                      <a:pt x="3143" y="1707"/>
                    </a:lnTo>
                    <a:lnTo>
                      <a:pt x="3143" y="1744"/>
                    </a:lnTo>
                    <a:lnTo>
                      <a:pt x="3143" y="1781"/>
                    </a:lnTo>
                    <a:lnTo>
                      <a:pt x="3143" y="1855"/>
                    </a:lnTo>
                    <a:cubicBezTo>
                      <a:pt x="3143" y="1929"/>
                      <a:pt x="3143" y="2077"/>
                      <a:pt x="3106" y="2151"/>
                    </a:cubicBezTo>
                    <a:cubicBezTo>
                      <a:pt x="3069" y="2336"/>
                      <a:pt x="2958" y="2594"/>
                      <a:pt x="2810" y="2705"/>
                    </a:cubicBezTo>
                    <a:cubicBezTo>
                      <a:pt x="2662" y="2890"/>
                      <a:pt x="2515" y="3038"/>
                      <a:pt x="2330" y="3075"/>
                    </a:cubicBezTo>
                    <a:cubicBezTo>
                      <a:pt x="2219" y="3149"/>
                      <a:pt x="2145" y="3186"/>
                      <a:pt x="2034" y="3186"/>
                    </a:cubicBezTo>
                    <a:cubicBezTo>
                      <a:pt x="1960" y="3223"/>
                      <a:pt x="1849" y="3223"/>
                      <a:pt x="1701" y="3223"/>
                    </a:cubicBezTo>
                    <a:cubicBezTo>
                      <a:pt x="1516" y="3223"/>
                      <a:pt x="1295" y="3186"/>
                      <a:pt x="1147" y="3149"/>
                    </a:cubicBezTo>
                    <a:cubicBezTo>
                      <a:pt x="962" y="3038"/>
                      <a:pt x="851" y="2964"/>
                      <a:pt x="703" y="2853"/>
                    </a:cubicBezTo>
                    <a:cubicBezTo>
                      <a:pt x="555" y="2779"/>
                      <a:pt x="481" y="2631"/>
                      <a:pt x="407" y="2521"/>
                    </a:cubicBezTo>
                    <a:lnTo>
                      <a:pt x="407" y="2521"/>
                    </a:lnTo>
                    <a:cubicBezTo>
                      <a:pt x="433" y="2573"/>
                      <a:pt x="459" y="2620"/>
                      <a:pt x="489" y="2665"/>
                    </a:cubicBezTo>
                    <a:lnTo>
                      <a:pt x="489" y="2665"/>
                    </a:lnTo>
                    <a:cubicBezTo>
                      <a:pt x="318" y="2447"/>
                      <a:pt x="212" y="2189"/>
                      <a:pt x="185" y="1892"/>
                    </a:cubicBezTo>
                    <a:cubicBezTo>
                      <a:pt x="75" y="968"/>
                      <a:pt x="740" y="191"/>
                      <a:pt x="1553" y="117"/>
                    </a:cubicBezTo>
                    <a:cubicBezTo>
                      <a:pt x="1599" y="114"/>
                      <a:pt x="1644" y="112"/>
                      <a:pt x="1688" y="112"/>
                    </a:cubicBezTo>
                    <a:close/>
                    <a:moveTo>
                      <a:pt x="1693" y="1"/>
                    </a:moveTo>
                    <a:cubicBezTo>
                      <a:pt x="1647" y="1"/>
                      <a:pt x="1600" y="3"/>
                      <a:pt x="1553" y="7"/>
                    </a:cubicBezTo>
                    <a:cubicBezTo>
                      <a:pt x="629" y="80"/>
                      <a:pt x="1" y="857"/>
                      <a:pt x="38" y="1781"/>
                    </a:cubicBezTo>
                    <a:cubicBezTo>
                      <a:pt x="143" y="2661"/>
                      <a:pt x="885" y="3339"/>
                      <a:pt x="1721" y="3339"/>
                    </a:cubicBezTo>
                    <a:cubicBezTo>
                      <a:pt x="1763" y="3339"/>
                      <a:pt x="1806" y="3337"/>
                      <a:pt x="1849" y="3334"/>
                    </a:cubicBezTo>
                    <a:cubicBezTo>
                      <a:pt x="2773" y="3223"/>
                      <a:pt x="3402" y="2447"/>
                      <a:pt x="3365" y="1522"/>
                    </a:cubicBezTo>
                    <a:cubicBezTo>
                      <a:pt x="3295" y="645"/>
                      <a:pt x="2558" y="1"/>
                      <a:pt x="16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5"/>
              <p:cNvSpPr/>
              <p:nvPr/>
            </p:nvSpPr>
            <p:spPr>
              <a:xfrm>
                <a:off x="-1405650" y="4238175"/>
                <a:ext cx="67500" cy="65050"/>
              </a:xfrm>
              <a:custGeom>
                <a:avLst/>
                <a:gdLst/>
                <a:ahLst/>
                <a:cxnLst/>
                <a:rect l="l" t="t" r="r" b="b"/>
                <a:pathLst>
                  <a:path w="2700" h="2602" extrusionOk="0">
                    <a:moveTo>
                      <a:pt x="251" y="1764"/>
                    </a:moveTo>
                    <a:cubicBezTo>
                      <a:pt x="264" y="1783"/>
                      <a:pt x="279" y="1802"/>
                      <a:pt x="296" y="1819"/>
                    </a:cubicBezTo>
                    <a:cubicBezTo>
                      <a:pt x="306" y="1849"/>
                      <a:pt x="318" y="1876"/>
                      <a:pt x="334" y="1901"/>
                    </a:cubicBezTo>
                    <a:lnTo>
                      <a:pt x="334" y="1901"/>
                    </a:lnTo>
                    <a:cubicBezTo>
                      <a:pt x="304" y="1857"/>
                      <a:pt x="276" y="1811"/>
                      <a:pt x="251" y="1764"/>
                    </a:cubicBezTo>
                    <a:close/>
                    <a:moveTo>
                      <a:pt x="399" y="1991"/>
                    </a:moveTo>
                    <a:cubicBezTo>
                      <a:pt x="433" y="2029"/>
                      <a:pt x="472" y="2069"/>
                      <a:pt x="518" y="2115"/>
                    </a:cubicBezTo>
                    <a:lnTo>
                      <a:pt x="555" y="2152"/>
                    </a:lnTo>
                    <a:cubicBezTo>
                      <a:pt x="500" y="2106"/>
                      <a:pt x="448" y="2052"/>
                      <a:pt x="399" y="1991"/>
                    </a:cubicBezTo>
                    <a:close/>
                    <a:moveTo>
                      <a:pt x="1314" y="75"/>
                    </a:moveTo>
                    <a:cubicBezTo>
                      <a:pt x="1346" y="75"/>
                      <a:pt x="1379" y="77"/>
                      <a:pt x="1412" y="81"/>
                    </a:cubicBezTo>
                    <a:lnTo>
                      <a:pt x="1257" y="81"/>
                    </a:lnTo>
                    <a:cubicBezTo>
                      <a:pt x="1257" y="100"/>
                      <a:pt x="1248" y="109"/>
                      <a:pt x="1239" y="109"/>
                    </a:cubicBezTo>
                    <a:cubicBezTo>
                      <a:pt x="1230" y="109"/>
                      <a:pt x="1221" y="100"/>
                      <a:pt x="1220" y="83"/>
                    </a:cubicBezTo>
                    <a:lnTo>
                      <a:pt x="1220" y="83"/>
                    </a:lnTo>
                    <a:cubicBezTo>
                      <a:pt x="1222" y="118"/>
                      <a:pt x="1257" y="118"/>
                      <a:pt x="1257" y="118"/>
                    </a:cubicBezTo>
                    <a:lnTo>
                      <a:pt x="1442" y="118"/>
                    </a:lnTo>
                    <a:cubicBezTo>
                      <a:pt x="1516" y="118"/>
                      <a:pt x="1627" y="192"/>
                      <a:pt x="1701" y="229"/>
                    </a:cubicBezTo>
                    <a:cubicBezTo>
                      <a:pt x="1812" y="266"/>
                      <a:pt x="1886" y="303"/>
                      <a:pt x="1997" y="414"/>
                    </a:cubicBezTo>
                    <a:cubicBezTo>
                      <a:pt x="2071" y="488"/>
                      <a:pt x="2182" y="599"/>
                      <a:pt x="2255" y="710"/>
                    </a:cubicBezTo>
                    <a:cubicBezTo>
                      <a:pt x="2366" y="858"/>
                      <a:pt x="2403" y="1005"/>
                      <a:pt x="2403" y="1153"/>
                    </a:cubicBezTo>
                    <a:cubicBezTo>
                      <a:pt x="2440" y="1264"/>
                      <a:pt x="2403" y="1449"/>
                      <a:pt x="2366" y="1597"/>
                    </a:cubicBezTo>
                    <a:cubicBezTo>
                      <a:pt x="2329" y="1745"/>
                      <a:pt x="2219" y="1930"/>
                      <a:pt x="2145" y="2004"/>
                    </a:cubicBezTo>
                    <a:cubicBezTo>
                      <a:pt x="2034" y="2152"/>
                      <a:pt x="1886" y="2262"/>
                      <a:pt x="1775" y="2299"/>
                    </a:cubicBezTo>
                    <a:cubicBezTo>
                      <a:pt x="1627" y="2336"/>
                      <a:pt x="1442" y="2373"/>
                      <a:pt x="1294" y="2373"/>
                    </a:cubicBezTo>
                    <a:cubicBezTo>
                      <a:pt x="1146" y="2373"/>
                      <a:pt x="962" y="2336"/>
                      <a:pt x="851" y="2299"/>
                    </a:cubicBezTo>
                    <a:cubicBezTo>
                      <a:pt x="703" y="2262"/>
                      <a:pt x="592" y="2152"/>
                      <a:pt x="518" y="2078"/>
                    </a:cubicBezTo>
                    <a:cubicBezTo>
                      <a:pt x="407" y="1967"/>
                      <a:pt x="333" y="1893"/>
                      <a:pt x="296" y="1782"/>
                    </a:cubicBezTo>
                    <a:cubicBezTo>
                      <a:pt x="222" y="1708"/>
                      <a:pt x="185" y="1597"/>
                      <a:pt x="185" y="1560"/>
                    </a:cubicBezTo>
                    <a:lnTo>
                      <a:pt x="185" y="1560"/>
                    </a:lnTo>
                    <a:cubicBezTo>
                      <a:pt x="185" y="1590"/>
                      <a:pt x="191" y="1626"/>
                      <a:pt x="203" y="1663"/>
                    </a:cubicBezTo>
                    <a:lnTo>
                      <a:pt x="203" y="1663"/>
                    </a:lnTo>
                    <a:cubicBezTo>
                      <a:pt x="157" y="1556"/>
                      <a:pt x="124" y="1445"/>
                      <a:pt x="111" y="1338"/>
                    </a:cubicBezTo>
                    <a:cubicBezTo>
                      <a:pt x="37" y="747"/>
                      <a:pt x="555" y="192"/>
                      <a:pt x="1220" y="81"/>
                    </a:cubicBezTo>
                    <a:cubicBezTo>
                      <a:pt x="1251" y="77"/>
                      <a:pt x="1282" y="75"/>
                      <a:pt x="1314" y="75"/>
                    </a:cubicBezTo>
                    <a:close/>
                    <a:moveTo>
                      <a:pt x="1383" y="1"/>
                    </a:moveTo>
                    <a:cubicBezTo>
                      <a:pt x="1342" y="1"/>
                      <a:pt x="1300" y="3"/>
                      <a:pt x="1257" y="7"/>
                    </a:cubicBezTo>
                    <a:cubicBezTo>
                      <a:pt x="555" y="44"/>
                      <a:pt x="0" y="673"/>
                      <a:pt x="37" y="1375"/>
                    </a:cubicBezTo>
                    <a:cubicBezTo>
                      <a:pt x="107" y="2070"/>
                      <a:pt x="633" y="2602"/>
                      <a:pt x="1310" y="2602"/>
                    </a:cubicBezTo>
                    <a:cubicBezTo>
                      <a:pt x="1354" y="2602"/>
                      <a:pt x="1398" y="2600"/>
                      <a:pt x="1442" y="2595"/>
                    </a:cubicBezTo>
                    <a:cubicBezTo>
                      <a:pt x="2145" y="2521"/>
                      <a:pt x="2699" y="1893"/>
                      <a:pt x="2625" y="1190"/>
                    </a:cubicBezTo>
                    <a:cubicBezTo>
                      <a:pt x="2590" y="530"/>
                      <a:pt x="2033" y="1"/>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5"/>
              <p:cNvSpPr/>
              <p:nvPr/>
            </p:nvSpPr>
            <p:spPr>
              <a:xfrm>
                <a:off x="-1392725" y="4248500"/>
                <a:ext cx="40700" cy="48100"/>
              </a:xfrm>
              <a:custGeom>
                <a:avLst/>
                <a:gdLst/>
                <a:ahLst/>
                <a:cxnLst/>
                <a:rect l="l" t="t" r="r" b="b"/>
                <a:pathLst>
                  <a:path w="1628" h="1924" extrusionOk="0">
                    <a:moveTo>
                      <a:pt x="1295" y="445"/>
                    </a:moveTo>
                    <a:cubicBezTo>
                      <a:pt x="1295" y="519"/>
                      <a:pt x="1295" y="519"/>
                      <a:pt x="1258" y="519"/>
                    </a:cubicBezTo>
                    <a:lnTo>
                      <a:pt x="1295" y="445"/>
                    </a:lnTo>
                    <a:close/>
                    <a:moveTo>
                      <a:pt x="814" y="371"/>
                    </a:moveTo>
                    <a:cubicBezTo>
                      <a:pt x="888" y="371"/>
                      <a:pt x="999" y="371"/>
                      <a:pt x="999" y="555"/>
                    </a:cubicBezTo>
                    <a:cubicBezTo>
                      <a:pt x="999" y="703"/>
                      <a:pt x="925" y="740"/>
                      <a:pt x="888" y="740"/>
                    </a:cubicBezTo>
                    <a:lnTo>
                      <a:pt x="703" y="740"/>
                    </a:lnTo>
                    <a:lnTo>
                      <a:pt x="703" y="555"/>
                    </a:lnTo>
                    <a:lnTo>
                      <a:pt x="703" y="386"/>
                    </a:lnTo>
                    <a:lnTo>
                      <a:pt x="703" y="386"/>
                    </a:lnTo>
                    <a:cubicBezTo>
                      <a:pt x="735" y="383"/>
                      <a:pt x="793" y="371"/>
                      <a:pt x="814" y="371"/>
                    </a:cubicBezTo>
                    <a:close/>
                    <a:moveTo>
                      <a:pt x="1253" y="883"/>
                    </a:moveTo>
                    <a:cubicBezTo>
                      <a:pt x="1251" y="885"/>
                      <a:pt x="1249" y="887"/>
                      <a:pt x="1246" y="888"/>
                    </a:cubicBezTo>
                    <a:lnTo>
                      <a:pt x="1258" y="888"/>
                    </a:lnTo>
                    <a:cubicBezTo>
                      <a:pt x="1256" y="887"/>
                      <a:pt x="1255" y="885"/>
                      <a:pt x="1253" y="883"/>
                    </a:cubicBezTo>
                    <a:close/>
                    <a:moveTo>
                      <a:pt x="1295" y="888"/>
                    </a:moveTo>
                    <a:lnTo>
                      <a:pt x="1332" y="925"/>
                    </a:lnTo>
                    <a:cubicBezTo>
                      <a:pt x="1332" y="888"/>
                      <a:pt x="1295" y="888"/>
                      <a:pt x="1295" y="888"/>
                    </a:cubicBezTo>
                    <a:close/>
                    <a:moveTo>
                      <a:pt x="1332" y="925"/>
                    </a:moveTo>
                    <a:lnTo>
                      <a:pt x="1369" y="962"/>
                    </a:lnTo>
                    <a:cubicBezTo>
                      <a:pt x="1369" y="925"/>
                      <a:pt x="1332" y="925"/>
                      <a:pt x="1332" y="925"/>
                    </a:cubicBezTo>
                    <a:close/>
                    <a:moveTo>
                      <a:pt x="1369" y="962"/>
                    </a:moveTo>
                    <a:cubicBezTo>
                      <a:pt x="1369" y="962"/>
                      <a:pt x="1369" y="999"/>
                      <a:pt x="1443" y="999"/>
                    </a:cubicBezTo>
                    <a:cubicBezTo>
                      <a:pt x="1443" y="999"/>
                      <a:pt x="1443" y="962"/>
                      <a:pt x="1369" y="962"/>
                    </a:cubicBezTo>
                    <a:close/>
                    <a:moveTo>
                      <a:pt x="962" y="925"/>
                    </a:moveTo>
                    <a:cubicBezTo>
                      <a:pt x="962" y="962"/>
                      <a:pt x="1110" y="962"/>
                      <a:pt x="1147" y="1147"/>
                    </a:cubicBezTo>
                    <a:cubicBezTo>
                      <a:pt x="1147" y="1332"/>
                      <a:pt x="999" y="1369"/>
                      <a:pt x="962" y="1369"/>
                    </a:cubicBezTo>
                    <a:lnTo>
                      <a:pt x="740" y="1369"/>
                    </a:lnTo>
                    <a:lnTo>
                      <a:pt x="740" y="1147"/>
                    </a:lnTo>
                    <a:lnTo>
                      <a:pt x="740" y="925"/>
                    </a:lnTo>
                    <a:close/>
                    <a:moveTo>
                      <a:pt x="703" y="1369"/>
                    </a:moveTo>
                    <a:cubicBezTo>
                      <a:pt x="740" y="1369"/>
                      <a:pt x="740" y="1443"/>
                      <a:pt x="703" y="1443"/>
                    </a:cubicBezTo>
                    <a:lnTo>
                      <a:pt x="703" y="1369"/>
                    </a:lnTo>
                    <a:close/>
                    <a:moveTo>
                      <a:pt x="408" y="1"/>
                    </a:moveTo>
                    <a:lnTo>
                      <a:pt x="408" y="223"/>
                    </a:lnTo>
                    <a:lnTo>
                      <a:pt x="1" y="223"/>
                    </a:lnTo>
                    <a:lnTo>
                      <a:pt x="1" y="408"/>
                    </a:lnTo>
                    <a:lnTo>
                      <a:pt x="186" y="408"/>
                    </a:lnTo>
                    <a:cubicBezTo>
                      <a:pt x="223" y="408"/>
                      <a:pt x="260" y="445"/>
                      <a:pt x="260" y="519"/>
                    </a:cubicBezTo>
                    <a:lnTo>
                      <a:pt x="334" y="925"/>
                    </a:lnTo>
                    <a:lnTo>
                      <a:pt x="371" y="1443"/>
                    </a:lnTo>
                    <a:cubicBezTo>
                      <a:pt x="371" y="1480"/>
                      <a:pt x="334" y="1517"/>
                      <a:pt x="260" y="1517"/>
                    </a:cubicBezTo>
                    <a:lnTo>
                      <a:pt x="149" y="1517"/>
                    </a:lnTo>
                    <a:lnTo>
                      <a:pt x="149" y="1702"/>
                    </a:lnTo>
                    <a:lnTo>
                      <a:pt x="555" y="1702"/>
                    </a:lnTo>
                    <a:lnTo>
                      <a:pt x="555" y="1923"/>
                    </a:lnTo>
                    <a:lnTo>
                      <a:pt x="740" y="1923"/>
                    </a:lnTo>
                    <a:lnTo>
                      <a:pt x="740" y="1702"/>
                    </a:lnTo>
                    <a:lnTo>
                      <a:pt x="925" y="1702"/>
                    </a:lnTo>
                    <a:lnTo>
                      <a:pt x="925" y="1923"/>
                    </a:lnTo>
                    <a:lnTo>
                      <a:pt x="1110" y="1923"/>
                    </a:lnTo>
                    <a:lnTo>
                      <a:pt x="1110" y="1702"/>
                    </a:lnTo>
                    <a:lnTo>
                      <a:pt x="1147" y="1702"/>
                    </a:lnTo>
                    <a:cubicBezTo>
                      <a:pt x="1369" y="1702"/>
                      <a:pt x="1628" y="1628"/>
                      <a:pt x="1554" y="1295"/>
                    </a:cubicBezTo>
                    <a:cubicBezTo>
                      <a:pt x="1517" y="962"/>
                      <a:pt x="1184" y="925"/>
                      <a:pt x="1184" y="925"/>
                    </a:cubicBezTo>
                    <a:cubicBezTo>
                      <a:pt x="1184" y="925"/>
                      <a:pt x="1212" y="913"/>
                      <a:pt x="1246" y="888"/>
                    </a:cubicBezTo>
                    <a:lnTo>
                      <a:pt x="1184" y="888"/>
                    </a:lnTo>
                    <a:cubicBezTo>
                      <a:pt x="1184" y="888"/>
                      <a:pt x="1184" y="855"/>
                      <a:pt x="1206" y="855"/>
                    </a:cubicBezTo>
                    <a:cubicBezTo>
                      <a:pt x="1216" y="855"/>
                      <a:pt x="1231" y="862"/>
                      <a:pt x="1253" y="883"/>
                    </a:cubicBezTo>
                    <a:lnTo>
                      <a:pt x="1253" y="883"/>
                    </a:lnTo>
                    <a:cubicBezTo>
                      <a:pt x="1324" y="830"/>
                      <a:pt x="1417" y="724"/>
                      <a:pt x="1369" y="555"/>
                    </a:cubicBezTo>
                    <a:cubicBezTo>
                      <a:pt x="1332" y="260"/>
                      <a:pt x="1147" y="223"/>
                      <a:pt x="962" y="223"/>
                    </a:cubicBezTo>
                    <a:lnTo>
                      <a:pt x="962" y="1"/>
                    </a:lnTo>
                    <a:lnTo>
                      <a:pt x="777" y="1"/>
                    </a:lnTo>
                    <a:lnTo>
                      <a:pt x="777" y="223"/>
                    </a:lnTo>
                    <a:lnTo>
                      <a:pt x="592" y="223"/>
                    </a:lnTo>
                    <a:lnTo>
                      <a:pt x="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5"/>
              <p:cNvSpPr/>
              <p:nvPr/>
            </p:nvSpPr>
            <p:spPr>
              <a:xfrm>
                <a:off x="-1406575" y="4277175"/>
                <a:ext cx="24050" cy="25900"/>
              </a:xfrm>
              <a:custGeom>
                <a:avLst/>
                <a:gdLst/>
                <a:ahLst/>
                <a:cxnLst/>
                <a:rect l="l" t="t" r="r" b="b"/>
                <a:pathLst>
                  <a:path w="962" h="1036" extrusionOk="0">
                    <a:moveTo>
                      <a:pt x="0" y="0"/>
                    </a:moveTo>
                    <a:lnTo>
                      <a:pt x="0" y="37"/>
                    </a:lnTo>
                    <a:cubicBezTo>
                      <a:pt x="37" y="37"/>
                      <a:pt x="0" y="0"/>
                      <a:pt x="0" y="0"/>
                    </a:cubicBezTo>
                    <a:close/>
                    <a:moveTo>
                      <a:pt x="0" y="37"/>
                    </a:moveTo>
                    <a:lnTo>
                      <a:pt x="0" y="111"/>
                    </a:lnTo>
                    <a:lnTo>
                      <a:pt x="0" y="148"/>
                    </a:lnTo>
                    <a:lnTo>
                      <a:pt x="0" y="185"/>
                    </a:lnTo>
                    <a:lnTo>
                      <a:pt x="0" y="296"/>
                    </a:lnTo>
                    <a:cubicBezTo>
                      <a:pt x="0" y="333"/>
                      <a:pt x="0" y="333"/>
                      <a:pt x="37" y="370"/>
                    </a:cubicBezTo>
                    <a:cubicBezTo>
                      <a:pt x="37" y="407"/>
                      <a:pt x="74" y="481"/>
                      <a:pt x="148" y="518"/>
                    </a:cubicBezTo>
                    <a:cubicBezTo>
                      <a:pt x="185" y="555"/>
                      <a:pt x="222" y="592"/>
                      <a:pt x="222" y="665"/>
                    </a:cubicBezTo>
                    <a:lnTo>
                      <a:pt x="370" y="776"/>
                    </a:lnTo>
                    <a:cubicBezTo>
                      <a:pt x="407" y="850"/>
                      <a:pt x="444" y="887"/>
                      <a:pt x="555" y="887"/>
                    </a:cubicBezTo>
                    <a:cubicBezTo>
                      <a:pt x="592" y="924"/>
                      <a:pt x="629" y="924"/>
                      <a:pt x="740" y="961"/>
                    </a:cubicBezTo>
                    <a:cubicBezTo>
                      <a:pt x="777" y="961"/>
                      <a:pt x="888" y="1035"/>
                      <a:pt x="925" y="1035"/>
                    </a:cubicBezTo>
                    <a:lnTo>
                      <a:pt x="962" y="1035"/>
                    </a:lnTo>
                    <a:cubicBezTo>
                      <a:pt x="925" y="1035"/>
                      <a:pt x="925" y="1035"/>
                      <a:pt x="888" y="961"/>
                    </a:cubicBezTo>
                    <a:cubicBezTo>
                      <a:pt x="814" y="961"/>
                      <a:pt x="777" y="924"/>
                      <a:pt x="740" y="924"/>
                    </a:cubicBezTo>
                    <a:cubicBezTo>
                      <a:pt x="703" y="887"/>
                      <a:pt x="629" y="887"/>
                      <a:pt x="592" y="850"/>
                    </a:cubicBezTo>
                    <a:cubicBezTo>
                      <a:pt x="555" y="776"/>
                      <a:pt x="518" y="739"/>
                      <a:pt x="444" y="739"/>
                    </a:cubicBezTo>
                    <a:lnTo>
                      <a:pt x="333" y="592"/>
                    </a:lnTo>
                    <a:cubicBezTo>
                      <a:pt x="259" y="555"/>
                      <a:pt x="222" y="518"/>
                      <a:pt x="222" y="481"/>
                    </a:cubicBezTo>
                    <a:cubicBezTo>
                      <a:pt x="185" y="407"/>
                      <a:pt x="185" y="370"/>
                      <a:pt x="148" y="333"/>
                    </a:cubicBezTo>
                    <a:cubicBezTo>
                      <a:pt x="148" y="296"/>
                      <a:pt x="74" y="296"/>
                      <a:pt x="74" y="222"/>
                    </a:cubicBezTo>
                    <a:cubicBezTo>
                      <a:pt x="74" y="185"/>
                      <a:pt x="74" y="185"/>
                      <a:pt x="37" y="185"/>
                    </a:cubicBezTo>
                    <a:cubicBezTo>
                      <a:pt x="37" y="148"/>
                      <a:pt x="0" y="111"/>
                      <a:pt x="0"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5"/>
              <p:cNvSpPr/>
              <p:nvPr/>
            </p:nvSpPr>
            <p:spPr>
              <a:xfrm>
                <a:off x="-1369600" y="4235575"/>
                <a:ext cx="29600" cy="24050"/>
              </a:xfrm>
              <a:custGeom>
                <a:avLst/>
                <a:gdLst/>
                <a:ahLst/>
                <a:cxnLst/>
                <a:rect l="l" t="t" r="r" b="b"/>
                <a:pathLst>
                  <a:path w="1184" h="962" extrusionOk="0">
                    <a:moveTo>
                      <a:pt x="0" y="0"/>
                    </a:moveTo>
                    <a:cubicBezTo>
                      <a:pt x="37" y="0"/>
                      <a:pt x="74" y="0"/>
                      <a:pt x="148" y="37"/>
                    </a:cubicBezTo>
                    <a:lnTo>
                      <a:pt x="333" y="37"/>
                    </a:lnTo>
                    <a:cubicBezTo>
                      <a:pt x="370" y="37"/>
                      <a:pt x="407" y="111"/>
                      <a:pt x="444" y="111"/>
                    </a:cubicBezTo>
                    <a:cubicBezTo>
                      <a:pt x="518" y="148"/>
                      <a:pt x="555" y="148"/>
                      <a:pt x="592" y="185"/>
                    </a:cubicBezTo>
                    <a:cubicBezTo>
                      <a:pt x="629" y="222"/>
                      <a:pt x="703" y="296"/>
                      <a:pt x="740" y="296"/>
                    </a:cubicBezTo>
                    <a:lnTo>
                      <a:pt x="887" y="407"/>
                    </a:lnTo>
                    <a:cubicBezTo>
                      <a:pt x="924" y="481"/>
                      <a:pt x="961" y="518"/>
                      <a:pt x="961" y="555"/>
                    </a:cubicBezTo>
                    <a:cubicBezTo>
                      <a:pt x="998" y="592"/>
                      <a:pt x="998" y="666"/>
                      <a:pt x="1072" y="703"/>
                    </a:cubicBezTo>
                    <a:cubicBezTo>
                      <a:pt x="1072" y="740"/>
                      <a:pt x="1109" y="740"/>
                      <a:pt x="1109" y="777"/>
                    </a:cubicBezTo>
                    <a:cubicBezTo>
                      <a:pt x="1109" y="851"/>
                      <a:pt x="1109" y="851"/>
                      <a:pt x="1146" y="851"/>
                    </a:cubicBezTo>
                    <a:cubicBezTo>
                      <a:pt x="1146" y="888"/>
                      <a:pt x="1183" y="925"/>
                      <a:pt x="1183" y="962"/>
                    </a:cubicBezTo>
                    <a:lnTo>
                      <a:pt x="1183" y="925"/>
                    </a:lnTo>
                    <a:lnTo>
                      <a:pt x="1183" y="888"/>
                    </a:lnTo>
                    <a:lnTo>
                      <a:pt x="1183" y="851"/>
                    </a:lnTo>
                    <a:lnTo>
                      <a:pt x="1183" y="740"/>
                    </a:lnTo>
                    <a:cubicBezTo>
                      <a:pt x="1183" y="703"/>
                      <a:pt x="1183" y="703"/>
                      <a:pt x="1146" y="666"/>
                    </a:cubicBezTo>
                    <a:cubicBezTo>
                      <a:pt x="1146" y="592"/>
                      <a:pt x="1109" y="555"/>
                      <a:pt x="1072" y="518"/>
                    </a:cubicBezTo>
                    <a:cubicBezTo>
                      <a:pt x="998" y="481"/>
                      <a:pt x="961" y="407"/>
                      <a:pt x="961" y="370"/>
                    </a:cubicBezTo>
                    <a:lnTo>
                      <a:pt x="813" y="222"/>
                    </a:lnTo>
                    <a:cubicBezTo>
                      <a:pt x="777" y="185"/>
                      <a:pt x="740" y="148"/>
                      <a:pt x="629" y="148"/>
                    </a:cubicBezTo>
                    <a:cubicBezTo>
                      <a:pt x="592" y="111"/>
                      <a:pt x="555" y="111"/>
                      <a:pt x="444" y="37"/>
                    </a:cubicBezTo>
                    <a:cubicBezTo>
                      <a:pt x="407" y="37"/>
                      <a:pt x="333"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5"/>
              <p:cNvSpPr/>
              <p:nvPr/>
            </p:nvSpPr>
            <p:spPr>
              <a:xfrm>
                <a:off x="-1370525" y="4308325"/>
                <a:ext cx="96150" cy="91925"/>
              </a:xfrm>
              <a:custGeom>
                <a:avLst/>
                <a:gdLst/>
                <a:ahLst/>
                <a:cxnLst/>
                <a:rect l="l" t="t" r="r" b="b"/>
                <a:pathLst>
                  <a:path w="3846" h="3677" extrusionOk="0">
                    <a:moveTo>
                      <a:pt x="259" y="2303"/>
                    </a:moveTo>
                    <a:lnTo>
                      <a:pt x="259" y="2303"/>
                    </a:lnTo>
                    <a:cubicBezTo>
                      <a:pt x="296" y="2378"/>
                      <a:pt x="324" y="2443"/>
                      <a:pt x="352" y="2504"/>
                    </a:cubicBezTo>
                    <a:lnTo>
                      <a:pt x="352" y="2504"/>
                    </a:lnTo>
                    <a:cubicBezTo>
                      <a:pt x="328" y="2434"/>
                      <a:pt x="299" y="2363"/>
                      <a:pt x="259" y="2303"/>
                    </a:cubicBezTo>
                    <a:close/>
                    <a:moveTo>
                      <a:pt x="1920" y="79"/>
                    </a:moveTo>
                    <a:cubicBezTo>
                      <a:pt x="2338" y="79"/>
                      <a:pt x="2696" y="222"/>
                      <a:pt x="2995" y="455"/>
                    </a:cubicBezTo>
                    <a:cubicBezTo>
                      <a:pt x="2847" y="381"/>
                      <a:pt x="2662" y="270"/>
                      <a:pt x="2514" y="233"/>
                    </a:cubicBezTo>
                    <a:cubicBezTo>
                      <a:pt x="2403" y="196"/>
                      <a:pt x="2255" y="159"/>
                      <a:pt x="2144" y="159"/>
                    </a:cubicBezTo>
                    <a:lnTo>
                      <a:pt x="2107" y="159"/>
                    </a:lnTo>
                    <a:cubicBezTo>
                      <a:pt x="2218" y="159"/>
                      <a:pt x="2329" y="196"/>
                      <a:pt x="2477" y="233"/>
                    </a:cubicBezTo>
                    <a:cubicBezTo>
                      <a:pt x="2625" y="270"/>
                      <a:pt x="2773" y="381"/>
                      <a:pt x="2884" y="455"/>
                    </a:cubicBezTo>
                    <a:cubicBezTo>
                      <a:pt x="3032" y="566"/>
                      <a:pt x="3180" y="750"/>
                      <a:pt x="3254" y="935"/>
                    </a:cubicBezTo>
                    <a:cubicBezTo>
                      <a:pt x="3364" y="1120"/>
                      <a:pt x="3438" y="1305"/>
                      <a:pt x="3512" y="1527"/>
                    </a:cubicBezTo>
                    <a:lnTo>
                      <a:pt x="3512" y="1564"/>
                    </a:lnTo>
                    <a:lnTo>
                      <a:pt x="3512" y="1638"/>
                    </a:lnTo>
                    <a:lnTo>
                      <a:pt x="3512" y="1675"/>
                    </a:lnTo>
                    <a:lnTo>
                      <a:pt x="3512" y="1712"/>
                    </a:lnTo>
                    <a:lnTo>
                      <a:pt x="3512" y="1749"/>
                    </a:lnTo>
                    <a:lnTo>
                      <a:pt x="3512" y="1823"/>
                    </a:lnTo>
                    <a:lnTo>
                      <a:pt x="3512" y="1860"/>
                    </a:lnTo>
                    <a:lnTo>
                      <a:pt x="3512" y="1897"/>
                    </a:lnTo>
                    <a:cubicBezTo>
                      <a:pt x="3512" y="2044"/>
                      <a:pt x="3438" y="2118"/>
                      <a:pt x="3438" y="2266"/>
                    </a:cubicBezTo>
                    <a:cubicBezTo>
                      <a:pt x="3401" y="2488"/>
                      <a:pt x="3254" y="2747"/>
                      <a:pt x="3143" y="2932"/>
                    </a:cubicBezTo>
                    <a:cubicBezTo>
                      <a:pt x="2995" y="3117"/>
                      <a:pt x="2773" y="3227"/>
                      <a:pt x="2588" y="3338"/>
                    </a:cubicBezTo>
                    <a:cubicBezTo>
                      <a:pt x="2477" y="3375"/>
                      <a:pt x="2366" y="3412"/>
                      <a:pt x="2255" y="3412"/>
                    </a:cubicBezTo>
                    <a:cubicBezTo>
                      <a:pt x="2181" y="3486"/>
                      <a:pt x="2034" y="3486"/>
                      <a:pt x="1923" y="3486"/>
                    </a:cubicBezTo>
                    <a:cubicBezTo>
                      <a:pt x="1701" y="3486"/>
                      <a:pt x="1479" y="3412"/>
                      <a:pt x="1294" y="3375"/>
                    </a:cubicBezTo>
                    <a:cubicBezTo>
                      <a:pt x="1109" y="3301"/>
                      <a:pt x="924" y="3191"/>
                      <a:pt x="777" y="3043"/>
                    </a:cubicBezTo>
                    <a:cubicBezTo>
                      <a:pt x="629" y="2932"/>
                      <a:pt x="555" y="2784"/>
                      <a:pt x="444" y="2673"/>
                    </a:cubicBezTo>
                    <a:cubicBezTo>
                      <a:pt x="407" y="2618"/>
                      <a:pt x="380" y="2563"/>
                      <a:pt x="352" y="2504"/>
                    </a:cubicBezTo>
                    <a:lnTo>
                      <a:pt x="352" y="2504"/>
                    </a:lnTo>
                    <a:cubicBezTo>
                      <a:pt x="373" y="2563"/>
                      <a:pt x="390" y="2622"/>
                      <a:pt x="407" y="2673"/>
                    </a:cubicBezTo>
                    <a:cubicBezTo>
                      <a:pt x="518" y="2821"/>
                      <a:pt x="592" y="2969"/>
                      <a:pt x="740" y="3117"/>
                    </a:cubicBezTo>
                    <a:cubicBezTo>
                      <a:pt x="407" y="2821"/>
                      <a:pt x="222" y="2414"/>
                      <a:pt x="185" y="2007"/>
                    </a:cubicBezTo>
                    <a:cubicBezTo>
                      <a:pt x="111" y="1083"/>
                      <a:pt x="814" y="196"/>
                      <a:pt x="1775" y="85"/>
                    </a:cubicBezTo>
                    <a:cubicBezTo>
                      <a:pt x="1824" y="81"/>
                      <a:pt x="1872" y="79"/>
                      <a:pt x="1920" y="79"/>
                    </a:cubicBezTo>
                    <a:close/>
                    <a:moveTo>
                      <a:pt x="1942" y="0"/>
                    </a:moveTo>
                    <a:cubicBezTo>
                      <a:pt x="1875" y="0"/>
                      <a:pt x="1807" y="4"/>
                      <a:pt x="1738" y="11"/>
                    </a:cubicBezTo>
                    <a:cubicBezTo>
                      <a:pt x="777" y="85"/>
                      <a:pt x="0" y="972"/>
                      <a:pt x="74" y="2007"/>
                    </a:cubicBezTo>
                    <a:cubicBezTo>
                      <a:pt x="180" y="2960"/>
                      <a:pt x="958" y="3676"/>
                      <a:pt x="1928" y="3676"/>
                    </a:cubicBezTo>
                    <a:cubicBezTo>
                      <a:pt x="1975" y="3676"/>
                      <a:pt x="2023" y="3675"/>
                      <a:pt x="2071" y="3671"/>
                    </a:cubicBezTo>
                    <a:cubicBezTo>
                      <a:pt x="3069" y="3560"/>
                      <a:pt x="3845" y="2673"/>
                      <a:pt x="3734" y="1675"/>
                    </a:cubicBezTo>
                    <a:cubicBezTo>
                      <a:pt x="3631" y="709"/>
                      <a:pt x="2883" y="0"/>
                      <a:pt x="19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5"/>
              <p:cNvSpPr/>
              <p:nvPr/>
            </p:nvSpPr>
            <p:spPr>
              <a:xfrm>
                <a:off x="-1360375" y="4318600"/>
                <a:ext cx="75825" cy="72425"/>
              </a:xfrm>
              <a:custGeom>
                <a:avLst/>
                <a:gdLst/>
                <a:ahLst/>
                <a:cxnLst/>
                <a:rect l="l" t="t" r="r" b="b"/>
                <a:pathLst>
                  <a:path w="3033" h="2897" extrusionOk="0">
                    <a:moveTo>
                      <a:pt x="1443" y="118"/>
                    </a:moveTo>
                    <a:cubicBezTo>
                      <a:pt x="1443" y="155"/>
                      <a:pt x="1443" y="155"/>
                      <a:pt x="1517" y="155"/>
                    </a:cubicBezTo>
                    <a:cubicBezTo>
                      <a:pt x="1480" y="155"/>
                      <a:pt x="1443" y="155"/>
                      <a:pt x="1443" y="118"/>
                    </a:cubicBezTo>
                    <a:close/>
                    <a:moveTo>
                      <a:pt x="1639" y="98"/>
                    </a:moveTo>
                    <a:cubicBezTo>
                      <a:pt x="1940" y="98"/>
                      <a:pt x="2228" y="231"/>
                      <a:pt x="2441" y="413"/>
                    </a:cubicBezTo>
                    <a:cubicBezTo>
                      <a:pt x="2404" y="413"/>
                      <a:pt x="2404" y="376"/>
                      <a:pt x="2367" y="376"/>
                    </a:cubicBezTo>
                    <a:cubicBezTo>
                      <a:pt x="2219" y="265"/>
                      <a:pt x="2108" y="229"/>
                      <a:pt x="1997" y="192"/>
                    </a:cubicBezTo>
                    <a:cubicBezTo>
                      <a:pt x="1886" y="155"/>
                      <a:pt x="1738" y="155"/>
                      <a:pt x="1701" y="155"/>
                    </a:cubicBezTo>
                    <a:cubicBezTo>
                      <a:pt x="1812" y="155"/>
                      <a:pt x="1886" y="192"/>
                      <a:pt x="1997" y="229"/>
                    </a:cubicBezTo>
                    <a:cubicBezTo>
                      <a:pt x="2071" y="302"/>
                      <a:pt x="2219" y="339"/>
                      <a:pt x="2293" y="413"/>
                    </a:cubicBezTo>
                    <a:cubicBezTo>
                      <a:pt x="2404" y="524"/>
                      <a:pt x="2552" y="598"/>
                      <a:pt x="2589" y="746"/>
                    </a:cubicBezTo>
                    <a:cubicBezTo>
                      <a:pt x="2663" y="894"/>
                      <a:pt x="2737" y="1042"/>
                      <a:pt x="2774" y="1190"/>
                    </a:cubicBezTo>
                    <a:cubicBezTo>
                      <a:pt x="2811" y="1375"/>
                      <a:pt x="2774" y="1596"/>
                      <a:pt x="2737" y="1707"/>
                    </a:cubicBezTo>
                    <a:cubicBezTo>
                      <a:pt x="2663" y="1892"/>
                      <a:pt x="2589" y="2040"/>
                      <a:pt x="2478" y="2188"/>
                    </a:cubicBezTo>
                    <a:cubicBezTo>
                      <a:pt x="2367" y="2336"/>
                      <a:pt x="2219" y="2447"/>
                      <a:pt x="2071" y="2521"/>
                    </a:cubicBezTo>
                    <a:cubicBezTo>
                      <a:pt x="1886" y="2595"/>
                      <a:pt x="1738" y="2632"/>
                      <a:pt x="1554" y="2632"/>
                    </a:cubicBezTo>
                    <a:cubicBezTo>
                      <a:pt x="1369" y="2632"/>
                      <a:pt x="1258" y="2595"/>
                      <a:pt x="1073" y="2558"/>
                    </a:cubicBezTo>
                    <a:cubicBezTo>
                      <a:pt x="925" y="2521"/>
                      <a:pt x="777" y="2410"/>
                      <a:pt x="703" y="2336"/>
                    </a:cubicBezTo>
                    <a:cubicBezTo>
                      <a:pt x="592" y="2225"/>
                      <a:pt x="518" y="2151"/>
                      <a:pt x="444" y="2040"/>
                    </a:cubicBezTo>
                    <a:lnTo>
                      <a:pt x="334" y="1744"/>
                    </a:lnTo>
                    <a:lnTo>
                      <a:pt x="334" y="1744"/>
                    </a:lnTo>
                    <a:cubicBezTo>
                      <a:pt x="334" y="1855"/>
                      <a:pt x="371" y="1929"/>
                      <a:pt x="408" y="2040"/>
                    </a:cubicBezTo>
                    <a:cubicBezTo>
                      <a:pt x="438" y="2101"/>
                      <a:pt x="520" y="2213"/>
                      <a:pt x="589" y="2313"/>
                    </a:cubicBezTo>
                    <a:lnTo>
                      <a:pt x="589" y="2313"/>
                    </a:lnTo>
                    <a:cubicBezTo>
                      <a:pt x="360" y="2097"/>
                      <a:pt x="218" y="1805"/>
                      <a:pt x="186" y="1486"/>
                    </a:cubicBezTo>
                    <a:cubicBezTo>
                      <a:pt x="149" y="857"/>
                      <a:pt x="703" y="155"/>
                      <a:pt x="1443" y="118"/>
                    </a:cubicBezTo>
                    <a:cubicBezTo>
                      <a:pt x="1508" y="105"/>
                      <a:pt x="1574" y="98"/>
                      <a:pt x="1639" y="98"/>
                    </a:cubicBezTo>
                    <a:close/>
                    <a:moveTo>
                      <a:pt x="1506" y="0"/>
                    </a:moveTo>
                    <a:cubicBezTo>
                      <a:pt x="1461" y="0"/>
                      <a:pt x="1415" y="3"/>
                      <a:pt x="1369" y="7"/>
                    </a:cubicBezTo>
                    <a:cubicBezTo>
                      <a:pt x="592" y="44"/>
                      <a:pt x="1" y="783"/>
                      <a:pt x="75" y="1596"/>
                    </a:cubicBezTo>
                    <a:cubicBezTo>
                      <a:pt x="179" y="2329"/>
                      <a:pt x="810" y="2897"/>
                      <a:pt x="1533" y="2897"/>
                    </a:cubicBezTo>
                    <a:cubicBezTo>
                      <a:pt x="1577" y="2897"/>
                      <a:pt x="1620" y="2895"/>
                      <a:pt x="1665" y="2890"/>
                    </a:cubicBezTo>
                    <a:cubicBezTo>
                      <a:pt x="2441" y="2816"/>
                      <a:pt x="3032" y="2077"/>
                      <a:pt x="2958" y="1301"/>
                    </a:cubicBezTo>
                    <a:cubicBezTo>
                      <a:pt x="2924" y="568"/>
                      <a:pt x="2264" y="0"/>
                      <a:pt x="1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5"/>
              <p:cNvSpPr/>
              <p:nvPr/>
            </p:nvSpPr>
            <p:spPr>
              <a:xfrm>
                <a:off x="-1345575" y="4328925"/>
                <a:ext cx="47150" cy="53625"/>
              </a:xfrm>
              <a:custGeom>
                <a:avLst/>
                <a:gdLst/>
                <a:ahLst/>
                <a:cxnLst/>
                <a:rect l="l" t="t" r="r" b="b"/>
                <a:pathLst>
                  <a:path w="1886" h="2145" extrusionOk="0">
                    <a:moveTo>
                      <a:pt x="1220" y="259"/>
                    </a:moveTo>
                    <a:cubicBezTo>
                      <a:pt x="1233" y="259"/>
                      <a:pt x="1241" y="259"/>
                      <a:pt x="1246" y="262"/>
                    </a:cubicBezTo>
                    <a:lnTo>
                      <a:pt x="1246" y="262"/>
                    </a:lnTo>
                    <a:cubicBezTo>
                      <a:pt x="1407" y="272"/>
                      <a:pt x="1529" y="314"/>
                      <a:pt x="1590" y="468"/>
                    </a:cubicBezTo>
                    <a:lnTo>
                      <a:pt x="1590" y="468"/>
                    </a:lnTo>
                    <a:lnTo>
                      <a:pt x="1590" y="444"/>
                    </a:lnTo>
                    <a:lnTo>
                      <a:pt x="1590" y="370"/>
                    </a:lnTo>
                    <a:lnTo>
                      <a:pt x="1590" y="333"/>
                    </a:lnTo>
                    <a:lnTo>
                      <a:pt x="1516" y="296"/>
                    </a:lnTo>
                    <a:cubicBezTo>
                      <a:pt x="1479" y="296"/>
                      <a:pt x="1479" y="259"/>
                      <a:pt x="1442" y="259"/>
                    </a:cubicBezTo>
                    <a:close/>
                    <a:moveTo>
                      <a:pt x="962" y="481"/>
                    </a:moveTo>
                    <a:cubicBezTo>
                      <a:pt x="1036" y="481"/>
                      <a:pt x="1146" y="481"/>
                      <a:pt x="1146" y="666"/>
                    </a:cubicBezTo>
                    <a:cubicBezTo>
                      <a:pt x="1146" y="851"/>
                      <a:pt x="1073" y="888"/>
                      <a:pt x="1036" y="888"/>
                    </a:cubicBezTo>
                    <a:lnTo>
                      <a:pt x="851" y="888"/>
                    </a:lnTo>
                    <a:lnTo>
                      <a:pt x="851" y="703"/>
                    </a:lnTo>
                    <a:lnTo>
                      <a:pt x="851" y="481"/>
                    </a:lnTo>
                    <a:close/>
                    <a:moveTo>
                      <a:pt x="1495" y="999"/>
                    </a:moveTo>
                    <a:lnTo>
                      <a:pt x="1495" y="999"/>
                    </a:lnTo>
                    <a:cubicBezTo>
                      <a:pt x="1492" y="1001"/>
                      <a:pt x="1490" y="1003"/>
                      <a:pt x="1487" y="1005"/>
                    </a:cubicBezTo>
                    <a:lnTo>
                      <a:pt x="1487" y="1005"/>
                    </a:lnTo>
                    <a:cubicBezTo>
                      <a:pt x="1493" y="1010"/>
                      <a:pt x="1500" y="1015"/>
                      <a:pt x="1507" y="1015"/>
                    </a:cubicBezTo>
                    <a:cubicBezTo>
                      <a:pt x="1512" y="1015"/>
                      <a:pt x="1516" y="1011"/>
                      <a:pt x="1516" y="999"/>
                    </a:cubicBezTo>
                    <a:close/>
                    <a:moveTo>
                      <a:pt x="1516" y="999"/>
                    </a:moveTo>
                    <a:cubicBezTo>
                      <a:pt x="1590" y="999"/>
                      <a:pt x="1590" y="1036"/>
                      <a:pt x="1627" y="1036"/>
                    </a:cubicBezTo>
                    <a:cubicBezTo>
                      <a:pt x="1590" y="999"/>
                      <a:pt x="1590" y="999"/>
                      <a:pt x="1516" y="999"/>
                    </a:cubicBezTo>
                    <a:close/>
                    <a:moveTo>
                      <a:pt x="1627" y="1036"/>
                    </a:moveTo>
                    <a:lnTo>
                      <a:pt x="1664" y="1073"/>
                    </a:lnTo>
                    <a:cubicBezTo>
                      <a:pt x="1664" y="1036"/>
                      <a:pt x="1627" y="1036"/>
                      <a:pt x="1627" y="1036"/>
                    </a:cubicBezTo>
                    <a:close/>
                    <a:moveTo>
                      <a:pt x="1664" y="1073"/>
                    </a:moveTo>
                    <a:cubicBezTo>
                      <a:pt x="1664" y="1073"/>
                      <a:pt x="1664" y="1110"/>
                      <a:pt x="1701" y="1110"/>
                    </a:cubicBezTo>
                    <a:cubicBezTo>
                      <a:pt x="1701" y="1110"/>
                      <a:pt x="1701" y="1073"/>
                      <a:pt x="1664" y="1073"/>
                    </a:cubicBezTo>
                    <a:close/>
                    <a:moveTo>
                      <a:pt x="1701" y="1553"/>
                    </a:moveTo>
                    <a:cubicBezTo>
                      <a:pt x="1701" y="1553"/>
                      <a:pt x="1701" y="1590"/>
                      <a:pt x="1664" y="1590"/>
                    </a:cubicBezTo>
                    <a:cubicBezTo>
                      <a:pt x="1664" y="1590"/>
                      <a:pt x="1664" y="1553"/>
                      <a:pt x="1701" y="1553"/>
                    </a:cubicBezTo>
                    <a:close/>
                    <a:moveTo>
                      <a:pt x="1161" y="1141"/>
                    </a:moveTo>
                    <a:cubicBezTo>
                      <a:pt x="1216" y="1141"/>
                      <a:pt x="1294" y="1200"/>
                      <a:pt x="1294" y="1368"/>
                    </a:cubicBezTo>
                    <a:cubicBezTo>
                      <a:pt x="1294" y="1590"/>
                      <a:pt x="1146" y="1627"/>
                      <a:pt x="1109" y="1627"/>
                    </a:cubicBezTo>
                    <a:lnTo>
                      <a:pt x="888" y="1627"/>
                    </a:lnTo>
                    <a:lnTo>
                      <a:pt x="888" y="1405"/>
                    </a:lnTo>
                    <a:lnTo>
                      <a:pt x="888" y="1183"/>
                    </a:lnTo>
                    <a:lnTo>
                      <a:pt x="1109" y="1183"/>
                    </a:lnTo>
                    <a:cubicBezTo>
                      <a:pt x="1109" y="1158"/>
                      <a:pt x="1132" y="1141"/>
                      <a:pt x="1161" y="1141"/>
                    </a:cubicBezTo>
                    <a:close/>
                    <a:moveTo>
                      <a:pt x="1664" y="1627"/>
                    </a:moveTo>
                    <a:lnTo>
                      <a:pt x="1664" y="1664"/>
                    </a:lnTo>
                    <a:cubicBezTo>
                      <a:pt x="1664" y="1664"/>
                      <a:pt x="1627" y="1664"/>
                      <a:pt x="1627" y="1738"/>
                    </a:cubicBezTo>
                    <a:cubicBezTo>
                      <a:pt x="1627" y="1738"/>
                      <a:pt x="1590" y="1738"/>
                      <a:pt x="1590" y="1775"/>
                    </a:cubicBezTo>
                    <a:lnTo>
                      <a:pt x="1442" y="1775"/>
                    </a:lnTo>
                    <a:cubicBezTo>
                      <a:pt x="1479" y="1775"/>
                      <a:pt x="1479" y="1775"/>
                      <a:pt x="1516" y="1738"/>
                    </a:cubicBezTo>
                    <a:lnTo>
                      <a:pt x="1590" y="1738"/>
                    </a:lnTo>
                    <a:cubicBezTo>
                      <a:pt x="1590" y="1738"/>
                      <a:pt x="1627" y="1738"/>
                      <a:pt x="1627" y="1664"/>
                    </a:cubicBezTo>
                    <a:cubicBezTo>
                      <a:pt x="1627" y="1664"/>
                      <a:pt x="1664" y="1664"/>
                      <a:pt x="1664" y="1627"/>
                    </a:cubicBezTo>
                    <a:close/>
                    <a:moveTo>
                      <a:pt x="481" y="0"/>
                    </a:moveTo>
                    <a:lnTo>
                      <a:pt x="481" y="259"/>
                    </a:lnTo>
                    <a:lnTo>
                      <a:pt x="0" y="259"/>
                    </a:lnTo>
                    <a:lnTo>
                      <a:pt x="0" y="481"/>
                    </a:lnTo>
                    <a:lnTo>
                      <a:pt x="222" y="481"/>
                    </a:lnTo>
                    <a:cubicBezTo>
                      <a:pt x="296" y="481"/>
                      <a:pt x="333" y="518"/>
                      <a:pt x="333" y="555"/>
                    </a:cubicBezTo>
                    <a:lnTo>
                      <a:pt x="370" y="1036"/>
                    </a:lnTo>
                    <a:lnTo>
                      <a:pt x="407" y="1590"/>
                    </a:lnTo>
                    <a:cubicBezTo>
                      <a:pt x="407" y="1627"/>
                      <a:pt x="370" y="1664"/>
                      <a:pt x="333" y="1664"/>
                    </a:cubicBezTo>
                    <a:lnTo>
                      <a:pt x="185" y="1664"/>
                    </a:lnTo>
                    <a:lnTo>
                      <a:pt x="185" y="1923"/>
                    </a:lnTo>
                    <a:lnTo>
                      <a:pt x="666" y="1923"/>
                    </a:lnTo>
                    <a:lnTo>
                      <a:pt x="666" y="2145"/>
                    </a:lnTo>
                    <a:lnTo>
                      <a:pt x="888" y="2145"/>
                    </a:lnTo>
                    <a:lnTo>
                      <a:pt x="888" y="1923"/>
                    </a:lnTo>
                    <a:lnTo>
                      <a:pt x="1109" y="1923"/>
                    </a:lnTo>
                    <a:lnTo>
                      <a:pt x="1109" y="2145"/>
                    </a:lnTo>
                    <a:lnTo>
                      <a:pt x="1331" y="2145"/>
                    </a:lnTo>
                    <a:lnTo>
                      <a:pt x="1331" y="1923"/>
                    </a:lnTo>
                    <a:lnTo>
                      <a:pt x="1405" y="1923"/>
                    </a:lnTo>
                    <a:cubicBezTo>
                      <a:pt x="1627" y="1923"/>
                      <a:pt x="1886" y="1812"/>
                      <a:pt x="1849" y="1442"/>
                    </a:cubicBezTo>
                    <a:cubicBezTo>
                      <a:pt x="1812" y="1073"/>
                      <a:pt x="1442" y="1036"/>
                      <a:pt x="1442" y="1036"/>
                    </a:cubicBezTo>
                    <a:cubicBezTo>
                      <a:pt x="1442" y="1036"/>
                      <a:pt x="1461" y="1026"/>
                      <a:pt x="1487" y="1005"/>
                    </a:cubicBezTo>
                    <a:lnTo>
                      <a:pt x="1487" y="1005"/>
                    </a:lnTo>
                    <a:cubicBezTo>
                      <a:pt x="1482" y="1002"/>
                      <a:pt x="1479" y="999"/>
                      <a:pt x="1479" y="999"/>
                    </a:cubicBezTo>
                    <a:lnTo>
                      <a:pt x="1495" y="999"/>
                    </a:lnTo>
                    <a:cubicBezTo>
                      <a:pt x="1558" y="945"/>
                      <a:pt x="1652" y="829"/>
                      <a:pt x="1627" y="629"/>
                    </a:cubicBezTo>
                    <a:cubicBezTo>
                      <a:pt x="1620" y="565"/>
                      <a:pt x="1608" y="512"/>
                      <a:pt x="1590" y="468"/>
                    </a:cubicBezTo>
                    <a:lnTo>
                      <a:pt x="1590" y="468"/>
                    </a:lnTo>
                    <a:lnTo>
                      <a:pt x="1590" y="481"/>
                    </a:lnTo>
                    <a:lnTo>
                      <a:pt x="1590" y="518"/>
                    </a:lnTo>
                    <a:lnTo>
                      <a:pt x="1590" y="555"/>
                    </a:lnTo>
                    <a:lnTo>
                      <a:pt x="1590" y="629"/>
                    </a:lnTo>
                    <a:lnTo>
                      <a:pt x="1590" y="666"/>
                    </a:lnTo>
                    <a:lnTo>
                      <a:pt x="1590" y="703"/>
                    </a:lnTo>
                    <a:lnTo>
                      <a:pt x="1590" y="740"/>
                    </a:lnTo>
                    <a:lnTo>
                      <a:pt x="1590" y="814"/>
                    </a:lnTo>
                    <a:cubicBezTo>
                      <a:pt x="1590" y="851"/>
                      <a:pt x="1516" y="851"/>
                      <a:pt x="1516" y="851"/>
                    </a:cubicBezTo>
                    <a:lnTo>
                      <a:pt x="1516" y="888"/>
                    </a:lnTo>
                    <a:lnTo>
                      <a:pt x="1479" y="888"/>
                    </a:lnTo>
                    <a:lnTo>
                      <a:pt x="1479" y="851"/>
                    </a:lnTo>
                    <a:lnTo>
                      <a:pt x="1516" y="814"/>
                    </a:lnTo>
                    <a:lnTo>
                      <a:pt x="1516" y="740"/>
                    </a:lnTo>
                    <a:lnTo>
                      <a:pt x="1516" y="703"/>
                    </a:lnTo>
                    <a:lnTo>
                      <a:pt x="1516" y="666"/>
                    </a:lnTo>
                    <a:lnTo>
                      <a:pt x="1516" y="629"/>
                    </a:lnTo>
                    <a:lnTo>
                      <a:pt x="1516" y="555"/>
                    </a:lnTo>
                    <a:lnTo>
                      <a:pt x="1516" y="518"/>
                    </a:lnTo>
                    <a:lnTo>
                      <a:pt x="1516" y="481"/>
                    </a:lnTo>
                    <a:cubicBezTo>
                      <a:pt x="1516" y="481"/>
                      <a:pt x="1516" y="444"/>
                      <a:pt x="1479" y="444"/>
                    </a:cubicBezTo>
                    <a:cubicBezTo>
                      <a:pt x="1479" y="444"/>
                      <a:pt x="1442" y="370"/>
                      <a:pt x="1405" y="370"/>
                    </a:cubicBezTo>
                    <a:cubicBezTo>
                      <a:pt x="1331" y="370"/>
                      <a:pt x="1331" y="370"/>
                      <a:pt x="1294" y="333"/>
                    </a:cubicBezTo>
                    <a:lnTo>
                      <a:pt x="1257" y="333"/>
                    </a:lnTo>
                    <a:cubicBezTo>
                      <a:pt x="1257" y="283"/>
                      <a:pt x="1257" y="267"/>
                      <a:pt x="1246" y="262"/>
                    </a:cubicBezTo>
                    <a:lnTo>
                      <a:pt x="1246" y="262"/>
                    </a:lnTo>
                    <a:cubicBezTo>
                      <a:pt x="1214" y="260"/>
                      <a:pt x="1181" y="259"/>
                      <a:pt x="1146" y="259"/>
                    </a:cubicBezTo>
                    <a:lnTo>
                      <a:pt x="1146" y="0"/>
                    </a:lnTo>
                    <a:lnTo>
                      <a:pt x="925" y="0"/>
                    </a:lnTo>
                    <a:lnTo>
                      <a:pt x="925" y="259"/>
                    </a:lnTo>
                    <a:lnTo>
                      <a:pt x="703" y="259"/>
                    </a:lnTo>
                    <a:lnTo>
                      <a:pt x="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5"/>
              <p:cNvSpPr/>
              <p:nvPr/>
            </p:nvSpPr>
            <p:spPr>
              <a:xfrm>
                <a:off x="-1360375" y="4363125"/>
                <a:ext cx="34225" cy="30525"/>
              </a:xfrm>
              <a:custGeom>
                <a:avLst/>
                <a:gdLst/>
                <a:ahLst/>
                <a:cxnLst/>
                <a:rect l="l" t="t" r="r" b="b"/>
                <a:pathLst>
                  <a:path w="1369" h="1221" extrusionOk="0">
                    <a:moveTo>
                      <a:pt x="1" y="0"/>
                    </a:moveTo>
                    <a:lnTo>
                      <a:pt x="1" y="37"/>
                    </a:lnTo>
                    <a:cubicBezTo>
                      <a:pt x="38" y="0"/>
                      <a:pt x="1" y="0"/>
                      <a:pt x="1" y="0"/>
                    </a:cubicBezTo>
                    <a:close/>
                    <a:moveTo>
                      <a:pt x="1" y="37"/>
                    </a:moveTo>
                    <a:lnTo>
                      <a:pt x="1" y="74"/>
                    </a:lnTo>
                    <a:cubicBezTo>
                      <a:pt x="38" y="37"/>
                      <a:pt x="38" y="37"/>
                      <a:pt x="1" y="37"/>
                    </a:cubicBezTo>
                    <a:close/>
                    <a:moveTo>
                      <a:pt x="1" y="74"/>
                    </a:moveTo>
                    <a:lnTo>
                      <a:pt x="1" y="185"/>
                    </a:lnTo>
                    <a:lnTo>
                      <a:pt x="1" y="259"/>
                    </a:lnTo>
                    <a:cubicBezTo>
                      <a:pt x="1" y="296"/>
                      <a:pt x="1" y="296"/>
                      <a:pt x="38" y="370"/>
                    </a:cubicBezTo>
                    <a:cubicBezTo>
                      <a:pt x="38" y="407"/>
                      <a:pt x="38" y="407"/>
                      <a:pt x="75" y="444"/>
                    </a:cubicBezTo>
                    <a:cubicBezTo>
                      <a:pt x="149" y="481"/>
                      <a:pt x="149" y="592"/>
                      <a:pt x="186" y="629"/>
                    </a:cubicBezTo>
                    <a:cubicBezTo>
                      <a:pt x="223" y="666"/>
                      <a:pt x="260" y="777"/>
                      <a:pt x="334" y="814"/>
                    </a:cubicBezTo>
                    <a:lnTo>
                      <a:pt x="444" y="962"/>
                    </a:lnTo>
                    <a:cubicBezTo>
                      <a:pt x="518" y="999"/>
                      <a:pt x="592" y="1035"/>
                      <a:pt x="629" y="1109"/>
                    </a:cubicBezTo>
                    <a:cubicBezTo>
                      <a:pt x="703" y="1146"/>
                      <a:pt x="777" y="1146"/>
                      <a:pt x="814" y="1183"/>
                    </a:cubicBezTo>
                    <a:cubicBezTo>
                      <a:pt x="888" y="1220"/>
                      <a:pt x="962" y="1220"/>
                      <a:pt x="999" y="1220"/>
                    </a:cubicBezTo>
                    <a:lnTo>
                      <a:pt x="1369" y="1220"/>
                    </a:lnTo>
                    <a:cubicBezTo>
                      <a:pt x="1332" y="1220"/>
                      <a:pt x="1295" y="1220"/>
                      <a:pt x="1258" y="1183"/>
                    </a:cubicBezTo>
                    <a:lnTo>
                      <a:pt x="1147" y="1183"/>
                    </a:lnTo>
                    <a:cubicBezTo>
                      <a:pt x="1110" y="1183"/>
                      <a:pt x="1110" y="1183"/>
                      <a:pt x="1073" y="1146"/>
                    </a:cubicBezTo>
                    <a:cubicBezTo>
                      <a:pt x="999" y="1146"/>
                      <a:pt x="962" y="1072"/>
                      <a:pt x="888" y="1035"/>
                    </a:cubicBezTo>
                    <a:cubicBezTo>
                      <a:pt x="814" y="999"/>
                      <a:pt x="740" y="999"/>
                      <a:pt x="703" y="962"/>
                    </a:cubicBezTo>
                    <a:cubicBezTo>
                      <a:pt x="629" y="888"/>
                      <a:pt x="592" y="851"/>
                      <a:pt x="518" y="814"/>
                    </a:cubicBezTo>
                    <a:lnTo>
                      <a:pt x="371" y="666"/>
                    </a:lnTo>
                    <a:lnTo>
                      <a:pt x="223" y="518"/>
                    </a:lnTo>
                    <a:cubicBezTo>
                      <a:pt x="186" y="481"/>
                      <a:pt x="149" y="444"/>
                      <a:pt x="149" y="407"/>
                    </a:cubicBezTo>
                    <a:cubicBezTo>
                      <a:pt x="149" y="333"/>
                      <a:pt x="75" y="333"/>
                      <a:pt x="75" y="296"/>
                    </a:cubicBezTo>
                    <a:cubicBezTo>
                      <a:pt x="75" y="259"/>
                      <a:pt x="38" y="259"/>
                      <a:pt x="38" y="222"/>
                    </a:cubicBezTo>
                    <a:cubicBezTo>
                      <a:pt x="38" y="148"/>
                      <a:pt x="1" y="111"/>
                      <a:pt x="1" y="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5"/>
              <p:cNvSpPr/>
              <p:nvPr/>
            </p:nvSpPr>
            <p:spPr>
              <a:xfrm>
                <a:off x="-1321550" y="4315525"/>
                <a:ext cx="37000" cy="30050"/>
              </a:xfrm>
              <a:custGeom>
                <a:avLst/>
                <a:gdLst/>
                <a:ahLst/>
                <a:cxnLst/>
                <a:rect l="l" t="t" r="r" b="b"/>
                <a:pathLst>
                  <a:path w="1480" h="1202" extrusionOk="0">
                    <a:moveTo>
                      <a:pt x="65" y="0"/>
                    </a:moveTo>
                    <a:cubicBezTo>
                      <a:pt x="56" y="0"/>
                      <a:pt x="38" y="19"/>
                      <a:pt x="1" y="56"/>
                    </a:cubicBezTo>
                    <a:lnTo>
                      <a:pt x="75" y="56"/>
                    </a:lnTo>
                    <a:cubicBezTo>
                      <a:pt x="75" y="19"/>
                      <a:pt x="75" y="0"/>
                      <a:pt x="65" y="0"/>
                    </a:cubicBezTo>
                    <a:close/>
                    <a:moveTo>
                      <a:pt x="112" y="56"/>
                    </a:moveTo>
                    <a:cubicBezTo>
                      <a:pt x="148" y="56"/>
                      <a:pt x="185" y="56"/>
                      <a:pt x="259" y="93"/>
                    </a:cubicBezTo>
                    <a:lnTo>
                      <a:pt x="333" y="93"/>
                    </a:lnTo>
                    <a:cubicBezTo>
                      <a:pt x="370" y="93"/>
                      <a:pt x="370" y="93"/>
                      <a:pt x="444" y="130"/>
                    </a:cubicBezTo>
                    <a:cubicBezTo>
                      <a:pt x="481" y="130"/>
                      <a:pt x="518" y="167"/>
                      <a:pt x="629" y="241"/>
                    </a:cubicBezTo>
                    <a:cubicBezTo>
                      <a:pt x="666" y="278"/>
                      <a:pt x="740" y="278"/>
                      <a:pt x="814" y="315"/>
                    </a:cubicBezTo>
                    <a:cubicBezTo>
                      <a:pt x="851" y="352"/>
                      <a:pt x="888" y="425"/>
                      <a:pt x="999" y="462"/>
                    </a:cubicBezTo>
                    <a:lnTo>
                      <a:pt x="1110" y="610"/>
                    </a:lnTo>
                    <a:lnTo>
                      <a:pt x="1258" y="721"/>
                    </a:lnTo>
                    <a:cubicBezTo>
                      <a:pt x="1295" y="795"/>
                      <a:pt x="1369" y="832"/>
                      <a:pt x="1369" y="869"/>
                    </a:cubicBezTo>
                    <a:cubicBezTo>
                      <a:pt x="1369" y="906"/>
                      <a:pt x="1405" y="906"/>
                      <a:pt x="1405" y="980"/>
                    </a:cubicBezTo>
                    <a:cubicBezTo>
                      <a:pt x="1405" y="1017"/>
                      <a:pt x="1442" y="1017"/>
                      <a:pt x="1442" y="1054"/>
                    </a:cubicBezTo>
                    <a:cubicBezTo>
                      <a:pt x="1442" y="1091"/>
                      <a:pt x="1479" y="1165"/>
                      <a:pt x="1479" y="1202"/>
                    </a:cubicBezTo>
                    <a:lnTo>
                      <a:pt x="1479" y="1091"/>
                    </a:lnTo>
                    <a:lnTo>
                      <a:pt x="1479" y="1017"/>
                    </a:lnTo>
                    <a:cubicBezTo>
                      <a:pt x="1479" y="980"/>
                      <a:pt x="1479" y="980"/>
                      <a:pt x="1442" y="906"/>
                    </a:cubicBezTo>
                    <a:cubicBezTo>
                      <a:pt x="1442" y="869"/>
                      <a:pt x="1442" y="869"/>
                      <a:pt x="1405" y="832"/>
                    </a:cubicBezTo>
                    <a:cubicBezTo>
                      <a:pt x="1369" y="795"/>
                      <a:pt x="1369" y="684"/>
                      <a:pt x="1295" y="647"/>
                    </a:cubicBezTo>
                    <a:cubicBezTo>
                      <a:pt x="1258" y="610"/>
                      <a:pt x="1221" y="499"/>
                      <a:pt x="1184" y="462"/>
                    </a:cubicBezTo>
                    <a:lnTo>
                      <a:pt x="1036" y="315"/>
                    </a:lnTo>
                    <a:cubicBezTo>
                      <a:pt x="999" y="278"/>
                      <a:pt x="888" y="241"/>
                      <a:pt x="851" y="167"/>
                    </a:cubicBezTo>
                    <a:cubicBezTo>
                      <a:pt x="814" y="130"/>
                      <a:pt x="703" y="130"/>
                      <a:pt x="666" y="93"/>
                    </a:cubicBezTo>
                    <a:cubicBezTo>
                      <a:pt x="629" y="56"/>
                      <a:pt x="518" y="56"/>
                      <a:pt x="481" y="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5"/>
              <p:cNvSpPr/>
              <p:nvPr/>
            </p:nvSpPr>
            <p:spPr>
              <a:xfrm>
                <a:off x="-1265175" y="4150550"/>
                <a:ext cx="275475" cy="813375"/>
              </a:xfrm>
              <a:custGeom>
                <a:avLst/>
                <a:gdLst/>
                <a:ahLst/>
                <a:cxnLst/>
                <a:rect l="l" t="t" r="r" b="b"/>
                <a:pathLst>
                  <a:path w="11019" h="32535" extrusionOk="0">
                    <a:moveTo>
                      <a:pt x="6803" y="0"/>
                    </a:moveTo>
                    <a:lnTo>
                      <a:pt x="6619" y="739"/>
                    </a:lnTo>
                    <a:lnTo>
                      <a:pt x="7099" y="4843"/>
                    </a:lnTo>
                    <a:lnTo>
                      <a:pt x="7099" y="4880"/>
                    </a:lnTo>
                    <a:lnTo>
                      <a:pt x="5842" y="7024"/>
                    </a:lnTo>
                    <a:lnTo>
                      <a:pt x="7136" y="9649"/>
                    </a:lnTo>
                    <a:lnTo>
                      <a:pt x="7210" y="9686"/>
                    </a:lnTo>
                    <a:lnTo>
                      <a:pt x="7136" y="9723"/>
                    </a:lnTo>
                    <a:lnTo>
                      <a:pt x="5472" y="12052"/>
                    </a:lnTo>
                    <a:lnTo>
                      <a:pt x="6693" y="13199"/>
                    </a:lnTo>
                    <a:lnTo>
                      <a:pt x="6766" y="13309"/>
                    </a:lnTo>
                    <a:lnTo>
                      <a:pt x="6693" y="13383"/>
                    </a:lnTo>
                    <a:lnTo>
                      <a:pt x="5214" y="15084"/>
                    </a:lnTo>
                    <a:lnTo>
                      <a:pt x="4696" y="19299"/>
                    </a:lnTo>
                    <a:lnTo>
                      <a:pt x="4696" y="19410"/>
                    </a:lnTo>
                    <a:lnTo>
                      <a:pt x="4622" y="19447"/>
                    </a:lnTo>
                    <a:lnTo>
                      <a:pt x="2441" y="20075"/>
                    </a:lnTo>
                    <a:lnTo>
                      <a:pt x="4105" y="23698"/>
                    </a:lnTo>
                    <a:lnTo>
                      <a:pt x="4179" y="23846"/>
                    </a:lnTo>
                    <a:lnTo>
                      <a:pt x="4068" y="23883"/>
                    </a:lnTo>
                    <a:lnTo>
                      <a:pt x="1480" y="24992"/>
                    </a:lnTo>
                    <a:lnTo>
                      <a:pt x="3735" y="29577"/>
                    </a:lnTo>
                    <a:lnTo>
                      <a:pt x="3809" y="29761"/>
                    </a:lnTo>
                    <a:lnTo>
                      <a:pt x="3624" y="29798"/>
                    </a:lnTo>
                    <a:lnTo>
                      <a:pt x="1" y="30575"/>
                    </a:lnTo>
                    <a:lnTo>
                      <a:pt x="5103" y="32534"/>
                    </a:lnTo>
                    <a:cubicBezTo>
                      <a:pt x="9724" y="22626"/>
                      <a:pt x="11018" y="11646"/>
                      <a:pt x="8652" y="813"/>
                    </a:cubicBezTo>
                    <a:lnTo>
                      <a:pt x="6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5"/>
              <p:cNvSpPr/>
              <p:nvPr/>
            </p:nvSpPr>
            <p:spPr>
              <a:xfrm>
                <a:off x="-2066500" y="4066425"/>
                <a:ext cx="973275" cy="981600"/>
              </a:xfrm>
              <a:custGeom>
                <a:avLst/>
                <a:gdLst/>
                <a:ahLst/>
                <a:cxnLst/>
                <a:rect l="l" t="t" r="r" b="b"/>
                <a:pathLst>
                  <a:path w="38931" h="39264" extrusionOk="0">
                    <a:moveTo>
                      <a:pt x="16674" y="536"/>
                    </a:moveTo>
                    <a:cubicBezTo>
                      <a:pt x="16926" y="614"/>
                      <a:pt x="17155" y="719"/>
                      <a:pt x="17352" y="825"/>
                    </a:cubicBezTo>
                    <a:lnTo>
                      <a:pt x="17352" y="825"/>
                    </a:lnTo>
                    <a:cubicBezTo>
                      <a:pt x="17348" y="822"/>
                      <a:pt x="17344" y="818"/>
                      <a:pt x="17339" y="814"/>
                    </a:cubicBezTo>
                    <a:cubicBezTo>
                      <a:pt x="17266" y="703"/>
                      <a:pt x="17081" y="629"/>
                      <a:pt x="16896" y="592"/>
                    </a:cubicBezTo>
                    <a:cubicBezTo>
                      <a:pt x="16819" y="570"/>
                      <a:pt x="16746" y="552"/>
                      <a:pt x="16674" y="536"/>
                    </a:cubicBezTo>
                    <a:close/>
                    <a:moveTo>
                      <a:pt x="17352" y="825"/>
                    </a:moveTo>
                    <a:cubicBezTo>
                      <a:pt x="17366" y="837"/>
                      <a:pt x="17381" y="844"/>
                      <a:pt x="17398" y="851"/>
                    </a:cubicBezTo>
                    <a:lnTo>
                      <a:pt x="17398" y="851"/>
                    </a:lnTo>
                    <a:cubicBezTo>
                      <a:pt x="17383" y="842"/>
                      <a:pt x="17368" y="834"/>
                      <a:pt x="17352" y="825"/>
                    </a:cubicBezTo>
                    <a:close/>
                    <a:moveTo>
                      <a:pt x="17398" y="851"/>
                    </a:moveTo>
                    <a:lnTo>
                      <a:pt x="17398" y="851"/>
                    </a:lnTo>
                    <a:cubicBezTo>
                      <a:pt x="17440" y="873"/>
                      <a:pt x="17480" y="896"/>
                      <a:pt x="17518" y="919"/>
                    </a:cubicBezTo>
                    <a:lnTo>
                      <a:pt x="17518" y="919"/>
                    </a:lnTo>
                    <a:cubicBezTo>
                      <a:pt x="17513" y="903"/>
                      <a:pt x="17504" y="888"/>
                      <a:pt x="17487" y="888"/>
                    </a:cubicBezTo>
                    <a:cubicBezTo>
                      <a:pt x="17450" y="869"/>
                      <a:pt x="17422" y="860"/>
                      <a:pt x="17398" y="851"/>
                    </a:cubicBezTo>
                    <a:close/>
                    <a:moveTo>
                      <a:pt x="25029" y="1443"/>
                    </a:moveTo>
                    <a:cubicBezTo>
                      <a:pt x="25029" y="1443"/>
                      <a:pt x="25038" y="1443"/>
                      <a:pt x="25051" y="1451"/>
                    </a:cubicBezTo>
                    <a:lnTo>
                      <a:pt x="25051" y="1451"/>
                    </a:lnTo>
                    <a:cubicBezTo>
                      <a:pt x="25036" y="1445"/>
                      <a:pt x="25029" y="1443"/>
                      <a:pt x="25029" y="1443"/>
                    </a:cubicBezTo>
                    <a:close/>
                    <a:moveTo>
                      <a:pt x="13679" y="1997"/>
                    </a:moveTo>
                    <a:lnTo>
                      <a:pt x="13605" y="2182"/>
                    </a:lnTo>
                    <a:cubicBezTo>
                      <a:pt x="13605" y="2182"/>
                      <a:pt x="13605" y="2108"/>
                      <a:pt x="13679" y="1997"/>
                    </a:cubicBezTo>
                    <a:close/>
                    <a:moveTo>
                      <a:pt x="26249" y="3735"/>
                    </a:moveTo>
                    <a:cubicBezTo>
                      <a:pt x="26249" y="3735"/>
                      <a:pt x="26101" y="3957"/>
                      <a:pt x="25806" y="4400"/>
                    </a:cubicBezTo>
                    <a:cubicBezTo>
                      <a:pt x="26065" y="3957"/>
                      <a:pt x="26249" y="3735"/>
                      <a:pt x="26249" y="3735"/>
                    </a:cubicBezTo>
                    <a:close/>
                    <a:moveTo>
                      <a:pt x="38214" y="3268"/>
                    </a:moveTo>
                    <a:lnTo>
                      <a:pt x="38080" y="3698"/>
                    </a:lnTo>
                    <a:lnTo>
                      <a:pt x="36496" y="5282"/>
                    </a:lnTo>
                    <a:lnTo>
                      <a:pt x="36496" y="5282"/>
                    </a:lnTo>
                    <a:cubicBezTo>
                      <a:pt x="36516" y="5239"/>
                      <a:pt x="36527" y="5191"/>
                      <a:pt x="36527" y="5140"/>
                    </a:cubicBezTo>
                    <a:cubicBezTo>
                      <a:pt x="36527" y="5103"/>
                      <a:pt x="36527" y="5066"/>
                      <a:pt x="36453" y="4992"/>
                    </a:cubicBezTo>
                    <a:lnTo>
                      <a:pt x="38191" y="3291"/>
                    </a:lnTo>
                    <a:lnTo>
                      <a:pt x="38214" y="3268"/>
                    </a:lnTo>
                    <a:close/>
                    <a:moveTo>
                      <a:pt x="36158" y="4918"/>
                    </a:moveTo>
                    <a:cubicBezTo>
                      <a:pt x="36232" y="4918"/>
                      <a:pt x="36342" y="5029"/>
                      <a:pt x="36342" y="5103"/>
                    </a:cubicBezTo>
                    <a:cubicBezTo>
                      <a:pt x="36342" y="5214"/>
                      <a:pt x="36232" y="5288"/>
                      <a:pt x="36158" y="5288"/>
                    </a:cubicBezTo>
                    <a:cubicBezTo>
                      <a:pt x="36084" y="5288"/>
                      <a:pt x="36010" y="5251"/>
                      <a:pt x="36010" y="5214"/>
                    </a:cubicBezTo>
                    <a:lnTo>
                      <a:pt x="36047" y="4955"/>
                    </a:lnTo>
                    <a:cubicBezTo>
                      <a:pt x="36084" y="4918"/>
                      <a:pt x="36084" y="4918"/>
                      <a:pt x="36158" y="4918"/>
                    </a:cubicBezTo>
                    <a:close/>
                    <a:moveTo>
                      <a:pt x="36047" y="5435"/>
                    </a:moveTo>
                    <a:cubicBezTo>
                      <a:pt x="36084" y="5435"/>
                      <a:pt x="36158" y="5472"/>
                      <a:pt x="36195" y="5472"/>
                    </a:cubicBezTo>
                    <a:cubicBezTo>
                      <a:pt x="36246" y="5472"/>
                      <a:pt x="36294" y="5461"/>
                      <a:pt x="36337" y="5441"/>
                    </a:cubicBezTo>
                    <a:lnTo>
                      <a:pt x="36337" y="5441"/>
                    </a:lnTo>
                    <a:lnTo>
                      <a:pt x="35862" y="5916"/>
                    </a:lnTo>
                    <a:lnTo>
                      <a:pt x="35973" y="5509"/>
                    </a:lnTo>
                    <a:lnTo>
                      <a:pt x="36047" y="5435"/>
                    </a:lnTo>
                    <a:close/>
                    <a:moveTo>
                      <a:pt x="25292" y="1568"/>
                    </a:moveTo>
                    <a:cubicBezTo>
                      <a:pt x="25325" y="1574"/>
                      <a:pt x="25361" y="1581"/>
                      <a:pt x="25399" y="1590"/>
                    </a:cubicBezTo>
                    <a:cubicBezTo>
                      <a:pt x="25621" y="1664"/>
                      <a:pt x="25954" y="1812"/>
                      <a:pt x="26360" y="2034"/>
                    </a:cubicBezTo>
                    <a:cubicBezTo>
                      <a:pt x="26545" y="2145"/>
                      <a:pt x="26767" y="2293"/>
                      <a:pt x="26952" y="2441"/>
                    </a:cubicBezTo>
                    <a:cubicBezTo>
                      <a:pt x="27063" y="2478"/>
                      <a:pt x="27174" y="2552"/>
                      <a:pt x="27285" y="2663"/>
                    </a:cubicBezTo>
                    <a:cubicBezTo>
                      <a:pt x="27359" y="2737"/>
                      <a:pt x="27506" y="2810"/>
                      <a:pt x="27617" y="2884"/>
                    </a:cubicBezTo>
                    <a:cubicBezTo>
                      <a:pt x="27691" y="2958"/>
                      <a:pt x="27839" y="3032"/>
                      <a:pt x="27913" y="3106"/>
                    </a:cubicBezTo>
                    <a:cubicBezTo>
                      <a:pt x="28024" y="3217"/>
                      <a:pt x="28172" y="3291"/>
                      <a:pt x="28246" y="3402"/>
                    </a:cubicBezTo>
                    <a:cubicBezTo>
                      <a:pt x="28357" y="3476"/>
                      <a:pt x="28468" y="3587"/>
                      <a:pt x="28579" y="3661"/>
                    </a:cubicBezTo>
                    <a:cubicBezTo>
                      <a:pt x="28653" y="3772"/>
                      <a:pt x="28800" y="3846"/>
                      <a:pt x="28911" y="3957"/>
                    </a:cubicBezTo>
                    <a:cubicBezTo>
                      <a:pt x="28985" y="4031"/>
                      <a:pt x="29133" y="4141"/>
                      <a:pt x="29207" y="4289"/>
                    </a:cubicBezTo>
                    <a:cubicBezTo>
                      <a:pt x="29318" y="4363"/>
                      <a:pt x="29429" y="4474"/>
                      <a:pt x="29540" y="4585"/>
                    </a:cubicBezTo>
                    <a:cubicBezTo>
                      <a:pt x="29725" y="4844"/>
                      <a:pt x="29910" y="5029"/>
                      <a:pt x="30094" y="5251"/>
                    </a:cubicBezTo>
                    <a:cubicBezTo>
                      <a:pt x="30168" y="5324"/>
                      <a:pt x="30279" y="5472"/>
                      <a:pt x="30316" y="5583"/>
                    </a:cubicBezTo>
                    <a:cubicBezTo>
                      <a:pt x="30427" y="5657"/>
                      <a:pt x="30464" y="5805"/>
                      <a:pt x="30538" y="5879"/>
                    </a:cubicBezTo>
                    <a:cubicBezTo>
                      <a:pt x="30631" y="5972"/>
                      <a:pt x="30672" y="6092"/>
                      <a:pt x="30705" y="6171"/>
                    </a:cubicBezTo>
                    <a:lnTo>
                      <a:pt x="30705" y="6171"/>
                    </a:lnTo>
                    <a:cubicBezTo>
                      <a:pt x="30662" y="6124"/>
                      <a:pt x="30613" y="6067"/>
                      <a:pt x="30575" y="5990"/>
                    </a:cubicBezTo>
                    <a:cubicBezTo>
                      <a:pt x="30464" y="5879"/>
                      <a:pt x="30427" y="5805"/>
                      <a:pt x="30316" y="5657"/>
                    </a:cubicBezTo>
                    <a:cubicBezTo>
                      <a:pt x="30242" y="5583"/>
                      <a:pt x="30131" y="5472"/>
                      <a:pt x="30057" y="5324"/>
                    </a:cubicBezTo>
                    <a:cubicBezTo>
                      <a:pt x="29873" y="5103"/>
                      <a:pt x="29688" y="4918"/>
                      <a:pt x="29503" y="4696"/>
                    </a:cubicBezTo>
                    <a:lnTo>
                      <a:pt x="29170" y="4363"/>
                    </a:lnTo>
                    <a:cubicBezTo>
                      <a:pt x="29096" y="4289"/>
                      <a:pt x="28948" y="4178"/>
                      <a:pt x="28837" y="4031"/>
                    </a:cubicBezTo>
                    <a:cubicBezTo>
                      <a:pt x="28763" y="3957"/>
                      <a:pt x="28616" y="3846"/>
                      <a:pt x="28542" y="3772"/>
                    </a:cubicBezTo>
                    <a:cubicBezTo>
                      <a:pt x="28431" y="3661"/>
                      <a:pt x="28283" y="3587"/>
                      <a:pt x="28209" y="3476"/>
                    </a:cubicBezTo>
                    <a:cubicBezTo>
                      <a:pt x="28098" y="3402"/>
                      <a:pt x="27987" y="3291"/>
                      <a:pt x="27876" y="3217"/>
                    </a:cubicBezTo>
                    <a:cubicBezTo>
                      <a:pt x="27802" y="3106"/>
                      <a:pt x="27654" y="3032"/>
                      <a:pt x="27543" y="2958"/>
                    </a:cubicBezTo>
                    <a:cubicBezTo>
                      <a:pt x="27322" y="2847"/>
                      <a:pt x="27137" y="2663"/>
                      <a:pt x="26915" y="2515"/>
                    </a:cubicBezTo>
                    <a:cubicBezTo>
                      <a:pt x="26693" y="2367"/>
                      <a:pt x="26508" y="2219"/>
                      <a:pt x="26323" y="2145"/>
                    </a:cubicBezTo>
                    <a:cubicBezTo>
                      <a:pt x="25954" y="1923"/>
                      <a:pt x="25621" y="1738"/>
                      <a:pt x="25399" y="1627"/>
                    </a:cubicBezTo>
                    <a:cubicBezTo>
                      <a:pt x="25360" y="1605"/>
                      <a:pt x="25324" y="1585"/>
                      <a:pt x="25292" y="1568"/>
                    </a:cubicBezTo>
                    <a:close/>
                    <a:moveTo>
                      <a:pt x="30808" y="6313"/>
                    </a:moveTo>
                    <a:cubicBezTo>
                      <a:pt x="30832" y="6349"/>
                      <a:pt x="30856" y="6388"/>
                      <a:pt x="30875" y="6427"/>
                    </a:cubicBezTo>
                    <a:lnTo>
                      <a:pt x="30875" y="6427"/>
                    </a:lnTo>
                    <a:cubicBezTo>
                      <a:pt x="30849" y="6391"/>
                      <a:pt x="30824" y="6352"/>
                      <a:pt x="30808" y="6313"/>
                    </a:cubicBezTo>
                    <a:close/>
                    <a:moveTo>
                      <a:pt x="17221" y="2823"/>
                    </a:moveTo>
                    <a:cubicBezTo>
                      <a:pt x="17577" y="2823"/>
                      <a:pt x="18034" y="3065"/>
                      <a:pt x="18412" y="3254"/>
                    </a:cubicBezTo>
                    <a:cubicBezTo>
                      <a:pt x="18338" y="3365"/>
                      <a:pt x="18338" y="3476"/>
                      <a:pt x="18227" y="3772"/>
                    </a:cubicBezTo>
                    <a:cubicBezTo>
                      <a:pt x="18079" y="4141"/>
                      <a:pt x="17931" y="4326"/>
                      <a:pt x="17931" y="4326"/>
                    </a:cubicBezTo>
                    <a:cubicBezTo>
                      <a:pt x="17931" y="4326"/>
                      <a:pt x="17894" y="4955"/>
                      <a:pt x="17894" y="5140"/>
                    </a:cubicBezTo>
                    <a:cubicBezTo>
                      <a:pt x="17894" y="5324"/>
                      <a:pt x="17931" y="5583"/>
                      <a:pt x="17857" y="5620"/>
                    </a:cubicBezTo>
                    <a:cubicBezTo>
                      <a:pt x="17820" y="5620"/>
                      <a:pt x="17820" y="5620"/>
                      <a:pt x="17746" y="5657"/>
                    </a:cubicBezTo>
                    <a:cubicBezTo>
                      <a:pt x="17524" y="5657"/>
                      <a:pt x="17266" y="5509"/>
                      <a:pt x="17266" y="5509"/>
                    </a:cubicBezTo>
                    <a:lnTo>
                      <a:pt x="17266" y="5509"/>
                    </a:lnTo>
                    <a:cubicBezTo>
                      <a:pt x="17266" y="5509"/>
                      <a:pt x="17339" y="5657"/>
                      <a:pt x="17376" y="5768"/>
                    </a:cubicBezTo>
                    <a:lnTo>
                      <a:pt x="17376" y="5842"/>
                    </a:lnTo>
                    <a:cubicBezTo>
                      <a:pt x="17339" y="6027"/>
                      <a:pt x="17192" y="6064"/>
                      <a:pt x="17155" y="6064"/>
                    </a:cubicBezTo>
                    <a:cubicBezTo>
                      <a:pt x="17266" y="6249"/>
                      <a:pt x="17155" y="6323"/>
                      <a:pt x="17007" y="6360"/>
                    </a:cubicBezTo>
                    <a:cubicBezTo>
                      <a:pt x="17007" y="6360"/>
                      <a:pt x="16970" y="6360"/>
                      <a:pt x="16970" y="6397"/>
                    </a:cubicBezTo>
                    <a:cubicBezTo>
                      <a:pt x="16970" y="6397"/>
                      <a:pt x="16933" y="6397"/>
                      <a:pt x="16933" y="6434"/>
                    </a:cubicBezTo>
                    <a:lnTo>
                      <a:pt x="16970" y="6434"/>
                    </a:lnTo>
                    <a:cubicBezTo>
                      <a:pt x="16970" y="6508"/>
                      <a:pt x="16933" y="6545"/>
                      <a:pt x="16970" y="6618"/>
                    </a:cubicBezTo>
                    <a:cubicBezTo>
                      <a:pt x="16970" y="6766"/>
                      <a:pt x="16896" y="6877"/>
                      <a:pt x="16748" y="6877"/>
                    </a:cubicBezTo>
                    <a:cubicBezTo>
                      <a:pt x="16637" y="6877"/>
                      <a:pt x="16563" y="6803"/>
                      <a:pt x="16415" y="6803"/>
                    </a:cubicBezTo>
                    <a:cubicBezTo>
                      <a:pt x="15861" y="6360"/>
                      <a:pt x="15343" y="5879"/>
                      <a:pt x="15343" y="5879"/>
                    </a:cubicBezTo>
                    <a:cubicBezTo>
                      <a:pt x="15306" y="5842"/>
                      <a:pt x="15306" y="5805"/>
                      <a:pt x="15306" y="5768"/>
                    </a:cubicBezTo>
                    <a:lnTo>
                      <a:pt x="15343" y="4918"/>
                    </a:lnTo>
                    <a:lnTo>
                      <a:pt x="15047" y="5805"/>
                    </a:lnTo>
                    <a:cubicBezTo>
                      <a:pt x="15047" y="5842"/>
                      <a:pt x="15047" y="5953"/>
                      <a:pt x="15084" y="5990"/>
                    </a:cubicBezTo>
                    <a:lnTo>
                      <a:pt x="15824" y="6618"/>
                    </a:lnTo>
                    <a:cubicBezTo>
                      <a:pt x="15787" y="6729"/>
                      <a:pt x="15713" y="6840"/>
                      <a:pt x="15676" y="6988"/>
                    </a:cubicBezTo>
                    <a:lnTo>
                      <a:pt x="15491" y="6988"/>
                    </a:lnTo>
                    <a:cubicBezTo>
                      <a:pt x="15343" y="6988"/>
                      <a:pt x="15158" y="6988"/>
                      <a:pt x="14973" y="6951"/>
                    </a:cubicBezTo>
                    <a:cubicBezTo>
                      <a:pt x="14788" y="6914"/>
                      <a:pt x="14604" y="6803"/>
                      <a:pt x="14493" y="6766"/>
                    </a:cubicBezTo>
                    <a:cubicBezTo>
                      <a:pt x="14345" y="6655"/>
                      <a:pt x="14234" y="6618"/>
                      <a:pt x="14234" y="6618"/>
                    </a:cubicBezTo>
                    <a:lnTo>
                      <a:pt x="14234" y="6618"/>
                    </a:lnTo>
                    <a:cubicBezTo>
                      <a:pt x="14234" y="6618"/>
                      <a:pt x="14234" y="6655"/>
                      <a:pt x="14308" y="6655"/>
                    </a:cubicBezTo>
                    <a:cubicBezTo>
                      <a:pt x="14308" y="6729"/>
                      <a:pt x="14345" y="6766"/>
                      <a:pt x="14382" y="6840"/>
                    </a:cubicBezTo>
                    <a:cubicBezTo>
                      <a:pt x="14419" y="6914"/>
                      <a:pt x="14456" y="6951"/>
                      <a:pt x="14530" y="7025"/>
                    </a:cubicBezTo>
                    <a:cubicBezTo>
                      <a:pt x="14123" y="6803"/>
                      <a:pt x="13605" y="6397"/>
                      <a:pt x="13051" y="5694"/>
                    </a:cubicBezTo>
                    <a:cubicBezTo>
                      <a:pt x="13236" y="5472"/>
                      <a:pt x="13642" y="4844"/>
                      <a:pt x="13642" y="4548"/>
                    </a:cubicBezTo>
                    <a:cubicBezTo>
                      <a:pt x="13796" y="4671"/>
                      <a:pt x="13974" y="4742"/>
                      <a:pt x="14115" y="4742"/>
                    </a:cubicBezTo>
                    <a:cubicBezTo>
                      <a:pt x="14144" y="4742"/>
                      <a:pt x="14172" y="4739"/>
                      <a:pt x="14197" y="4733"/>
                    </a:cubicBezTo>
                    <a:cubicBezTo>
                      <a:pt x="14419" y="4585"/>
                      <a:pt x="14936" y="3180"/>
                      <a:pt x="15343" y="3180"/>
                    </a:cubicBezTo>
                    <a:cubicBezTo>
                      <a:pt x="15935" y="3180"/>
                      <a:pt x="16193" y="3920"/>
                      <a:pt x="16193" y="3920"/>
                    </a:cubicBezTo>
                    <a:cubicBezTo>
                      <a:pt x="16193" y="3920"/>
                      <a:pt x="16489" y="2995"/>
                      <a:pt x="17044" y="2847"/>
                    </a:cubicBezTo>
                    <a:cubicBezTo>
                      <a:pt x="17099" y="2831"/>
                      <a:pt x="17158" y="2823"/>
                      <a:pt x="17221" y="2823"/>
                    </a:cubicBezTo>
                    <a:close/>
                    <a:moveTo>
                      <a:pt x="31610" y="7802"/>
                    </a:moveTo>
                    <a:cubicBezTo>
                      <a:pt x="31647" y="7838"/>
                      <a:pt x="31647" y="7875"/>
                      <a:pt x="31647" y="7875"/>
                    </a:cubicBezTo>
                    <a:lnTo>
                      <a:pt x="31610" y="7802"/>
                    </a:lnTo>
                    <a:close/>
                    <a:moveTo>
                      <a:pt x="37008" y="8541"/>
                    </a:moveTo>
                    <a:cubicBezTo>
                      <a:pt x="37119" y="8578"/>
                      <a:pt x="37193" y="8615"/>
                      <a:pt x="37193" y="8726"/>
                    </a:cubicBezTo>
                    <a:cubicBezTo>
                      <a:pt x="37193" y="8800"/>
                      <a:pt x="37119" y="8911"/>
                      <a:pt x="37008" y="8911"/>
                    </a:cubicBezTo>
                    <a:cubicBezTo>
                      <a:pt x="36934" y="8911"/>
                      <a:pt x="36823" y="8800"/>
                      <a:pt x="36823" y="8726"/>
                    </a:cubicBezTo>
                    <a:cubicBezTo>
                      <a:pt x="36823" y="8615"/>
                      <a:pt x="36934" y="8541"/>
                      <a:pt x="37008" y="8541"/>
                    </a:cubicBezTo>
                    <a:close/>
                    <a:moveTo>
                      <a:pt x="32645" y="9095"/>
                    </a:moveTo>
                    <a:lnTo>
                      <a:pt x="32645" y="9354"/>
                    </a:lnTo>
                    <a:cubicBezTo>
                      <a:pt x="32571" y="9354"/>
                      <a:pt x="32534" y="9391"/>
                      <a:pt x="32497" y="9391"/>
                    </a:cubicBezTo>
                    <a:lnTo>
                      <a:pt x="32313" y="9206"/>
                    </a:lnTo>
                    <a:lnTo>
                      <a:pt x="32645" y="9095"/>
                    </a:lnTo>
                    <a:close/>
                    <a:moveTo>
                      <a:pt x="38080" y="4031"/>
                    </a:moveTo>
                    <a:lnTo>
                      <a:pt x="38376" y="7247"/>
                    </a:lnTo>
                    <a:lnTo>
                      <a:pt x="37193" y="8393"/>
                    </a:lnTo>
                    <a:cubicBezTo>
                      <a:pt x="37156" y="8393"/>
                      <a:pt x="37119" y="8356"/>
                      <a:pt x="37082" y="8356"/>
                    </a:cubicBezTo>
                    <a:cubicBezTo>
                      <a:pt x="36897" y="8356"/>
                      <a:pt x="36749" y="8467"/>
                      <a:pt x="36749" y="8652"/>
                    </a:cubicBezTo>
                    <a:cubicBezTo>
                      <a:pt x="36749" y="8837"/>
                      <a:pt x="36897" y="8985"/>
                      <a:pt x="37082" y="8985"/>
                    </a:cubicBezTo>
                    <a:cubicBezTo>
                      <a:pt x="37267" y="8985"/>
                      <a:pt x="37378" y="8837"/>
                      <a:pt x="37378" y="8652"/>
                    </a:cubicBezTo>
                    <a:cubicBezTo>
                      <a:pt x="37378" y="8615"/>
                      <a:pt x="37378" y="8578"/>
                      <a:pt x="37341" y="8504"/>
                    </a:cubicBezTo>
                    <a:lnTo>
                      <a:pt x="38376" y="7506"/>
                    </a:lnTo>
                    <a:lnTo>
                      <a:pt x="38413" y="8060"/>
                    </a:lnTo>
                    <a:lnTo>
                      <a:pt x="38302" y="8208"/>
                    </a:lnTo>
                    <a:lnTo>
                      <a:pt x="37008" y="9502"/>
                    </a:lnTo>
                    <a:lnTo>
                      <a:pt x="34938" y="9502"/>
                    </a:lnTo>
                    <a:lnTo>
                      <a:pt x="35603" y="8837"/>
                    </a:lnTo>
                    <a:lnTo>
                      <a:pt x="35603" y="6877"/>
                    </a:lnTo>
                    <a:lnTo>
                      <a:pt x="35825" y="6360"/>
                    </a:lnTo>
                    <a:lnTo>
                      <a:pt x="35825" y="6286"/>
                    </a:lnTo>
                    <a:lnTo>
                      <a:pt x="35825" y="6249"/>
                    </a:lnTo>
                    <a:lnTo>
                      <a:pt x="38080" y="4031"/>
                    </a:lnTo>
                    <a:close/>
                    <a:moveTo>
                      <a:pt x="32091" y="9280"/>
                    </a:moveTo>
                    <a:lnTo>
                      <a:pt x="32350" y="9539"/>
                    </a:lnTo>
                    <a:lnTo>
                      <a:pt x="31388" y="9539"/>
                    </a:lnTo>
                    <a:lnTo>
                      <a:pt x="32091" y="9280"/>
                    </a:lnTo>
                    <a:close/>
                    <a:moveTo>
                      <a:pt x="35381" y="7395"/>
                    </a:moveTo>
                    <a:lnTo>
                      <a:pt x="35381" y="8763"/>
                    </a:lnTo>
                    <a:lnTo>
                      <a:pt x="34531" y="9576"/>
                    </a:lnTo>
                    <a:lnTo>
                      <a:pt x="34531" y="8356"/>
                    </a:lnTo>
                    <a:lnTo>
                      <a:pt x="34901" y="8208"/>
                    </a:lnTo>
                    <a:lnTo>
                      <a:pt x="35048" y="8134"/>
                    </a:lnTo>
                    <a:lnTo>
                      <a:pt x="35085" y="8023"/>
                    </a:lnTo>
                    <a:lnTo>
                      <a:pt x="35381" y="7395"/>
                    </a:lnTo>
                    <a:close/>
                    <a:moveTo>
                      <a:pt x="32682" y="9465"/>
                    </a:moveTo>
                    <a:cubicBezTo>
                      <a:pt x="32756" y="9465"/>
                      <a:pt x="32867" y="9539"/>
                      <a:pt x="32867" y="9650"/>
                    </a:cubicBezTo>
                    <a:cubicBezTo>
                      <a:pt x="32867" y="9724"/>
                      <a:pt x="32756" y="9835"/>
                      <a:pt x="32682" y="9835"/>
                    </a:cubicBezTo>
                    <a:cubicBezTo>
                      <a:pt x="32571" y="9835"/>
                      <a:pt x="32497" y="9724"/>
                      <a:pt x="32497" y="9650"/>
                    </a:cubicBezTo>
                    <a:cubicBezTo>
                      <a:pt x="32497" y="9539"/>
                      <a:pt x="32571" y="9465"/>
                      <a:pt x="32682" y="9465"/>
                    </a:cubicBezTo>
                    <a:close/>
                    <a:moveTo>
                      <a:pt x="37710" y="9169"/>
                    </a:moveTo>
                    <a:lnTo>
                      <a:pt x="37119" y="10094"/>
                    </a:lnTo>
                    <a:lnTo>
                      <a:pt x="34753" y="10094"/>
                    </a:lnTo>
                    <a:cubicBezTo>
                      <a:pt x="34716" y="10020"/>
                      <a:pt x="34679" y="9946"/>
                      <a:pt x="34568" y="9909"/>
                    </a:cubicBezTo>
                    <a:lnTo>
                      <a:pt x="34716" y="9761"/>
                    </a:lnTo>
                    <a:lnTo>
                      <a:pt x="37119" y="9761"/>
                    </a:lnTo>
                    <a:lnTo>
                      <a:pt x="37710" y="9169"/>
                    </a:lnTo>
                    <a:close/>
                    <a:moveTo>
                      <a:pt x="32350" y="9761"/>
                    </a:moveTo>
                    <a:cubicBezTo>
                      <a:pt x="32387" y="9872"/>
                      <a:pt x="32497" y="9946"/>
                      <a:pt x="32645" y="10020"/>
                    </a:cubicBezTo>
                    <a:lnTo>
                      <a:pt x="32645" y="10131"/>
                    </a:lnTo>
                    <a:lnTo>
                      <a:pt x="32128" y="10131"/>
                    </a:lnTo>
                    <a:lnTo>
                      <a:pt x="31647" y="9761"/>
                    </a:lnTo>
                    <a:close/>
                    <a:moveTo>
                      <a:pt x="34235" y="8467"/>
                    </a:moveTo>
                    <a:lnTo>
                      <a:pt x="34235" y="9946"/>
                    </a:lnTo>
                    <a:cubicBezTo>
                      <a:pt x="34161" y="9983"/>
                      <a:pt x="34050" y="10057"/>
                      <a:pt x="34050" y="10131"/>
                    </a:cubicBezTo>
                    <a:lnTo>
                      <a:pt x="32867" y="10131"/>
                    </a:lnTo>
                    <a:lnTo>
                      <a:pt x="32867" y="9946"/>
                    </a:lnTo>
                    <a:cubicBezTo>
                      <a:pt x="32941" y="9909"/>
                      <a:pt x="33015" y="9761"/>
                      <a:pt x="33015" y="9687"/>
                    </a:cubicBezTo>
                    <a:cubicBezTo>
                      <a:pt x="33015" y="9539"/>
                      <a:pt x="32941" y="9428"/>
                      <a:pt x="32867" y="9391"/>
                    </a:cubicBezTo>
                    <a:lnTo>
                      <a:pt x="32867" y="8985"/>
                    </a:lnTo>
                    <a:lnTo>
                      <a:pt x="34235" y="8467"/>
                    </a:lnTo>
                    <a:close/>
                    <a:moveTo>
                      <a:pt x="25806" y="4400"/>
                    </a:moveTo>
                    <a:cubicBezTo>
                      <a:pt x="25473" y="4881"/>
                      <a:pt x="25066" y="5509"/>
                      <a:pt x="24549" y="6249"/>
                    </a:cubicBezTo>
                    <a:cubicBezTo>
                      <a:pt x="24031" y="7062"/>
                      <a:pt x="23403" y="7912"/>
                      <a:pt x="22737" y="8911"/>
                    </a:cubicBezTo>
                    <a:lnTo>
                      <a:pt x="21776" y="10279"/>
                    </a:lnTo>
                    <a:cubicBezTo>
                      <a:pt x="21739" y="10279"/>
                      <a:pt x="21628" y="10242"/>
                      <a:pt x="21591" y="10242"/>
                    </a:cubicBezTo>
                    <a:lnTo>
                      <a:pt x="21554" y="10242"/>
                    </a:lnTo>
                    <a:cubicBezTo>
                      <a:pt x="21850" y="9761"/>
                      <a:pt x="22220" y="9243"/>
                      <a:pt x="22552" y="8800"/>
                    </a:cubicBezTo>
                    <a:cubicBezTo>
                      <a:pt x="23255" y="7875"/>
                      <a:pt x="23846" y="6988"/>
                      <a:pt x="24401" y="6212"/>
                    </a:cubicBezTo>
                    <a:cubicBezTo>
                      <a:pt x="24955" y="5472"/>
                      <a:pt x="25473" y="4844"/>
                      <a:pt x="25806" y="4400"/>
                    </a:cubicBezTo>
                    <a:close/>
                    <a:moveTo>
                      <a:pt x="34383" y="10057"/>
                    </a:moveTo>
                    <a:cubicBezTo>
                      <a:pt x="34494" y="10057"/>
                      <a:pt x="34568" y="10131"/>
                      <a:pt x="34568" y="10242"/>
                    </a:cubicBezTo>
                    <a:cubicBezTo>
                      <a:pt x="34568" y="10316"/>
                      <a:pt x="34494" y="10426"/>
                      <a:pt x="34383" y="10426"/>
                    </a:cubicBezTo>
                    <a:cubicBezTo>
                      <a:pt x="34309" y="10426"/>
                      <a:pt x="34198" y="10316"/>
                      <a:pt x="34198" y="10242"/>
                    </a:cubicBezTo>
                    <a:cubicBezTo>
                      <a:pt x="34198" y="10131"/>
                      <a:pt x="34309" y="10057"/>
                      <a:pt x="34383" y="10057"/>
                    </a:cubicBezTo>
                    <a:close/>
                    <a:moveTo>
                      <a:pt x="36971" y="10316"/>
                    </a:moveTo>
                    <a:lnTo>
                      <a:pt x="37082" y="10500"/>
                    </a:lnTo>
                    <a:cubicBezTo>
                      <a:pt x="37008" y="10574"/>
                      <a:pt x="36971" y="10611"/>
                      <a:pt x="36971" y="10648"/>
                    </a:cubicBezTo>
                    <a:lnTo>
                      <a:pt x="33607" y="10648"/>
                    </a:lnTo>
                    <a:cubicBezTo>
                      <a:pt x="33570" y="10500"/>
                      <a:pt x="33422" y="10426"/>
                      <a:pt x="33274" y="10426"/>
                    </a:cubicBezTo>
                    <a:cubicBezTo>
                      <a:pt x="33126" y="10426"/>
                      <a:pt x="33015" y="10500"/>
                      <a:pt x="32941" y="10648"/>
                    </a:cubicBezTo>
                    <a:lnTo>
                      <a:pt x="32460" y="10316"/>
                    </a:lnTo>
                    <a:lnTo>
                      <a:pt x="34050" y="10316"/>
                    </a:lnTo>
                    <a:cubicBezTo>
                      <a:pt x="34124" y="10463"/>
                      <a:pt x="34235" y="10574"/>
                      <a:pt x="34383" y="10574"/>
                    </a:cubicBezTo>
                    <a:cubicBezTo>
                      <a:pt x="34531" y="10574"/>
                      <a:pt x="34679" y="10463"/>
                      <a:pt x="34716" y="10316"/>
                    </a:cubicBezTo>
                    <a:close/>
                    <a:moveTo>
                      <a:pt x="33274" y="10574"/>
                    </a:moveTo>
                    <a:cubicBezTo>
                      <a:pt x="33385" y="10574"/>
                      <a:pt x="33459" y="10648"/>
                      <a:pt x="33459" y="10759"/>
                    </a:cubicBezTo>
                    <a:cubicBezTo>
                      <a:pt x="33459" y="10833"/>
                      <a:pt x="33422" y="10944"/>
                      <a:pt x="33311" y="10944"/>
                    </a:cubicBezTo>
                    <a:lnTo>
                      <a:pt x="33089" y="10796"/>
                    </a:lnTo>
                    <a:lnTo>
                      <a:pt x="33089" y="10759"/>
                    </a:lnTo>
                    <a:cubicBezTo>
                      <a:pt x="33089" y="10648"/>
                      <a:pt x="33200" y="10574"/>
                      <a:pt x="33274" y="10574"/>
                    </a:cubicBezTo>
                    <a:close/>
                    <a:moveTo>
                      <a:pt x="37156" y="10685"/>
                    </a:moveTo>
                    <a:lnTo>
                      <a:pt x="37304" y="10981"/>
                    </a:lnTo>
                    <a:cubicBezTo>
                      <a:pt x="37193" y="10981"/>
                      <a:pt x="37119" y="10870"/>
                      <a:pt x="37119" y="10796"/>
                    </a:cubicBezTo>
                    <a:cubicBezTo>
                      <a:pt x="37119" y="10759"/>
                      <a:pt x="37119" y="10685"/>
                      <a:pt x="37156" y="10685"/>
                    </a:cubicBezTo>
                    <a:close/>
                    <a:moveTo>
                      <a:pt x="36971" y="10870"/>
                    </a:moveTo>
                    <a:cubicBezTo>
                      <a:pt x="37008" y="11018"/>
                      <a:pt x="37156" y="11129"/>
                      <a:pt x="37304" y="11129"/>
                    </a:cubicBezTo>
                    <a:lnTo>
                      <a:pt x="37378" y="11129"/>
                    </a:lnTo>
                    <a:lnTo>
                      <a:pt x="37452" y="11203"/>
                    </a:lnTo>
                    <a:lnTo>
                      <a:pt x="34938" y="11203"/>
                    </a:lnTo>
                    <a:cubicBezTo>
                      <a:pt x="34901" y="11055"/>
                      <a:pt x="34753" y="10981"/>
                      <a:pt x="34642" y="10981"/>
                    </a:cubicBezTo>
                    <a:cubicBezTo>
                      <a:pt x="34494" y="10981"/>
                      <a:pt x="34346" y="11055"/>
                      <a:pt x="34309" y="11203"/>
                    </a:cubicBezTo>
                    <a:lnTo>
                      <a:pt x="33754" y="11203"/>
                    </a:lnTo>
                    <a:lnTo>
                      <a:pt x="33459" y="11018"/>
                    </a:lnTo>
                    <a:lnTo>
                      <a:pt x="33607" y="10870"/>
                    </a:lnTo>
                    <a:close/>
                    <a:moveTo>
                      <a:pt x="20889" y="11018"/>
                    </a:moveTo>
                    <a:lnTo>
                      <a:pt x="20889" y="11203"/>
                    </a:lnTo>
                    <a:cubicBezTo>
                      <a:pt x="20873" y="11218"/>
                      <a:pt x="20864" y="11240"/>
                      <a:pt x="20862" y="11260"/>
                    </a:cubicBezTo>
                    <a:lnTo>
                      <a:pt x="20862" y="11260"/>
                    </a:lnTo>
                    <a:lnTo>
                      <a:pt x="20852" y="11240"/>
                    </a:lnTo>
                    <a:cubicBezTo>
                      <a:pt x="20815" y="11240"/>
                      <a:pt x="20815" y="11203"/>
                      <a:pt x="20778" y="11203"/>
                    </a:cubicBezTo>
                    <a:cubicBezTo>
                      <a:pt x="20778" y="11203"/>
                      <a:pt x="20778" y="11166"/>
                      <a:pt x="20815" y="11166"/>
                    </a:cubicBezTo>
                    <a:cubicBezTo>
                      <a:pt x="20815" y="11166"/>
                      <a:pt x="20815" y="11092"/>
                      <a:pt x="20852" y="11092"/>
                    </a:cubicBezTo>
                    <a:lnTo>
                      <a:pt x="20852" y="11055"/>
                    </a:lnTo>
                    <a:cubicBezTo>
                      <a:pt x="20852" y="11055"/>
                      <a:pt x="20852" y="11018"/>
                      <a:pt x="20889" y="11018"/>
                    </a:cubicBezTo>
                    <a:close/>
                    <a:moveTo>
                      <a:pt x="21480" y="10463"/>
                    </a:moveTo>
                    <a:cubicBezTo>
                      <a:pt x="21776" y="10537"/>
                      <a:pt x="22035" y="10611"/>
                      <a:pt x="22109" y="10870"/>
                    </a:cubicBezTo>
                    <a:cubicBezTo>
                      <a:pt x="22109" y="11129"/>
                      <a:pt x="21998" y="11240"/>
                      <a:pt x="21961" y="11314"/>
                    </a:cubicBezTo>
                    <a:cubicBezTo>
                      <a:pt x="21850" y="11314"/>
                      <a:pt x="21813" y="11240"/>
                      <a:pt x="21813" y="11240"/>
                    </a:cubicBezTo>
                    <a:cubicBezTo>
                      <a:pt x="21776" y="11240"/>
                      <a:pt x="21739" y="11203"/>
                      <a:pt x="21739" y="11203"/>
                    </a:cubicBezTo>
                    <a:cubicBezTo>
                      <a:pt x="21665" y="11203"/>
                      <a:pt x="21665" y="11166"/>
                      <a:pt x="21628" y="11129"/>
                    </a:cubicBezTo>
                    <a:lnTo>
                      <a:pt x="21628" y="11055"/>
                    </a:lnTo>
                    <a:lnTo>
                      <a:pt x="21628" y="10833"/>
                    </a:lnTo>
                    <a:cubicBezTo>
                      <a:pt x="21628" y="10685"/>
                      <a:pt x="21591" y="10611"/>
                      <a:pt x="21480" y="10463"/>
                    </a:cubicBezTo>
                    <a:close/>
                    <a:moveTo>
                      <a:pt x="34605" y="11166"/>
                    </a:moveTo>
                    <a:cubicBezTo>
                      <a:pt x="34716" y="11166"/>
                      <a:pt x="34790" y="11240"/>
                      <a:pt x="34790" y="11351"/>
                    </a:cubicBezTo>
                    <a:cubicBezTo>
                      <a:pt x="34790" y="11425"/>
                      <a:pt x="34716" y="11536"/>
                      <a:pt x="34605" y="11536"/>
                    </a:cubicBezTo>
                    <a:cubicBezTo>
                      <a:pt x="34531" y="11536"/>
                      <a:pt x="34420" y="11425"/>
                      <a:pt x="34420" y="11351"/>
                    </a:cubicBezTo>
                    <a:cubicBezTo>
                      <a:pt x="34420" y="11240"/>
                      <a:pt x="34531" y="11166"/>
                      <a:pt x="34605" y="11166"/>
                    </a:cubicBezTo>
                    <a:close/>
                    <a:moveTo>
                      <a:pt x="15750" y="9576"/>
                    </a:moveTo>
                    <a:lnTo>
                      <a:pt x="16230" y="9835"/>
                    </a:lnTo>
                    <a:cubicBezTo>
                      <a:pt x="15713" y="10094"/>
                      <a:pt x="15639" y="10833"/>
                      <a:pt x="15528" y="11425"/>
                    </a:cubicBezTo>
                    <a:lnTo>
                      <a:pt x="15528" y="11573"/>
                    </a:lnTo>
                    <a:cubicBezTo>
                      <a:pt x="15491" y="11573"/>
                      <a:pt x="15454" y="11536"/>
                      <a:pt x="15380" y="11499"/>
                    </a:cubicBezTo>
                    <a:cubicBezTo>
                      <a:pt x="15491" y="10944"/>
                      <a:pt x="15676" y="10205"/>
                      <a:pt x="15750" y="9576"/>
                    </a:cubicBezTo>
                    <a:close/>
                    <a:moveTo>
                      <a:pt x="16674" y="9909"/>
                    </a:moveTo>
                    <a:cubicBezTo>
                      <a:pt x="16970" y="10057"/>
                      <a:pt x="17229" y="10131"/>
                      <a:pt x="17524" y="10168"/>
                    </a:cubicBezTo>
                    <a:cubicBezTo>
                      <a:pt x="18079" y="10279"/>
                      <a:pt x="19077" y="10537"/>
                      <a:pt x="19706" y="10537"/>
                    </a:cubicBezTo>
                    <a:lnTo>
                      <a:pt x="19927" y="10537"/>
                    </a:lnTo>
                    <a:lnTo>
                      <a:pt x="19927" y="10611"/>
                    </a:lnTo>
                    <a:cubicBezTo>
                      <a:pt x="19890" y="10648"/>
                      <a:pt x="19890" y="10685"/>
                      <a:pt x="19890" y="10759"/>
                    </a:cubicBezTo>
                    <a:lnTo>
                      <a:pt x="19890" y="10870"/>
                    </a:lnTo>
                    <a:lnTo>
                      <a:pt x="19890" y="10944"/>
                    </a:lnTo>
                    <a:lnTo>
                      <a:pt x="19927" y="10870"/>
                    </a:lnTo>
                    <a:cubicBezTo>
                      <a:pt x="19927" y="10833"/>
                      <a:pt x="19964" y="10833"/>
                      <a:pt x="19964" y="10796"/>
                    </a:cubicBezTo>
                    <a:cubicBezTo>
                      <a:pt x="19964" y="10759"/>
                      <a:pt x="20001" y="10685"/>
                      <a:pt x="20075" y="10648"/>
                    </a:cubicBezTo>
                    <a:cubicBezTo>
                      <a:pt x="20112" y="10611"/>
                      <a:pt x="20112" y="10574"/>
                      <a:pt x="20149" y="10500"/>
                    </a:cubicBezTo>
                    <a:cubicBezTo>
                      <a:pt x="20186" y="10463"/>
                      <a:pt x="20260" y="10426"/>
                      <a:pt x="20260" y="10352"/>
                    </a:cubicBezTo>
                    <a:cubicBezTo>
                      <a:pt x="20297" y="10316"/>
                      <a:pt x="20297" y="10279"/>
                      <a:pt x="20334" y="10279"/>
                    </a:cubicBezTo>
                    <a:cubicBezTo>
                      <a:pt x="20445" y="10242"/>
                      <a:pt x="20519" y="10205"/>
                      <a:pt x="20667" y="10205"/>
                    </a:cubicBezTo>
                    <a:cubicBezTo>
                      <a:pt x="20889" y="10205"/>
                      <a:pt x="21110" y="10279"/>
                      <a:pt x="21295" y="10316"/>
                    </a:cubicBezTo>
                    <a:cubicBezTo>
                      <a:pt x="21406" y="10463"/>
                      <a:pt x="21443" y="10648"/>
                      <a:pt x="21480" y="10796"/>
                    </a:cubicBezTo>
                    <a:cubicBezTo>
                      <a:pt x="21480" y="10944"/>
                      <a:pt x="21480" y="11018"/>
                      <a:pt x="21443" y="11129"/>
                    </a:cubicBezTo>
                    <a:cubicBezTo>
                      <a:pt x="21406" y="11203"/>
                      <a:pt x="21295" y="11240"/>
                      <a:pt x="21221" y="11240"/>
                    </a:cubicBezTo>
                    <a:cubicBezTo>
                      <a:pt x="21110" y="11240"/>
                      <a:pt x="21074" y="11166"/>
                      <a:pt x="21037" y="11055"/>
                    </a:cubicBezTo>
                    <a:cubicBezTo>
                      <a:pt x="21000" y="10981"/>
                      <a:pt x="21000" y="10833"/>
                      <a:pt x="20926" y="10759"/>
                    </a:cubicBezTo>
                    <a:cubicBezTo>
                      <a:pt x="20889" y="10685"/>
                      <a:pt x="20852" y="10648"/>
                      <a:pt x="20815" y="10648"/>
                    </a:cubicBezTo>
                    <a:cubicBezTo>
                      <a:pt x="20704" y="10648"/>
                      <a:pt x="20704" y="10685"/>
                      <a:pt x="20667" y="10759"/>
                    </a:cubicBezTo>
                    <a:cubicBezTo>
                      <a:pt x="20667" y="10796"/>
                      <a:pt x="20667" y="10833"/>
                      <a:pt x="20630" y="10833"/>
                    </a:cubicBezTo>
                    <a:cubicBezTo>
                      <a:pt x="20630" y="10870"/>
                      <a:pt x="20556" y="10870"/>
                      <a:pt x="20556" y="10870"/>
                    </a:cubicBezTo>
                    <a:cubicBezTo>
                      <a:pt x="20519" y="10944"/>
                      <a:pt x="20482" y="10944"/>
                      <a:pt x="20445" y="10981"/>
                    </a:cubicBezTo>
                    <a:cubicBezTo>
                      <a:pt x="20149" y="11240"/>
                      <a:pt x="19595" y="11757"/>
                      <a:pt x="19077" y="11794"/>
                    </a:cubicBezTo>
                    <a:cubicBezTo>
                      <a:pt x="18817" y="11751"/>
                      <a:pt x="18519" y="11733"/>
                      <a:pt x="18206" y="11733"/>
                    </a:cubicBezTo>
                    <a:cubicBezTo>
                      <a:pt x="17984" y="11733"/>
                      <a:pt x="17754" y="11742"/>
                      <a:pt x="17524" y="11757"/>
                    </a:cubicBezTo>
                    <a:lnTo>
                      <a:pt x="17044" y="11757"/>
                    </a:lnTo>
                    <a:cubicBezTo>
                      <a:pt x="17598" y="11683"/>
                      <a:pt x="18153" y="11462"/>
                      <a:pt x="18153" y="11462"/>
                    </a:cubicBezTo>
                    <a:cubicBezTo>
                      <a:pt x="18153" y="11462"/>
                      <a:pt x="17561" y="11462"/>
                      <a:pt x="16970" y="11351"/>
                    </a:cubicBezTo>
                    <a:cubicBezTo>
                      <a:pt x="16489" y="11240"/>
                      <a:pt x="16082" y="11166"/>
                      <a:pt x="15898" y="11055"/>
                    </a:cubicBezTo>
                    <a:cubicBezTo>
                      <a:pt x="16009" y="10352"/>
                      <a:pt x="16193" y="9946"/>
                      <a:pt x="16674" y="9909"/>
                    </a:cubicBezTo>
                    <a:close/>
                    <a:moveTo>
                      <a:pt x="37562" y="11425"/>
                    </a:moveTo>
                    <a:lnTo>
                      <a:pt x="37747" y="11794"/>
                    </a:lnTo>
                    <a:lnTo>
                      <a:pt x="34568" y="11794"/>
                    </a:lnTo>
                    <a:lnTo>
                      <a:pt x="34050" y="11425"/>
                    </a:lnTo>
                    <a:lnTo>
                      <a:pt x="34309" y="11425"/>
                    </a:lnTo>
                    <a:cubicBezTo>
                      <a:pt x="34346" y="11573"/>
                      <a:pt x="34494" y="11683"/>
                      <a:pt x="34605" y="11683"/>
                    </a:cubicBezTo>
                    <a:cubicBezTo>
                      <a:pt x="34753" y="11683"/>
                      <a:pt x="34901" y="11573"/>
                      <a:pt x="34938" y="11425"/>
                    </a:cubicBezTo>
                    <a:close/>
                    <a:moveTo>
                      <a:pt x="21112" y="12134"/>
                    </a:moveTo>
                    <a:cubicBezTo>
                      <a:pt x="21121" y="12164"/>
                      <a:pt x="21184" y="12164"/>
                      <a:pt x="21184" y="12164"/>
                    </a:cubicBezTo>
                    <a:cubicBezTo>
                      <a:pt x="21184" y="12164"/>
                      <a:pt x="21147" y="12145"/>
                      <a:pt x="21112" y="12134"/>
                    </a:cubicBezTo>
                    <a:close/>
                    <a:moveTo>
                      <a:pt x="21517" y="11203"/>
                    </a:moveTo>
                    <a:lnTo>
                      <a:pt x="21554" y="11240"/>
                    </a:lnTo>
                    <a:cubicBezTo>
                      <a:pt x="21591" y="11277"/>
                      <a:pt x="21628" y="11277"/>
                      <a:pt x="21739" y="11277"/>
                    </a:cubicBezTo>
                    <a:lnTo>
                      <a:pt x="21813" y="11277"/>
                    </a:lnTo>
                    <a:cubicBezTo>
                      <a:pt x="21850" y="11720"/>
                      <a:pt x="21554" y="11794"/>
                      <a:pt x="21554" y="11794"/>
                    </a:cubicBezTo>
                    <a:cubicBezTo>
                      <a:pt x="21591" y="12090"/>
                      <a:pt x="21221" y="12164"/>
                      <a:pt x="21221" y="12164"/>
                    </a:cubicBezTo>
                    <a:cubicBezTo>
                      <a:pt x="21221" y="12164"/>
                      <a:pt x="21295" y="12460"/>
                      <a:pt x="20926" y="12460"/>
                    </a:cubicBezTo>
                    <a:lnTo>
                      <a:pt x="20852" y="12460"/>
                    </a:lnTo>
                    <a:cubicBezTo>
                      <a:pt x="20815" y="12460"/>
                      <a:pt x="20815" y="12423"/>
                      <a:pt x="20778" y="12423"/>
                    </a:cubicBezTo>
                    <a:cubicBezTo>
                      <a:pt x="20667" y="12349"/>
                      <a:pt x="20630" y="12275"/>
                      <a:pt x="20593" y="12164"/>
                    </a:cubicBezTo>
                    <a:cubicBezTo>
                      <a:pt x="20519" y="12127"/>
                      <a:pt x="20519" y="12090"/>
                      <a:pt x="20482" y="12053"/>
                    </a:cubicBezTo>
                    <a:cubicBezTo>
                      <a:pt x="20482" y="11979"/>
                      <a:pt x="20445" y="11942"/>
                      <a:pt x="20445" y="11905"/>
                    </a:cubicBezTo>
                    <a:lnTo>
                      <a:pt x="20445" y="11831"/>
                    </a:lnTo>
                    <a:lnTo>
                      <a:pt x="20482" y="11831"/>
                    </a:lnTo>
                    <a:cubicBezTo>
                      <a:pt x="20519" y="11831"/>
                      <a:pt x="20519" y="11905"/>
                      <a:pt x="20593" y="11905"/>
                    </a:cubicBezTo>
                    <a:lnTo>
                      <a:pt x="20852" y="12053"/>
                    </a:lnTo>
                    <a:cubicBezTo>
                      <a:pt x="20926" y="12090"/>
                      <a:pt x="21000" y="12090"/>
                      <a:pt x="21074" y="12127"/>
                    </a:cubicBezTo>
                    <a:cubicBezTo>
                      <a:pt x="21084" y="12127"/>
                      <a:pt x="21098" y="12130"/>
                      <a:pt x="21112" y="12134"/>
                    </a:cubicBezTo>
                    <a:lnTo>
                      <a:pt x="21112" y="12134"/>
                    </a:lnTo>
                    <a:cubicBezTo>
                      <a:pt x="21111" y="12132"/>
                      <a:pt x="21110" y="12130"/>
                      <a:pt x="21110" y="12127"/>
                    </a:cubicBezTo>
                    <a:cubicBezTo>
                      <a:pt x="21074" y="12090"/>
                      <a:pt x="21037" y="12053"/>
                      <a:pt x="20926" y="11979"/>
                    </a:cubicBezTo>
                    <a:cubicBezTo>
                      <a:pt x="20852" y="11942"/>
                      <a:pt x="20815" y="11831"/>
                      <a:pt x="20704" y="11794"/>
                    </a:cubicBezTo>
                    <a:cubicBezTo>
                      <a:pt x="20667" y="11794"/>
                      <a:pt x="20667" y="11757"/>
                      <a:pt x="20630" y="11757"/>
                    </a:cubicBezTo>
                    <a:lnTo>
                      <a:pt x="20593" y="11720"/>
                    </a:lnTo>
                    <a:cubicBezTo>
                      <a:pt x="20519" y="11646"/>
                      <a:pt x="20482" y="11573"/>
                      <a:pt x="20482" y="11462"/>
                    </a:cubicBezTo>
                    <a:cubicBezTo>
                      <a:pt x="20482" y="11425"/>
                      <a:pt x="20519" y="11388"/>
                      <a:pt x="20519" y="11388"/>
                    </a:cubicBezTo>
                    <a:cubicBezTo>
                      <a:pt x="20593" y="11351"/>
                      <a:pt x="20593" y="11351"/>
                      <a:pt x="20630" y="11351"/>
                    </a:cubicBezTo>
                    <a:cubicBezTo>
                      <a:pt x="20704" y="11351"/>
                      <a:pt x="20815" y="11425"/>
                      <a:pt x="20889" y="11462"/>
                    </a:cubicBezTo>
                    <a:cubicBezTo>
                      <a:pt x="21000" y="11573"/>
                      <a:pt x="21074" y="11610"/>
                      <a:pt x="21184" y="11646"/>
                    </a:cubicBezTo>
                    <a:cubicBezTo>
                      <a:pt x="21258" y="11720"/>
                      <a:pt x="21295" y="11720"/>
                      <a:pt x="21406" y="11757"/>
                    </a:cubicBezTo>
                    <a:lnTo>
                      <a:pt x="21480" y="11757"/>
                    </a:lnTo>
                    <a:cubicBezTo>
                      <a:pt x="21480" y="11757"/>
                      <a:pt x="21443" y="11757"/>
                      <a:pt x="21406" y="11720"/>
                    </a:cubicBezTo>
                    <a:cubicBezTo>
                      <a:pt x="21369" y="11646"/>
                      <a:pt x="21295" y="11610"/>
                      <a:pt x="21221" y="11573"/>
                    </a:cubicBezTo>
                    <a:cubicBezTo>
                      <a:pt x="21184" y="11573"/>
                      <a:pt x="21184" y="11536"/>
                      <a:pt x="21110" y="11462"/>
                    </a:cubicBezTo>
                    <a:cubicBezTo>
                      <a:pt x="21221" y="11462"/>
                      <a:pt x="21258" y="11462"/>
                      <a:pt x="21369" y="11425"/>
                    </a:cubicBezTo>
                    <a:cubicBezTo>
                      <a:pt x="21406" y="11388"/>
                      <a:pt x="21517" y="11351"/>
                      <a:pt x="21517" y="11240"/>
                    </a:cubicBezTo>
                    <a:lnTo>
                      <a:pt x="21517" y="11203"/>
                    </a:lnTo>
                    <a:close/>
                    <a:moveTo>
                      <a:pt x="35788" y="13014"/>
                    </a:moveTo>
                    <a:cubicBezTo>
                      <a:pt x="35862" y="13014"/>
                      <a:pt x="35899" y="13088"/>
                      <a:pt x="35899" y="13199"/>
                    </a:cubicBezTo>
                    <a:cubicBezTo>
                      <a:pt x="35899" y="13273"/>
                      <a:pt x="35825" y="13384"/>
                      <a:pt x="35714" y="13384"/>
                    </a:cubicBezTo>
                    <a:cubicBezTo>
                      <a:pt x="35701" y="13391"/>
                      <a:pt x="35687" y="13394"/>
                      <a:pt x="35672" y="13394"/>
                    </a:cubicBezTo>
                    <a:cubicBezTo>
                      <a:pt x="35604" y="13394"/>
                      <a:pt x="35529" y="13327"/>
                      <a:pt x="35529" y="13236"/>
                    </a:cubicBezTo>
                    <a:lnTo>
                      <a:pt x="35714" y="13051"/>
                    </a:lnTo>
                    <a:lnTo>
                      <a:pt x="35788" y="13014"/>
                    </a:lnTo>
                    <a:close/>
                    <a:moveTo>
                      <a:pt x="37821" y="12016"/>
                    </a:moveTo>
                    <a:lnTo>
                      <a:pt x="38043" y="12312"/>
                    </a:lnTo>
                    <a:lnTo>
                      <a:pt x="38413" y="13014"/>
                    </a:lnTo>
                    <a:lnTo>
                      <a:pt x="37673" y="13902"/>
                    </a:lnTo>
                    <a:lnTo>
                      <a:pt x="36601" y="13902"/>
                    </a:lnTo>
                    <a:lnTo>
                      <a:pt x="36047" y="13347"/>
                    </a:lnTo>
                    <a:cubicBezTo>
                      <a:pt x="36047" y="13273"/>
                      <a:pt x="36084" y="13236"/>
                      <a:pt x="36084" y="13199"/>
                    </a:cubicBezTo>
                    <a:cubicBezTo>
                      <a:pt x="36084" y="13051"/>
                      <a:pt x="36010" y="12977"/>
                      <a:pt x="35899" y="12903"/>
                    </a:cubicBezTo>
                    <a:lnTo>
                      <a:pt x="36047" y="12756"/>
                    </a:lnTo>
                    <a:lnTo>
                      <a:pt x="35751" y="12534"/>
                    </a:lnTo>
                    <a:lnTo>
                      <a:pt x="35048" y="12090"/>
                    </a:lnTo>
                    <a:lnTo>
                      <a:pt x="35048" y="12016"/>
                    </a:lnTo>
                    <a:close/>
                    <a:moveTo>
                      <a:pt x="35418" y="13347"/>
                    </a:moveTo>
                    <a:cubicBezTo>
                      <a:pt x="35455" y="13458"/>
                      <a:pt x="35603" y="13532"/>
                      <a:pt x="35714" y="13532"/>
                    </a:cubicBezTo>
                    <a:cubicBezTo>
                      <a:pt x="35788" y="13532"/>
                      <a:pt x="35825" y="13532"/>
                      <a:pt x="35862" y="13458"/>
                    </a:cubicBezTo>
                    <a:lnTo>
                      <a:pt x="36453" y="14050"/>
                    </a:lnTo>
                    <a:lnTo>
                      <a:pt x="37452" y="14050"/>
                    </a:lnTo>
                    <a:lnTo>
                      <a:pt x="36564" y="15196"/>
                    </a:lnTo>
                    <a:lnTo>
                      <a:pt x="35048" y="13643"/>
                    </a:lnTo>
                    <a:lnTo>
                      <a:pt x="35418" y="13347"/>
                    </a:lnTo>
                    <a:close/>
                    <a:moveTo>
                      <a:pt x="33311" y="15454"/>
                    </a:moveTo>
                    <a:cubicBezTo>
                      <a:pt x="33422" y="15454"/>
                      <a:pt x="33496" y="15565"/>
                      <a:pt x="33496" y="15639"/>
                    </a:cubicBezTo>
                    <a:cubicBezTo>
                      <a:pt x="33496" y="15750"/>
                      <a:pt x="33422" y="15824"/>
                      <a:pt x="33311" y="15824"/>
                    </a:cubicBezTo>
                    <a:cubicBezTo>
                      <a:pt x="33237" y="15824"/>
                      <a:pt x="33126" y="15750"/>
                      <a:pt x="33126" y="15639"/>
                    </a:cubicBezTo>
                    <a:cubicBezTo>
                      <a:pt x="33126" y="15565"/>
                      <a:pt x="33237" y="15454"/>
                      <a:pt x="33311" y="15454"/>
                    </a:cubicBezTo>
                    <a:close/>
                    <a:moveTo>
                      <a:pt x="14012" y="14197"/>
                    </a:moveTo>
                    <a:lnTo>
                      <a:pt x="14012" y="14197"/>
                    </a:lnTo>
                    <a:cubicBezTo>
                      <a:pt x="13901" y="14456"/>
                      <a:pt x="13827" y="14641"/>
                      <a:pt x="13790" y="14752"/>
                    </a:cubicBezTo>
                    <a:cubicBezTo>
                      <a:pt x="13458" y="14900"/>
                      <a:pt x="13236" y="15122"/>
                      <a:pt x="12940" y="15417"/>
                    </a:cubicBezTo>
                    <a:cubicBezTo>
                      <a:pt x="12533" y="15787"/>
                      <a:pt x="12164" y="16157"/>
                      <a:pt x="11461" y="16305"/>
                    </a:cubicBezTo>
                    <a:cubicBezTo>
                      <a:pt x="11461" y="16231"/>
                      <a:pt x="11424" y="16157"/>
                      <a:pt x="11424" y="16120"/>
                    </a:cubicBezTo>
                    <a:cubicBezTo>
                      <a:pt x="11424" y="16046"/>
                      <a:pt x="11387" y="15972"/>
                      <a:pt x="11387" y="15935"/>
                    </a:cubicBezTo>
                    <a:cubicBezTo>
                      <a:pt x="11387" y="15861"/>
                      <a:pt x="11313" y="15787"/>
                      <a:pt x="11313" y="15750"/>
                    </a:cubicBezTo>
                    <a:lnTo>
                      <a:pt x="11313" y="15676"/>
                    </a:lnTo>
                    <a:cubicBezTo>
                      <a:pt x="11942" y="15602"/>
                      <a:pt x="12311" y="15270"/>
                      <a:pt x="12607" y="14937"/>
                    </a:cubicBezTo>
                    <a:cubicBezTo>
                      <a:pt x="13051" y="14641"/>
                      <a:pt x="13421" y="14345"/>
                      <a:pt x="14012" y="14197"/>
                    </a:cubicBezTo>
                    <a:close/>
                    <a:moveTo>
                      <a:pt x="35048" y="16305"/>
                    </a:moveTo>
                    <a:cubicBezTo>
                      <a:pt x="35122" y="16305"/>
                      <a:pt x="35233" y="16379"/>
                      <a:pt x="35233" y="16490"/>
                    </a:cubicBezTo>
                    <a:cubicBezTo>
                      <a:pt x="35233" y="16564"/>
                      <a:pt x="35122" y="16674"/>
                      <a:pt x="35048" y="16674"/>
                    </a:cubicBezTo>
                    <a:cubicBezTo>
                      <a:pt x="34938" y="16674"/>
                      <a:pt x="34864" y="16564"/>
                      <a:pt x="34864" y="16490"/>
                    </a:cubicBezTo>
                    <a:cubicBezTo>
                      <a:pt x="34864" y="16379"/>
                      <a:pt x="34938" y="16305"/>
                      <a:pt x="35048" y="16305"/>
                    </a:cubicBezTo>
                    <a:close/>
                    <a:moveTo>
                      <a:pt x="34864" y="13791"/>
                    </a:moveTo>
                    <a:lnTo>
                      <a:pt x="36379" y="15307"/>
                    </a:lnTo>
                    <a:lnTo>
                      <a:pt x="36268" y="15417"/>
                    </a:lnTo>
                    <a:lnTo>
                      <a:pt x="36971" y="15935"/>
                    </a:lnTo>
                    <a:lnTo>
                      <a:pt x="37636" y="16601"/>
                    </a:lnTo>
                    <a:lnTo>
                      <a:pt x="37452" y="16859"/>
                    </a:lnTo>
                    <a:lnTo>
                      <a:pt x="36601" y="16009"/>
                    </a:lnTo>
                    <a:lnTo>
                      <a:pt x="34605" y="14013"/>
                    </a:lnTo>
                    <a:lnTo>
                      <a:pt x="34864" y="13791"/>
                    </a:lnTo>
                    <a:close/>
                    <a:moveTo>
                      <a:pt x="15084" y="12275"/>
                    </a:moveTo>
                    <a:cubicBezTo>
                      <a:pt x="15380" y="12460"/>
                      <a:pt x="15861" y="12645"/>
                      <a:pt x="16415" y="12645"/>
                    </a:cubicBezTo>
                    <a:lnTo>
                      <a:pt x="16489" y="12645"/>
                    </a:lnTo>
                    <a:cubicBezTo>
                      <a:pt x="16859" y="12645"/>
                      <a:pt x="17339" y="12608"/>
                      <a:pt x="17746" y="12497"/>
                    </a:cubicBezTo>
                    <a:cubicBezTo>
                      <a:pt x="18227" y="12460"/>
                      <a:pt x="18707" y="12349"/>
                      <a:pt x="19040" y="12349"/>
                    </a:cubicBezTo>
                    <a:cubicBezTo>
                      <a:pt x="19225" y="12349"/>
                      <a:pt x="19336" y="12349"/>
                      <a:pt x="19373" y="12423"/>
                    </a:cubicBezTo>
                    <a:cubicBezTo>
                      <a:pt x="19558" y="12460"/>
                      <a:pt x="19632" y="12497"/>
                      <a:pt x="19743" y="12497"/>
                    </a:cubicBezTo>
                    <a:lnTo>
                      <a:pt x="16119" y="17599"/>
                    </a:lnTo>
                    <a:cubicBezTo>
                      <a:pt x="16046" y="17488"/>
                      <a:pt x="15898" y="17414"/>
                      <a:pt x="15639" y="17414"/>
                    </a:cubicBezTo>
                    <a:lnTo>
                      <a:pt x="15491" y="17414"/>
                    </a:lnTo>
                    <a:cubicBezTo>
                      <a:pt x="15269" y="17451"/>
                      <a:pt x="15121" y="17488"/>
                      <a:pt x="15010" y="17525"/>
                    </a:cubicBezTo>
                    <a:lnTo>
                      <a:pt x="14973" y="17525"/>
                    </a:lnTo>
                    <a:cubicBezTo>
                      <a:pt x="14752" y="17155"/>
                      <a:pt x="14197" y="15935"/>
                      <a:pt x="14049" y="14900"/>
                    </a:cubicBezTo>
                    <a:cubicBezTo>
                      <a:pt x="14234" y="14567"/>
                      <a:pt x="14788" y="13384"/>
                      <a:pt x="15084" y="12275"/>
                    </a:cubicBezTo>
                    <a:close/>
                    <a:moveTo>
                      <a:pt x="19743" y="12830"/>
                    </a:moveTo>
                    <a:cubicBezTo>
                      <a:pt x="19780" y="12867"/>
                      <a:pt x="19890" y="12867"/>
                      <a:pt x="19964" y="12867"/>
                    </a:cubicBezTo>
                    <a:cubicBezTo>
                      <a:pt x="19447" y="13532"/>
                      <a:pt x="19003" y="14197"/>
                      <a:pt x="18523" y="14863"/>
                    </a:cubicBezTo>
                    <a:cubicBezTo>
                      <a:pt x="17857" y="15824"/>
                      <a:pt x="17229" y="16674"/>
                      <a:pt x="16674" y="17451"/>
                    </a:cubicBezTo>
                    <a:cubicBezTo>
                      <a:pt x="16600" y="17599"/>
                      <a:pt x="16489" y="17673"/>
                      <a:pt x="16415" y="17821"/>
                    </a:cubicBezTo>
                    <a:lnTo>
                      <a:pt x="16304" y="17821"/>
                    </a:lnTo>
                    <a:lnTo>
                      <a:pt x="16600" y="17414"/>
                    </a:lnTo>
                    <a:cubicBezTo>
                      <a:pt x="17118" y="16601"/>
                      <a:pt x="17746" y="15750"/>
                      <a:pt x="18412" y="14752"/>
                    </a:cubicBezTo>
                    <a:cubicBezTo>
                      <a:pt x="18855" y="14124"/>
                      <a:pt x="19262" y="13458"/>
                      <a:pt x="19743" y="12830"/>
                    </a:cubicBezTo>
                    <a:close/>
                    <a:moveTo>
                      <a:pt x="36601" y="16342"/>
                    </a:moveTo>
                    <a:lnTo>
                      <a:pt x="37304" y="17044"/>
                    </a:lnTo>
                    <a:lnTo>
                      <a:pt x="36601" y="17858"/>
                    </a:lnTo>
                    <a:lnTo>
                      <a:pt x="36601" y="16342"/>
                    </a:lnTo>
                    <a:close/>
                    <a:moveTo>
                      <a:pt x="31943" y="17710"/>
                    </a:moveTo>
                    <a:cubicBezTo>
                      <a:pt x="32017" y="17710"/>
                      <a:pt x="32128" y="17821"/>
                      <a:pt x="32128" y="17895"/>
                    </a:cubicBezTo>
                    <a:cubicBezTo>
                      <a:pt x="32128" y="18005"/>
                      <a:pt x="32017" y="18079"/>
                      <a:pt x="31943" y="18079"/>
                    </a:cubicBezTo>
                    <a:cubicBezTo>
                      <a:pt x="31832" y="18079"/>
                      <a:pt x="31758" y="18005"/>
                      <a:pt x="31758" y="17895"/>
                    </a:cubicBezTo>
                    <a:cubicBezTo>
                      <a:pt x="31758" y="17821"/>
                      <a:pt x="31832" y="17710"/>
                      <a:pt x="31943" y="17710"/>
                    </a:cubicBezTo>
                    <a:close/>
                    <a:moveTo>
                      <a:pt x="12496" y="5953"/>
                    </a:moveTo>
                    <a:cubicBezTo>
                      <a:pt x="12533" y="6027"/>
                      <a:pt x="12570" y="6138"/>
                      <a:pt x="12607" y="6175"/>
                    </a:cubicBezTo>
                    <a:cubicBezTo>
                      <a:pt x="12755" y="6397"/>
                      <a:pt x="12940" y="6581"/>
                      <a:pt x="12940" y="6581"/>
                    </a:cubicBezTo>
                    <a:cubicBezTo>
                      <a:pt x="12940" y="6581"/>
                      <a:pt x="12792" y="6360"/>
                      <a:pt x="12755" y="6064"/>
                    </a:cubicBezTo>
                    <a:cubicBezTo>
                      <a:pt x="12755" y="6038"/>
                      <a:pt x="12737" y="6012"/>
                      <a:pt x="12726" y="5999"/>
                    </a:cubicBezTo>
                    <a:lnTo>
                      <a:pt x="12726" y="5999"/>
                    </a:lnTo>
                    <a:cubicBezTo>
                      <a:pt x="13610" y="6991"/>
                      <a:pt x="14346" y="7469"/>
                      <a:pt x="14825" y="7654"/>
                    </a:cubicBezTo>
                    <a:cubicBezTo>
                      <a:pt x="14567" y="7580"/>
                      <a:pt x="14271" y="7506"/>
                      <a:pt x="14271" y="7506"/>
                    </a:cubicBezTo>
                    <a:lnTo>
                      <a:pt x="14271" y="7506"/>
                    </a:lnTo>
                    <a:cubicBezTo>
                      <a:pt x="14271" y="7506"/>
                      <a:pt x="14530" y="7691"/>
                      <a:pt x="14788" y="7802"/>
                    </a:cubicBezTo>
                    <a:cubicBezTo>
                      <a:pt x="14936" y="7838"/>
                      <a:pt x="15084" y="7875"/>
                      <a:pt x="15158" y="7912"/>
                    </a:cubicBezTo>
                    <a:cubicBezTo>
                      <a:pt x="15158" y="8097"/>
                      <a:pt x="15084" y="8430"/>
                      <a:pt x="14973" y="8837"/>
                    </a:cubicBezTo>
                    <a:cubicBezTo>
                      <a:pt x="14936" y="8763"/>
                      <a:pt x="14899" y="8652"/>
                      <a:pt x="14788" y="8578"/>
                    </a:cubicBezTo>
                    <a:cubicBezTo>
                      <a:pt x="14641" y="8393"/>
                      <a:pt x="14456" y="8245"/>
                      <a:pt x="14271" y="8171"/>
                    </a:cubicBezTo>
                    <a:cubicBezTo>
                      <a:pt x="14086" y="8060"/>
                      <a:pt x="13901" y="8023"/>
                      <a:pt x="13716" y="8023"/>
                    </a:cubicBezTo>
                    <a:cubicBezTo>
                      <a:pt x="13531" y="8023"/>
                      <a:pt x="13421" y="8023"/>
                      <a:pt x="13310" y="8060"/>
                    </a:cubicBezTo>
                    <a:cubicBezTo>
                      <a:pt x="13273" y="8060"/>
                      <a:pt x="13236" y="8060"/>
                      <a:pt x="13236" y="8097"/>
                    </a:cubicBezTo>
                    <a:lnTo>
                      <a:pt x="13679" y="8097"/>
                    </a:lnTo>
                    <a:cubicBezTo>
                      <a:pt x="13827" y="8171"/>
                      <a:pt x="14012" y="8208"/>
                      <a:pt x="14160" y="8282"/>
                    </a:cubicBezTo>
                    <a:cubicBezTo>
                      <a:pt x="14271" y="8393"/>
                      <a:pt x="14419" y="8541"/>
                      <a:pt x="14530" y="8726"/>
                    </a:cubicBezTo>
                    <a:lnTo>
                      <a:pt x="14641" y="8985"/>
                    </a:lnTo>
                    <a:cubicBezTo>
                      <a:pt x="14752" y="9724"/>
                      <a:pt x="14345" y="10870"/>
                      <a:pt x="14197" y="11573"/>
                    </a:cubicBezTo>
                    <a:cubicBezTo>
                      <a:pt x="14012" y="12275"/>
                      <a:pt x="13642" y="13532"/>
                      <a:pt x="13531" y="14087"/>
                    </a:cubicBezTo>
                    <a:cubicBezTo>
                      <a:pt x="12940" y="14197"/>
                      <a:pt x="12570" y="14530"/>
                      <a:pt x="12238" y="14826"/>
                    </a:cubicBezTo>
                    <a:cubicBezTo>
                      <a:pt x="11942" y="15085"/>
                      <a:pt x="11646" y="15381"/>
                      <a:pt x="11128" y="15454"/>
                    </a:cubicBezTo>
                    <a:lnTo>
                      <a:pt x="11128" y="15011"/>
                    </a:lnTo>
                    <a:cubicBezTo>
                      <a:pt x="11128" y="14715"/>
                      <a:pt x="11202" y="14456"/>
                      <a:pt x="11202" y="14160"/>
                    </a:cubicBezTo>
                    <a:cubicBezTo>
                      <a:pt x="11202" y="13902"/>
                      <a:pt x="11239" y="13606"/>
                      <a:pt x="11202" y="13273"/>
                    </a:cubicBezTo>
                    <a:cubicBezTo>
                      <a:pt x="11202" y="13014"/>
                      <a:pt x="11128" y="12719"/>
                      <a:pt x="11091" y="12460"/>
                    </a:cubicBezTo>
                    <a:cubicBezTo>
                      <a:pt x="11054" y="11942"/>
                      <a:pt x="11054" y="11425"/>
                      <a:pt x="11054" y="11018"/>
                    </a:cubicBezTo>
                    <a:cubicBezTo>
                      <a:pt x="11054" y="10796"/>
                      <a:pt x="11091" y="10611"/>
                      <a:pt x="11091" y="10463"/>
                    </a:cubicBezTo>
                    <a:cubicBezTo>
                      <a:pt x="11165" y="10279"/>
                      <a:pt x="11165" y="10131"/>
                      <a:pt x="11202" y="10057"/>
                    </a:cubicBezTo>
                    <a:cubicBezTo>
                      <a:pt x="11239" y="9909"/>
                      <a:pt x="11239" y="9835"/>
                      <a:pt x="11239" y="9761"/>
                    </a:cubicBezTo>
                    <a:lnTo>
                      <a:pt x="11239" y="9687"/>
                    </a:lnTo>
                    <a:cubicBezTo>
                      <a:pt x="11239" y="9687"/>
                      <a:pt x="11239" y="9724"/>
                      <a:pt x="11202" y="9761"/>
                    </a:cubicBezTo>
                    <a:cubicBezTo>
                      <a:pt x="11128" y="9835"/>
                      <a:pt x="11091" y="9909"/>
                      <a:pt x="11091" y="10057"/>
                    </a:cubicBezTo>
                    <a:cubicBezTo>
                      <a:pt x="11054" y="10205"/>
                      <a:pt x="11017" y="10316"/>
                      <a:pt x="11017" y="10500"/>
                    </a:cubicBezTo>
                    <a:cubicBezTo>
                      <a:pt x="10944" y="10685"/>
                      <a:pt x="10944" y="10870"/>
                      <a:pt x="10907" y="11129"/>
                    </a:cubicBezTo>
                    <a:cubicBezTo>
                      <a:pt x="10870" y="11536"/>
                      <a:pt x="10870" y="12053"/>
                      <a:pt x="10907" y="12608"/>
                    </a:cubicBezTo>
                    <a:cubicBezTo>
                      <a:pt x="10907" y="12867"/>
                      <a:pt x="10981" y="13162"/>
                      <a:pt x="10981" y="13421"/>
                    </a:cubicBezTo>
                    <a:cubicBezTo>
                      <a:pt x="10981" y="13717"/>
                      <a:pt x="10981" y="13976"/>
                      <a:pt x="10907" y="14271"/>
                    </a:cubicBezTo>
                    <a:cubicBezTo>
                      <a:pt x="10870" y="14530"/>
                      <a:pt x="10870" y="14826"/>
                      <a:pt x="10833" y="15085"/>
                    </a:cubicBezTo>
                    <a:cubicBezTo>
                      <a:pt x="10796" y="15381"/>
                      <a:pt x="10796" y="15639"/>
                      <a:pt x="10796" y="15935"/>
                    </a:cubicBezTo>
                    <a:cubicBezTo>
                      <a:pt x="10796" y="16009"/>
                      <a:pt x="10796" y="16046"/>
                      <a:pt x="10833" y="16120"/>
                    </a:cubicBezTo>
                    <a:cubicBezTo>
                      <a:pt x="10833" y="16157"/>
                      <a:pt x="10870" y="16231"/>
                      <a:pt x="10870" y="16305"/>
                    </a:cubicBezTo>
                    <a:cubicBezTo>
                      <a:pt x="10907" y="16416"/>
                      <a:pt x="10907" y="16564"/>
                      <a:pt x="10981" y="16674"/>
                    </a:cubicBezTo>
                    <a:cubicBezTo>
                      <a:pt x="10981" y="16711"/>
                      <a:pt x="11017" y="16748"/>
                      <a:pt x="11017" y="16785"/>
                    </a:cubicBezTo>
                    <a:cubicBezTo>
                      <a:pt x="10907" y="17155"/>
                      <a:pt x="10796" y="17858"/>
                      <a:pt x="10722" y="18338"/>
                    </a:cubicBezTo>
                    <a:cubicBezTo>
                      <a:pt x="10056" y="18227"/>
                      <a:pt x="9169" y="18153"/>
                      <a:pt x="8319" y="17968"/>
                    </a:cubicBezTo>
                    <a:cubicBezTo>
                      <a:pt x="6914" y="17673"/>
                      <a:pt x="6211" y="17118"/>
                      <a:pt x="6026" y="16933"/>
                    </a:cubicBezTo>
                    <a:cubicBezTo>
                      <a:pt x="6396" y="16194"/>
                      <a:pt x="6581" y="15491"/>
                      <a:pt x="6803" y="14826"/>
                    </a:cubicBezTo>
                    <a:cubicBezTo>
                      <a:pt x="7579" y="12608"/>
                      <a:pt x="9539" y="9169"/>
                      <a:pt x="10426" y="7875"/>
                    </a:cubicBezTo>
                    <a:cubicBezTo>
                      <a:pt x="10463" y="7838"/>
                      <a:pt x="10500" y="7728"/>
                      <a:pt x="10537" y="7691"/>
                    </a:cubicBezTo>
                    <a:lnTo>
                      <a:pt x="10537" y="7691"/>
                    </a:lnTo>
                    <a:cubicBezTo>
                      <a:pt x="10537" y="7728"/>
                      <a:pt x="10500" y="7802"/>
                      <a:pt x="10500" y="7838"/>
                    </a:cubicBezTo>
                    <a:cubicBezTo>
                      <a:pt x="10463" y="8171"/>
                      <a:pt x="10426" y="8467"/>
                      <a:pt x="10352" y="8726"/>
                    </a:cubicBezTo>
                    <a:lnTo>
                      <a:pt x="10352" y="9132"/>
                    </a:lnTo>
                    <a:cubicBezTo>
                      <a:pt x="10352" y="9132"/>
                      <a:pt x="10352" y="8985"/>
                      <a:pt x="10426" y="8763"/>
                    </a:cubicBezTo>
                    <a:cubicBezTo>
                      <a:pt x="10463" y="8504"/>
                      <a:pt x="10537" y="8208"/>
                      <a:pt x="10648" y="7912"/>
                    </a:cubicBezTo>
                    <a:cubicBezTo>
                      <a:pt x="10722" y="7654"/>
                      <a:pt x="10870" y="7321"/>
                      <a:pt x="10944" y="7136"/>
                    </a:cubicBezTo>
                    <a:cubicBezTo>
                      <a:pt x="11017" y="7062"/>
                      <a:pt x="11054" y="6988"/>
                      <a:pt x="11054" y="6951"/>
                    </a:cubicBezTo>
                    <a:cubicBezTo>
                      <a:pt x="11202" y="6803"/>
                      <a:pt x="11350" y="6655"/>
                      <a:pt x="11461" y="6581"/>
                    </a:cubicBezTo>
                    <a:cubicBezTo>
                      <a:pt x="11868" y="6175"/>
                      <a:pt x="12164" y="6027"/>
                      <a:pt x="12496" y="5953"/>
                    </a:cubicBezTo>
                    <a:close/>
                    <a:moveTo>
                      <a:pt x="33976" y="14567"/>
                    </a:moveTo>
                    <a:lnTo>
                      <a:pt x="35492" y="16120"/>
                    </a:lnTo>
                    <a:lnTo>
                      <a:pt x="35492" y="18597"/>
                    </a:lnTo>
                    <a:lnTo>
                      <a:pt x="35122" y="18227"/>
                    </a:lnTo>
                    <a:lnTo>
                      <a:pt x="35122" y="16785"/>
                    </a:lnTo>
                    <a:cubicBezTo>
                      <a:pt x="35270" y="16748"/>
                      <a:pt x="35344" y="16601"/>
                      <a:pt x="35344" y="16453"/>
                    </a:cubicBezTo>
                    <a:cubicBezTo>
                      <a:pt x="35344" y="16305"/>
                      <a:pt x="35233" y="16157"/>
                      <a:pt x="35048" y="16157"/>
                    </a:cubicBezTo>
                    <a:cubicBezTo>
                      <a:pt x="34864" y="16157"/>
                      <a:pt x="34716" y="16305"/>
                      <a:pt x="34716" y="16453"/>
                    </a:cubicBezTo>
                    <a:cubicBezTo>
                      <a:pt x="34716" y="16601"/>
                      <a:pt x="34790" y="16748"/>
                      <a:pt x="34938" y="16785"/>
                    </a:cubicBezTo>
                    <a:lnTo>
                      <a:pt x="34938" y="18005"/>
                    </a:lnTo>
                    <a:lnTo>
                      <a:pt x="33459" y="16527"/>
                    </a:lnTo>
                    <a:lnTo>
                      <a:pt x="33459" y="15898"/>
                    </a:lnTo>
                    <a:cubicBezTo>
                      <a:pt x="33607" y="15861"/>
                      <a:pt x="33718" y="15750"/>
                      <a:pt x="33718" y="15602"/>
                    </a:cubicBezTo>
                    <a:cubicBezTo>
                      <a:pt x="33718" y="15417"/>
                      <a:pt x="33570" y="15270"/>
                      <a:pt x="33385" y="15270"/>
                    </a:cubicBezTo>
                    <a:cubicBezTo>
                      <a:pt x="33200" y="15270"/>
                      <a:pt x="33052" y="15417"/>
                      <a:pt x="33052" y="15602"/>
                    </a:cubicBezTo>
                    <a:cubicBezTo>
                      <a:pt x="33052" y="15750"/>
                      <a:pt x="33163" y="15861"/>
                      <a:pt x="33274" y="15898"/>
                    </a:cubicBezTo>
                    <a:lnTo>
                      <a:pt x="33274" y="16305"/>
                    </a:lnTo>
                    <a:lnTo>
                      <a:pt x="32904" y="15898"/>
                    </a:lnTo>
                    <a:lnTo>
                      <a:pt x="33052" y="15417"/>
                    </a:lnTo>
                    <a:lnTo>
                      <a:pt x="33976" y="14567"/>
                    </a:lnTo>
                    <a:close/>
                    <a:moveTo>
                      <a:pt x="13679" y="15122"/>
                    </a:moveTo>
                    <a:cubicBezTo>
                      <a:pt x="13864" y="16157"/>
                      <a:pt x="14382" y="17303"/>
                      <a:pt x="14641" y="17784"/>
                    </a:cubicBezTo>
                    <a:cubicBezTo>
                      <a:pt x="14641" y="17858"/>
                      <a:pt x="14715" y="18005"/>
                      <a:pt x="14752" y="18153"/>
                    </a:cubicBezTo>
                    <a:cubicBezTo>
                      <a:pt x="14788" y="18227"/>
                      <a:pt x="14788" y="18338"/>
                      <a:pt x="14825" y="18412"/>
                    </a:cubicBezTo>
                    <a:cubicBezTo>
                      <a:pt x="14899" y="18523"/>
                      <a:pt x="14899" y="18560"/>
                      <a:pt x="14899" y="18560"/>
                    </a:cubicBezTo>
                    <a:cubicBezTo>
                      <a:pt x="14899" y="18560"/>
                      <a:pt x="14899" y="18523"/>
                      <a:pt x="14936" y="18412"/>
                    </a:cubicBezTo>
                    <a:cubicBezTo>
                      <a:pt x="14936" y="18338"/>
                      <a:pt x="14973" y="18227"/>
                      <a:pt x="15010" y="18153"/>
                    </a:cubicBezTo>
                    <a:cubicBezTo>
                      <a:pt x="15084" y="18042"/>
                      <a:pt x="15084" y="17968"/>
                      <a:pt x="15121" y="17895"/>
                    </a:cubicBezTo>
                    <a:cubicBezTo>
                      <a:pt x="15195" y="17858"/>
                      <a:pt x="15343" y="17821"/>
                      <a:pt x="15528" y="17784"/>
                    </a:cubicBezTo>
                    <a:lnTo>
                      <a:pt x="15639" y="17784"/>
                    </a:lnTo>
                    <a:cubicBezTo>
                      <a:pt x="15861" y="17784"/>
                      <a:pt x="15898" y="17968"/>
                      <a:pt x="16082" y="18042"/>
                    </a:cubicBezTo>
                    <a:cubicBezTo>
                      <a:pt x="16267" y="18190"/>
                      <a:pt x="16637" y="18005"/>
                      <a:pt x="16859" y="18412"/>
                    </a:cubicBezTo>
                    <a:cubicBezTo>
                      <a:pt x="17007" y="18597"/>
                      <a:pt x="16933" y="18745"/>
                      <a:pt x="16822" y="18782"/>
                    </a:cubicBezTo>
                    <a:lnTo>
                      <a:pt x="16452" y="18782"/>
                    </a:lnTo>
                    <a:cubicBezTo>
                      <a:pt x="16415" y="18782"/>
                      <a:pt x="16378" y="18819"/>
                      <a:pt x="16378" y="18819"/>
                    </a:cubicBezTo>
                    <a:lnTo>
                      <a:pt x="16304" y="18893"/>
                    </a:lnTo>
                    <a:lnTo>
                      <a:pt x="16378" y="18893"/>
                    </a:lnTo>
                    <a:cubicBezTo>
                      <a:pt x="16378" y="18893"/>
                      <a:pt x="16415" y="18893"/>
                      <a:pt x="16452" y="18930"/>
                    </a:cubicBezTo>
                    <a:cubicBezTo>
                      <a:pt x="16489" y="18930"/>
                      <a:pt x="16563" y="18967"/>
                      <a:pt x="16563" y="18967"/>
                    </a:cubicBezTo>
                    <a:cubicBezTo>
                      <a:pt x="16600" y="18967"/>
                      <a:pt x="16637" y="18967"/>
                      <a:pt x="16637" y="19004"/>
                    </a:cubicBezTo>
                    <a:cubicBezTo>
                      <a:pt x="16637" y="19152"/>
                      <a:pt x="16563" y="19262"/>
                      <a:pt x="16489" y="19262"/>
                    </a:cubicBezTo>
                    <a:lnTo>
                      <a:pt x="16009" y="19262"/>
                    </a:lnTo>
                    <a:lnTo>
                      <a:pt x="16009" y="19299"/>
                    </a:lnTo>
                    <a:lnTo>
                      <a:pt x="16046" y="19336"/>
                    </a:lnTo>
                    <a:cubicBezTo>
                      <a:pt x="16082" y="19336"/>
                      <a:pt x="16119" y="19373"/>
                      <a:pt x="16119" y="19373"/>
                    </a:cubicBezTo>
                    <a:cubicBezTo>
                      <a:pt x="16193" y="19373"/>
                      <a:pt x="16230" y="19373"/>
                      <a:pt x="16230" y="19447"/>
                    </a:cubicBezTo>
                    <a:cubicBezTo>
                      <a:pt x="16193" y="19521"/>
                      <a:pt x="16119" y="19558"/>
                      <a:pt x="16082" y="19632"/>
                    </a:cubicBezTo>
                    <a:lnTo>
                      <a:pt x="15565" y="19632"/>
                    </a:lnTo>
                    <a:lnTo>
                      <a:pt x="15639" y="19669"/>
                    </a:lnTo>
                    <a:cubicBezTo>
                      <a:pt x="15639" y="19669"/>
                      <a:pt x="15676" y="19706"/>
                      <a:pt x="15713" y="19706"/>
                    </a:cubicBezTo>
                    <a:cubicBezTo>
                      <a:pt x="15750" y="19706"/>
                      <a:pt x="15824" y="19743"/>
                      <a:pt x="15861" y="19743"/>
                    </a:cubicBezTo>
                    <a:cubicBezTo>
                      <a:pt x="15898" y="19743"/>
                      <a:pt x="15898" y="19743"/>
                      <a:pt x="15935" y="19817"/>
                    </a:cubicBezTo>
                    <a:cubicBezTo>
                      <a:pt x="15935" y="19891"/>
                      <a:pt x="15898" y="20076"/>
                      <a:pt x="15713" y="20076"/>
                    </a:cubicBezTo>
                    <a:cubicBezTo>
                      <a:pt x="15691" y="20078"/>
                      <a:pt x="15669" y="20079"/>
                      <a:pt x="15647" y="20079"/>
                    </a:cubicBezTo>
                    <a:cubicBezTo>
                      <a:pt x="15327" y="20079"/>
                      <a:pt x="14945" y="19840"/>
                      <a:pt x="14530" y="19632"/>
                    </a:cubicBezTo>
                    <a:cubicBezTo>
                      <a:pt x="14049" y="19373"/>
                      <a:pt x="13051" y="18560"/>
                      <a:pt x="12718" y="18005"/>
                    </a:cubicBezTo>
                    <a:cubicBezTo>
                      <a:pt x="12607" y="17858"/>
                      <a:pt x="12570" y="17710"/>
                      <a:pt x="12496" y="17599"/>
                    </a:cubicBezTo>
                    <a:lnTo>
                      <a:pt x="12496" y="17599"/>
                    </a:lnTo>
                    <a:cubicBezTo>
                      <a:pt x="12718" y="17821"/>
                      <a:pt x="12940" y="18042"/>
                      <a:pt x="13125" y="18190"/>
                    </a:cubicBezTo>
                    <a:cubicBezTo>
                      <a:pt x="13236" y="18264"/>
                      <a:pt x="13310" y="18338"/>
                      <a:pt x="13421" y="18375"/>
                    </a:cubicBezTo>
                    <a:cubicBezTo>
                      <a:pt x="13458" y="18412"/>
                      <a:pt x="13495" y="18412"/>
                      <a:pt x="13495" y="18412"/>
                    </a:cubicBezTo>
                    <a:lnTo>
                      <a:pt x="13421" y="18338"/>
                    </a:lnTo>
                    <a:cubicBezTo>
                      <a:pt x="13347" y="18264"/>
                      <a:pt x="13273" y="18190"/>
                      <a:pt x="13236" y="18079"/>
                    </a:cubicBezTo>
                    <a:cubicBezTo>
                      <a:pt x="13088" y="17858"/>
                      <a:pt x="12903" y="17599"/>
                      <a:pt x="12755" y="17266"/>
                    </a:cubicBezTo>
                    <a:cubicBezTo>
                      <a:pt x="12607" y="16933"/>
                      <a:pt x="12496" y="16601"/>
                      <a:pt x="12422" y="16379"/>
                    </a:cubicBezTo>
                    <a:cubicBezTo>
                      <a:pt x="12422" y="16305"/>
                      <a:pt x="12385" y="16231"/>
                      <a:pt x="12385" y="16194"/>
                    </a:cubicBezTo>
                    <a:cubicBezTo>
                      <a:pt x="12681" y="16009"/>
                      <a:pt x="12903" y="15824"/>
                      <a:pt x="13088" y="15602"/>
                    </a:cubicBezTo>
                    <a:cubicBezTo>
                      <a:pt x="13273" y="15417"/>
                      <a:pt x="13458" y="15233"/>
                      <a:pt x="13679" y="15122"/>
                    </a:cubicBezTo>
                    <a:close/>
                    <a:moveTo>
                      <a:pt x="32276" y="20630"/>
                    </a:moveTo>
                    <a:cubicBezTo>
                      <a:pt x="32350" y="20630"/>
                      <a:pt x="32460" y="20741"/>
                      <a:pt x="32460" y="20815"/>
                    </a:cubicBezTo>
                    <a:cubicBezTo>
                      <a:pt x="32460" y="20926"/>
                      <a:pt x="32350" y="21000"/>
                      <a:pt x="32276" y="21000"/>
                    </a:cubicBezTo>
                    <a:cubicBezTo>
                      <a:pt x="32165" y="21000"/>
                      <a:pt x="32091" y="20926"/>
                      <a:pt x="32091" y="20815"/>
                    </a:cubicBezTo>
                    <a:cubicBezTo>
                      <a:pt x="32091" y="20741"/>
                      <a:pt x="32165" y="20630"/>
                      <a:pt x="32276" y="20630"/>
                    </a:cubicBezTo>
                    <a:close/>
                    <a:moveTo>
                      <a:pt x="32682" y="16194"/>
                    </a:moveTo>
                    <a:lnTo>
                      <a:pt x="35455" y="18967"/>
                    </a:lnTo>
                    <a:lnTo>
                      <a:pt x="35455" y="21111"/>
                    </a:lnTo>
                    <a:cubicBezTo>
                      <a:pt x="35418" y="21111"/>
                      <a:pt x="35344" y="21148"/>
                      <a:pt x="35307" y="21148"/>
                    </a:cubicBezTo>
                    <a:lnTo>
                      <a:pt x="32202" y="18042"/>
                    </a:lnTo>
                    <a:cubicBezTo>
                      <a:pt x="32202" y="18005"/>
                      <a:pt x="32276" y="17968"/>
                      <a:pt x="32276" y="17895"/>
                    </a:cubicBezTo>
                    <a:cubicBezTo>
                      <a:pt x="32276" y="17710"/>
                      <a:pt x="32128" y="17599"/>
                      <a:pt x="31943" y="17599"/>
                    </a:cubicBezTo>
                    <a:cubicBezTo>
                      <a:pt x="31906" y="17599"/>
                      <a:pt x="31832" y="17599"/>
                      <a:pt x="31795" y="17636"/>
                    </a:cubicBezTo>
                    <a:lnTo>
                      <a:pt x="31462" y="17303"/>
                    </a:lnTo>
                    <a:lnTo>
                      <a:pt x="32313" y="16896"/>
                    </a:lnTo>
                    <a:lnTo>
                      <a:pt x="32387" y="16822"/>
                    </a:lnTo>
                    <a:lnTo>
                      <a:pt x="32460" y="16748"/>
                    </a:lnTo>
                    <a:lnTo>
                      <a:pt x="32682" y="16194"/>
                    </a:lnTo>
                    <a:close/>
                    <a:moveTo>
                      <a:pt x="31277" y="17340"/>
                    </a:moveTo>
                    <a:lnTo>
                      <a:pt x="31684" y="17710"/>
                    </a:lnTo>
                    <a:cubicBezTo>
                      <a:pt x="31610" y="17784"/>
                      <a:pt x="31610" y="17821"/>
                      <a:pt x="31610" y="17858"/>
                    </a:cubicBezTo>
                    <a:cubicBezTo>
                      <a:pt x="31610" y="18042"/>
                      <a:pt x="31758" y="18190"/>
                      <a:pt x="31943" y="18190"/>
                    </a:cubicBezTo>
                    <a:cubicBezTo>
                      <a:pt x="31980" y="18190"/>
                      <a:pt x="32017" y="18190"/>
                      <a:pt x="32091" y="18153"/>
                    </a:cubicBezTo>
                    <a:lnTo>
                      <a:pt x="35159" y="21222"/>
                    </a:lnTo>
                    <a:lnTo>
                      <a:pt x="32941" y="21222"/>
                    </a:lnTo>
                    <a:lnTo>
                      <a:pt x="32571" y="20852"/>
                    </a:lnTo>
                    <a:cubicBezTo>
                      <a:pt x="32571" y="20815"/>
                      <a:pt x="32645" y="20778"/>
                      <a:pt x="32645" y="20704"/>
                    </a:cubicBezTo>
                    <a:cubicBezTo>
                      <a:pt x="32645" y="20519"/>
                      <a:pt x="32497" y="20409"/>
                      <a:pt x="32313" y="20409"/>
                    </a:cubicBezTo>
                    <a:cubicBezTo>
                      <a:pt x="32276" y="20409"/>
                      <a:pt x="32202" y="20409"/>
                      <a:pt x="32165" y="20446"/>
                    </a:cubicBezTo>
                    <a:lnTo>
                      <a:pt x="30797" y="19078"/>
                    </a:lnTo>
                    <a:lnTo>
                      <a:pt x="30834" y="17599"/>
                    </a:lnTo>
                    <a:lnTo>
                      <a:pt x="31277" y="17340"/>
                    </a:lnTo>
                    <a:close/>
                    <a:moveTo>
                      <a:pt x="34420" y="14271"/>
                    </a:moveTo>
                    <a:lnTo>
                      <a:pt x="36379" y="16194"/>
                    </a:lnTo>
                    <a:lnTo>
                      <a:pt x="36379" y="18597"/>
                    </a:lnTo>
                    <a:lnTo>
                      <a:pt x="36305" y="19004"/>
                    </a:lnTo>
                    <a:cubicBezTo>
                      <a:pt x="36195" y="19078"/>
                      <a:pt x="36158" y="19152"/>
                      <a:pt x="36158" y="19299"/>
                    </a:cubicBezTo>
                    <a:cubicBezTo>
                      <a:pt x="36158" y="19336"/>
                      <a:pt x="36158" y="19447"/>
                      <a:pt x="36195" y="19484"/>
                    </a:cubicBezTo>
                    <a:lnTo>
                      <a:pt x="35825" y="21222"/>
                    </a:lnTo>
                    <a:cubicBezTo>
                      <a:pt x="35788" y="21185"/>
                      <a:pt x="35788" y="21148"/>
                      <a:pt x="35714" y="21148"/>
                    </a:cubicBezTo>
                    <a:lnTo>
                      <a:pt x="35714" y="18930"/>
                    </a:lnTo>
                    <a:lnTo>
                      <a:pt x="35714" y="16046"/>
                    </a:lnTo>
                    <a:lnTo>
                      <a:pt x="34161" y="14493"/>
                    </a:lnTo>
                    <a:lnTo>
                      <a:pt x="34420" y="14271"/>
                    </a:lnTo>
                    <a:close/>
                    <a:moveTo>
                      <a:pt x="35529" y="21222"/>
                    </a:moveTo>
                    <a:cubicBezTo>
                      <a:pt x="35640" y="21222"/>
                      <a:pt x="35714" y="21333"/>
                      <a:pt x="35714" y="21407"/>
                    </a:cubicBezTo>
                    <a:cubicBezTo>
                      <a:pt x="35714" y="21518"/>
                      <a:pt x="35640" y="21592"/>
                      <a:pt x="35529" y="21592"/>
                    </a:cubicBezTo>
                    <a:cubicBezTo>
                      <a:pt x="35455" y="21592"/>
                      <a:pt x="35344" y="21518"/>
                      <a:pt x="35344" y="21407"/>
                    </a:cubicBezTo>
                    <a:cubicBezTo>
                      <a:pt x="35344" y="21333"/>
                      <a:pt x="35455" y="21222"/>
                      <a:pt x="35529" y="21222"/>
                    </a:cubicBezTo>
                    <a:close/>
                    <a:moveTo>
                      <a:pt x="30686" y="19373"/>
                    </a:moveTo>
                    <a:lnTo>
                      <a:pt x="31943" y="20630"/>
                    </a:lnTo>
                    <a:cubicBezTo>
                      <a:pt x="31943" y="20667"/>
                      <a:pt x="31906" y="20741"/>
                      <a:pt x="31906" y="20778"/>
                    </a:cubicBezTo>
                    <a:cubicBezTo>
                      <a:pt x="31906" y="20963"/>
                      <a:pt x="32017" y="21111"/>
                      <a:pt x="32202" y="21111"/>
                    </a:cubicBezTo>
                    <a:cubicBezTo>
                      <a:pt x="32276" y="21111"/>
                      <a:pt x="32313" y="21111"/>
                      <a:pt x="32350" y="21037"/>
                    </a:cubicBezTo>
                    <a:lnTo>
                      <a:pt x="32719" y="21407"/>
                    </a:lnTo>
                    <a:lnTo>
                      <a:pt x="32756" y="21481"/>
                    </a:lnTo>
                    <a:lnTo>
                      <a:pt x="35159" y="21481"/>
                    </a:lnTo>
                    <a:cubicBezTo>
                      <a:pt x="35233" y="21555"/>
                      <a:pt x="35307" y="21666"/>
                      <a:pt x="35455" y="21703"/>
                    </a:cubicBezTo>
                    <a:lnTo>
                      <a:pt x="35455" y="21850"/>
                    </a:lnTo>
                    <a:lnTo>
                      <a:pt x="30797" y="21850"/>
                    </a:lnTo>
                    <a:lnTo>
                      <a:pt x="29983" y="21037"/>
                    </a:lnTo>
                    <a:lnTo>
                      <a:pt x="30686" y="19373"/>
                    </a:lnTo>
                    <a:close/>
                    <a:moveTo>
                      <a:pt x="29873" y="21592"/>
                    </a:moveTo>
                    <a:cubicBezTo>
                      <a:pt x="29910" y="21666"/>
                      <a:pt x="29946" y="21703"/>
                      <a:pt x="29946" y="21776"/>
                    </a:cubicBezTo>
                    <a:cubicBezTo>
                      <a:pt x="29946" y="21887"/>
                      <a:pt x="29873" y="21961"/>
                      <a:pt x="29762" y="21961"/>
                    </a:cubicBezTo>
                    <a:lnTo>
                      <a:pt x="29725" y="21961"/>
                    </a:lnTo>
                    <a:lnTo>
                      <a:pt x="29873" y="21592"/>
                    </a:lnTo>
                    <a:close/>
                    <a:moveTo>
                      <a:pt x="29762" y="22479"/>
                    </a:moveTo>
                    <a:cubicBezTo>
                      <a:pt x="29873" y="22479"/>
                      <a:pt x="29946" y="22590"/>
                      <a:pt x="29946" y="22664"/>
                    </a:cubicBezTo>
                    <a:cubicBezTo>
                      <a:pt x="29946" y="22775"/>
                      <a:pt x="29873" y="22849"/>
                      <a:pt x="29762" y="22849"/>
                    </a:cubicBezTo>
                    <a:cubicBezTo>
                      <a:pt x="29688" y="22849"/>
                      <a:pt x="29577" y="22775"/>
                      <a:pt x="29577" y="22664"/>
                    </a:cubicBezTo>
                    <a:cubicBezTo>
                      <a:pt x="29577" y="22590"/>
                      <a:pt x="29688" y="22479"/>
                      <a:pt x="29762" y="22479"/>
                    </a:cubicBezTo>
                    <a:close/>
                    <a:moveTo>
                      <a:pt x="26730" y="23181"/>
                    </a:moveTo>
                    <a:lnTo>
                      <a:pt x="26656" y="23218"/>
                    </a:lnTo>
                    <a:lnTo>
                      <a:pt x="26619" y="23181"/>
                    </a:lnTo>
                    <a:close/>
                    <a:moveTo>
                      <a:pt x="32276" y="24069"/>
                    </a:moveTo>
                    <a:cubicBezTo>
                      <a:pt x="32350" y="24069"/>
                      <a:pt x="32460" y="24143"/>
                      <a:pt x="32460" y="24253"/>
                    </a:cubicBezTo>
                    <a:cubicBezTo>
                      <a:pt x="32460" y="24327"/>
                      <a:pt x="32350" y="24438"/>
                      <a:pt x="32276" y="24438"/>
                    </a:cubicBezTo>
                    <a:cubicBezTo>
                      <a:pt x="32165" y="24438"/>
                      <a:pt x="32091" y="24327"/>
                      <a:pt x="32091" y="24253"/>
                    </a:cubicBezTo>
                    <a:cubicBezTo>
                      <a:pt x="32091" y="24143"/>
                      <a:pt x="32165" y="24069"/>
                      <a:pt x="32276" y="24069"/>
                    </a:cubicBezTo>
                    <a:close/>
                    <a:moveTo>
                      <a:pt x="29429" y="22664"/>
                    </a:moveTo>
                    <a:lnTo>
                      <a:pt x="29429" y="22701"/>
                    </a:lnTo>
                    <a:cubicBezTo>
                      <a:pt x="29429" y="22775"/>
                      <a:pt x="29429" y="22812"/>
                      <a:pt x="29503" y="22849"/>
                    </a:cubicBezTo>
                    <a:lnTo>
                      <a:pt x="26989" y="25363"/>
                    </a:lnTo>
                    <a:lnTo>
                      <a:pt x="26730" y="23551"/>
                    </a:lnTo>
                    <a:lnTo>
                      <a:pt x="27026" y="23218"/>
                    </a:lnTo>
                    <a:cubicBezTo>
                      <a:pt x="27100" y="23218"/>
                      <a:pt x="27137" y="23255"/>
                      <a:pt x="27174" y="23255"/>
                    </a:cubicBezTo>
                    <a:cubicBezTo>
                      <a:pt x="27322" y="23255"/>
                      <a:pt x="27396" y="23218"/>
                      <a:pt x="27469" y="23144"/>
                    </a:cubicBezTo>
                    <a:lnTo>
                      <a:pt x="29207" y="22886"/>
                    </a:lnTo>
                    <a:lnTo>
                      <a:pt x="29392" y="22849"/>
                    </a:lnTo>
                    <a:lnTo>
                      <a:pt x="29429" y="22664"/>
                    </a:lnTo>
                    <a:close/>
                    <a:moveTo>
                      <a:pt x="33422" y="25584"/>
                    </a:moveTo>
                    <a:cubicBezTo>
                      <a:pt x="33496" y="25584"/>
                      <a:pt x="33607" y="25658"/>
                      <a:pt x="33607" y="25769"/>
                    </a:cubicBezTo>
                    <a:cubicBezTo>
                      <a:pt x="33607" y="25843"/>
                      <a:pt x="33533" y="25954"/>
                      <a:pt x="33422" y="25954"/>
                    </a:cubicBezTo>
                    <a:cubicBezTo>
                      <a:pt x="33311" y="25954"/>
                      <a:pt x="33237" y="25843"/>
                      <a:pt x="33237" y="25769"/>
                    </a:cubicBezTo>
                    <a:cubicBezTo>
                      <a:pt x="33237" y="25658"/>
                      <a:pt x="33311" y="25584"/>
                      <a:pt x="33422" y="25584"/>
                    </a:cubicBezTo>
                    <a:close/>
                    <a:moveTo>
                      <a:pt x="29946" y="21407"/>
                    </a:moveTo>
                    <a:lnTo>
                      <a:pt x="30723" y="22220"/>
                    </a:lnTo>
                    <a:lnTo>
                      <a:pt x="35677" y="22220"/>
                    </a:lnTo>
                    <a:lnTo>
                      <a:pt x="35640" y="22257"/>
                    </a:lnTo>
                    <a:lnTo>
                      <a:pt x="35048" y="22442"/>
                    </a:lnTo>
                    <a:lnTo>
                      <a:pt x="30686" y="22442"/>
                    </a:lnTo>
                    <a:lnTo>
                      <a:pt x="27100" y="26028"/>
                    </a:lnTo>
                    <a:lnTo>
                      <a:pt x="27026" y="25621"/>
                    </a:lnTo>
                    <a:lnTo>
                      <a:pt x="29688" y="22996"/>
                    </a:lnTo>
                    <a:cubicBezTo>
                      <a:pt x="29725" y="22996"/>
                      <a:pt x="29762" y="23033"/>
                      <a:pt x="29799" y="23033"/>
                    </a:cubicBezTo>
                    <a:cubicBezTo>
                      <a:pt x="29983" y="23033"/>
                      <a:pt x="30131" y="22886"/>
                      <a:pt x="30131" y="22701"/>
                    </a:cubicBezTo>
                    <a:cubicBezTo>
                      <a:pt x="30131" y="22516"/>
                      <a:pt x="29983" y="22405"/>
                      <a:pt x="29799" y="22405"/>
                    </a:cubicBezTo>
                    <a:cubicBezTo>
                      <a:pt x="29725" y="22405"/>
                      <a:pt x="29577" y="22442"/>
                      <a:pt x="29540" y="22516"/>
                    </a:cubicBezTo>
                    <a:lnTo>
                      <a:pt x="29688" y="22146"/>
                    </a:lnTo>
                    <a:cubicBezTo>
                      <a:pt x="29725" y="22146"/>
                      <a:pt x="29762" y="22220"/>
                      <a:pt x="29799" y="22220"/>
                    </a:cubicBezTo>
                    <a:cubicBezTo>
                      <a:pt x="29983" y="22220"/>
                      <a:pt x="30131" y="22072"/>
                      <a:pt x="30131" y="21887"/>
                    </a:cubicBezTo>
                    <a:cubicBezTo>
                      <a:pt x="30131" y="21739"/>
                      <a:pt x="30057" y="21592"/>
                      <a:pt x="29910" y="21555"/>
                    </a:cubicBezTo>
                    <a:lnTo>
                      <a:pt x="29946" y="21407"/>
                    </a:lnTo>
                    <a:close/>
                    <a:moveTo>
                      <a:pt x="30686" y="25732"/>
                    </a:moveTo>
                    <a:cubicBezTo>
                      <a:pt x="30797" y="25732"/>
                      <a:pt x="30871" y="25806"/>
                      <a:pt x="30871" y="25917"/>
                    </a:cubicBezTo>
                    <a:cubicBezTo>
                      <a:pt x="30871" y="25991"/>
                      <a:pt x="30797" y="26065"/>
                      <a:pt x="30686" y="26065"/>
                    </a:cubicBezTo>
                    <a:cubicBezTo>
                      <a:pt x="30612" y="26028"/>
                      <a:pt x="30501" y="25991"/>
                      <a:pt x="30501" y="25917"/>
                    </a:cubicBezTo>
                    <a:cubicBezTo>
                      <a:pt x="30501" y="25806"/>
                      <a:pt x="30612" y="25732"/>
                      <a:pt x="30686" y="25732"/>
                    </a:cubicBezTo>
                    <a:close/>
                    <a:moveTo>
                      <a:pt x="34161" y="22664"/>
                    </a:moveTo>
                    <a:lnTo>
                      <a:pt x="33791" y="22775"/>
                    </a:lnTo>
                    <a:cubicBezTo>
                      <a:pt x="33754" y="22775"/>
                      <a:pt x="33681" y="22775"/>
                      <a:pt x="33644" y="22812"/>
                    </a:cubicBezTo>
                    <a:lnTo>
                      <a:pt x="33385" y="22849"/>
                    </a:lnTo>
                    <a:lnTo>
                      <a:pt x="33422" y="22960"/>
                    </a:lnTo>
                    <a:lnTo>
                      <a:pt x="30982" y="22960"/>
                    </a:lnTo>
                    <a:lnTo>
                      <a:pt x="27174" y="26731"/>
                    </a:lnTo>
                    <a:lnTo>
                      <a:pt x="27137" y="26324"/>
                    </a:lnTo>
                    <a:lnTo>
                      <a:pt x="30797" y="22664"/>
                    </a:lnTo>
                    <a:close/>
                    <a:moveTo>
                      <a:pt x="33496" y="23218"/>
                    </a:moveTo>
                    <a:cubicBezTo>
                      <a:pt x="33496" y="23255"/>
                      <a:pt x="33570" y="23292"/>
                      <a:pt x="33570" y="23292"/>
                    </a:cubicBezTo>
                    <a:lnTo>
                      <a:pt x="33644" y="23551"/>
                    </a:lnTo>
                    <a:lnTo>
                      <a:pt x="32941" y="23551"/>
                    </a:lnTo>
                    <a:lnTo>
                      <a:pt x="32534" y="23958"/>
                    </a:lnTo>
                    <a:cubicBezTo>
                      <a:pt x="32460" y="23921"/>
                      <a:pt x="32350" y="23921"/>
                      <a:pt x="32276" y="23921"/>
                    </a:cubicBezTo>
                    <a:cubicBezTo>
                      <a:pt x="32091" y="23921"/>
                      <a:pt x="31943" y="24069"/>
                      <a:pt x="31943" y="24253"/>
                    </a:cubicBezTo>
                    <a:cubicBezTo>
                      <a:pt x="31943" y="24327"/>
                      <a:pt x="31980" y="24364"/>
                      <a:pt x="32017" y="24475"/>
                    </a:cubicBezTo>
                    <a:lnTo>
                      <a:pt x="30834" y="25584"/>
                    </a:lnTo>
                    <a:cubicBezTo>
                      <a:pt x="30797" y="25584"/>
                      <a:pt x="30760" y="25547"/>
                      <a:pt x="30686" y="25547"/>
                    </a:cubicBezTo>
                    <a:cubicBezTo>
                      <a:pt x="30501" y="25547"/>
                      <a:pt x="30353" y="25658"/>
                      <a:pt x="30353" y="25843"/>
                    </a:cubicBezTo>
                    <a:cubicBezTo>
                      <a:pt x="30353" y="25917"/>
                      <a:pt x="30353" y="25954"/>
                      <a:pt x="30427" y="25991"/>
                    </a:cubicBezTo>
                    <a:lnTo>
                      <a:pt x="27876" y="28394"/>
                    </a:lnTo>
                    <a:lnTo>
                      <a:pt x="27396" y="27914"/>
                    </a:lnTo>
                    <a:lnTo>
                      <a:pt x="27285" y="27063"/>
                    </a:lnTo>
                    <a:lnTo>
                      <a:pt x="31093" y="23218"/>
                    </a:lnTo>
                    <a:close/>
                    <a:moveTo>
                      <a:pt x="30686" y="28246"/>
                    </a:moveTo>
                    <a:cubicBezTo>
                      <a:pt x="30797" y="28246"/>
                      <a:pt x="30871" y="28357"/>
                      <a:pt x="30871" y="28431"/>
                    </a:cubicBezTo>
                    <a:cubicBezTo>
                      <a:pt x="30871" y="28542"/>
                      <a:pt x="30797" y="28616"/>
                      <a:pt x="30686" y="28616"/>
                    </a:cubicBezTo>
                    <a:cubicBezTo>
                      <a:pt x="30612" y="28616"/>
                      <a:pt x="30501" y="28542"/>
                      <a:pt x="30501" y="28431"/>
                    </a:cubicBezTo>
                    <a:cubicBezTo>
                      <a:pt x="30501" y="28357"/>
                      <a:pt x="30612" y="28246"/>
                      <a:pt x="30686" y="28246"/>
                    </a:cubicBezTo>
                    <a:close/>
                    <a:moveTo>
                      <a:pt x="26102" y="29355"/>
                    </a:moveTo>
                    <a:cubicBezTo>
                      <a:pt x="26249" y="29355"/>
                      <a:pt x="26286" y="29466"/>
                      <a:pt x="26286" y="29540"/>
                    </a:cubicBezTo>
                    <a:cubicBezTo>
                      <a:pt x="26286" y="29651"/>
                      <a:pt x="26212" y="29725"/>
                      <a:pt x="26102" y="29725"/>
                    </a:cubicBezTo>
                    <a:cubicBezTo>
                      <a:pt x="26028" y="29725"/>
                      <a:pt x="25917" y="29651"/>
                      <a:pt x="25917" y="29540"/>
                    </a:cubicBezTo>
                    <a:cubicBezTo>
                      <a:pt x="25917" y="29466"/>
                      <a:pt x="26028" y="29355"/>
                      <a:pt x="26102" y="29355"/>
                    </a:cubicBezTo>
                    <a:close/>
                    <a:moveTo>
                      <a:pt x="33681" y="23773"/>
                    </a:moveTo>
                    <a:lnTo>
                      <a:pt x="34679" y="26694"/>
                    </a:lnTo>
                    <a:lnTo>
                      <a:pt x="32202" y="27692"/>
                    </a:lnTo>
                    <a:lnTo>
                      <a:pt x="32719" y="28875"/>
                    </a:lnTo>
                    <a:lnTo>
                      <a:pt x="30871" y="30723"/>
                    </a:lnTo>
                    <a:cubicBezTo>
                      <a:pt x="30834" y="30723"/>
                      <a:pt x="30834" y="30649"/>
                      <a:pt x="30797" y="30649"/>
                    </a:cubicBezTo>
                    <a:lnTo>
                      <a:pt x="30797" y="28764"/>
                    </a:lnTo>
                    <a:cubicBezTo>
                      <a:pt x="30908" y="28727"/>
                      <a:pt x="31019" y="28579"/>
                      <a:pt x="31019" y="28431"/>
                    </a:cubicBezTo>
                    <a:lnTo>
                      <a:pt x="31019" y="28357"/>
                    </a:lnTo>
                    <a:lnTo>
                      <a:pt x="33274" y="26102"/>
                    </a:lnTo>
                    <a:cubicBezTo>
                      <a:pt x="33311" y="26102"/>
                      <a:pt x="33385" y="26139"/>
                      <a:pt x="33422" y="26139"/>
                    </a:cubicBezTo>
                    <a:cubicBezTo>
                      <a:pt x="33607" y="26139"/>
                      <a:pt x="33754" y="25991"/>
                      <a:pt x="33754" y="25806"/>
                    </a:cubicBezTo>
                    <a:cubicBezTo>
                      <a:pt x="33754" y="25621"/>
                      <a:pt x="33607" y="25474"/>
                      <a:pt x="33422" y="25474"/>
                    </a:cubicBezTo>
                    <a:cubicBezTo>
                      <a:pt x="33237" y="25474"/>
                      <a:pt x="33089" y="25621"/>
                      <a:pt x="33089" y="25806"/>
                    </a:cubicBezTo>
                    <a:cubicBezTo>
                      <a:pt x="33089" y="25843"/>
                      <a:pt x="33089" y="25917"/>
                      <a:pt x="33126" y="25954"/>
                    </a:cubicBezTo>
                    <a:lnTo>
                      <a:pt x="30908" y="28172"/>
                    </a:lnTo>
                    <a:cubicBezTo>
                      <a:pt x="30871" y="28172"/>
                      <a:pt x="30871" y="28135"/>
                      <a:pt x="30834" y="28135"/>
                    </a:cubicBezTo>
                    <a:lnTo>
                      <a:pt x="30834" y="26176"/>
                    </a:lnTo>
                    <a:cubicBezTo>
                      <a:pt x="30982" y="26139"/>
                      <a:pt x="31056" y="25991"/>
                      <a:pt x="31056" y="25843"/>
                    </a:cubicBezTo>
                    <a:cubicBezTo>
                      <a:pt x="31056" y="25806"/>
                      <a:pt x="31056" y="25769"/>
                      <a:pt x="31019" y="25732"/>
                    </a:cubicBezTo>
                    <a:lnTo>
                      <a:pt x="32276" y="24549"/>
                    </a:lnTo>
                    <a:lnTo>
                      <a:pt x="32313" y="24549"/>
                    </a:lnTo>
                    <a:cubicBezTo>
                      <a:pt x="32497" y="24549"/>
                      <a:pt x="32645" y="24438"/>
                      <a:pt x="32645" y="24253"/>
                    </a:cubicBezTo>
                    <a:lnTo>
                      <a:pt x="32645" y="24180"/>
                    </a:lnTo>
                    <a:lnTo>
                      <a:pt x="33052" y="23773"/>
                    </a:lnTo>
                    <a:close/>
                    <a:moveTo>
                      <a:pt x="30686" y="30797"/>
                    </a:moveTo>
                    <a:cubicBezTo>
                      <a:pt x="30797" y="30797"/>
                      <a:pt x="30871" y="30908"/>
                      <a:pt x="30871" y="30982"/>
                    </a:cubicBezTo>
                    <a:cubicBezTo>
                      <a:pt x="30871" y="31093"/>
                      <a:pt x="30797" y="31167"/>
                      <a:pt x="30686" y="31167"/>
                    </a:cubicBezTo>
                    <a:cubicBezTo>
                      <a:pt x="30612" y="31167"/>
                      <a:pt x="30501" y="31093"/>
                      <a:pt x="30501" y="30982"/>
                    </a:cubicBezTo>
                    <a:cubicBezTo>
                      <a:pt x="30501" y="30908"/>
                      <a:pt x="30612" y="30797"/>
                      <a:pt x="30686" y="30797"/>
                    </a:cubicBezTo>
                    <a:close/>
                    <a:moveTo>
                      <a:pt x="32830" y="29134"/>
                    </a:moveTo>
                    <a:lnTo>
                      <a:pt x="32904" y="29355"/>
                    </a:lnTo>
                    <a:lnTo>
                      <a:pt x="31056" y="31204"/>
                    </a:lnTo>
                    <a:lnTo>
                      <a:pt x="30982" y="31130"/>
                    </a:lnTo>
                    <a:cubicBezTo>
                      <a:pt x="30982" y="31093"/>
                      <a:pt x="31019" y="31019"/>
                      <a:pt x="31019" y="30982"/>
                    </a:cubicBezTo>
                    <a:lnTo>
                      <a:pt x="31019" y="30945"/>
                    </a:lnTo>
                    <a:lnTo>
                      <a:pt x="32830" y="29134"/>
                    </a:lnTo>
                    <a:close/>
                    <a:moveTo>
                      <a:pt x="34124" y="31943"/>
                    </a:moveTo>
                    <a:lnTo>
                      <a:pt x="34235" y="32239"/>
                    </a:lnTo>
                    <a:cubicBezTo>
                      <a:pt x="34198" y="32276"/>
                      <a:pt x="34161" y="32313"/>
                      <a:pt x="34124" y="32313"/>
                    </a:cubicBezTo>
                    <a:cubicBezTo>
                      <a:pt x="34013" y="32313"/>
                      <a:pt x="33939" y="32239"/>
                      <a:pt x="33939" y="32128"/>
                    </a:cubicBezTo>
                    <a:cubicBezTo>
                      <a:pt x="33865" y="32054"/>
                      <a:pt x="33976" y="31943"/>
                      <a:pt x="34124" y="31943"/>
                    </a:cubicBezTo>
                    <a:close/>
                    <a:moveTo>
                      <a:pt x="26471" y="32276"/>
                    </a:moveTo>
                    <a:cubicBezTo>
                      <a:pt x="26582" y="32276"/>
                      <a:pt x="26656" y="32387"/>
                      <a:pt x="26656" y="32461"/>
                    </a:cubicBezTo>
                    <a:cubicBezTo>
                      <a:pt x="26656" y="32572"/>
                      <a:pt x="26582" y="32646"/>
                      <a:pt x="26471" y="32646"/>
                    </a:cubicBezTo>
                    <a:cubicBezTo>
                      <a:pt x="26397" y="32646"/>
                      <a:pt x="26286" y="32572"/>
                      <a:pt x="26286" y="32461"/>
                    </a:cubicBezTo>
                    <a:cubicBezTo>
                      <a:pt x="26286" y="32387"/>
                      <a:pt x="26397" y="32276"/>
                      <a:pt x="26471" y="32276"/>
                    </a:cubicBezTo>
                    <a:close/>
                    <a:moveTo>
                      <a:pt x="27396" y="28320"/>
                    </a:moveTo>
                    <a:lnTo>
                      <a:pt x="29688" y="30575"/>
                    </a:lnTo>
                    <a:lnTo>
                      <a:pt x="29688" y="32683"/>
                    </a:lnTo>
                    <a:cubicBezTo>
                      <a:pt x="29614" y="32683"/>
                      <a:pt x="29577" y="32757"/>
                      <a:pt x="29540" y="32757"/>
                    </a:cubicBezTo>
                    <a:lnTo>
                      <a:pt x="26434" y="29651"/>
                    </a:lnTo>
                    <a:cubicBezTo>
                      <a:pt x="26434" y="29614"/>
                      <a:pt x="26471" y="29540"/>
                      <a:pt x="26471" y="29503"/>
                    </a:cubicBezTo>
                    <a:cubicBezTo>
                      <a:pt x="26471" y="29318"/>
                      <a:pt x="26360" y="29171"/>
                      <a:pt x="26175" y="29171"/>
                    </a:cubicBezTo>
                    <a:cubicBezTo>
                      <a:pt x="26139" y="29171"/>
                      <a:pt x="26065" y="29171"/>
                      <a:pt x="26028" y="29245"/>
                    </a:cubicBezTo>
                    <a:lnTo>
                      <a:pt x="25732" y="28949"/>
                    </a:lnTo>
                    <a:lnTo>
                      <a:pt x="27174" y="28394"/>
                    </a:lnTo>
                    <a:lnTo>
                      <a:pt x="27396" y="28320"/>
                    </a:lnTo>
                    <a:close/>
                    <a:moveTo>
                      <a:pt x="25510" y="29097"/>
                    </a:moveTo>
                    <a:lnTo>
                      <a:pt x="25843" y="29429"/>
                    </a:lnTo>
                    <a:cubicBezTo>
                      <a:pt x="25806" y="29466"/>
                      <a:pt x="25806" y="29503"/>
                      <a:pt x="25806" y="29540"/>
                    </a:cubicBezTo>
                    <a:cubicBezTo>
                      <a:pt x="25806" y="29725"/>
                      <a:pt x="25917" y="29873"/>
                      <a:pt x="26102" y="29873"/>
                    </a:cubicBezTo>
                    <a:cubicBezTo>
                      <a:pt x="26175" y="29873"/>
                      <a:pt x="26212" y="29873"/>
                      <a:pt x="26249" y="29836"/>
                    </a:cubicBezTo>
                    <a:lnTo>
                      <a:pt x="29355" y="32942"/>
                    </a:lnTo>
                    <a:lnTo>
                      <a:pt x="27137" y="32942"/>
                    </a:lnTo>
                    <a:lnTo>
                      <a:pt x="26767" y="32535"/>
                    </a:lnTo>
                    <a:cubicBezTo>
                      <a:pt x="26767" y="32498"/>
                      <a:pt x="26804" y="32461"/>
                      <a:pt x="26804" y="32424"/>
                    </a:cubicBezTo>
                    <a:cubicBezTo>
                      <a:pt x="26804" y="32239"/>
                      <a:pt x="26656" y="32091"/>
                      <a:pt x="26471" y="32091"/>
                    </a:cubicBezTo>
                    <a:cubicBezTo>
                      <a:pt x="26434" y="32091"/>
                      <a:pt x="26397" y="32091"/>
                      <a:pt x="26360" y="32128"/>
                    </a:cubicBezTo>
                    <a:lnTo>
                      <a:pt x="23883" y="29688"/>
                    </a:lnTo>
                    <a:lnTo>
                      <a:pt x="25510" y="29097"/>
                    </a:lnTo>
                    <a:close/>
                    <a:moveTo>
                      <a:pt x="33052" y="29540"/>
                    </a:moveTo>
                    <a:lnTo>
                      <a:pt x="34050" y="31832"/>
                    </a:lnTo>
                    <a:cubicBezTo>
                      <a:pt x="33865" y="31832"/>
                      <a:pt x="33791" y="32017"/>
                      <a:pt x="33791" y="32128"/>
                    </a:cubicBezTo>
                    <a:cubicBezTo>
                      <a:pt x="33791" y="32313"/>
                      <a:pt x="33939" y="32461"/>
                      <a:pt x="34124" y="32461"/>
                    </a:cubicBezTo>
                    <a:cubicBezTo>
                      <a:pt x="34198" y="32461"/>
                      <a:pt x="34235" y="32424"/>
                      <a:pt x="34346" y="32387"/>
                    </a:cubicBezTo>
                    <a:lnTo>
                      <a:pt x="34420" y="32609"/>
                    </a:lnTo>
                    <a:lnTo>
                      <a:pt x="34309" y="32757"/>
                    </a:lnTo>
                    <a:lnTo>
                      <a:pt x="32165" y="32942"/>
                    </a:lnTo>
                    <a:lnTo>
                      <a:pt x="32017" y="32942"/>
                    </a:lnTo>
                    <a:lnTo>
                      <a:pt x="32682" y="32276"/>
                    </a:lnTo>
                    <a:lnTo>
                      <a:pt x="32682" y="29984"/>
                    </a:lnTo>
                    <a:lnTo>
                      <a:pt x="33052" y="29540"/>
                    </a:lnTo>
                    <a:close/>
                    <a:moveTo>
                      <a:pt x="32387" y="30243"/>
                    </a:moveTo>
                    <a:lnTo>
                      <a:pt x="32387" y="32239"/>
                    </a:lnTo>
                    <a:lnTo>
                      <a:pt x="31573" y="33016"/>
                    </a:lnTo>
                    <a:lnTo>
                      <a:pt x="31573" y="31722"/>
                    </a:lnTo>
                    <a:lnTo>
                      <a:pt x="31240" y="31389"/>
                    </a:lnTo>
                    <a:lnTo>
                      <a:pt x="32387" y="30243"/>
                    </a:lnTo>
                    <a:close/>
                    <a:moveTo>
                      <a:pt x="30612" y="26213"/>
                    </a:moveTo>
                    <a:lnTo>
                      <a:pt x="30612" y="28135"/>
                    </a:lnTo>
                    <a:cubicBezTo>
                      <a:pt x="30464" y="28172"/>
                      <a:pt x="30353" y="28320"/>
                      <a:pt x="30353" y="28431"/>
                    </a:cubicBezTo>
                    <a:cubicBezTo>
                      <a:pt x="30353" y="28579"/>
                      <a:pt x="30464" y="28727"/>
                      <a:pt x="30612" y="28764"/>
                    </a:cubicBezTo>
                    <a:lnTo>
                      <a:pt x="30612" y="30649"/>
                    </a:lnTo>
                    <a:cubicBezTo>
                      <a:pt x="30464" y="30723"/>
                      <a:pt x="30353" y="30834"/>
                      <a:pt x="30353" y="30982"/>
                    </a:cubicBezTo>
                    <a:cubicBezTo>
                      <a:pt x="30353" y="31167"/>
                      <a:pt x="30501" y="31315"/>
                      <a:pt x="30686" y="31315"/>
                    </a:cubicBezTo>
                    <a:cubicBezTo>
                      <a:pt x="30723" y="31315"/>
                      <a:pt x="30797" y="31315"/>
                      <a:pt x="30834" y="31278"/>
                    </a:cubicBezTo>
                    <a:lnTo>
                      <a:pt x="31351" y="31759"/>
                    </a:lnTo>
                    <a:lnTo>
                      <a:pt x="31351" y="33016"/>
                    </a:lnTo>
                    <a:lnTo>
                      <a:pt x="30094" y="33163"/>
                    </a:lnTo>
                    <a:lnTo>
                      <a:pt x="30094" y="33126"/>
                    </a:lnTo>
                    <a:cubicBezTo>
                      <a:pt x="30094" y="32979"/>
                      <a:pt x="30057" y="32868"/>
                      <a:pt x="29946" y="32831"/>
                    </a:cubicBezTo>
                    <a:lnTo>
                      <a:pt x="29946" y="30575"/>
                    </a:lnTo>
                    <a:lnTo>
                      <a:pt x="28024" y="28616"/>
                    </a:lnTo>
                    <a:lnTo>
                      <a:pt x="30538" y="26213"/>
                    </a:lnTo>
                    <a:close/>
                    <a:moveTo>
                      <a:pt x="29762" y="32868"/>
                    </a:moveTo>
                    <a:cubicBezTo>
                      <a:pt x="29873" y="32868"/>
                      <a:pt x="29946" y="32979"/>
                      <a:pt x="29946" y="33053"/>
                    </a:cubicBezTo>
                    <a:lnTo>
                      <a:pt x="29946" y="33163"/>
                    </a:lnTo>
                    <a:lnTo>
                      <a:pt x="29614" y="33200"/>
                    </a:lnTo>
                    <a:cubicBezTo>
                      <a:pt x="29577" y="33163"/>
                      <a:pt x="29577" y="33126"/>
                      <a:pt x="29577" y="33126"/>
                    </a:cubicBezTo>
                    <a:cubicBezTo>
                      <a:pt x="29577" y="32979"/>
                      <a:pt x="29614" y="32868"/>
                      <a:pt x="29762" y="32868"/>
                    </a:cubicBezTo>
                    <a:close/>
                    <a:moveTo>
                      <a:pt x="24161" y="33385"/>
                    </a:moveTo>
                    <a:cubicBezTo>
                      <a:pt x="24170" y="33394"/>
                      <a:pt x="24179" y="33404"/>
                      <a:pt x="24179" y="33422"/>
                    </a:cubicBezTo>
                    <a:lnTo>
                      <a:pt x="24161" y="33385"/>
                    </a:lnTo>
                    <a:close/>
                    <a:moveTo>
                      <a:pt x="23661" y="29799"/>
                    </a:moveTo>
                    <a:lnTo>
                      <a:pt x="26212" y="32313"/>
                    </a:lnTo>
                    <a:cubicBezTo>
                      <a:pt x="26212" y="32387"/>
                      <a:pt x="26175" y="32424"/>
                      <a:pt x="26175" y="32461"/>
                    </a:cubicBezTo>
                    <a:cubicBezTo>
                      <a:pt x="26175" y="32646"/>
                      <a:pt x="26323" y="32794"/>
                      <a:pt x="26471" y="32794"/>
                    </a:cubicBezTo>
                    <a:cubicBezTo>
                      <a:pt x="26545" y="32794"/>
                      <a:pt x="26582" y="32794"/>
                      <a:pt x="26619" y="32757"/>
                    </a:cubicBezTo>
                    <a:lnTo>
                      <a:pt x="27063" y="33163"/>
                    </a:lnTo>
                    <a:lnTo>
                      <a:pt x="29429" y="33163"/>
                    </a:lnTo>
                    <a:lnTo>
                      <a:pt x="28283" y="33237"/>
                    </a:lnTo>
                    <a:lnTo>
                      <a:pt x="28948" y="33459"/>
                    </a:lnTo>
                    <a:lnTo>
                      <a:pt x="25066" y="33459"/>
                    </a:lnTo>
                    <a:lnTo>
                      <a:pt x="23661" y="32091"/>
                    </a:lnTo>
                    <a:lnTo>
                      <a:pt x="22848" y="30095"/>
                    </a:lnTo>
                    <a:lnTo>
                      <a:pt x="23661" y="29799"/>
                    </a:lnTo>
                    <a:close/>
                    <a:moveTo>
                      <a:pt x="30279" y="33977"/>
                    </a:moveTo>
                    <a:lnTo>
                      <a:pt x="30501" y="34088"/>
                    </a:lnTo>
                    <a:lnTo>
                      <a:pt x="30501" y="34162"/>
                    </a:lnTo>
                    <a:cubicBezTo>
                      <a:pt x="30501" y="34273"/>
                      <a:pt x="30427" y="34346"/>
                      <a:pt x="30316" y="34346"/>
                    </a:cubicBezTo>
                    <a:cubicBezTo>
                      <a:pt x="30279" y="34346"/>
                      <a:pt x="30168" y="34273"/>
                      <a:pt x="30168" y="34162"/>
                    </a:cubicBezTo>
                    <a:cubicBezTo>
                      <a:pt x="30168" y="34088"/>
                      <a:pt x="30242" y="34051"/>
                      <a:pt x="30279" y="33977"/>
                    </a:cubicBezTo>
                    <a:close/>
                    <a:moveTo>
                      <a:pt x="23957" y="32757"/>
                    </a:moveTo>
                    <a:lnTo>
                      <a:pt x="24992" y="33792"/>
                    </a:lnTo>
                    <a:lnTo>
                      <a:pt x="29688" y="33792"/>
                    </a:lnTo>
                    <a:lnTo>
                      <a:pt x="30168" y="33977"/>
                    </a:lnTo>
                    <a:cubicBezTo>
                      <a:pt x="30131" y="34051"/>
                      <a:pt x="30131" y="34088"/>
                      <a:pt x="30094" y="34125"/>
                    </a:cubicBezTo>
                    <a:lnTo>
                      <a:pt x="24918" y="34125"/>
                    </a:lnTo>
                    <a:lnTo>
                      <a:pt x="24586" y="34457"/>
                    </a:lnTo>
                    <a:lnTo>
                      <a:pt x="24253" y="33607"/>
                    </a:lnTo>
                    <a:cubicBezTo>
                      <a:pt x="24327" y="33570"/>
                      <a:pt x="24364" y="33496"/>
                      <a:pt x="24364" y="33422"/>
                    </a:cubicBezTo>
                    <a:cubicBezTo>
                      <a:pt x="24364" y="33237"/>
                      <a:pt x="24216" y="33126"/>
                      <a:pt x="24068" y="33126"/>
                    </a:cubicBezTo>
                    <a:lnTo>
                      <a:pt x="23957" y="32757"/>
                    </a:lnTo>
                    <a:close/>
                    <a:moveTo>
                      <a:pt x="32017" y="34605"/>
                    </a:moveTo>
                    <a:lnTo>
                      <a:pt x="32128" y="34642"/>
                    </a:lnTo>
                    <a:lnTo>
                      <a:pt x="32017" y="34642"/>
                    </a:lnTo>
                    <a:lnTo>
                      <a:pt x="32017" y="34605"/>
                    </a:lnTo>
                    <a:close/>
                    <a:moveTo>
                      <a:pt x="31721" y="34605"/>
                    </a:moveTo>
                    <a:cubicBezTo>
                      <a:pt x="31795" y="34605"/>
                      <a:pt x="31906" y="34679"/>
                      <a:pt x="31906" y="34790"/>
                    </a:cubicBezTo>
                    <a:cubicBezTo>
                      <a:pt x="31906" y="34864"/>
                      <a:pt x="31795" y="34938"/>
                      <a:pt x="31721" y="34938"/>
                    </a:cubicBezTo>
                    <a:cubicBezTo>
                      <a:pt x="31610" y="34938"/>
                      <a:pt x="31536" y="34864"/>
                      <a:pt x="31536" y="34790"/>
                    </a:cubicBezTo>
                    <a:cubicBezTo>
                      <a:pt x="31536" y="34679"/>
                      <a:pt x="31610" y="34605"/>
                      <a:pt x="31721" y="34605"/>
                    </a:cubicBezTo>
                    <a:close/>
                    <a:moveTo>
                      <a:pt x="28024" y="34605"/>
                    </a:moveTo>
                    <a:cubicBezTo>
                      <a:pt x="28098" y="34605"/>
                      <a:pt x="28209" y="34679"/>
                      <a:pt x="28209" y="34790"/>
                    </a:cubicBezTo>
                    <a:cubicBezTo>
                      <a:pt x="28209" y="34864"/>
                      <a:pt x="28098" y="34975"/>
                      <a:pt x="28024" y="34975"/>
                    </a:cubicBezTo>
                    <a:cubicBezTo>
                      <a:pt x="27876" y="34975"/>
                      <a:pt x="27839" y="34864"/>
                      <a:pt x="27839" y="34790"/>
                    </a:cubicBezTo>
                    <a:cubicBezTo>
                      <a:pt x="27839" y="34679"/>
                      <a:pt x="27913" y="34605"/>
                      <a:pt x="28024" y="34605"/>
                    </a:cubicBezTo>
                    <a:close/>
                    <a:moveTo>
                      <a:pt x="31203" y="34310"/>
                    </a:moveTo>
                    <a:lnTo>
                      <a:pt x="31573" y="34457"/>
                    </a:lnTo>
                    <a:cubicBezTo>
                      <a:pt x="31462" y="34494"/>
                      <a:pt x="31425" y="34531"/>
                      <a:pt x="31388" y="34642"/>
                    </a:cubicBezTo>
                    <a:lnTo>
                      <a:pt x="28320" y="34642"/>
                    </a:lnTo>
                    <a:cubicBezTo>
                      <a:pt x="28283" y="34494"/>
                      <a:pt x="28135" y="34420"/>
                      <a:pt x="28024" y="34420"/>
                    </a:cubicBezTo>
                    <a:cubicBezTo>
                      <a:pt x="27876" y="34420"/>
                      <a:pt x="27728" y="34494"/>
                      <a:pt x="27691" y="34642"/>
                    </a:cubicBezTo>
                    <a:lnTo>
                      <a:pt x="25214" y="34642"/>
                    </a:lnTo>
                    <a:lnTo>
                      <a:pt x="24808" y="35012"/>
                    </a:lnTo>
                    <a:lnTo>
                      <a:pt x="24697" y="34642"/>
                    </a:lnTo>
                    <a:lnTo>
                      <a:pt x="24992" y="34310"/>
                    </a:lnTo>
                    <a:lnTo>
                      <a:pt x="30094" y="34310"/>
                    </a:lnTo>
                    <a:cubicBezTo>
                      <a:pt x="30131" y="34420"/>
                      <a:pt x="30279" y="34494"/>
                      <a:pt x="30427" y="34494"/>
                    </a:cubicBezTo>
                    <a:cubicBezTo>
                      <a:pt x="30538" y="34494"/>
                      <a:pt x="30649" y="34420"/>
                      <a:pt x="30723" y="34310"/>
                    </a:cubicBezTo>
                    <a:close/>
                    <a:moveTo>
                      <a:pt x="30353" y="35197"/>
                    </a:moveTo>
                    <a:cubicBezTo>
                      <a:pt x="30464" y="35197"/>
                      <a:pt x="30538" y="35271"/>
                      <a:pt x="30538" y="35382"/>
                    </a:cubicBezTo>
                    <a:cubicBezTo>
                      <a:pt x="30538" y="35456"/>
                      <a:pt x="30464" y="35567"/>
                      <a:pt x="30353" y="35567"/>
                    </a:cubicBezTo>
                    <a:cubicBezTo>
                      <a:pt x="30279" y="35530"/>
                      <a:pt x="30168" y="35456"/>
                      <a:pt x="30168" y="35382"/>
                    </a:cubicBezTo>
                    <a:cubicBezTo>
                      <a:pt x="30168" y="35271"/>
                      <a:pt x="30279" y="35197"/>
                      <a:pt x="30353" y="35197"/>
                    </a:cubicBezTo>
                    <a:close/>
                    <a:moveTo>
                      <a:pt x="32830" y="34864"/>
                    </a:moveTo>
                    <a:lnTo>
                      <a:pt x="33828" y="35234"/>
                    </a:lnTo>
                    <a:lnTo>
                      <a:pt x="30723" y="35234"/>
                    </a:lnTo>
                    <a:cubicBezTo>
                      <a:pt x="30686" y="35086"/>
                      <a:pt x="30538" y="35012"/>
                      <a:pt x="30427" y="35012"/>
                    </a:cubicBezTo>
                    <a:cubicBezTo>
                      <a:pt x="30279" y="35012"/>
                      <a:pt x="30131" y="35086"/>
                      <a:pt x="30094" y="35234"/>
                    </a:cubicBezTo>
                    <a:lnTo>
                      <a:pt x="27174" y="35234"/>
                    </a:lnTo>
                    <a:lnTo>
                      <a:pt x="27137" y="35271"/>
                    </a:lnTo>
                    <a:cubicBezTo>
                      <a:pt x="26989" y="35419"/>
                      <a:pt x="26841" y="35567"/>
                      <a:pt x="26730" y="35640"/>
                    </a:cubicBezTo>
                    <a:cubicBezTo>
                      <a:pt x="26656" y="35603"/>
                      <a:pt x="26582" y="35567"/>
                      <a:pt x="26471" y="35567"/>
                    </a:cubicBezTo>
                    <a:cubicBezTo>
                      <a:pt x="26397" y="35567"/>
                      <a:pt x="26286" y="35603"/>
                      <a:pt x="26249" y="35640"/>
                    </a:cubicBezTo>
                    <a:lnTo>
                      <a:pt x="25103" y="35640"/>
                    </a:lnTo>
                    <a:lnTo>
                      <a:pt x="24918" y="35234"/>
                    </a:lnTo>
                    <a:lnTo>
                      <a:pt x="25288" y="34864"/>
                    </a:lnTo>
                    <a:lnTo>
                      <a:pt x="27691" y="34864"/>
                    </a:lnTo>
                    <a:cubicBezTo>
                      <a:pt x="27728" y="35012"/>
                      <a:pt x="27876" y="35086"/>
                      <a:pt x="28024" y="35086"/>
                    </a:cubicBezTo>
                    <a:cubicBezTo>
                      <a:pt x="28135" y="35086"/>
                      <a:pt x="28283" y="35012"/>
                      <a:pt x="28320" y="34864"/>
                    </a:cubicBezTo>
                    <a:lnTo>
                      <a:pt x="31388" y="34864"/>
                    </a:lnTo>
                    <a:cubicBezTo>
                      <a:pt x="31425" y="35012"/>
                      <a:pt x="31573" y="35086"/>
                      <a:pt x="31721" y="35086"/>
                    </a:cubicBezTo>
                    <a:cubicBezTo>
                      <a:pt x="31832" y="35086"/>
                      <a:pt x="31980" y="35012"/>
                      <a:pt x="32017" y="34864"/>
                    </a:cubicBezTo>
                    <a:close/>
                    <a:moveTo>
                      <a:pt x="29318" y="35456"/>
                    </a:moveTo>
                    <a:lnTo>
                      <a:pt x="29318" y="35640"/>
                    </a:lnTo>
                    <a:lnTo>
                      <a:pt x="27026" y="35640"/>
                    </a:lnTo>
                    <a:cubicBezTo>
                      <a:pt x="27137" y="35603"/>
                      <a:pt x="27174" y="35530"/>
                      <a:pt x="27285" y="35456"/>
                    </a:cubicBezTo>
                    <a:close/>
                    <a:moveTo>
                      <a:pt x="29725" y="35456"/>
                    </a:moveTo>
                    <a:lnTo>
                      <a:pt x="29725" y="35640"/>
                    </a:lnTo>
                    <a:lnTo>
                      <a:pt x="29540" y="35640"/>
                    </a:lnTo>
                    <a:lnTo>
                      <a:pt x="29540" y="35456"/>
                    </a:lnTo>
                    <a:close/>
                    <a:moveTo>
                      <a:pt x="30057" y="35456"/>
                    </a:moveTo>
                    <a:cubicBezTo>
                      <a:pt x="30094" y="35567"/>
                      <a:pt x="30131" y="35640"/>
                      <a:pt x="30242" y="35640"/>
                    </a:cubicBezTo>
                    <a:lnTo>
                      <a:pt x="29946" y="35640"/>
                    </a:lnTo>
                    <a:lnTo>
                      <a:pt x="29946" y="35456"/>
                    </a:lnTo>
                    <a:close/>
                    <a:moveTo>
                      <a:pt x="30834" y="35456"/>
                    </a:moveTo>
                    <a:lnTo>
                      <a:pt x="30834" y="35640"/>
                    </a:lnTo>
                    <a:lnTo>
                      <a:pt x="30464" y="35640"/>
                    </a:lnTo>
                    <a:cubicBezTo>
                      <a:pt x="30538" y="35603"/>
                      <a:pt x="30649" y="35567"/>
                      <a:pt x="30649" y="35456"/>
                    </a:cubicBezTo>
                    <a:close/>
                    <a:moveTo>
                      <a:pt x="31351" y="35456"/>
                    </a:moveTo>
                    <a:lnTo>
                      <a:pt x="31351" y="35640"/>
                    </a:lnTo>
                    <a:lnTo>
                      <a:pt x="31093" y="35640"/>
                    </a:lnTo>
                    <a:lnTo>
                      <a:pt x="31093" y="35456"/>
                    </a:lnTo>
                    <a:close/>
                    <a:moveTo>
                      <a:pt x="31869" y="35456"/>
                    </a:moveTo>
                    <a:lnTo>
                      <a:pt x="31869" y="35640"/>
                    </a:lnTo>
                    <a:lnTo>
                      <a:pt x="31573" y="35640"/>
                    </a:lnTo>
                    <a:lnTo>
                      <a:pt x="31573" y="35456"/>
                    </a:lnTo>
                    <a:close/>
                    <a:moveTo>
                      <a:pt x="34494" y="35456"/>
                    </a:moveTo>
                    <a:lnTo>
                      <a:pt x="35048" y="35640"/>
                    </a:lnTo>
                    <a:lnTo>
                      <a:pt x="32091" y="35640"/>
                    </a:lnTo>
                    <a:lnTo>
                      <a:pt x="32091" y="35456"/>
                    </a:lnTo>
                    <a:close/>
                    <a:moveTo>
                      <a:pt x="6248" y="17303"/>
                    </a:moveTo>
                    <a:cubicBezTo>
                      <a:pt x="6581" y="17599"/>
                      <a:pt x="7320" y="18005"/>
                      <a:pt x="8540" y="18264"/>
                    </a:cubicBezTo>
                    <a:cubicBezTo>
                      <a:pt x="9206" y="18412"/>
                      <a:pt x="9908" y="18523"/>
                      <a:pt x="10500" y="18597"/>
                    </a:cubicBezTo>
                    <a:lnTo>
                      <a:pt x="9982" y="18597"/>
                    </a:lnTo>
                    <a:cubicBezTo>
                      <a:pt x="9650" y="18597"/>
                      <a:pt x="9354" y="18560"/>
                      <a:pt x="9021" y="18523"/>
                    </a:cubicBezTo>
                    <a:lnTo>
                      <a:pt x="8060" y="18375"/>
                    </a:lnTo>
                    <a:cubicBezTo>
                      <a:pt x="7727" y="18338"/>
                      <a:pt x="7431" y="18227"/>
                      <a:pt x="7210" y="18190"/>
                    </a:cubicBezTo>
                    <a:cubicBezTo>
                      <a:pt x="6988" y="18153"/>
                      <a:pt x="6766" y="18042"/>
                      <a:pt x="6618" y="18005"/>
                    </a:cubicBezTo>
                    <a:cubicBezTo>
                      <a:pt x="6470" y="17968"/>
                      <a:pt x="6396" y="17968"/>
                      <a:pt x="6396" y="17968"/>
                    </a:cubicBezTo>
                    <a:lnTo>
                      <a:pt x="6396" y="17968"/>
                    </a:lnTo>
                    <a:lnTo>
                      <a:pt x="6581" y="18042"/>
                    </a:lnTo>
                    <a:cubicBezTo>
                      <a:pt x="6692" y="18079"/>
                      <a:pt x="6877" y="18190"/>
                      <a:pt x="7136" y="18264"/>
                    </a:cubicBezTo>
                    <a:cubicBezTo>
                      <a:pt x="7357" y="18375"/>
                      <a:pt x="7616" y="18449"/>
                      <a:pt x="7912" y="18597"/>
                    </a:cubicBezTo>
                    <a:cubicBezTo>
                      <a:pt x="8171" y="18708"/>
                      <a:pt x="8503" y="18819"/>
                      <a:pt x="8836" y="18930"/>
                    </a:cubicBezTo>
                    <a:cubicBezTo>
                      <a:pt x="9169" y="19004"/>
                      <a:pt x="9465" y="19115"/>
                      <a:pt x="9797" y="19152"/>
                    </a:cubicBezTo>
                    <a:cubicBezTo>
                      <a:pt x="10130" y="19189"/>
                      <a:pt x="10389" y="19262"/>
                      <a:pt x="10685" y="19299"/>
                    </a:cubicBezTo>
                    <a:cubicBezTo>
                      <a:pt x="10944" y="19336"/>
                      <a:pt x="11128" y="19336"/>
                      <a:pt x="11276" y="19373"/>
                    </a:cubicBezTo>
                    <a:cubicBezTo>
                      <a:pt x="11868" y="19891"/>
                      <a:pt x="12238" y="20556"/>
                      <a:pt x="12533" y="21148"/>
                    </a:cubicBezTo>
                    <a:cubicBezTo>
                      <a:pt x="12533" y="21222"/>
                      <a:pt x="12570" y="21333"/>
                      <a:pt x="12570" y="21407"/>
                    </a:cubicBezTo>
                    <a:lnTo>
                      <a:pt x="12718" y="22109"/>
                    </a:lnTo>
                    <a:cubicBezTo>
                      <a:pt x="12755" y="22331"/>
                      <a:pt x="12866" y="22590"/>
                      <a:pt x="12940" y="22775"/>
                    </a:cubicBezTo>
                    <a:cubicBezTo>
                      <a:pt x="13051" y="22996"/>
                      <a:pt x="13125" y="23181"/>
                      <a:pt x="13236" y="23329"/>
                    </a:cubicBezTo>
                    <a:cubicBezTo>
                      <a:pt x="13310" y="23440"/>
                      <a:pt x="13458" y="23588"/>
                      <a:pt x="13495" y="23625"/>
                    </a:cubicBezTo>
                    <a:cubicBezTo>
                      <a:pt x="13531" y="23699"/>
                      <a:pt x="13605" y="23699"/>
                      <a:pt x="13605" y="23736"/>
                    </a:cubicBezTo>
                    <a:lnTo>
                      <a:pt x="13642" y="23773"/>
                    </a:lnTo>
                    <a:lnTo>
                      <a:pt x="13642" y="23736"/>
                    </a:lnTo>
                    <a:cubicBezTo>
                      <a:pt x="13642" y="23699"/>
                      <a:pt x="13605" y="23699"/>
                      <a:pt x="13605" y="23625"/>
                    </a:cubicBezTo>
                    <a:cubicBezTo>
                      <a:pt x="13531" y="23551"/>
                      <a:pt x="13458" y="23403"/>
                      <a:pt x="13421" y="23255"/>
                    </a:cubicBezTo>
                    <a:cubicBezTo>
                      <a:pt x="13347" y="23144"/>
                      <a:pt x="13273" y="22886"/>
                      <a:pt x="13236" y="22701"/>
                    </a:cubicBezTo>
                    <a:cubicBezTo>
                      <a:pt x="13162" y="22590"/>
                      <a:pt x="13125" y="22405"/>
                      <a:pt x="13088" y="22220"/>
                    </a:cubicBezTo>
                    <a:lnTo>
                      <a:pt x="13088" y="22220"/>
                    </a:lnTo>
                    <a:cubicBezTo>
                      <a:pt x="13125" y="22331"/>
                      <a:pt x="13236" y="22442"/>
                      <a:pt x="13273" y="22516"/>
                    </a:cubicBezTo>
                    <a:cubicBezTo>
                      <a:pt x="13864" y="23514"/>
                      <a:pt x="14456" y="24771"/>
                      <a:pt x="14973" y="25843"/>
                    </a:cubicBezTo>
                    <a:cubicBezTo>
                      <a:pt x="15084" y="25991"/>
                      <a:pt x="15121" y="26139"/>
                      <a:pt x="15158" y="26213"/>
                    </a:cubicBezTo>
                    <a:cubicBezTo>
                      <a:pt x="15010" y="26287"/>
                      <a:pt x="14899" y="26324"/>
                      <a:pt x="14715" y="26361"/>
                    </a:cubicBezTo>
                    <a:cubicBezTo>
                      <a:pt x="14653" y="26373"/>
                      <a:pt x="14583" y="26377"/>
                      <a:pt x="14513" y="26377"/>
                    </a:cubicBezTo>
                    <a:cubicBezTo>
                      <a:pt x="14374" y="26377"/>
                      <a:pt x="14234" y="26361"/>
                      <a:pt x="14160" y="26361"/>
                    </a:cubicBezTo>
                    <a:cubicBezTo>
                      <a:pt x="14049" y="26361"/>
                      <a:pt x="14012" y="26324"/>
                      <a:pt x="13975" y="26324"/>
                    </a:cubicBezTo>
                    <a:lnTo>
                      <a:pt x="13864" y="26324"/>
                    </a:lnTo>
                    <a:lnTo>
                      <a:pt x="13901" y="26361"/>
                    </a:lnTo>
                    <a:lnTo>
                      <a:pt x="14049" y="26509"/>
                    </a:lnTo>
                    <a:cubicBezTo>
                      <a:pt x="14197" y="26583"/>
                      <a:pt x="14382" y="26731"/>
                      <a:pt x="14604" y="26767"/>
                    </a:cubicBezTo>
                    <a:cubicBezTo>
                      <a:pt x="14788" y="26841"/>
                      <a:pt x="14936" y="26878"/>
                      <a:pt x="15121" y="26878"/>
                    </a:cubicBezTo>
                    <a:cubicBezTo>
                      <a:pt x="15010" y="26915"/>
                      <a:pt x="14973" y="26952"/>
                      <a:pt x="14899" y="27026"/>
                    </a:cubicBezTo>
                    <a:cubicBezTo>
                      <a:pt x="14788" y="27063"/>
                      <a:pt x="14752" y="27063"/>
                      <a:pt x="14752" y="27063"/>
                    </a:cubicBezTo>
                    <a:cubicBezTo>
                      <a:pt x="14752" y="27063"/>
                      <a:pt x="14788" y="27100"/>
                      <a:pt x="14899" y="27137"/>
                    </a:cubicBezTo>
                    <a:cubicBezTo>
                      <a:pt x="14973" y="27211"/>
                      <a:pt x="15084" y="27248"/>
                      <a:pt x="15195" y="27285"/>
                    </a:cubicBezTo>
                    <a:cubicBezTo>
                      <a:pt x="15306" y="27285"/>
                      <a:pt x="15343" y="27322"/>
                      <a:pt x="15454" y="27322"/>
                    </a:cubicBezTo>
                    <a:lnTo>
                      <a:pt x="15454" y="27951"/>
                    </a:lnTo>
                    <a:cubicBezTo>
                      <a:pt x="15380" y="29060"/>
                      <a:pt x="15121" y="29466"/>
                      <a:pt x="15158" y="31352"/>
                    </a:cubicBezTo>
                    <a:cubicBezTo>
                      <a:pt x="15195" y="32794"/>
                      <a:pt x="15084" y="33718"/>
                      <a:pt x="15084" y="34420"/>
                    </a:cubicBezTo>
                    <a:cubicBezTo>
                      <a:pt x="14973" y="34642"/>
                      <a:pt x="14899" y="34901"/>
                      <a:pt x="14752" y="35197"/>
                    </a:cubicBezTo>
                    <a:cubicBezTo>
                      <a:pt x="14456" y="35751"/>
                      <a:pt x="14160" y="36269"/>
                      <a:pt x="14160" y="36269"/>
                    </a:cubicBezTo>
                    <a:cubicBezTo>
                      <a:pt x="14160" y="36269"/>
                      <a:pt x="14271" y="36158"/>
                      <a:pt x="14456" y="36010"/>
                    </a:cubicBezTo>
                    <a:cubicBezTo>
                      <a:pt x="14641" y="35899"/>
                      <a:pt x="14899" y="35640"/>
                      <a:pt x="15121" y="35419"/>
                    </a:cubicBezTo>
                    <a:cubicBezTo>
                      <a:pt x="15121" y="35382"/>
                      <a:pt x="15158" y="35382"/>
                      <a:pt x="15158" y="35345"/>
                    </a:cubicBezTo>
                    <a:cubicBezTo>
                      <a:pt x="15306" y="35825"/>
                      <a:pt x="15528" y="36454"/>
                      <a:pt x="15676" y="36713"/>
                    </a:cubicBezTo>
                    <a:cubicBezTo>
                      <a:pt x="15491" y="36897"/>
                      <a:pt x="15195" y="37082"/>
                      <a:pt x="14752" y="37193"/>
                    </a:cubicBezTo>
                    <a:cubicBezTo>
                      <a:pt x="14561" y="37230"/>
                      <a:pt x="14392" y="37246"/>
                      <a:pt x="14244" y="37246"/>
                    </a:cubicBezTo>
                    <a:cubicBezTo>
                      <a:pt x="13504" y="37246"/>
                      <a:pt x="13273" y="36861"/>
                      <a:pt x="13273" y="36861"/>
                    </a:cubicBezTo>
                    <a:cubicBezTo>
                      <a:pt x="12792" y="35714"/>
                      <a:pt x="12718" y="32868"/>
                      <a:pt x="12607" y="31537"/>
                    </a:cubicBezTo>
                    <a:cubicBezTo>
                      <a:pt x="12533" y="30169"/>
                      <a:pt x="12977" y="28579"/>
                      <a:pt x="12755" y="27877"/>
                    </a:cubicBezTo>
                    <a:cubicBezTo>
                      <a:pt x="12533" y="27248"/>
                      <a:pt x="13051" y="26952"/>
                      <a:pt x="12755" y="26694"/>
                    </a:cubicBezTo>
                    <a:cubicBezTo>
                      <a:pt x="12607" y="26546"/>
                      <a:pt x="12570" y="26398"/>
                      <a:pt x="12496" y="26176"/>
                    </a:cubicBezTo>
                    <a:lnTo>
                      <a:pt x="12496" y="26176"/>
                    </a:lnTo>
                    <a:cubicBezTo>
                      <a:pt x="12570" y="26213"/>
                      <a:pt x="12681" y="26324"/>
                      <a:pt x="12718" y="26361"/>
                    </a:cubicBezTo>
                    <a:cubicBezTo>
                      <a:pt x="12792" y="26398"/>
                      <a:pt x="12866" y="26472"/>
                      <a:pt x="12903" y="26472"/>
                    </a:cubicBezTo>
                    <a:cubicBezTo>
                      <a:pt x="12940" y="26472"/>
                      <a:pt x="12977" y="26509"/>
                      <a:pt x="12977" y="26509"/>
                    </a:cubicBezTo>
                    <a:lnTo>
                      <a:pt x="12940" y="26472"/>
                    </a:lnTo>
                    <a:lnTo>
                      <a:pt x="12792" y="26324"/>
                    </a:lnTo>
                    <a:cubicBezTo>
                      <a:pt x="12755" y="26287"/>
                      <a:pt x="12681" y="26176"/>
                      <a:pt x="12570" y="26139"/>
                    </a:cubicBezTo>
                    <a:lnTo>
                      <a:pt x="12348" y="25917"/>
                    </a:lnTo>
                    <a:cubicBezTo>
                      <a:pt x="12311" y="25843"/>
                      <a:pt x="12238" y="25806"/>
                      <a:pt x="12201" y="25806"/>
                    </a:cubicBezTo>
                    <a:cubicBezTo>
                      <a:pt x="12127" y="25732"/>
                      <a:pt x="12016" y="25584"/>
                      <a:pt x="11942" y="25474"/>
                    </a:cubicBezTo>
                    <a:cubicBezTo>
                      <a:pt x="11276" y="24845"/>
                      <a:pt x="9428" y="22516"/>
                      <a:pt x="9280" y="22405"/>
                    </a:cubicBezTo>
                    <a:cubicBezTo>
                      <a:pt x="8873" y="21887"/>
                      <a:pt x="8614" y="21333"/>
                      <a:pt x="8614" y="21333"/>
                    </a:cubicBezTo>
                    <a:cubicBezTo>
                      <a:pt x="8614" y="22220"/>
                      <a:pt x="7875" y="24660"/>
                      <a:pt x="7616" y="25474"/>
                    </a:cubicBezTo>
                    <a:cubicBezTo>
                      <a:pt x="7579" y="25658"/>
                      <a:pt x="7505" y="25843"/>
                      <a:pt x="7431" y="25991"/>
                    </a:cubicBezTo>
                    <a:cubicBezTo>
                      <a:pt x="7320" y="25954"/>
                      <a:pt x="7136" y="25917"/>
                      <a:pt x="6988" y="25843"/>
                    </a:cubicBezTo>
                    <a:cubicBezTo>
                      <a:pt x="6766" y="25806"/>
                      <a:pt x="6581" y="25806"/>
                      <a:pt x="6396" y="25806"/>
                    </a:cubicBezTo>
                    <a:lnTo>
                      <a:pt x="6100" y="25806"/>
                    </a:lnTo>
                    <a:cubicBezTo>
                      <a:pt x="6100" y="25806"/>
                      <a:pt x="6211" y="25843"/>
                      <a:pt x="6322" y="25917"/>
                    </a:cubicBezTo>
                    <a:cubicBezTo>
                      <a:pt x="6470" y="25954"/>
                      <a:pt x="6618" y="26102"/>
                      <a:pt x="6803" y="26176"/>
                    </a:cubicBezTo>
                    <a:cubicBezTo>
                      <a:pt x="6877" y="26213"/>
                      <a:pt x="6951" y="26324"/>
                      <a:pt x="6988" y="26361"/>
                    </a:cubicBezTo>
                    <a:lnTo>
                      <a:pt x="6618" y="26361"/>
                    </a:lnTo>
                    <a:cubicBezTo>
                      <a:pt x="6618" y="26361"/>
                      <a:pt x="6766" y="26546"/>
                      <a:pt x="6840" y="26731"/>
                    </a:cubicBezTo>
                    <a:cubicBezTo>
                      <a:pt x="6840" y="26767"/>
                      <a:pt x="6877" y="26767"/>
                      <a:pt x="6877" y="26841"/>
                    </a:cubicBezTo>
                    <a:cubicBezTo>
                      <a:pt x="6692" y="27100"/>
                      <a:pt x="6470" y="27322"/>
                      <a:pt x="6322" y="27581"/>
                    </a:cubicBezTo>
                    <a:cubicBezTo>
                      <a:pt x="5916" y="28061"/>
                      <a:pt x="5213" y="29134"/>
                      <a:pt x="4585" y="30465"/>
                    </a:cubicBezTo>
                    <a:cubicBezTo>
                      <a:pt x="4067" y="31500"/>
                      <a:pt x="4104" y="32572"/>
                      <a:pt x="3993" y="33311"/>
                    </a:cubicBezTo>
                    <a:cubicBezTo>
                      <a:pt x="3993" y="33348"/>
                      <a:pt x="3919" y="33422"/>
                      <a:pt x="3882" y="33496"/>
                    </a:cubicBezTo>
                    <a:cubicBezTo>
                      <a:pt x="3808" y="33681"/>
                      <a:pt x="3660" y="33903"/>
                      <a:pt x="3475" y="34125"/>
                    </a:cubicBezTo>
                    <a:cubicBezTo>
                      <a:pt x="3291" y="34346"/>
                      <a:pt x="3106" y="34531"/>
                      <a:pt x="2921" y="34679"/>
                    </a:cubicBezTo>
                    <a:cubicBezTo>
                      <a:pt x="2736" y="34827"/>
                      <a:pt x="2625" y="34901"/>
                      <a:pt x="2625" y="34901"/>
                    </a:cubicBezTo>
                    <a:cubicBezTo>
                      <a:pt x="2625" y="34901"/>
                      <a:pt x="2699" y="34901"/>
                      <a:pt x="2736" y="34864"/>
                    </a:cubicBezTo>
                    <a:cubicBezTo>
                      <a:pt x="2773" y="34864"/>
                      <a:pt x="2884" y="34827"/>
                      <a:pt x="2958" y="34790"/>
                    </a:cubicBezTo>
                    <a:cubicBezTo>
                      <a:pt x="3106" y="34716"/>
                      <a:pt x="3328" y="34642"/>
                      <a:pt x="3512" y="34494"/>
                    </a:cubicBezTo>
                    <a:lnTo>
                      <a:pt x="3512" y="34494"/>
                    </a:lnTo>
                    <a:cubicBezTo>
                      <a:pt x="3475" y="34864"/>
                      <a:pt x="3512" y="35234"/>
                      <a:pt x="3438" y="35751"/>
                    </a:cubicBezTo>
                    <a:cubicBezTo>
                      <a:pt x="3214" y="35880"/>
                      <a:pt x="2989" y="35980"/>
                      <a:pt x="2716" y="35980"/>
                    </a:cubicBezTo>
                    <a:cubicBezTo>
                      <a:pt x="2674" y="35980"/>
                      <a:pt x="2632" y="35978"/>
                      <a:pt x="2588" y="35973"/>
                    </a:cubicBezTo>
                    <a:cubicBezTo>
                      <a:pt x="1960" y="35936"/>
                      <a:pt x="1442" y="35714"/>
                      <a:pt x="1220" y="35567"/>
                    </a:cubicBezTo>
                    <a:cubicBezTo>
                      <a:pt x="1294" y="33607"/>
                      <a:pt x="2071" y="31648"/>
                      <a:pt x="2551" y="30021"/>
                    </a:cubicBezTo>
                    <a:cubicBezTo>
                      <a:pt x="2921" y="28616"/>
                      <a:pt x="3808" y="27396"/>
                      <a:pt x="4104" y="26731"/>
                    </a:cubicBezTo>
                    <a:lnTo>
                      <a:pt x="4104" y="26952"/>
                    </a:lnTo>
                    <a:cubicBezTo>
                      <a:pt x="4104" y="27063"/>
                      <a:pt x="4178" y="27137"/>
                      <a:pt x="4178" y="27248"/>
                    </a:cubicBezTo>
                    <a:cubicBezTo>
                      <a:pt x="4178" y="27322"/>
                      <a:pt x="4215" y="27396"/>
                      <a:pt x="4215" y="27433"/>
                    </a:cubicBezTo>
                    <a:cubicBezTo>
                      <a:pt x="4215" y="27470"/>
                      <a:pt x="4252" y="27470"/>
                      <a:pt x="4252" y="27470"/>
                    </a:cubicBezTo>
                    <a:lnTo>
                      <a:pt x="4252" y="27396"/>
                    </a:lnTo>
                    <a:lnTo>
                      <a:pt x="4252" y="27211"/>
                    </a:lnTo>
                    <a:lnTo>
                      <a:pt x="4252" y="26952"/>
                    </a:lnTo>
                    <a:lnTo>
                      <a:pt x="4252" y="26694"/>
                    </a:lnTo>
                    <a:lnTo>
                      <a:pt x="4252" y="26398"/>
                    </a:lnTo>
                    <a:lnTo>
                      <a:pt x="4252" y="26324"/>
                    </a:lnTo>
                    <a:cubicBezTo>
                      <a:pt x="4400" y="25954"/>
                      <a:pt x="4769" y="25584"/>
                      <a:pt x="5028" y="24993"/>
                    </a:cubicBezTo>
                    <a:cubicBezTo>
                      <a:pt x="5361" y="24290"/>
                      <a:pt x="5879" y="21592"/>
                      <a:pt x="6026" y="20372"/>
                    </a:cubicBezTo>
                    <a:cubicBezTo>
                      <a:pt x="6100" y="19558"/>
                      <a:pt x="6100" y="18523"/>
                      <a:pt x="6248" y="17303"/>
                    </a:cubicBezTo>
                    <a:close/>
                    <a:moveTo>
                      <a:pt x="13113" y="37567"/>
                    </a:moveTo>
                    <a:lnTo>
                      <a:pt x="13113" y="37567"/>
                    </a:lnTo>
                    <a:cubicBezTo>
                      <a:pt x="13117" y="37577"/>
                      <a:pt x="13121" y="37588"/>
                      <a:pt x="13125" y="37600"/>
                    </a:cubicBezTo>
                    <a:lnTo>
                      <a:pt x="13273" y="37600"/>
                    </a:lnTo>
                    <a:cubicBezTo>
                      <a:pt x="13186" y="37600"/>
                      <a:pt x="13144" y="37577"/>
                      <a:pt x="13113" y="37567"/>
                    </a:cubicBezTo>
                    <a:close/>
                    <a:moveTo>
                      <a:pt x="814" y="37600"/>
                    </a:moveTo>
                    <a:cubicBezTo>
                      <a:pt x="851" y="37637"/>
                      <a:pt x="888" y="37637"/>
                      <a:pt x="998" y="37637"/>
                    </a:cubicBezTo>
                    <a:cubicBezTo>
                      <a:pt x="888" y="37637"/>
                      <a:pt x="851" y="37600"/>
                      <a:pt x="814" y="37600"/>
                    </a:cubicBezTo>
                    <a:close/>
                    <a:moveTo>
                      <a:pt x="888" y="35714"/>
                    </a:moveTo>
                    <a:cubicBezTo>
                      <a:pt x="1109" y="35825"/>
                      <a:pt x="1664" y="36084"/>
                      <a:pt x="2366" y="36121"/>
                    </a:cubicBezTo>
                    <a:cubicBezTo>
                      <a:pt x="2096" y="36175"/>
                      <a:pt x="1845" y="36210"/>
                      <a:pt x="1628" y="36210"/>
                    </a:cubicBezTo>
                    <a:cubicBezTo>
                      <a:pt x="1549" y="36210"/>
                      <a:pt x="1474" y="36205"/>
                      <a:pt x="1405" y="36195"/>
                    </a:cubicBezTo>
                    <a:cubicBezTo>
                      <a:pt x="1257" y="36158"/>
                      <a:pt x="1109" y="36121"/>
                      <a:pt x="1035" y="36047"/>
                    </a:cubicBezTo>
                    <a:cubicBezTo>
                      <a:pt x="961" y="36010"/>
                      <a:pt x="924" y="36010"/>
                      <a:pt x="924" y="36010"/>
                    </a:cubicBezTo>
                    <a:lnTo>
                      <a:pt x="924" y="36010"/>
                    </a:lnTo>
                    <a:lnTo>
                      <a:pt x="1035" y="36121"/>
                    </a:lnTo>
                    <a:cubicBezTo>
                      <a:pt x="1109" y="36158"/>
                      <a:pt x="1220" y="36232"/>
                      <a:pt x="1331" y="36343"/>
                    </a:cubicBezTo>
                    <a:cubicBezTo>
                      <a:pt x="1479" y="36380"/>
                      <a:pt x="1701" y="36417"/>
                      <a:pt x="1886" y="36491"/>
                    </a:cubicBezTo>
                    <a:lnTo>
                      <a:pt x="2551" y="36491"/>
                    </a:lnTo>
                    <a:cubicBezTo>
                      <a:pt x="2995" y="36417"/>
                      <a:pt x="3475" y="36306"/>
                      <a:pt x="3808" y="36158"/>
                    </a:cubicBezTo>
                    <a:cubicBezTo>
                      <a:pt x="4104" y="36121"/>
                      <a:pt x="4252" y="36084"/>
                      <a:pt x="4363" y="36010"/>
                    </a:cubicBezTo>
                    <a:cubicBezTo>
                      <a:pt x="4437" y="35973"/>
                      <a:pt x="4474" y="35936"/>
                      <a:pt x="4474" y="35936"/>
                    </a:cubicBezTo>
                    <a:lnTo>
                      <a:pt x="4437" y="35899"/>
                    </a:lnTo>
                    <a:lnTo>
                      <a:pt x="4769" y="35899"/>
                    </a:lnTo>
                    <a:cubicBezTo>
                      <a:pt x="4769" y="35899"/>
                      <a:pt x="5028" y="35825"/>
                      <a:pt x="5361" y="35825"/>
                    </a:cubicBezTo>
                    <a:cubicBezTo>
                      <a:pt x="5694" y="35825"/>
                      <a:pt x="6063" y="35899"/>
                      <a:pt x="6100" y="36010"/>
                    </a:cubicBezTo>
                    <a:cubicBezTo>
                      <a:pt x="6174" y="36195"/>
                      <a:pt x="6100" y="36491"/>
                      <a:pt x="5952" y="36713"/>
                    </a:cubicBezTo>
                    <a:cubicBezTo>
                      <a:pt x="5842" y="36750"/>
                      <a:pt x="5694" y="36861"/>
                      <a:pt x="5509" y="36897"/>
                    </a:cubicBezTo>
                    <a:cubicBezTo>
                      <a:pt x="5287" y="36971"/>
                      <a:pt x="4954" y="37045"/>
                      <a:pt x="4622" y="37082"/>
                    </a:cubicBezTo>
                    <a:cubicBezTo>
                      <a:pt x="4326" y="37119"/>
                      <a:pt x="3956" y="37119"/>
                      <a:pt x="3549" y="37156"/>
                    </a:cubicBezTo>
                    <a:cubicBezTo>
                      <a:pt x="3180" y="37230"/>
                      <a:pt x="2810" y="37267"/>
                      <a:pt x="2514" y="37341"/>
                    </a:cubicBezTo>
                    <a:cubicBezTo>
                      <a:pt x="2181" y="37452"/>
                      <a:pt x="1886" y="37526"/>
                      <a:pt x="1627" y="37600"/>
                    </a:cubicBezTo>
                    <a:cubicBezTo>
                      <a:pt x="1331" y="37637"/>
                      <a:pt x="1183" y="37637"/>
                      <a:pt x="998" y="37637"/>
                    </a:cubicBezTo>
                    <a:cubicBezTo>
                      <a:pt x="1054" y="37655"/>
                      <a:pt x="1146" y="37665"/>
                      <a:pt x="1257" y="37665"/>
                    </a:cubicBezTo>
                    <a:cubicBezTo>
                      <a:pt x="1368" y="37665"/>
                      <a:pt x="1498" y="37655"/>
                      <a:pt x="1627" y="37637"/>
                    </a:cubicBezTo>
                    <a:cubicBezTo>
                      <a:pt x="1923" y="37600"/>
                      <a:pt x="2218" y="37526"/>
                      <a:pt x="2514" y="37452"/>
                    </a:cubicBezTo>
                    <a:cubicBezTo>
                      <a:pt x="2810" y="37341"/>
                      <a:pt x="3143" y="37304"/>
                      <a:pt x="3512" y="37304"/>
                    </a:cubicBezTo>
                    <a:cubicBezTo>
                      <a:pt x="3882" y="37267"/>
                      <a:pt x="4215" y="37267"/>
                      <a:pt x="4585" y="37230"/>
                    </a:cubicBezTo>
                    <a:cubicBezTo>
                      <a:pt x="4917" y="37156"/>
                      <a:pt x="5213" y="37082"/>
                      <a:pt x="5472" y="36971"/>
                    </a:cubicBezTo>
                    <a:cubicBezTo>
                      <a:pt x="5583" y="36934"/>
                      <a:pt x="5731" y="36861"/>
                      <a:pt x="5879" y="36787"/>
                    </a:cubicBezTo>
                    <a:lnTo>
                      <a:pt x="5879" y="36787"/>
                    </a:lnTo>
                    <a:cubicBezTo>
                      <a:pt x="5842" y="36897"/>
                      <a:pt x="5731" y="36971"/>
                      <a:pt x="5657" y="37082"/>
                    </a:cubicBezTo>
                    <a:cubicBezTo>
                      <a:pt x="5324" y="37378"/>
                      <a:pt x="3882" y="37304"/>
                      <a:pt x="3143" y="37452"/>
                    </a:cubicBezTo>
                    <a:cubicBezTo>
                      <a:pt x="2625" y="37563"/>
                      <a:pt x="1775" y="37933"/>
                      <a:pt x="1109" y="37933"/>
                    </a:cubicBezTo>
                    <a:cubicBezTo>
                      <a:pt x="851" y="37933"/>
                      <a:pt x="592" y="37822"/>
                      <a:pt x="518" y="37637"/>
                    </a:cubicBezTo>
                    <a:cubicBezTo>
                      <a:pt x="185" y="36897"/>
                      <a:pt x="666" y="36121"/>
                      <a:pt x="888" y="35714"/>
                    </a:cubicBezTo>
                    <a:close/>
                    <a:moveTo>
                      <a:pt x="16304" y="36897"/>
                    </a:moveTo>
                    <a:cubicBezTo>
                      <a:pt x="16822" y="37045"/>
                      <a:pt x="17413" y="37267"/>
                      <a:pt x="17746" y="37415"/>
                    </a:cubicBezTo>
                    <a:cubicBezTo>
                      <a:pt x="17834" y="37532"/>
                      <a:pt x="18729" y="37718"/>
                      <a:pt x="19174" y="37718"/>
                    </a:cubicBezTo>
                    <a:cubicBezTo>
                      <a:pt x="19292" y="37718"/>
                      <a:pt x="19379" y="37705"/>
                      <a:pt x="19410" y="37674"/>
                    </a:cubicBezTo>
                    <a:cubicBezTo>
                      <a:pt x="19447" y="37748"/>
                      <a:pt x="19521" y="37785"/>
                      <a:pt x="19521" y="37822"/>
                    </a:cubicBezTo>
                    <a:cubicBezTo>
                      <a:pt x="19521" y="38191"/>
                      <a:pt x="19595" y="38524"/>
                      <a:pt x="18338" y="38709"/>
                    </a:cubicBezTo>
                    <a:cubicBezTo>
                      <a:pt x="17487" y="38857"/>
                      <a:pt x="15713" y="38857"/>
                      <a:pt x="14567" y="38857"/>
                    </a:cubicBezTo>
                    <a:lnTo>
                      <a:pt x="13495" y="38857"/>
                    </a:lnTo>
                    <a:cubicBezTo>
                      <a:pt x="12903" y="38857"/>
                      <a:pt x="12866" y="38783"/>
                      <a:pt x="12866" y="38191"/>
                    </a:cubicBezTo>
                    <a:cubicBezTo>
                      <a:pt x="12866" y="37970"/>
                      <a:pt x="12903" y="37748"/>
                      <a:pt x="12940" y="37489"/>
                    </a:cubicBezTo>
                    <a:cubicBezTo>
                      <a:pt x="12940" y="37489"/>
                      <a:pt x="12977" y="37563"/>
                      <a:pt x="13088" y="37563"/>
                    </a:cubicBezTo>
                    <a:cubicBezTo>
                      <a:pt x="13096" y="37563"/>
                      <a:pt x="13104" y="37565"/>
                      <a:pt x="13113" y="37567"/>
                    </a:cubicBezTo>
                    <a:lnTo>
                      <a:pt x="13113" y="37567"/>
                    </a:lnTo>
                    <a:cubicBezTo>
                      <a:pt x="13079" y="37489"/>
                      <a:pt x="13043" y="37489"/>
                      <a:pt x="12977" y="37489"/>
                    </a:cubicBezTo>
                    <a:cubicBezTo>
                      <a:pt x="13051" y="37378"/>
                      <a:pt x="13051" y="37230"/>
                      <a:pt x="13088" y="37119"/>
                    </a:cubicBezTo>
                    <a:cubicBezTo>
                      <a:pt x="13273" y="37267"/>
                      <a:pt x="13605" y="37489"/>
                      <a:pt x="14197" y="37489"/>
                    </a:cubicBezTo>
                    <a:cubicBezTo>
                      <a:pt x="14160" y="37489"/>
                      <a:pt x="14086" y="37489"/>
                      <a:pt x="14049" y="37563"/>
                    </a:cubicBezTo>
                    <a:cubicBezTo>
                      <a:pt x="13864" y="37600"/>
                      <a:pt x="13679" y="37600"/>
                      <a:pt x="13495" y="37600"/>
                    </a:cubicBezTo>
                    <a:lnTo>
                      <a:pt x="13273" y="37600"/>
                    </a:lnTo>
                    <a:cubicBezTo>
                      <a:pt x="13310" y="37600"/>
                      <a:pt x="13310" y="37600"/>
                      <a:pt x="13347" y="37637"/>
                    </a:cubicBezTo>
                    <a:cubicBezTo>
                      <a:pt x="13421" y="37637"/>
                      <a:pt x="13458" y="37637"/>
                      <a:pt x="13495" y="37674"/>
                    </a:cubicBezTo>
                    <a:cubicBezTo>
                      <a:pt x="13679" y="37748"/>
                      <a:pt x="13864" y="37785"/>
                      <a:pt x="14049" y="37785"/>
                    </a:cubicBezTo>
                    <a:cubicBezTo>
                      <a:pt x="14271" y="37785"/>
                      <a:pt x="14530" y="37785"/>
                      <a:pt x="14752" y="37748"/>
                    </a:cubicBezTo>
                    <a:cubicBezTo>
                      <a:pt x="14973" y="37674"/>
                      <a:pt x="15195" y="37637"/>
                      <a:pt x="15380" y="37563"/>
                    </a:cubicBezTo>
                    <a:cubicBezTo>
                      <a:pt x="15565" y="37452"/>
                      <a:pt x="15824" y="37378"/>
                      <a:pt x="15935" y="37267"/>
                    </a:cubicBezTo>
                    <a:cubicBezTo>
                      <a:pt x="16009" y="37230"/>
                      <a:pt x="16046" y="37230"/>
                      <a:pt x="16046" y="37193"/>
                    </a:cubicBezTo>
                    <a:lnTo>
                      <a:pt x="16119" y="37082"/>
                    </a:lnTo>
                    <a:lnTo>
                      <a:pt x="16267" y="36934"/>
                    </a:lnTo>
                    <a:cubicBezTo>
                      <a:pt x="16267" y="36934"/>
                      <a:pt x="16304" y="36934"/>
                      <a:pt x="16304" y="36897"/>
                    </a:cubicBezTo>
                    <a:close/>
                    <a:moveTo>
                      <a:pt x="31536" y="1"/>
                    </a:moveTo>
                    <a:lnTo>
                      <a:pt x="32497" y="1960"/>
                    </a:lnTo>
                    <a:lnTo>
                      <a:pt x="36010" y="3587"/>
                    </a:lnTo>
                    <a:lnTo>
                      <a:pt x="35492" y="6323"/>
                    </a:lnTo>
                    <a:lnTo>
                      <a:pt x="34790" y="7912"/>
                    </a:lnTo>
                    <a:lnTo>
                      <a:pt x="32165" y="8911"/>
                    </a:lnTo>
                    <a:cubicBezTo>
                      <a:pt x="32128" y="8578"/>
                      <a:pt x="31573" y="5472"/>
                      <a:pt x="27654" y="2663"/>
                    </a:cubicBezTo>
                    <a:lnTo>
                      <a:pt x="27728" y="2515"/>
                    </a:lnTo>
                    <a:cubicBezTo>
                      <a:pt x="27876" y="2330"/>
                      <a:pt x="27839" y="2108"/>
                      <a:pt x="27654" y="1997"/>
                    </a:cubicBezTo>
                    <a:cubicBezTo>
                      <a:pt x="27585" y="1956"/>
                      <a:pt x="27505" y="1935"/>
                      <a:pt x="27429" y="1935"/>
                    </a:cubicBezTo>
                    <a:cubicBezTo>
                      <a:pt x="27301" y="1935"/>
                      <a:pt x="27183" y="1992"/>
                      <a:pt x="27137" y="2108"/>
                    </a:cubicBezTo>
                    <a:lnTo>
                      <a:pt x="27063" y="2256"/>
                    </a:lnTo>
                    <a:cubicBezTo>
                      <a:pt x="26249" y="1738"/>
                      <a:pt x="25510" y="1332"/>
                      <a:pt x="24771" y="1036"/>
                    </a:cubicBezTo>
                    <a:lnTo>
                      <a:pt x="24142" y="2256"/>
                    </a:lnTo>
                    <a:cubicBezTo>
                      <a:pt x="24771" y="2626"/>
                      <a:pt x="25473" y="2995"/>
                      <a:pt x="26212" y="3439"/>
                    </a:cubicBezTo>
                    <a:lnTo>
                      <a:pt x="21443" y="10131"/>
                    </a:lnTo>
                    <a:lnTo>
                      <a:pt x="21406" y="10131"/>
                    </a:lnTo>
                    <a:cubicBezTo>
                      <a:pt x="21074" y="10020"/>
                      <a:pt x="20852" y="9946"/>
                      <a:pt x="20630" y="9946"/>
                    </a:cubicBezTo>
                    <a:cubicBezTo>
                      <a:pt x="20260" y="9946"/>
                      <a:pt x="20001" y="10131"/>
                      <a:pt x="19927" y="10279"/>
                    </a:cubicBezTo>
                    <a:cubicBezTo>
                      <a:pt x="19890" y="10279"/>
                      <a:pt x="19853" y="10316"/>
                      <a:pt x="19706" y="10316"/>
                    </a:cubicBezTo>
                    <a:cubicBezTo>
                      <a:pt x="19225" y="10316"/>
                      <a:pt x="18486" y="10205"/>
                      <a:pt x="17931" y="10057"/>
                    </a:cubicBezTo>
                    <a:cubicBezTo>
                      <a:pt x="17783" y="10020"/>
                      <a:pt x="17709" y="10020"/>
                      <a:pt x="17561" y="9946"/>
                    </a:cubicBezTo>
                    <a:cubicBezTo>
                      <a:pt x="17044" y="9872"/>
                      <a:pt x="16267" y="9502"/>
                      <a:pt x="15935" y="9317"/>
                    </a:cubicBezTo>
                    <a:cubicBezTo>
                      <a:pt x="16009" y="9022"/>
                      <a:pt x="16009" y="8541"/>
                      <a:pt x="15898" y="8171"/>
                    </a:cubicBezTo>
                    <a:lnTo>
                      <a:pt x="15898" y="8060"/>
                    </a:lnTo>
                    <a:cubicBezTo>
                      <a:pt x="15935" y="7875"/>
                      <a:pt x="16046" y="7617"/>
                      <a:pt x="15935" y="7284"/>
                    </a:cubicBezTo>
                    <a:cubicBezTo>
                      <a:pt x="16009" y="7136"/>
                      <a:pt x="16046" y="7062"/>
                      <a:pt x="16046" y="6951"/>
                    </a:cubicBezTo>
                    <a:cubicBezTo>
                      <a:pt x="16267" y="7099"/>
                      <a:pt x="16489" y="7173"/>
                      <a:pt x="16674" y="7173"/>
                    </a:cubicBezTo>
                    <a:cubicBezTo>
                      <a:pt x="16933" y="7173"/>
                      <a:pt x="17044" y="7099"/>
                      <a:pt x="17118" y="6988"/>
                    </a:cubicBezTo>
                    <a:cubicBezTo>
                      <a:pt x="17155" y="6914"/>
                      <a:pt x="17229" y="6766"/>
                      <a:pt x="17192" y="6581"/>
                    </a:cubicBezTo>
                    <a:lnTo>
                      <a:pt x="17229" y="6581"/>
                    </a:lnTo>
                    <a:cubicBezTo>
                      <a:pt x="17376" y="6508"/>
                      <a:pt x="17487" y="6360"/>
                      <a:pt x="17487" y="6249"/>
                    </a:cubicBezTo>
                    <a:cubicBezTo>
                      <a:pt x="17561" y="6212"/>
                      <a:pt x="17598" y="6064"/>
                      <a:pt x="17672" y="5990"/>
                    </a:cubicBezTo>
                    <a:cubicBezTo>
                      <a:pt x="17746" y="5990"/>
                      <a:pt x="17857" y="5953"/>
                      <a:pt x="17931" y="5953"/>
                    </a:cubicBezTo>
                    <a:cubicBezTo>
                      <a:pt x="18227" y="5805"/>
                      <a:pt x="18227" y="5472"/>
                      <a:pt x="18227" y="5288"/>
                    </a:cubicBezTo>
                    <a:lnTo>
                      <a:pt x="18227" y="5140"/>
                    </a:lnTo>
                    <a:cubicBezTo>
                      <a:pt x="18227" y="5029"/>
                      <a:pt x="18264" y="4585"/>
                      <a:pt x="18264" y="4400"/>
                    </a:cubicBezTo>
                    <a:cubicBezTo>
                      <a:pt x="18301" y="4326"/>
                      <a:pt x="18412" y="4141"/>
                      <a:pt x="18486" y="3920"/>
                    </a:cubicBezTo>
                    <a:cubicBezTo>
                      <a:pt x="18596" y="3661"/>
                      <a:pt x="18633" y="3550"/>
                      <a:pt x="18633" y="3439"/>
                    </a:cubicBezTo>
                    <a:cubicBezTo>
                      <a:pt x="18707" y="3476"/>
                      <a:pt x="18707" y="3550"/>
                      <a:pt x="18707" y="3550"/>
                    </a:cubicBezTo>
                    <a:cubicBezTo>
                      <a:pt x="18707" y="3550"/>
                      <a:pt x="18855" y="2995"/>
                      <a:pt x="18670" y="2182"/>
                    </a:cubicBezTo>
                    <a:cubicBezTo>
                      <a:pt x="18523" y="1627"/>
                      <a:pt x="18264" y="1406"/>
                      <a:pt x="17894" y="1184"/>
                    </a:cubicBezTo>
                    <a:cubicBezTo>
                      <a:pt x="17857" y="1147"/>
                      <a:pt x="17783" y="1073"/>
                      <a:pt x="17709" y="1036"/>
                    </a:cubicBezTo>
                    <a:cubicBezTo>
                      <a:pt x="17651" y="999"/>
                      <a:pt x="17587" y="959"/>
                      <a:pt x="17518" y="919"/>
                    </a:cubicBezTo>
                    <a:lnTo>
                      <a:pt x="17518" y="919"/>
                    </a:lnTo>
                    <a:cubicBezTo>
                      <a:pt x="17524" y="939"/>
                      <a:pt x="17524" y="962"/>
                      <a:pt x="17524" y="962"/>
                    </a:cubicBezTo>
                    <a:cubicBezTo>
                      <a:pt x="17524" y="962"/>
                      <a:pt x="17487" y="888"/>
                      <a:pt x="17339" y="851"/>
                    </a:cubicBezTo>
                    <a:cubicBezTo>
                      <a:pt x="17266" y="814"/>
                      <a:pt x="17081" y="703"/>
                      <a:pt x="16896" y="666"/>
                    </a:cubicBezTo>
                    <a:cubicBezTo>
                      <a:pt x="16785" y="629"/>
                      <a:pt x="16637" y="629"/>
                      <a:pt x="16563" y="629"/>
                    </a:cubicBezTo>
                    <a:lnTo>
                      <a:pt x="16193" y="629"/>
                    </a:lnTo>
                    <a:cubicBezTo>
                      <a:pt x="16046" y="629"/>
                      <a:pt x="15898" y="629"/>
                      <a:pt x="15750" y="666"/>
                    </a:cubicBezTo>
                    <a:cubicBezTo>
                      <a:pt x="15639" y="666"/>
                      <a:pt x="15491" y="703"/>
                      <a:pt x="15343" y="777"/>
                    </a:cubicBezTo>
                    <a:cubicBezTo>
                      <a:pt x="15195" y="814"/>
                      <a:pt x="15084" y="851"/>
                      <a:pt x="14973" y="888"/>
                    </a:cubicBezTo>
                    <a:cubicBezTo>
                      <a:pt x="14825" y="962"/>
                      <a:pt x="14752" y="1036"/>
                      <a:pt x="14641" y="1147"/>
                    </a:cubicBezTo>
                    <a:cubicBezTo>
                      <a:pt x="14567" y="1221"/>
                      <a:pt x="14456" y="1258"/>
                      <a:pt x="14382" y="1369"/>
                    </a:cubicBezTo>
                    <a:lnTo>
                      <a:pt x="14234" y="1516"/>
                    </a:lnTo>
                    <a:cubicBezTo>
                      <a:pt x="14197" y="1553"/>
                      <a:pt x="14160" y="1590"/>
                      <a:pt x="14160" y="1627"/>
                    </a:cubicBezTo>
                    <a:cubicBezTo>
                      <a:pt x="13864" y="1775"/>
                      <a:pt x="13790" y="1923"/>
                      <a:pt x="13679" y="1997"/>
                    </a:cubicBezTo>
                    <a:cubicBezTo>
                      <a:pt x="13716" y="1960"/>
                      <a:pt x="13790" y="1923"/>
                      <a:pt x="13827" y="1812"/>
                    </a:cubicBezTo>
                    <a:cubicBezTo>
                      <a:pt x="13864" y="1738"/>
                      <a:pt x="13901" y="1701"/>
                      <a:pt x="14012" y="1590"/>
                    </a:cubicBezTo>
                    <a:cubicBezTo>
                      <a:pt x="14049" y="1553"/>
                      <a:pt x="14086" y="1516"/>
                      <a:pt x="14086" y="1443"/>
                    </a:cubicBezTo>
                    <a:lnTo>
                      <a:pt x="14234" y="1332"/>
                    </a:lnTo>
                    <a:lnTo>
                      <a:pt x="14530" y="1036"/>
                    </a:lnTo>
                    <a:cubicBezTo>
                      <a:pt x="14604" y="962"/>
                      <a:pt x="14752" y="888"/>
                      <a:pt x="14899" y="814"/>
                    </a:cubicBezTo>
                    <a:cubicBezTo>
                      <a:pt x="15047" y="703"/>
                      <a:pt x="15158" y="666"/>
                      <a:pt x="15306" y="629"/>
                    </a:cubicBezTo>
                    <a:cubicBezTo>
                      <a:pt x="15454" y="592"/>
                      <a:pt x="15565" y="518"/>
                      <a:pt x="15713" y="518"/>
                    </a:cubicBezTo>
                    <a:cubicBezTo>
                      <a:pt x="15861" y="518"/>
                      <a:pt x="16009" y="481"/>
                      <a:pt x="16156" y="481"/>
                    </a:cubicBezTo>
                    <a:cubicBezTo>
                      <a:pt x="16339" y="481"/>
                      <a:pt x="16503" y="500"/>
                      <a:pt x="16674" y="536"/>
                    </a:cubicBezTo>
                    <a:lnTo>
                      <a:pt x="16674" y="536"/>
                    </a:lnTo>
                    <a:cubicBezTo>
                      <a:pt x="16424" y="459"/>
                      <a:pt x="16150" y="407"/>
                      <a:pt x="15861" y="407"/>
                    </a:cubicBezTo>
                    <a:cubicBezTo>
                      <a:pt x="15306" y="407"/>
                      <a:pt x="14788" y="592"/>
                      <a:pt x="14345" y="962"/>
                    </a:cubicBezTo>
                    <a:cubicBezTo>
                      <a:pt x="12903" y="2071"/>
                      <a:pt x="12940" y="3439"/>
                      <a:pt x="13236" y="4659"/>
                    </a:cubicBezTo>
                    <a:cubicBezTo>
                      <a:pt x="13162" y="4770"/>
                      <a:pt x="12903" y="5288"/>
                      <a:pt x="12718" y="5509"/>
                    </a:cubicBezTo>
                    <a:cubicBezTo>
                      <a:pt x="12681" y="5509"/>
                      <a:pt x="12607" y="5509"/>
                      <a:pt x="12607" y="5583"/>
                    </a:cubicBezTo>
                    <a:cubicBezTo>
                      <a:pt x="12127" y="5694"/>
                      <a:pt x="11794" y="5805"/>
                      <a:pt x="11239" y="6360"/>
                    </a:cubicBezTo>
                    <a:cubicBezTo>
                      <a:pt x="10870" y="6618"/>
                      <a:pt x="10685" y="6877"/>
                      <a:pt x="10537" y="7136"/>
                    </a:cubicBezTo>
                    <a:lnTo>
                      <a:pt x="10537" y="7173"/>
                    </a:lnTo>
                    <a:cubicBezTo>
                      <a:pt x="10352" y="7432"/>
                      <a:pt x="10204" y="7617"/>
                      <a:pt x="10093" y="7838"/>
                    </a:cubicBezTo>
                    <a:cubicBezTo>
                      <a:pt x="9206" y="9132"/>
                      <a:pt x="7246" y="12608"/>
                      <a:pt x="6433" y="14863"/>
                    </a:cubicBezTo>
                    <a:cubicBezTo>
                      <a:pt x="5805" y="16564"/>
                      <a:pt x="5731" y="18079"/>
                      <a:pt x="5657" y="19299"/>
                    </a:cubicBezTo>
                    <a:cubicBezTo>
                      <a:pt x="5657" y="19669"/>
                      <a:pt x="5583" y="20039"/>
                      <a:pt x="5546" y="20298"/>
                    </a:cubicBezTo>
                    <a:cubicBezTo>
                      <a:pt x="5398" y="21555"/>
                      <a:pt x="4917" y="24180"/>
                      <a:pt x="4622" y="24845"/>
                    </a:cubicBezTo>
                    <a:cubicBezTo>
                      <a:pt x="4474" y="25104"/>
                      <a:pt x="4363" y="25400"/>
                      <a:pt x="4215" y="25584"/>
                    </a:cubicBezTo>
                    <a:cubicBezTo>
                      <a:pt x="4030" y="25843"/>
                      <a:pt x="3845" y="26102"/>
                      <a:pt x="3808" y="26398"/>
                    </a:cubicBezTo>
                    <a:cubicBezTo>
                      <a:pt x="3771" y="26546"/>
                      <a:pt x="3586" y="26878"/>
                      <a:pt x="3402" y="27211"/>
                    </a:cubicBezTo>
                    <a:cubicBezTo>
                      <a:pt x="2958" y="27877"/>
                      <a:pt x="2403" y="28912"/>
                      <a:pt x="2108" y="29984"/>
                    </a:cubicBezTo>
                    <a:cubicBezTo>
                      <a:pt x="1997" y="30391"/>
                      <a:pt x="1849" y="30797"/>
                      <a:pt x="1738" y="31278"/>
                    </a:cubicBezTo>
                    <a:cubicBezTo>
                      <a:pt x="1294" y="32572"/>
                      <a:pt x="851" y="34051"/>
                      <a:pt x="814" y="35530"/>
                    </a:cubicBezTo>
                    <a:cubicBezTo>
                      <a:pt x="703" y="35640"/>
                      <a:pt x="481" y="35973"/>
                      <a:pt x="296" y="36380"/>
                    </a:cubicBezTo>
                    <a:cubicBezTo>
                      <a:pt x="111" y="36861"/>
                      <a:pt x="0" y="37378"/>
                      <a:pt x="259" y="37859"/>
                    </a:cubicBezTo>
                    <a:cubicBezTo>
                      <a:pt x="333" y="38118"/>
                      <a:pt x="555" y="38339"/>
                      <a:pt x="1109" y="38339"/>
                    </a:cubicBezTo>
                    <a:cubicBezTo>
                      <a:pt x="1590" y="38339"/>
                      <a:pt x="2145" y="38154"/>
                      <a:pt x="2625" y="38007"/>
                    </a:cubicBezTo>
                    <a:cubicBezTo>
                      <a:pt x="2810" y="37970"/>
                      <a:pt x="3069" y="37933"/>
                      <a:pt x="3180" y="37859"/>
                    </a:cubicBezTo>
                    <a:cubicBezTo>
                      <a:pt x="3438" y="37822"/>
                      <a:pt x="3845" y="37785"/>
                      <a:pt x="4215" y="37785"/>
                    </a:cubicBezTo>
                    <a:cubicBezTo>
                      <a:pt x="5028" y="37748"/>
                      <a:pt x="5583" y="37674"/>
                      <a:pt x="5842" y="37452"/>
                    </a:cubicBezTo>
                    <a:cubicBezTo>
                      <a:pt x="6100" y="37193"/>
                      <a:pt x="6396" y="36750"/>
                      <a:pt x="6396" y="36380"/>
                    </a:cubicBezTo>
                    <a:lnTo>
                      <a:pt x="6396" y="36121"/>
                    </a:lnTo>
                    <a:cubicBezTo>
                      <a:pt x="6285" y="35751"/>
                      <a:pt x="5768" y="35714"/>
                      <a:pt x="5324" y="35714"/>
                    </a:cubicBezTo>
                    <a:lnTo>
                      <a:pt x="4806" y="35714"/>
                    </a:lnTo>
                    <a:cubicBezTo>
                      <a:pt x="4659" y="35567"/>
                      <a:pt x="4400" y="35345"/>
                      <a:pt x="4104" y="35197"/>
                    </a:cubicBezTo>
                    <a:cubicBezTo>
                      <a:pt x="4104" y="34975"/>
                      <a:pt x="4178" y="34642"/>
                      <a:pt x="4363" y="34310"/>
                    </a:cubicBezTo>
                    <a:cubicBezTo>
                      <a:pt x="4622" y="33866"/>
                      <a:pt x="4622" y="33496"/>
                      <a:pt x="4659" y="33126"/>
                    </a:cubicBezTo>
                    <a:cubicBezTo>
                      <a:pt x="4659" y="32942"/>
                      <a:pt x="4659" y="32794"/>
                      <a:pt x="4732" y="32572"/>
                    </a:cubicBezTo>
                    <a:cubicBezTo>
                      <a:pt x="4769" y="32091"/>
                      <a:pt x="5546" y="30575"/>
                      <a:pt x="6026" y="29688"/>
                    </a:cubicBezTo>
                    <a:cubicBezTo>
                      <a:pt x="6211" y="29355"/>
                      <a:pt x="6322" y="29060"/>
                      <a:pt x="6433" y="28875"/>
                    </a:cubicBezTo>
                    <a:cubicBezTo>
                      <a:pt x="6581" y="28579"/>
                      <a:pt x="6803" y="28394"/>
                      <a:pt x="7025" y="28172"/>
                    </a:cubicBezTo>
                    <a:cubicBezTo>
                      <a:pt x="7394" y="27803"/>
                      <a:pt x="7801" y="27396"/>
                      <a:pt x="7986" y="26767"/>
                    </a:cubicBezTo>
                    <a:cubicBezTo>
                      <a:pt x="8171" y="26102"/>
                      <a:pt x="8873" y="23995"/>
                      <a:pt x="9243" y="22996"/>
                    </a:cubicBezTo>
                    <a:cubicBezTo>
                      <a:pt x="9834" y="23736"/>
                      <a:pt x="11054" y="25178"/>
                      <a:pt x="11572" y="25658"/>
                    </a:cubicBezTo>
                    <a:cubicBezTo>
                      <a:pt x="11942" y="26028"/>
                      <a:pt x="12053" y="26324"/>
                      <a:pt x="12127" y="26509"/>
                    </a:cubicBezTo>
                    <a:cubicBezTo>
                      <a:pt x="12164" y="26657"/>
                      <a:pt x="12238" y="26767"/>
                      <a:pt x="12348" y="26915"/>
                    </a:cubicBezTo>
                    <a:cubicBezTo>
                      <a:pt x="12348" y="26952"/>
                      <a:pt x="12348" y="26952"/>
                      <a:pt x="12311" y="27026"/>
                    </a:cubicBezTo>
                    <a:cubicBezTo>
                      <a:pt x="12238" y="27211"/>
                      <a:pt x="12127" y="27581"/>
                      <a:pt x="12238" y="28025"/>
                    </a:cubicBezTo>
                    <a:cubicBezTo>
                      <a:pt x="12348" y="28320"/>
                      <a:pt x="12311" y="28912"/>
                      <a:pt x="12201" y="29540"/>
                    </a:cubicBezTo>
                    <a:cubicBezTo>
                      <a:pt x="12127" y="30206"/>
                      <a:pt x="12016" y="30908"/>
                      <a:pt x="12053" y="31574"/>
                    </a:cubicBezTo>
                    <a:cubicBezTo>
                      <a:pt x="12053" y="31722"/>
                      <a:pt x="12053" y="31869"/>
                      <a:pt x="12127" y="32054"/>
                    </a:cubicBezTo>
                    <a:cubicBezTo>
                      <a:pt x="12201" y="33348"/>
                      <a:pt x="12311" y="35197"/>
                      <a:pt x="12570" y="36380"/>
                    </a:cubicBezTo>
                    <a:cubicBezTo>
                      <a:pt x="12607" y="36565"/>
                      <a:pt x="12681" y="36750"/>
                      <a:pt x="12718" y="36897"/>
                    </a:cubicBezTo>
                    <a:cubicBezTo>
                      <a:pt x="12607" y="37119"/>
                      <a:pt x="12422" y="37748"/>
                      <a:pt x="12422" y="38302"/>
                    </a:cubicBezTo>
                    <a:cubicBezTo>
                      <a:pt x="12422" y="38598"/>
                      <a:pt x="12422" y="38894"/>
                      <a:pt x="12607" y="39079"/>
                    </a:cubicBezTo>
                    <a:cubicBezTo>
                      <a:pt x="12792" y="39264"/>
                      <a:pt x="13088" y="39264"/>
                      <a:pt x="13421" y="39264"/>
                    </a:cubicBezTo>
                    <a:lnTo>
                      <a:pt x="14456" y="39264"/>
                    </a:lnTo>
                    <a:cubicBezTo>
                      <a:pt x="16304" y="39264"/>
                      <a:pt x="17598" y="39227"/>
                      <a:pt x="18301" y="39116"/>
                    </a:cubicBezTo>
                    <a:cubicBezTo>
                      <a:pt x="19558" y="38931"/>
                      <a:pt x="19780" y="38561"/>
                      <a:pt x="19743" y="37970"/>
                    </a:cubicBezTo>
                    <a:lnTo>
                      <a:pt x="19743" y="37933"/>
                    </a:lnTo>
                    <a:cubicBezTo>
                      <a:pt x="19706" y="37489"/>
                      <a:pt x="19225" y="37378"/>
                      <a:pt x="18707" y="37230"/>
                    </a:cubicBezTo>
                    <a:cubicBezTo>
                      <a:pt x="18449" y="37156"/>
                      <a:pt x="18153" y="37119"/>
                      <a:pt x="18042" y="37082"/>
                    </a:cubicBezTo>
                    <a:cubicBezTo>
                      <a:pt x="17857" y="36934"/>
                      <a:pt x="17376" y="36676"/>
                      <a:pt x="16933" y="36380"/>
                    </a:cubicBezTo>
                    <a:cubicBezTo>
                      <a:pt x="16637" y="36232"/>
                      <a:pt x="16378" y="36084"/>
                      <a:pt x="16119" y="35973"/>
                    </a:cubicBezTo>
                    <a:cubicBezTo>
                      <a:pt x="16119" y="35825"/>
                      <a:pt x="16193" y="35640"/>
                      <a:pt x="16193" y="35419"/>
                    </a:cubicBezTo>
                    <a:cubicBezTo>
                      <a:pt x="16193" y="35160"/>
                      <a:pt x="16082" y="34901"/>
                      <a:pt x="16046" y="34716"/>
                    </a:cubicBezTo>
                    <a:cubicBezTo>
                      <a:pt x="15935" y="34494"/>
                      <a:pt x="15861" y="34273"/>
                      <a:pt x="15861" y="33866"/>
                    </a:cubicBezTo>
                    <a:cubicBezTo>
                      <a:pt x="15861" y="33496"/>
                      <a:pt x="15898" y="32572"/>
                      <a:pt x="16009" y="31537"/>
                    </a:cubicBezTo>
                    <a:cubicBezTo>
                      <a:pt x="16082" y="30169"/>
                      <a:pt x="16230" y="28690"/>
                      <a:pt x="16193" y="28209"/>
                    </a:cubicBezTo>
                    <a:cubicBezTo>
                      <a:pt x="16119" y="27988"/>
                      <a:pt x="16193" y="27803"/>
                      <a:pt x="16193" y="27507"/>
                    </a:cubicBezTo>
                    <a:cubicBezTo>
                      <a:pt x="16230" y="26915"/>
                      <a:pt x="16304" y="26176"/>
                      <a:pt x="15713" y="25178"/>
                    </a:cubicBezTo>
                    <a:cubicBezTo>
                      <a:pt x="15454" y="24697"/>
                      <a:pt x="15158" y="24069"/>
                      <a:pt x="14825" y="23329"/>
                    </a:cubicBezTo>
                    <a:cubicBezTo>
                      <a:pt x="14271" y="22035"/>
                      <a:pt x="13605" y="20409"/>
                      <a:pt x="12496" y="18634"/>
                    </a:cubicBezTo>
                    <a:lnTo>
                      <a:pt x="12496" y="18634"/>
                    </a:lnTo>
                    <a:cubicBezTo>
                      <a:pt x="12792" y="19004"/>
                      <a:pt x="13347" y="19632"/>
                      <a:pt x="13975" y="19891"/>
                    </a:cubicBezTo>
                    <a:cubicBezTo>
                      <a:pt x="14086" y="20002"/>
                      <a:pt x="14234" y="20039"/>
                      <a:pt x="14345" y="20076"/>
                    </a:cubicBezTo>
                    <a:cubicBezTo>
                      <a:pt x="14382" y="20076"/>
                      <a:pt x="14382" y="20113"/>
                      <a:pt x="14419" y="20113"/>
                    </a:cubicBezTo>
                    <a:lnTo>
                      <a:pt x="14419" y="20187"/>
                    </a:lnTo>
                    <a:cubicBezTo>
                      <a:pt x="14271" y="20372"/>
                      <a:pt x="14345" y="20593"/>
                      <a:pt x="14530" y="20667"/>
                    </a:cubicBezTo>
                    <a:cubicBezTo>
                      <a:pt x="14567" y="20741"/>
                      <a:pt x="14641" y="20741"/>
                      <a:pt x="14752" y="20741"/>
                    </a:cubicBezTo>
                    <a:cubicBezTo>
                      <a:pt x="14899" y="20741"/>
                      <a:pt x="14973" y="20667"/>
                      <a:pt x="15084" y="20593"/>
                    </a:cubicBezTo>
                    <a:lnTo>
                      <a:pt x="15195" y="20409"/>
                    </a:lnTo>
                    <a:cubicBezTo>
                      <a:pt x="15343" y="20446"/>
                      <a:pt x="15491" y="20446"/>
                      <a:pt x="15639" y="20482"/>
                    </a:cubicBezTo>
                    <a:lnTo>
                      <a:pt x="15713" y="20482"/>
                    </a:lnTo>
                    <a:cubicBezTo>
                      <a:pt x="16009" y="20482"/>
                      <a:pt x="16193" y="20372"/>
                      <a:pt x="16267" y="20261"/>
                    </a:cubicBezTo>
                    <a:cubicBezTo>
                      <a:pt x="16378" y="20187"/>
                      <a:pt x="16378" y="20076"/>
                      <a:pt x="16378" y="20002"/>
                    </a:cubicBezTo>
                    <a:cubicBezTo>
                      <a:pt x="16489" y="19891"/>
                      <a:pt x="16600" y="19817"/>
                      <a:pt x="16637" y="19632"/>
                    </a:cubicBezTo>
                    <a:cubicBezTo>
                      <a:pt x="16748" y="19558"/>
                      <a:pt x="16785" y="19521"/>
                      <a:pt x="16859" y="19447"/>
                    </a:cubicBezTo>
                    <a:cubicBezTo>
                      <a:pt x="16933" y="19373"/>
                      <a:pt x="16970" y="19299"/>
                      <a:pt x="17007" y="19152"/>
                    </a:cubicBezTo>
                    <a:cubicBezTo>
                      <a:pt x="17118" y="19115"/>
                      <a:pt x="17192" y="19004"/>
                      <a:pt x="17229" y="18893"/>
                    </a:cubicBezTo>
                    <a:cubicBezTo>
                      <a:pt x="17303" y="18745"/>
                      <a:pt x="17339" y="18560"/>
                      <a:pt x="17155" y="18264"/>
                    </a:cubicBezTo>
                    <a:cubicBezTo>
                      <a:pt x="17044" y="18153"/>
                      <a:pt x="16970" y="18042"/>
                      <a:pt x="16859" y="18005"/>
                    </a:cubicBezTo>
                    <a:lnTo>
                      <a:pt x="20556" y="12756"/>
                    </a:lnTo>
                    <a:lnTo>
                      <a:pt x="20630" y="12756"/>
                    </a:lnTo>
                    <a:cubicBezTo>
                      <a:pt x="20741" y="12830"/>
                      <a:pt x="20852" y="12830"/>
                      <a:pt x="21000" y="12830"/>
                    </a:cubicBezTo>
                    <a:cubicBezTo>
                      <a:pt x="21295" y="12830"/>
                      <a:pt x="21443" y="12682"/>
                      <a:pt x="21554" y="12608"/>
                    </a:cubicBezTo>
                    <a:cubicBezTo>
                      <a:pt x="21591" y="12534"/>
                      <a:pt x="21591" y="12497"/>
                      <a:pt x="21591" y="12460"/>
                    </a:cubicBezTo>
                    <a:cubicBezTo>
                      <a:pt x="21739" y="12349"/>
                      <a:pt x="21813" y="12201"/>
                      <a:pt x="21850" y="12090"/>
                    </a:cubicBezTo>
                    <a:cubicBezTo>
                      <a:pt x="21998" y="11979"/>
                      <a:pt x="22146" y="11794"/>
                      <a:pt x="22183" y="11610"/>
                    </a:cubicBezTo>
                    <a:cubicBezTo>
                      <a:pt x="22331" y="11462"/>
                      <a:pt x="22515" y="11240"/>
                      <a:pt x="22404" y="10907"/>
                    </a:cubicBezTo>
                    <a:cubicBezTo>
                      <a:pt x="22367" y="10759"/>
                      <a:pt x="22294" y="10648"/>
                      <a:pt x="22183" y="10537"/>
                    </a:cubicBezTo>
                    <a:lnTo>
                      <a:pt x="26841" y="3957"/>
                    </a:lnTo>
                    <a:cubicBezTo>
                      <a:pt x="30057" y="6175"/>
                      <a:pt x="31980" y="8689"/>
                      <a:pt x="32202" y="8985"/>
                    </a:cubicBezTo>
                    <a:lnTo>
                      <a:pt x="30686" y="9539"/>
                    </a:lnTo>
                    <a:lnTo>
                      <a:pt x="35529" y="12903"/>
                    </a:lnTo>
                    <a:lnTo>
                      <a:pt x="32830" y="15307"/>
                    </a:lnTo>
                    <a:lnTo>
                      <a:pt x="32202" y="16638"/>
                    </a:lnTo>
                    <a:lnTo>
                      <a:pt x="30538" y="17451"/>
                    </a:lnTo>
                    <a:lnTo>
                      <a:pt x="30464" y="19299"/>
                    </a:lnTo>
                    <a:lnTo>
                      <a:pt x="29170" y="22553"/>
                    </a:lnTo>
                    <a:lnTo>
                      <a:pt x="26286" y="22996"/>
                    </a:lnTo>
                    <a:lnTo>
                      <a:pt x="27100" y="28209"/>
                    </a:lnTo>
                    <a:lnTo>
                      <a:pt x="22404" y="30021"/>
                    </a:lnTo>
                    <a:lnTo>
                      <a:pt x="24955" y="36380"/>
                    </a:lnTo>
                    <a:lnTo>
                      <a:pt x="25917" y="38783"/>
                    </a:lnTo>
                    <a:lnTo>
                      <a:pt x="35603" y="38783"/>
                    </a:lnTo>
                    <a:cubicBezTo>
                      <a:pt x="36010" y="38007"/>
                      <a:pt x="36416" y="37230"/>
                      <a:pt x="36786" y="36417"/>
                    </a:cubicBezTo>
                    <a:lnTo>
                      <a:pt x="34864" y="36417"/>
                    </a:lnTo>
                    <a:lnTo>
                      <a:pt x="31832" y="36380"/>
                    </a:lnTo>
                    <a:lnTo>
                      <a:pt x="28837" y="36343"/>
                    </a:lnTo>
                    <a:lnTo>
                      <a:pt x="25843" y="36306"/>
                    </a:lnTo>
                    <a:lnTo>
                      <a:pt x="28837" y="36232"/>
                    </a:lnTo>
                    <a:lnTo>
                      <a:pt x="31832" y="36195"/>
                    </a:lnTo>
                    <a:lnTo>
                      <a:pt x="34864" y="36158"/>
                    </a:lnTo>
                    <a:lnTo>
                      <a:pt x="36897" y="36158"/>
                    </a:lnTo>
                    <a:cubicBezTo>
                      <a:pt x="36897" y="36121"/>
                      <a:pt x="36934" y="36047"/>
                      <a:pt x="36934" y="36010"/>
                    </a:cubicBezTo>
                    <a:lnTo>
                      <a:pt x="31388" y="33977"/>
                    </a:lnTo>
                    <a:lnTo>
                      <a:pt x="30908" y="33792"/>
                    </a:lnTo>
                    <a:lnTo>
                      <a:pt x="31388" y="33718"/>
                    </a:lnTo>
                    <a:lnTo>
                      <a:pt x="35307" y="32868"/>
                    </a:lnTo>
                    <a:lnTo>
                      <a:pt x="33052" y="28357"/>
                    </a:lnTo>
                    <a:lnTo>
                      <a:pt x="32941" y="28209"/>
                    </a:lnTo>
                    <a:lnTo>
                      <a:pt x="33089" y="28172"/>
                    </a:lnTo>
                    <a:lnTo>
                      <a:pt x="35677" y="27063"/>
                    </a:lnTo>
                    <a:lnTo>
                      <a:pt x="34013" y="23440"/>
                    </a:lnTo>
                    <a:lnTo>
                      <a:pt x="33939" y="23255"/>
                    </a:lnTo>
                    <a:lnTo>
                      <a:pt x="34124" y="23218"/>
                    </a:lnTo>
                    <a:lnTo>
                      <a:pt x="36379" y="22553"/>
                    </a:lnTo>
                    <a:lnTo>
                      <a:pt x="36897" y="18412"/>
                    </a:lnTo>
                    <a:lnTo>
                      <a:pt x="36897" y="18375"/>
                    </a:lnTo>
                    <a:lnTo>
                      <a:pt x="36934" y="18301"/>
                    </a:lnTo>
                    <a:lnTo>
                      <a:pt x="38376" y="16711"/>
                    </a:lnTo>
                    <a:lnTo>
                      <a:pt x="37156" y="15528"/>
                    </a:lnTo>
                    <a:lnTo>
                      <a:pt x="37082" y="15454"/>
                    </a:lnTo>
                    <a:lnTo>
                      <a:pt x="37156" y="15344"/>
                    </a:lnTo>
                    <a:lnTo>
                      <a:pt x="38930" y="13051"/>
                    </a:lnTo>
                    <a:lnTo>
                      <a:pt x="37636" y="10426"/>
                    </a:lnTo>
                    <a:lnTo>
                      <a:pt x="37562" y="10352"/>
                    </a:lnTo>
                    <a:lnTo>
                      <a:pt x="37636" y="10316"/>
                    </a:lnTo>
                    <a:lnTo>
                      <a:pt x="38930" y="8208"/>
                    </a:lnTo>
                    <a:lnTo>
                      <a:pt x="38413" y="3994"/>
                    </a:lnTo>
                    <a:lnTo>
                      <a:pt x="38635" y="3254"/>
                    </a:lnTo>
                    <a:lnTo>
                      <a:pt x="38265" y="3106"/>
                    </a:lnTo>
                    <a:lnTo>
                      <a:pt x="38228" y="3225"/>
                    </a:lnTo>
                    <a:lnTo>
                      <a:pt x="38228" y="3032"/>
                    </a:lnTo>
                    <a:lnTo>
                      <a:pt x="38006" y="2921"/>
                    </a:lnTo>
                    <a:lnTo>
                      <a:pt x="38006" y="3143"/>
                    </a:lnTo>
                    <a:lnTo>
                      <a:pt x="36342" y="4807"/>
                    </a:lnTo>
                    <a:cubicBezTo>
                      <a:pt x="36268" y="4807"/>
                      <a:pt x="36232" y="4770"/>
                      <a:pt x="36195" y="4770"/>
                    </a:cubicBezTo>
                    <a:lnTo>
                      <a:pt x="36084" y="4770"/>
                    </a:lnTo>
                    <a:lnTo>
                      <a:pt x="36342" y="3624"/>
                    </a:lnTo>
                    <a:lnTo>
                      <a:pt x="36379" y="3402"/>
                    </a:lnTo>
                    <a:lnTo>
                      <a:pt x="36158" y="3291"/>
                    </a:lnTo>
                    <a:lnTo>
                      <a:pt x="35788" y="3106"/>
                    </a:lnTo>
                    <a:lnTo>
                      <a:pt x="36195" y="2700"/>
                    </a:lnTo>
                    <a:cubicBezTo>
                      <a:pt x="36232" y="2700"/>
                      <a:pt x="36268" y="2737"/>
                      <a:pt x="36342" y="2737"/>
                    </a:cubicBezTo>
                    <a:cubicBezTo>
                      <a:pt x="36527" y="2737"/>
                      <a:pt x="36638" y="2589"/>
                      <a:pt x="36638" y="2404"/>
                    </a:cubicBezTo>
                    <a:lnTo>
                      <a:pt x="36638" y="2367"/>
                    </a:lnTo>
                    <a:lnTo>
                      <a:pt x="36453" y="2293"/>
                    </a:lnTo>
                    <a:lnTo>
                      <a:pt x="36453" y="2293"/>
                    </a:lnTo>
                    <a:cubicBezTo>
                      <a:pt x="36527" y="2330"/>
                      <a:pt x="36527" y="2367"/>
                      <a:pt x="36527" y="2367"/>
                    </a:cubicBezTo>
                    <a:cubicBezTo>
                      <a:pt x="36527" y="2478"/>
                      <a:pt x="36416" y="2552"/>
                      <a:pt x="36342" y="2552"/>
                    </a:cubicBezTo>
                    <a:cubicBezTo>
                      <a:pt x="36232" y="2552"/>
                      <a:pt x="36158" y="2478"/>
                      <a:pt x="36158" y="2367"/>
                    </a:cubicBezTo>
                    <a:cubicBezTo>
                      <a:pt x="36158" y="2293"/>
                      <a:pt x="36232" y="2182"/>
                      <a:pt x="36342" y="2182"/>
                    </a:cubicBezTo>
                    <a:lnTo>
                      <a:pt x="36158" y="2108"/>
                    </a:lnTo>
                    <a:cubicBezTo>
                      <a:pt x="36047" y="2145"/>
                      <a:pt x="36010" y="2219"/>
                      <a:pt x="36010" y="2367"/>
                    </a:cubicBezTo>
                    <a:cubicBezTo>
                      <a:pt x="36010" y="2404"/>
                      <a:pt x="36010" y="2478"/>
                      <a:pt x="36047" y="2515"/>
                    </a:cubicBezTo>
                    <a:lnTo>
                      <a:pt x="35529" y="3032"/>
                    </a:lnTo>
                    <a:lnTo>
                      <a:pt x="33976" y="2293"/>
                    </a:lnTo>
                    <a:lnTo>
                      <a:pt x="34790" y="1480"/>
                    </a:lnTo>
                    <a:lnTo>
                      <a:pt x="34568" y="1406"/>
                    </a:lnTo>
                    <a:lnTo>
                      <a:pt x="33754" y="2182"/>
                    </a:lnTo>
                    <a:lnTo>
                      <a:pt x="33681" y="2182"/>
                    </a:lnTo>
                    <a:lnTo>
                      <a:pt x="32719" y="1738"/>
                    </a:lnTo>
                    <a:lnTo>
                      <a:pt x="32534" y="1295"/>
                    </a:lnTo>
                    <a:lnTo>
                      <a:pt x="33089" y="740"/>
                    </a:lnTo>
                    <a:lnTo>
                      <a:pt x="32867" y="666"/>
                    </a:lnTo>
                    <a:lnTo>
                      <a:pt x="32387" y="1110"/>
                    </a:lnTo>
                    <a:lnTo>
                      <a:pt x="32202" y="740"/>
                    </a:lnTo>
                    <a:lnTo>
                      <a:pt x="32497" y="481"/>
                    </a:lnTo>
                    <a:lnTo>
                      <a:pt x="32276" y="370"/>
                    </a:lnTo>
                    <a:lnTo>
                      <a:pt x="32128" y="518"/>
                    </a:lnTo>
                    <a:lnTo>
                      <a:pt x="31980" y="259"/>
                    </a:lnTo>
                    <a:lnTo>
                      <a:pt x="315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5"/>
              <p:cNvSpPr/>
              <p:nvPr/>
            </p:nvSpPr>
            <p:spPr>
              <a:xfrm>
                <a:off x="-1358525" y="4035000"/>
                <a:ext cx="24975" cy="5575"/>
              </a:xfrm>
              <a:custGeom>
                <a:avLst/>
                <a:gdLst/>
                <a:ahLst/>
                <a:cxnLst/>
                <a:rect l="l" t="t" r="r" b="b"/>
                <a:pathLst>
                  <a:path w="999" h="223" extrusionOk="0">
                    <a:moveTo>
                      <a:pt x="1" y="1"/>
                    </a:moveTo>
                    <a:lnTo>
                      <a:pt x="999" y="223"/>
                    </a:ln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5"/>
              <p:cNvSpPr/>
              <p:nvPr/>
            </p:nvSpPr>
            <p:spPr>
              <a:xfrm>
                <a:off x="-1971300" y="4775350"/>
                <a:ext cx="35150" cy="80425"/>
              </a:xfrm>
              <a:custGeom>
                <a:avLst/>
                <a:gdLst/>
                <a:ahLst/>
                <a:cxnLst/>
                <a:rect l="l" t="t" r="r" b="b"/>
                <a:pathLst>
                  <a:path w="1406" h="3217" extrusionOk="0">
                    <a:moveTo>
                      <a:pt x="1405" y="0"/>
                    </a:moveTo>
                    <a:lnTo>
                      <a:pt x="1405" y="0"/>
                    </a:lnTo>
                    <a:cubicBezTo>
                      <a:pt x="1405" y="0"/>
                      <a:pt x="1368" y="37"/>
                      <a:pt x="1331" y="111"/>
                    </a:cubicBezTo>
                    <a:cubicBezTo>
                      <a:pt x="1183" y="185"/>
                      <a:pt x="1109" y="259"/>
                      <a:pt x="998" y="407"/>
                    </a:cubicBezTo>
                    <a:cubicBezTo>
                      <a:pt x="924" y="555"/>
                      <a:pt x="814" y="740"/>
                      <a:pt x="666" y="925"/>
                    </a:cubicBezTo>
                    <a:cubicBezTo>
                      <a:pt x="592" y="1109"/>
                      <a:pt x="518" y="1294"/>
                      <a:pt x="407" y="1516"/>
                    </a:cubicBezTo>
                    <a:cubicBezTo>
                      <a:pt x="296" y="1738"/>
                      <a:pt x="259" y="1923"/>
                      <a:pt x="185" y="2108"/>
                    </a:cubicBezTo>
                    <a:cubicBezTo>
                      <a:pt x="111" y="2292"/>
                      <a:pt x="74" y="2551"/>
                      <a:pt x="37" y="2662"/>
                    </a:cubicBezTo>
                    <a:cubicBezTo>
                      <a:pt x="0" y="2847"/>
                      <a:pt x="0" y="2995"/>
                      <a:pt x="0" y="3106"/>
                    </a:cubicBezTo>
                    <a:lnTo>
                      <a:pt x="0" y="3217"/>
                    </a:lnTo>
                    <a:cubicBezTo>
                      <a:pt x="0" y="3217"/>
                      <a:pt x="37" y="3180"/>
                      <a:pt x="74" y="3106"/>
                    </a:cubicBezTo>
                    <a:cubicBezTo>
                      <a:pt x="111" y="2995"/>
                      <a:pt x="185" y="2847"/>
                      <a:pt x="259" y="2736"/>
                    </a:cubicBezTo>
                    <a:cubicBezTo>
                      <a:pt x="296" y="2588"/>
                      <a:pt x="407" y="2403"/>
                      <a:pt x="481" y="2218"/>
                    </a:cubicBezTo>
                    <a:cubicBezTo>
                      <a:pt x="592" y="2034"/>
                      <a:pt x="666" y="1849"/>
                      <a:pt x="777" y="1627"/>
                    </a:cubicBezTo>
                    <a:cubicBezTo>
                      <a:pt x="851" y="1442"/>
                      <a:pt x="961" y="1183"/>
                      <a:pt x="998" y="998"/>
                    </a:cubicBezTo>
                    <a:cubicBezTo>
                      <a:pt x="1109" y="814"/>
                      <a:pt x="1146" y="629"/>
                      <a:pt x="1220" y="481"/>
                    </a:cubicBezTo>
                    <a:cubicBezTo>
                      <a:pt x="1294" y="370"/>
                      <a:pt x="1331" y="222"/>
                      <a:pt x="1368" y="111"/>
                    </a:cubicBezTo>
                    <a:cubicBezTo>
                      <a:pt x="1405" y="37"/>
                      <a:pt x="1405" y="0"/>
                      <a:pt x="1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5"/>
              <p:cNvSpPr/>
              <p:nvPr/>
            </p:nvSpPr>
            <p:spPr>
              <a:xfrm>
                <a:off x="-1701425" y="4813250"/>
                <a:ext cx="8350" cy="81350"/>
              </a:xfrm>
              <a:custGeom>
                <a:avLst/>
                <a:gdLst/>
                <a:ahLst/>
                <a:cxnLst/>
                <a:rect l="l" t="t" r="r" b="b"/>
                <a:pathLst>
                  <a:path w="334" h="3254" extrusionOk="0">
                    <a:moveTo>
                      <a:pt x="185" y="0"/>
                    </a:moveTo>
                    <a:cubicBezTo>
                      <a:pt x="185" y="0"/>
                      <a:pt x="185" y="37"/>
                      <a:pt x="149" y="148"/>
                    </a:cubicBezTo>
                    <a:cubicBezTo>
                      <a:pt x="149" y="222"/>
                      <a:pt x="112" y="370"/>
                      <a:pt x="112" y="518"/>
                    </a:cubicBezTo>
                    <a:cubicBezTo>
                      <a:pt x="112" y="629"/>
                      <a:pt x="38" y="813"/>
                      <a:pt x="38" y="998"/>
                    </a:cubicBezTo>
                    <a:cubicBezTo>
                      <a:pt x="38" y="1183"/>
                      <a:pt x="38" y="1368"/>
                      <a:pt x="1" y="1627"/>
                    </a:cubicBezTo>
                    <a:lnTo>
                      <a:pt x="1" y="2218"/>
                    </a:lnTo>
                    <a:cubicBezTo>
                      <a:pt x="38" y="2403"/>
                      <a:pt x="38" y="2588"/>
                      <a:pt x="38" y="2736"/>
                    </a:cubicBezTo>
                    <a:cubicBezTo>
                      <a:pt x="38" y="2884"/>
                      <a:pt x="112" y="2995"/>
                      <a:pt x="112" y="3106"/>
                    </a:cubicBezTo>
                    <a:cubicBezTo>
                      <a:pt x="112" y="3180"/>
                      <a:pt x="149" y="3253"/>
                      <a:pt x="149" y="3253"/>
                    </a:cubicBezTo>
                    <a:cubicBezTo>
                      <a:pt x="149" y="3253"/>
                      <a:pt x="149" y="3180"/>
                      <a:pt x="185" y="3106"/>
                    </a:cubicBezTo>
                    <a:cubicBezTo>
                      <a:pt x="185" y="2995"/>
                      <a:pt x="222" y="2884"/>
                      <a:pt x="222" y="2736"/>
                    </a:cubicBezTo>
                    <a:cubicBezTo>
                      <a:pt x="222" y="2588"/>
                      <a:pt x="296" y="2403"/>
                      <a:pt x="296" y="2218"/>
                    </a:cubicBezTo>
                    <a:cubicBezTo>
                      <a:pt x="296" y="2033"/>
                      <a:pt x="296" y="1849"/>
                      <a:pt x="333" y="1627"/>
                    </a:cubicBezTo>
                    <a:lnTo>
                      <a:pt x="333" y="998"/>
                    </a:lnTo>
                    <a:cubicBezTo>
                      <a:pt x="333" y="813"/>
                      <a:pt x="296" y="629"/>
                      <a:pt x="296" y="518"/>
                    </a:cubicBezTo>
                    <a:cubicBezTo>
                      <a:pt x="296" y="370"/>
                      <a:pt x="222" y="222"/>
                      <a:pt x="222" y="148"/>
                    </a:cubicBezTo>
                    <a:cubicBezTo>
                      <a:pt x="222" y="37"/>
                      <a:pt x="185"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5"/>
              <p:cNvSpPr/>
              <p:nvPr/>
            </p:nvSpPr>
            <p:spPr>
              <a:xfrm>
                <a:off x="-1871475" y="4543350"/>
                <a:ext cx="11100" cy="97075"/>
              </a:xfrm>
              <a:custGeom>
                <a:avLst/>
                <a:gdLst/>
                <a:ahLst/>
                <a:cxnLst/>
                <a:rect l="l" t="t" r="r" b="b"/>
                <a:pathLst>
                  <a:path w="444" h="3883" extrusionOk="0">
                    <a:moveTo>
                      <a:pt x="0" y="1"/>
                    </a:moveTo>
                    <a:lnTo>
                      <a:pt x="0" y="185"/>
                    </a:lnTo>
                    <a:cubicBezTo>
                      <a:pt x="0" y="259"/>
                      <a:pt x="0" y="444"/>
                      <a:pt x="74" y="629"/>
                    </a:cubicBezTo>
                    <a:cubicBezTo>
                      <a:pt x="74" y="814"/>
                      <a:pt x="111" y="999"/>
                      <a:pt x="111" y="1221"/>
                    </a:cubicBezTo>
                    <a:lnTo>
                      <a:pt x="111" y="1923"/>
                    </a:lnTo>
                    <a:lnTo>
                      <a:pt x="111" y="2626"/>
                    </a:lnTo>
                    <a:lnTo>
                      <a:pt x="111" y="3217"/>
                    </a:lnTo>
                    <a:lnTo>
                      <a:pt x="111" y="3698"/>
                    </a:lnTo>
                    <a:lnTo>
                      <a:pt x="111" y="3883"/>
                    </a:lnTo>
                    <a:cubicBezTo>
                      <a:pt x="111" y="3883"/>
                      <a:pt x="111" y="3809"/>
                      <a:pt x="148" y="3735"/>
                    </a:cubicBezTo>
                    <a:cubicBezTo>
                      <a:pt x="222" y="3624"/>
                      <a:pt x="259" y="3513"/>
                      <a:pt x="296" y="3328"/>
                    </a:cubicBezTo>
                    <a:cubicBezTo>
                      <a:pt x="333" y="3143"/>
                      <a:pt x="370" y="2884"/>
                      <a:pt x="370" y="2699"/>
                    </a:cubicBezTo>
                    <a:cubicBezTo>
                      <a:pt x="370" y="2478"/>
                      <a:pt x="444" y="2256"/>
                      <a:pt x="444" y="1960"/>
                    </a:cubicBezTo>
                    <a:cubicBezTo>
                      <a:pt x="444" y="1738"/>
                      <a:pt x="370" y="1442"/>
                      <a:pt x="370" y="1221"/>
                    </a:cubicBezTo>
                    <a:cubicBezTo>
                      <a:pt x="296" y="962"/>
                      <a:pt x="259" y="740"/>
                      <a:pt x="185" y="555"/>
                    </a:cubicBezTo>
                    <a:cubicBezTo>
                      <a:pt x="148" y="370"/>
                      <a:pt x="111" y="222"/>
                      <a:pt x="74" y="112"/>
                    </a:cubicBezTo>
                    <a:cubicBezTo>
                      <a:pt x="0" y="38"/>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5"/>
              <p:cNvSpPr/>
              <p:nvPr/>
            </p:nvSpPr>
            <p:spPr>
              <a:xfrm>
                <a:off x="-1734700" y="5022125"/>
                <a:ext cx="154375" cy="13875"/>
              </a:xfrm>
              <a:custGeom>
                <a:avLst/>
                <a:gdLst/>
                <a:ahLst/>
                <a:cxnLst/>
                <a:rect l="l" t="t" r="r" b="b"/>
                <a:pathLst>
                  <a:path w="6175" h="555" extrusionOk="0">
                    <a:moveTo>
                      <a:pt x="6175" y="0"/>
                    </a:moveTo>
                    <a:lnTo>
                      <a:pt x="6138" y="74"/>
                    </a:lnTo>
                    <a:cubicBezTo>
                      <a:pt x="6175" y="74"/>
                      <a:pt x="6175" y="0"/>
                      <a:pt x="6175" y="0"/>
                    </a:cubicBezTo>
                    <a:close/>
                    <a:moveTo>
                      <a:pt x="6138" y="74"/>
                    </a:moveTo>
                    <a:cubicBezTo>
                      <a:pt x="6101" y="74"/>
                      <a:pt x="6064" y="111"/>
                      <a:pt x="5953" y="111"/>
                    </a:cubicBezTo>
                    <a:cubicBezTo>
                      <a:pt x="5768" y="148"/>
                      <a:pt x="5546" y="185"/>
                      <a:pt x="5251" y="259"/>
                    </a:cubicBezTo>
                    <a:cubicBezTo>
                      <a:pt x="4992" y="296"/>
                      <a:pt x="4622" y="296"/>
                      <a:pt x="4289" y="333"/>
                    </a:cubicBezTo>
                    <a:cubicBezTo>
                      <a:pt x="3920" y="370"/>
                      <a:pt x="3550" y="370"/>
                      <a:pt x="3143" y="444"/>
                    </a:cubicBezTo>
                    <a:cubicBezTo>
                      <a:pt x="2774" y="481"/>
                      <a:pt x="2367" y="481"/>
                      <a:pt x="1997" y="481"/>
                    </a:cubicBezTo>
                    <a:cubicBezTo>
                      <a:pt x="1627" y="370"/>
                      <a:pt x="1295" y="370"/>
                      <a:pt x="962" y="370"/>
                    </a:cubicBezTo>
                    <a:lnTo>
                      <a:pt x="1" y="370"/>
                    </a:lnTo>
                    <a:cubicBezTo>
                      <a:pt x="1" y="370"/>
                      <a:pt x="75" y="370"/>
                      <a:pt x="259" y="444"/>
                    </a:cubicBezTo>
                    <a:cubicBezTo>
                      <a:pt x="444" y="444"/>
                      <a:pt x="703" y="481"/>
                      <a:pt x="962" y="518"/>
                    </a:cubicBezTo>
                    <a:cubicBezTo>
                      <a:pt x="1258" y="518"/>
                      <a:pt x="1627" y="555"/>
                      <a:pt x="1997" y="555"/>
                    </a:cubicBezTo>
                    <a:lnTo>
                      <a:pt x="3143" y="555"/>
                    </a:lnTo>
                    <a:cubicBezTo>
                      <a:pt x="3513" y="518"/>
                      <a:pt x="3920" y="518"/>
                      <a:pt x="4289" y="481"/>
                    </a:cubicBezTo>
                    <a:cubicBezTo>
                      <a:pt x="4659" y="444"/>
                      <a:pt x="4992" y="370"/>
                      <a:pt x="5251" y="333"/>
                    </a:cubicBezTo>
                    <a:cubicBezTo>
                      <a:pt x="5546" y="296"/>
                      <a:pt x="5768" y="185"/>
                      <a:pt x="5953" y="148"/>
                    </a:cubicBezTo>
                    <a:cubicBezTo>
                      <a:pt x="6064" y="111"/>
                      <a:pt x="6101" y="111"/>
                      <a:pt x="6138" y="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5"/>
              <p:cNvSpPr/>
              <p:nvPr/>
            </p:nvSpPr>
            <p:spPr>
              <a:xfrm>
                <a:off x="-1890900" y="4492525"/>
                <a:ext cx="81375" cy="21275"/>
              </a:xfrm>
              <a:custGeom>
                <a:avLst/>
                <a:gdLst/>
                <a:ahLst/>
                <a:cxnLst/>
                <a:rect l="l" t="t" r="r" b="b"/>
                <a:pathLst>
                  <a:path w="3255" h="851" extrusionOk="0">
                    <a:moveTo>
                      <a:pt x="1" y="0"/>
                    </a:moveTo>
                    <a:cubicBezTo>
                      <a:pt x="1" y="0"/>
                      <a:pt x="38" y="37"/>
                      <a:pt x="149" y="74"/>
                    </a:cubicBezTo>
                    <a:cubicBezTo>
                      <a:pt x="222" y="111"/>
                      <a:pt x="333" y="185"/>
                      <a:pt x="481" y="259"/>
                    </a:cubicBezTo>
                    <a:cubicBezTo>
                      <a:pt x="592" y="296"/>
                      <a:pt x="777" y="407"/>
                      <a:pt x="962" y="481"/>
                    </a:cubicBezTo>
                    <a:cubicBezTo>
                      <a:pt x="1147" y="555"/>
                      <a:pt x="1332" y="629"/>
                      <a:pt x="1590" y="666"/>
                    </a:cubicBezTo>
                    <a:cubicBezTo>
                      <a:pt x="1775" y="703"/>
                      <a:pt x="1997" y="777"/>
                      <a:pt x="2182" y="814"/>
                    </a:cubicBezTo>
                    <a:cubicBezTo>
                      <a:pt x="2367" y="814"/>
                      <a:pt x="2552" y="851"/>
                      <a:pt x="2736" y="851"/>
                    </a:cubicBezTo>
                    <a:lnTo>
                      <a:pt x="3254" y="851"/>
                    </a:lnTo>
                    <a:cubicBezTo>
                      <a:pt x="3254" y="851"/>
                      <a:pt x="3180" y="851"/>
                      <a:pt x="3106" y="814"/>
                    </a:cubicBezTo>
                    <a:cubicBezTo>
                      <a:pt x="2995" y="814"/>
                      <a:pt x="2884" y="777"/>
                      <a:pt x="2736" y="777"/>
                    </a:cubicBezTo>
                    <a:cubicBezTo>
                      <a:pt x="2589" y="703"/>
                      <a:pt x="2404" y="703"/>
                      <a:pt x="2219" y="666"/>
                    </a:cubicBezTo>
                    <a:cubicBezTo>
                      <a:pt x="2034" y="629"/>
                      <a:pt x="1812" y="592"/>
                      <a:pt x="1627" y="555"/>
                    </a:cubicBezTo>
                    <a:cubicBezTo>
                      <a:pt x="1443" y="481"/>
                      <a:pt x="1221" y="444"/>
                      <a:pt x="1036" y="370"/>
                    </a:cubicBezTo>
                    <a:cubicBezTo>
                      <a:pt x="851" y="296"/>
                      <a:pt x="666" y="259"/>
                      <a:pt x="518" y="185"/>
                    </a:cubicBezTo>
                    <a:cubicBezTo>
                      <a:pt x="370" y="111"/>
                      <a:pt x="222" y="74"/>
                      <a:pt x="149" y="37"/>
                    </a:cubicBezTo>
                    <a:cubicBezTo>
                      <a:pt x="38"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5"/>
              <p:cNvSpPr/>
              <p:nvPr/>
            </p:nvSpPr>
            <p:spPr>
              <a:xfrm>
                <a:off x="-1864100" y="4498850"/>
                <a:ext cx="48100" cy="7550"/>
              </a:xfrm>
              <a:custGeom>
                <a:avLst/>
                <a:gdLst/>
                <a:ahLst/>
                <a:cxnLst/>
                <a:rect l="l" t="t" r="r" b="b"/>
                <a:pathLst>
                  <a:path w="1924" h="302" extrusionOk="0">
                    <a:moveTo>
                      <a:pt x="1" y="6"/>
                    </a:moveTo>
                    <a:cubicBezTo>
                      <a:pt x="1" y="6"/>
                      <a:pt x="38" y="6"/>
                      <a:pt x="75" y="43"/>
                    </a:cubicBezTo>
                    <a:cubicBezTo>
                      <a:pt x="90" y="28"/>
                      <a:pt x="106" y="17"/>
                      <a:pt x="121" y="10"/>
                    </a:cubicBezTo>
                    <a:lnTo>
                      <a:pt x="121" y="10"/>
                    </a:lnTo>
                    <a:cubicBezTo>
                      <a:pt x="106" y="8"/>
                      <a:pt x="90" y="6"/>
                      <a:pt x="75" y="6"/>
                    </a:cubicBezTo>
                    <a:close/>
                    <a:moveTo>
                      <a:pt x="171" y="0"/>
                    </a:moveTo>
                    <a:cubicBezTo>
                      <a:pt x="154" y="0"/>
                      <a:pt x="138" y="3"/>
                      <a:pt x="121" y="10"/>
                    </a:cubicBezTo>
                    <a:lnTo>
                      <a:pt x="121" y="10"/>
                    </a:lnTo>
                    <a:cubicBezTo>
                      <a:pt x="181" y="20"/>
                      <a:pt x="246" y="43"/>
                      <a:pt x="334" y="43"/>
                    </a:cubicBezTo>
                    <a:cubicBezTo>
                      <a:pt x="269" y="22"/>
                      <a:pt x="218" y="0"/>
                      <a:pt x="171" y="0"/>
                    </a:cubicBezTo>
                    <a:close/>
                    <a:moveTo>
                      <a:pt x="334" y="43"/>
                    </a:moveTo>
                    <a:cubicBezTo>
                      <a:pt x="407" y="117"/>
                      <a:pt x="518" y="154"/>
                      <a:pt x="629" y="154"/>
                    </a:cubicBezTo>
                    <a:cubicBezTo>
                      <a:pt x="740" y="191"/>
                      <a:pt x="888" y="191"/>
                      <a:pt x="999" y="228"/>
                    </a:cubicBezTo>
                    <a:cubicBezTo>
                      <a:pt x="1147" y="228"/>
                      <a:pt x="1258" y="302"/>
                      <a:pt x="1406" y="302"/>
                    </a:cubicBezTo>
                    <a:lnTo>
                      <a:pt x="1923" y="302"/>
                    </a:lnTo>
                    <a:cubicBezTo>
                      <a:pt x="1886" y="302"/>
                      <a:pt x="1812" y="228"/>
                      <a:pt x="1701" y="228"/>
                    </a:cubicBezTo>
                    <a:cubicBezTo>
                      <a:pt x="1628" y="228"/>
                      <a:pt x="1517" y="191"/>
                      <a:pt x="1406" y="191"/>
                    </a:cubicBezTo>
                    <a:cubicBezTo>
                      <a:pt x="1295" y="191"/>
                      <a:pt x="1147" y="154"/>
                      <a:pt x="999" y="154"/>
                    </a:cubicBezTo>
                    <a:cubicBezTo>
                      <a:pt x="888" y="154"/>
                      <a:pt x="777" y="80"/>
                      <a:pt x="629" y="80"/>
                    </a:cubicBezTo>
                    <a:cubicBezTo>
                      <a:pt x="555" y="43"/>
                      <a:pt x="407" y="43"/>
                      <a:pt x="334" y="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5"/>
              <p:cNvSpPr/>
              <p:nvPr/>
            </p:nvSpPr>
            <p:spPr>
              <a:xfrm>
                <a:off x="-1830825" y="4317825"/>
                <a:ext cx="26825" cy="165475"/>
              </a:xfrm>
              <a:custGeom>
                <a:avLst/>
                <a:gdLst/>
                <a:ahLst/>
                <a:cxnLst/>
                <a:rect l="l" t="t" r="r" b="b"/>
                <a:pathLst>
                  <a:path w="1073" h="6619" extrusionOk="0">
                    <a:moveTo>
                      <a:pt x="149" y="1"/>
                    </a:moveTo>
                    <a:cubicBezTo>
                      <a:pt x="149" y="1"/>
                      <a:pt x="149" y="75"/>
                      <a:pt x="112" y="260"/>
                    </a:cubicBezTo>
                    <a:cubicBezTo>
                      <a:pt x="112" y="370"/>
                      <a:pt x="38" y="444"/>
                      <a:pt x="38" y="592"/>
                    </a:cubicBezTo>
                    <a:cubicBezTo>
                      <a:pt x="38" y="740"/>
                      <a:pt x="1" y="888"/>
                      <a:pt x="1" y="999"/>
                    </a:cubicBezTo>
                    <a:lnTo>
                      <a:pt x="1" y="2108"/>
                    </a:lnTo>
                    <a:cubicBezTo>
                      <a:pt x="1" y="2441"/>
                      <a:pt x="75" y="2847"/>
                      <a:pt x="112" y="3291"/>
                    </a:cubicBezTo>
                    <a:cubicBezTo>
                      <a:pt x="149" y="3698"/>
                      <a:pt x="223" y="4104"/>
                      <a:pt x="333" y="4511"/>
                    </a:cubicBezTo>
                    <a:cubicBezTo>
                      <a:pt x="407" y="4881"/>
                      <a:pt x="555" y="5251"/>
                      <a:pt x="666" y="5583"/>
                    </a:cubicBezTo>
                    <a:lnTo>
                      <a:pt x="777" y="5990"/>
                    </a:lnTo>
                    <a:cubicBezTo>
                      <a:pt x="851" y="6138"/>
                      <a:pt x="888" y="6249"/>
                      <a:pt x="925" y="6323"/>
                    </a:cubicBezTo>
                    <a:lnTo>
                      <a:pt x="1073" y="6618"/>
                    </a:lnTo>
                    <a:cubicBezTo>
                      <a:pt x="1073" y="6618"/>
                      <a:pt x="1036" y="6508"/>
                      <a:pt x="1036" y="6323"/>
                    </a:cubicBezTo>
                    <a:cubicBezTo>
                      <a:pt x="962" y="6249"/>
                      <a:pt x="962" y="6138"/>
                      <a:pt x="925" y="5990"/>
                    </a:cubicBezTo>
                    <a:cubicBezTo>
                      <a:pt x="888" y="5842"/>
                      <a:pt x="888" y="5731"/>
                      <a:pt x="851" y="5583"/>
                    </a:cubicBezTo>
                    <a:cubicBezTo>
                      <a:pt x="740" y="5251"/>
                      <a:pt x="703" y="4881"/>
                      <a:pt x="592" y="4511"/>
                    </a:cubicBezTo>
                    <a:cubicBezTo>
                      <a:pt x="518" y="4141"/>
                      <a:pt x="481" y="3735"/>
                      <a:pt x="444" y="3328"/>
                    </a:cubicBezTo>
                    <a:lnTo>
                      <a:pt x="297" y="2071"/>
                    </a:lnTo>
                    <a:cubicBezTo>
                      <a:pt x="223" y="1701"/>
                      <a:pt x="186" y="1332"/>
                      <a:pt x="186" y="999"/>
                    </a:cubicBezTo>
                    <a:cubicBezTo>
                      <a:pt x="186" y="851"/>
                      <a:pt x="186" y="703"/>
                      <a:pt x="149" y="592"/>
                    </a:cubicBezTo>
                    <a:lnTo>
                      <a:pt x="149" y="260"/>
                    </a:lnTo>
                    <a:lnTo>
                      <a:pt x="1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5"/>
              <p:cNvSpPr/>
              <p:nvPr/>
            </p:nvSpPr>
            <p:spPr>
              <a:xfrm>
                <a:off x="-1840050" y="4399175"/>
                <a:ext cx="31450" cy="82275"/>
              </a:xfrm>
              <a:custGeom>
                <a:avLst/>
                <a:gdLst/>
                <a:ahLst/>
                <a:cxnLst/>
                <a:rect l="l" t="t" r="r" b="b"/>
                <a:pathLst>
                  <a:path w="1258" h="3291" extrusionOk="0">
                    <a:moveTo>
                      <a:pt x="0" y="0"/>
                    </a:moveTo>
                    <a:lnTo>
                      <a:pt x="0" y="148"/>
                    </a:lnTo>
                    <a:cubicBezTo>
                      <a:pt x="0" y="222"/>
                      <a:pt x="0" y="333"/>
                      <a:pt x="37" y="518"/>
                    </a:cubicBezTo>
                    <a:cubicBezTo>
                      <a:pt x="111" y="703"/>
                      <a:pt x="111" y="887"/>
                      <a:pt x="185" y="1072"/>
                    </a:cubicBezTo>
                    <a:cubicBezTo>
                      <a:pt x="259" y="1257"/>
                      <a:pt x="333" y="1516"/>
                      <a:pt x="370" y="1738"/>
                    </a:cubicBezTo>
                    <a:cubicBezTo>
                      <a:pt x="481" y="1960"/>
                      <a:pt x="555" y="2144"/>
                      <a:pt x="666" y="2329"/>
                    </a:cubicBezTo>
                    <a:cubicBezTo>
                      <a:pt x="739" y="2514"/>
                      <a:pt x="850" y="2699"/>
                      <a:pt x="924" y="2847"/>
                    </a:cubicBezTo>
                    <a:cubicBezTo>
                      <a:pt x="1035" y="2995"/>
                      <a:pt x="1109" y="3106"/>
                      <a:pt x="1183" y="3180"/>
                    </a:cubicBezTo>
                    <a:cubicBezTo>
                      <a:pt x="1220" y="3254"/>
                      <a:pt x="1257" y="3291"/>
                      <a:pt x="1257" y="3291"/>
                    </a:cubicBezTo>
                    <a:cubicBezTo>
                      <a:pt x="1257" y="3291"/>
                      <a:pt x="1220" y="3254"/>
                      <a:pt x="1220" y="3180"/>
                    </a:cubicBezTo>
                    <a:cubicBezTo>
                      <a:pt x="1146" y="3069"/>
                      <a:pt x="1109" y="2921"/>
                      <a:pt x="1035" y="2810"/>
                    </a:cubicBezTo>
                    <a:cubicBezTo>
                      <a:pt x="924" y="2662"/>
                      <a:pt x="887" y="2477"/>
                      <a:pt x="813" y="2292"/>
                    </a:cubicBezTo>
                    <a:cubicBezTo>
                      <a:pt x="702" y="2107"/>
                      <a:pt x="629" y="1886"/>
                      <a:pt x="555" y="1664"/>
                    </a:cubicBezTo>
                    <a:cubicBezTo>
                      <a:pt x="481" y="1516"/>
                      <a:pt x="444" y="1257"/>
                      <a:pt x="333" y="1072"/>
                    </a:cubicBezTo>
                    <a:cubicBezTo>
                      <a:pt x="296" y="887"/>
                      <a:pt x="185" y="703"/>
                      <a:pt x="148" y="518"/>
                    </a:cubicBezTo>
                    <a:cubicBezTo>
                      <a:pt x="111" y="370"/>
                      <a:pt x="74" y="259"/>
                      <a:pt x="74" y="148"/>
                    </a:cubicBezTo>
                    <a:cubicBezTo>
                      <a:pt x="0" y="74"/>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5"/>
              <p:cNvSpPr/>
              <p:nvPr/>
            </p:nvSpPr>
            <p:spPr>
              <a:xfrm>
                <a:off x="-1696800" y="4151925"/>
                <a:ext cx="24050" cy="32825"/>
              </a:xfrm>
              <a:custGeom>
                <a:avLst/>
                <a:gdLst/>
                <a:ahLst/>
                <a:cxnLst/>
                <a:rect l="l" t="t" r="r" b="b"/>
                <a:pathLst>
                  <a:path w="962" h="1313" extrusionOk="0">
                    <a:moveTo>
                      <a:pt x="643" y="0"/>
                    </a:moveTo>
                    <a:cubicBezTo>
                      <a:pt x="564" y="0"/>
                      <a:pt x="481" y="19"/>
                      <a:pt x="407" y="56"/>
                    </a:cubicBezTo>
                    <a:cubicBezTo>
                      <a:pt x="333" y="130"/>
                      <a:pt x="296" y="204"/>
                      <a:pt x="222" y="241"/>
                    </a:cubicBezTo>
                    <a:cubicBezTo>
                      <a:pt x="185" y="352"/>
                      <a:pt x="185" y="389"/>
                      <a:pt x="148" y="463"/>
                    </a:cubicBezTo>
                    <a:cubicBezTo>
                      <a:pt x="111" y="611"/>
                      <a:pt x="111" y="758"/>
                      <a:pt x="37" y="906"/>
                    </a:cubicBezTo>
                    <a:cubicBezTo>
                      <a:pt x="37" y="1017"/>
                      <a:pt x="0" y="1165"/>
                      <a:pt x="111" y="1313"/>
                    </a:cubicBezTo>
                    <a:cubicBezTo>
                      <a:pt x="173" y="1301"/>
                      <a:pt x="222" y="1297"/>
                      <a:pt x="262" y="1297"/>
                    </a:cubicBezTo>
                    <a:cubicBezTo>
                      <a:pt x="341" y="1297"/>
                      <a:pt x="383" y="1313"/>
                      <a:pt x="407" y="1313"/>
                    </a:cubicBezTo>
                    <a:cubicBezTo>
                      <a:pt x="370" y="1276"/>
                      <a:pt x="333" y="1165"/>
                      <a:pt x="296" y="1128"/>
                    </a:cubicBezTo>
                    <a:cubicBezTo>
                      <a:pt x="222" y="1054"/>
                      <a:pt x="296" y="943"/>
                      <a:pt x="333" y="869"/>
                    </a:cubicBezTo>
                    <a:cubicBezTo>
                      <a:pt x="370" y="721"/>
                      <a:pt x="407" y="574"/>
                      <a:pt x="407" y="500"/>
                    </a:cubicBezTo>
                    <a:cubicBezTo>
                      <a:pt x="481" y="352"/>
                      <a:pt x="481" y="241"/>
                      <a:pt x="555" y="204"/>
                    </a:cubicBezTo>
                    <a:cubicBezTo>
                      <a:pt x="581" y="178"/>
                      <a:pt x="663" y="152"/>
                      <a:pt x="721" y="152"/>
                    </a:cubicBezTo>
                    <a:cubicBezTo>
                      <a:pt x="746" y="152"/>
                      <a:pt x="766" y="156"/>
                      <a:pt x="777" y="167"/>
                    </a:cubicBezTo>
                    <a:cubicBezTo>
                      <a:pt x="888" y="204"/>
                      <a:pt x="925" y="241"/>
                      <a:pt x="925" y="315"/>
                    </a:cubicBezTo>
                    <a:cubicBezTo>
                      <a:pt x="962" y="352"/>
                      <a:pt x="962" y="389"/>
                      <a:pt x="962" y="389"/>
                    </a:cubicBezTo>
                    <a:lnTo>
                      <a:pt x="962" y="315"/>
                    </a:lnTo>
                    <a:cubicBezTo>
                      <a:pt x="962" y="241"/>
                      <a:pt x="925" y="130"/>
                      <a:pt x="851" y="56"/>
                    </a:cubicBezTo>
                    <a:cubicBezTo>
                      <a:pt x="795" y="19"/>
                      <a:pt x="721" y="0"/>
                      <a:pt x="643" y="0"/>
                    </a:cubicBezTo>
                    <a:close/>
                    <a:moveTo>
                      <a:pt x="495" y="1297"/>
                    </a:moveTo>
                    <a:cubicBezTo>
                      <a:pt x="473" y="1297"/>
                      <a:pt x="444" y="1301"/>
                      <a:pt x="407" y="1313"/>
                    </a:cubicBezTo>
                    <a:lnTo>
                      <a:pt x="555" y="1313"/>
                    </a:lnTo>
                    <a:cubicBezTo>
                      <a:pt x="555" y="1313"/>
                      <a:pt x="539" y="1297"/>
                      <a:pt x="495" y="1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5"/>
              <p:cNvSpPr/>
              <p:nvPr/>
            </p:nvSpPr>
            <p:spPr>
              <a:xfrm>
                <a:off x="-1683850" y="4160700"/>
                <a:ext cx="4625" cy="17600"/>
              </a:xfrm>
              <a:custGeom>
                <a:avLst/>
                <a:gdLst/>
                <a:ahLst/>
                <a:cxnLst/>
                <a:rect l="l" t="t" r="r" b="b"/>
                <a:pathLst>
                  <a:path w="185" h="704" extrusionOk="0">
                    <a:moveTo>
                      <a:pt x="185" y="1"/>
                    </a:moveTo>
                    <a:cubicBezTo>
                      <a:pt x="74" y="1"/>
                      <a:pt x="37" y="1"/>
                      <a:pt x="37" y="38"/>
                    </a:cubicBezTo>
                    <a:cubicBezTo>
                      <a:pt x="0" y="75"/>
                      <a:pt x="0" y="149"/>
                      <a:pt x="0" y="186"/>
                    </a:cubicBezTo>
                    <a:lnTo>
                      <a:pt x="0" y="333"/>
                    </a:lnTo>
                    <a:lnTo>
                      <a:pt x="0" y="444"/>
                    </a:lnTo>
                    <a:cubicBezTo>
                      <a:pt x="0" y="518"/>
                      <a:pt x="0" y="555"/>
                      <a:pt x="37" y="592"/>
                    </a:cubicBezTo>
                    <a:cubicBezTo>
                      <a:pt x="37" y="629"/>
                      <a:pt x="74" y="629"/>
                      <a:pt x="74" y="703"/>
                    </a:cubicBezTo>
                    <a:lnTo>
                      <a:pt x="148" y="703"/>
                    </a:lnTo>
                    <a:lnTo>
                      <a:pt x="148" y="629"/>
                    </a:lnTo>
                    <a:lnTo>
                      <a:pt x="148" y="555"/>
                    </a:lnTo>
                    <a:lnTo>
                      <a:pt x="148" y="407"/>
                    </a:lnTo>
                    <a:lnTo>
                      <a:pt x="148" y="260"/>
                    </a:lnTo>
                    <a:lnTo>
                      <a:pt x="148" y="149"/>
                    </a:lnTo>
                    <a:lnTo>
                      <a:pt x="148" y="38"/>
                    </a:lnTo>
                    <a:lnTo>
                      <a:pt x="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5"/>
              <p:cNvSpPr/>
              <p:nvPr/>
            </p:nvSpPr>
            <p:spPr>
              <a:xfrm>
                <a:off x="-1634875" y="4162550"/>
                <a:ext cx="19425" cy="9275"/>
              </a:xfrm>
              <a:custGeom>
                <a:avLst/>
                <a:gdLst/>
                <a:ahLst/>
                <a:cxnLst/>
                <a:rect l="l" t="t" r="r" b="b"/>
                <a:pathLst>
                  <a:path w="777" h="371" extrusionOk="0">
                    <a:moveTo>
                      <a:pt x="259" y="1"/>
                    </a:moveTo>
                    <a:cubicBezTo>
                      <a:pt x="222" y="1"/>
                      <a:pt x="185" y="75"/>
                      <a:pt x="111" y="75"/>
                    </a:cubicBezTo>
                    <a:cubicBezTo>
                      <a:pt x="74" y="75"/>
                      <a:pt x="38" y="112"/>
                      <a:pt x="38" y="112"/>
                    </a:cubicBezTo>
                    <a:cubicBezTo>
                      <a:pt x="1" y="112"/>
                      <a:pt x="1" y="149"/>
                      <a:pt x="1" y="149"/>
                    </a:cubicBezTo>
                    <a:lnTo>
                      <a:pt x="74" y="149"/>
                    </a:lnTo>
                    <a:cubicBezTo>
                      <a:pt x="111" y="149"/>
                      <a:pt x="148" y="149"/>
                      <a:pt x="222" y="186"/>
                    </a:cubicBezTo>
                    <a:cubicBezTo>
                      <a:pt x="259" y="186"/>
                      <a:pt x="296" y="186"/>
                      <a:pt x="333" y="259"/>
                    </a:cubicBezTo>
                    <a:cubicBezTo>
                      <a:pt x="407" y="259"/>
                      <a:pt x="444" y="259"/>
                      <a:pt x="481" y="296"/>
                    </a:cubicBezTo>
                    <a:cubicBezTo>
                      <a:pt x="555" y="296"/>
                      <a:pt x="592" y="333"/>
                      <a:pt x="629" y="333"/>
                    </a:cubicBezTo>
                    <a:cubicBezTo>
                      <a:pt x="666" y="333"/>
                      <a:pt x="666" y="370"/>
                      <a:pt x="740" y="370"/>
                    </a:cubicBezTo>
                    <a:lnTo>
                      <a:pt x="777" y="370"/>
                    </a:lnTo>
                    <a:lnTo>
                      <a:pt x="777" y="333"/>
                    </a:lnTo>
                    <a:cubicBezTo>
                      <a:pt x="777" y="296"/>
                      <a:pt x="777" y="296"/>
                      <a:pt x="740" y="259"/>
                    </a:cubicBezTo>
                    <a:cubicBezTo>
                      <a:pt x="666" y="186"/>
                      <a:pt x="666" y="149"/>
                      <a:pt x="629" y="112"/>
                    </a:cubicBezTo>
                    <a:cubicBezTo>
                      <a:pt x="592" y="75"/>
                      <a:pt x="555" y="75"/>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5"/>
              <p:cNvSpPr/>
              <p:nvPr/>
            </p:nvSpPr>
            <p:spPr>
              <a:xfrm>
                <a:off x="-1632100" y="4171800"/>
                <a:ext cx="13900" cy="9275"/>
              </a:xfrm>
              <a:custGeom>
                <a:avLst/>
                <a:gdLst/>
                <a:ahLst/>
                <a:cxnLst/>
                <a:rect l="l" t="t" r="r" b="b"/>
                <a:pathLst>
                  <a:path w="556" h="371" extrusionOk="0">
                    <a:moveTo>
                      <a:pt x="0" y="0"/>
                    </a:moveTo>
                    <a:lnTo>
                      <a:pt x="0" y="74"/>
                    </a:lnTo>
                    <a:lnTo>
                      <a:pt x="0" y="111"/>
                    </a:lnTo>
                    <a:cubicBezTo>
                      <a:pt x="0" y="148"/>
                      <a:pt x="0" y="148"/>
                      <a:pt x="74" y="185"/>
                    </a:cubicBezTo>
                    <a:cubicBezTo>
                      <a:pt x="74" y="259"/>
                      <a:pt x="111" y="259"/>
                      <a:pt x="111" y="296"/>
                    </a:cubicBezTo>
                    <a:cubicBezTo>
                      <a:pt x="148" y="333"/>
                      <a:pt x="148" y="333"/>
                      <a:pt x="185" y="333"/>
                    </a:cubicBezTo>
                    <a:cubicBezTo>
                      <a:pt x="222" y="333"/>
                      <a:pt x="222" y="370"/>
                      <a:pt x="296" y="370"/>
                    </a:cubicBezTo>
                    <a:lnTo>
                      <a:pt x="370" y="370"/>
                    </a:lnTo>
                    <a:cubicBezTo>
                      <a:pt x="407" y="333"/>
                      <a:pt x="481" y="259"/>
                      <a:pt x="481" y="185"/>
                    </a:cubicBezTo>
                    <a:lnTo>
                      <a:pt x="555" y="185"/>
                    </a:lnTo>
                    <a:lnTo>
                      <a:pt x="555" y="148"/>
                    </a:lnTo>
                    <a:cubicBezTo>
                      <a:pt x="481" y="74"/>
                      <a:pt x="481" y="74"/>
                      <a:pt x="407" y="74"/>
                    </a:cubicBezTo>
                    <a:cubicBezTo>
                      <a:pt x="370" y="74"/>
                      <a:pt x="370" y="0"/>
                      <a:pt x="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5"/>
              <p:cNvSpPr/>
              <p:nvPr/>
            </p:nvSpPr>
            <p:spPr>
              <a:xfrm>
                <a:off x="-1404725" y="5190350"/>
                <a:ext cx="7425" cy="35125"/>
              </a:xfrm>
              <a:custGeom>
                <a:avLst/>
                <a:gdLst/>
                <a:ahLst/>
                <a:cxnLst/>
                <a:rect l="l" t="t" r="r" b="b"/>
                <a:pathLst>
                  <a:path w="297" h="1405" extrusionOk="0">
                    <a:moveTo>
                      <a:pt x="148" y="0"/>
                    </a:moveTo>
                    <a:cubicBezTo>
                      <a:pt x="111" y="0"/>
                      <a:pt x="74" y="0"/>
                      <a:pt x="74" y="37"/>
                    </a:cubicBezTo>
                    <a:cubicBezTo>
                      <a:pt x="74" y="74"/>
                      <a:pt x="0" y="111"/>
                      <a:pt x="0" y="222"/>
                    </a:cubicBezTo>
                    <a:lnTo>
                      <a:pt x="0" y="1146"/>
                    </a:lnTo>
                    <a:cubicBezTo>
                      <a:pt x="0" y="1220"/>
                      <a:pt x="0" y="1331"/>
                      <a:pt x="74" y="1368"/>
                    </a:cubicBezTo>
                    <a:cubicBezTo>
                      <a:pt x="74" y="1405"/>
                      <a:pt x="111" y="1405"/>
                      <a:pt x="148" y="1405"/>
                    </a:cubicBezTo>
                    <a:cubicBezTo>
                      <a:pt x="185" y="1405"/>
                      <a:pt x="259" y="1405"/>
                      <a:pt x="259" y="1368"/>
                    </a:cubicBezTo>
                    <a:cubicBezTo>
                      <a:pt x="259" y="1331"/>
                      <a:pt x="296" y="1220"/>
                      <a:pt x="296" y="1146"/>
                    </a:cubicBezTo>
                    <a:lnTo>
                      <a:pt x="296" y="222"/>
                    </a:lnTo>
                    <a:cubicBezTo>
                      <a:pt x="296" y="111"/>
                      <a:pt x="296" y="74"/>
                      <a:pt x="259" y="37"/>
                    </a:cubicBezTo>
                    <a:cubicBezTo>
                      <a:pt x="259" y="0"/>
                      <a:pt x="185"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5"/>
              <p:cNvSpPr/>
              <p:nvPr/>
            </p:nvSpPr>
            <p:spPr>
              <a:xfrm>
                <a:off x="-1476825" y="5190350"/>
                <a:ext cx="6500" cy="35125"/>
              </a:xfrm>
              <a:custGeom>
                <a:avLst/>
                <a:gdLst/>
                <a:ahLst/>
                <a:cxnLst/>
                <a:rect l="l" t="t" r="r" b="b"/>
                <a:pathLst>
                  <a:path w="260" h="1405" extrusionOk="0">
                    <a:moveTo>
                      <a:pt x="111" y="0"/>
                    </a:moveTo>
                    <a:cubicBezTo>
                      <a:pt x="111" y="0"/>
                      <a:pt x="74" y="0"/>
                      <a:pt x="37" y="37"/>
                    </a:cubicBezTo>
                    <a:cubicBezTo>
                      <a:pt x="37" y="74"/>
                      <a:pt x="1" y="111"/>
                      <a:pt x="1" y="222"/>
                    </a:cubicBezTo>
                    <a:lnTo>
                      <a:pt x="1" y="1146"/>
                    </a:lnTo>
                    <a:cubicBezTo>
                      <a:pt x="1" y="1220"/>
                      <a:pt x="1" y="1331"/>
                      <a:pt x="37" y="1368"/>
                    </a:cubicBezTo>
                    <a:cubicBezTo>
                      <a:pt x="37" y="1405"/>
                      <a:pt x="74" y="1405"/>
                      <a:pt x="111" y="1405"/>
                    </a:cubicBezTo>
                    <a:cubicBezTo>
                      <a:pt x="185" y="1405"/>
                      <a:pt x="222" y="1405"/>
                      <a:pt x="222" y="1368"/>
                    </a:cubicBezTo>
                    <a:cubicBezTo>
                      <a:pt x="222" y="1331"/>
                      <a:pt x="259" y="1220"/>
                      <a:pt x="259" y="1146"/>
                    </a:cubicBezTo>
                    <a:lnTo>
                      <a:pt x="259" y="222"/>
                    </a:lnTo>
                    <a:cubicBezTo>
                      <a:pt x="259" y="111"/>
                      <a:pt x="259" y="74"/>
                      <a:pt x="222" y="37"/>
                    </a:cubicBezTo>
                    <a:cubicBezTo>
                      <a:pt x="222" y="0"/>
                      <a:pt x="185"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5"/>
              <p:cNvSpPr/>
              <p:nvPr/>
            </p:nvSpPr>
            <p:spPr>
              <a:xfrm>
                <a:off x="-1484225" y="5075725"/>
                <a:ext cx="12975" cy="26825"/>
              </a:xfrm>
              <a:custGeom>
                <a:avLst/>
                <a:gdLst/>
                <a:ahLst/>
                <a:cxnLst/>
                <a:rect l="l" t="t" r="r" b="b"/>
                <a:pathLst>
                  <a:path w="519" h="1073" extrusionOk="0">
                    <a:moveTo>
                      <a:pt x="1" y="1"/>
                    </a:moveTo>
                    <a:lnTo>
                      <a:pt x="1" y="1073"/>
                    </a:lnTo>
                    <a:lnTo>
                      <a:pt x="297" y="1073"/>
                    </a:lnTo>
                    <a:cubicBezTo>
                      <a:pt x="333" y="1073"/>
                      <a:pt x="333" y="999"/>
                      <a:pt x="370" y="999"/>
                    </a:cubicBezTo>
                    <a:cubicBezTo>
                      <a:pt x="407" y="999"/>
                      <a:pt x="407" y="962"/>
                      <a:pt x="407" y="925"/>
                    </a:cubicBezTo>
                    <a:cubicBezTo>
                      <a:pt x="407" y="888"/>
                      <a:pt x="481" y="814"/>
                      <a:pt x="481" y="777"/>
                    </a:cubicBezTo>
                    <a:lnTo>
                      <a:pt x="481" y="592"/>
                    </a:lnTo>
                    <a:lnTo>
                      <a:pt x="481" y="407"/>
                    </a:lnTo>
                    <a:cubicBezTo>
                      <a:pt x="518" y="223"/>
                      <a:pt x="481" y="149"/>
                      <a:pt x="407" y="75"/>
                    </a:cubicBezTo>
                    <a:cubicBezTo>
                      <a:pt x="333" y="38"/>
                      <a:pt x="223"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5"/>
              <p:cNvSpPr/>
              <p:nvPr/>
            </p:nvSpPr>
            <p:spPr>
              <a:xfrm>
                <a:off x="-1993500" y="5075725"/>
                <a:ext cx="13900" cy="26825"/>
              </a:xfrm>
              <a:custGeom>
                <a:avLst/>
                <a:gdLst/>
                <a:ahLst/>
                <a:cxnLst/>
                <a:rect l="l" t="t" r="r" b="b"/>
                <a:pathLst>
                  <a:path w="556" h="1073" extrusionOk="0">
                    <a:moveTo>
                      <a:pt x="1" y="1"/>
                    </a:moveTo>
                    <a:lnTo>
                      <a:pt x="1" y="1073"/>
                    </a:lnTo>
                    <a:lnTo>
                      <a:pt x="260" y="1073"/>
                    </a:lnTo>
                    <a:cubicBezTo>
                      <a:pt x="334" y="1073"/>
                      <a:pt x="334" y="999"/>
                      <a:pt x="371" y="999"/>
                    </a:cubicBezTo>
                    <a:cubicBezTo>
                      <a:pt x="408" y="999"/>
                      <a:pt x="408" y="962"/>
                      <a:pt x="408" y="925"/>
                    </a:cubicBezTo>
                    <a:cubicBezTo>
                      <a:pt x="408" y="888"/>
                      <a:pt x="445" y="814"/>
                      <a:pt x="445" y="777"/>
                    </a:cubicBezTo>
                    <a:lnTo>
                      <a:pt x="445" y="592"/>
                    </a:lnTo>
                    <a:lnTo>
                      <a:pt x="445" y="407"/>
                    </a:lnTo>
                    <a:cubicBezTo>
                      <a:pt x="555" y="223"/>
                      <a:pt x="518" y="149"/>
                      <a:pt x="408" y="75"/>
                    </a:cubicBezTo>
                    <a:cubicBezTo>
                      <a:pt x="334" y="38"/>
                      <a:pt x="223"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5"/>
              <p:cNvSpPr/>
              <p:nvPr/>
            </p:nvSpPr>
            <p:spPr>
              <a:xfrm>
                <a:off x="-1549850" y="5075725"/>
                <a:ext cx="13900" cy="26825"/>
              </a:xfrm>
              <a:custGeom>
                <a:avLst/>
                <a:gdLst/>
                <a:ahLst/>
                <a:cxnLst/>
                <a:rect l="l" t="t" r="r" b="b"/>
                <a:pathLst>
                  <a:path w="556" h="1073" extrusionOk="0">
                    <a:moveTo>
                      <a:pt x="1" y="1"/>
                    </a:moveTo>
                    <a:lnTo>
                      <a:pt x="1" y="1073"/>
                    </a:lnTo>
                    <a:lnTo>
                      <a:pt x="260" y="1073"/>
                    </a:lnTo>
                    <a:cubicBezTo>
                      <a:pt x="334" y="1073"/>
                      <a:pt x="334" y="999"/>
                      <a:pt x="371" y="999"/>
                    </a:cubicBezTo>
                    <a:cubicBezTo>
                      <a:pt x="408" y="999"/>
                      <a:pt x="408" y="962"/>
                      <a:pt x="408" y="925"/>
                    </a:cubicBezTo>
                    <a:cubicBezTo>
                      <a:pt x="408" y="888"/>
                      <a:pt x="444" y="814"/>
                      <a:pt x="444" y="777"/>
                    </a:cubicBezTo>
                    <a:lnTo>
                      <a:pt x="444" y="592"/>
                    </a:lnTo>
                    <a:lnTo>
                      <a:pt x="444" y="407"/>
                    </a:lnTo>
                    <a:cubicBezTo>
                      <a:pt x="555" y="223"/>
                      <a:pt x="518" y="149"/>
                      <a:pt x="408" y="75"/>
                    </a:cubicBezTo>
                    <a:cubicBezTo>
                      <a:pt x="334" y="38"/>
                      <a:pt x="223"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5"/>
              <p:cNvSpPr/>
              <p:nvPr/>
            </p:nvSpPr>
            <p:spPr>
              <a:xfrm>
                <a:off x="-1956525" y="5190350"/>
                <a:ext cx="5575" cy="13200"/>
              </a:xfrm>
              <a:custGeom>
                <a:avLst/>
                <a:gdLst/>
                <a:ahLst/>
                <a:cxnLst/>
                <a:rect l="l" t="t" r="r" b="b"/>
                <a:pathLst>
                  <a:path w="223" h="528" extrusionOk="0">
                    <a:moveTo>
                      <a:pt x="1" y="0"/>
                    </a:moveTo>
                    <a:lnTo>
                      <a:pt x="1" y="518"/>
                    </a:lnTo>
                    <a:lnTo>
                      <a:pt x="149" y="518"/>
                    </a:lnTo>
                    <a:cubicBezTo>
                      <a:pt x="149" y="525"/>
                      <a:pt x="150" y="528"/>
                      <a:pt x="152" y="528"/>
                    </a:cubicBezTo>
                    <a:cubicBezTo>
                      <a:pt x="161" y="528"/>
                      <a:pt x="186" y="474"/>
                      <a:pt x="186" y="444"/>
                    </a:cubicBezTo>
                    <a:cubicBezTo>
                      <a:pt x="186" y="407"/>
                      <a:pt x="223" y="370"/>
                      <a:pt x="223" y="259"/>
                    </a:cubicBezTo>
                    <a:lnTo>
                      <a:pt x="223" y="185"/>
                    </a:lnTo>
                    <a:cubicBezTo>
                      <a:pt x="223" y="74"/>
                      <a:pt x="223" y="37"/>
                      <a:pt x="186" y="37"/>
                    </a:cubicBezTo>
                    <a:cubicBezTo>
                      <a:pt x="186" y="0"/>
                      <a:pt x="149" y="0"/>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5"/>
              <p:cNvSpPr/>
              <p:nvPr/>
            </p:nvSpPr>
            <p:spPr>
              <a:xfrm>
                <a:off x="-1825275" y="5191275"/>
                <a:ext cx="7425" cy="36050"/>
              </a:xfrm>
              <a:custGeom>
                <a:avLst/>
                <a:gdLst/>
                <a:ahLst/>
                <a:cxnLst/>
                <a:rect l="l" t="t" r="r" b="b"/>
                <a:pathLst>
                  <a:path w="297" h="1442" extrusionOk="0">
                    <a:moveTo>
                      <a:pt x="148" y="0"/>
                    </a:moveTo>
                    <a:cubicBezTo>
                      <a:pt x="111" y="0"/>
                      <a:pt x="75" y="0"/>
                      <a:pt x="75" y="37"/>
                    </a:cubicBezTo>
                    <a:cubicBezTo>
                      <a:pt x="75" y="74"/>
                      <a:pt x="1" y="148"/>
                      <a:pt x="1" y="222"/>
                    </a:cubicBezTo>
                    <a:lnTo>
                      <a:pt x="1" y="1146"/>
                    </a:lnTo>
                    <a:cubicBezTo>
                      <a:pt x="1" y="1257"/>
                      <a:pt x="1" y="1331"/>
                      <a:pt x="75" y="1368"/>
                    </a:cubicBezTo>
                    <a:cubicBezTo>
                      <a:pt x="75" y="1368"/>
                      <a:pt x="111" y="1442"/>
                      <a:pt x="148" y="1442"/>
                    </a:cubicBezTo>
                    <a:cubicBezTo>
                      <a:pt x="222" y="1442"/>
                      <a:pt x="259" y="1442"/>
                      <a:pt x="259" y="1368"/>
                    </a:cubicBezTo>
                    <a:cubicBezTo>
                      <a:pt x="259" y="1331"/>
                      <a:pt x="296" y="1257"/>
                      <a:pt x="296" y="1146"/>
                    </a:cubicBezTo>
                    <a:lnTo>
                      <a:pt x="296" y="222"/>
                    </a:lnTo>
                    <a:cubicBezTo>
                      <a:pt x="296" y="148"/>
                      <a:pt x="296" y="74"/>
                      <a:pt x="259" y="37"/>
                    </a:cubicBezTo>
                    <a:cubicBezTo>
                      <a:pt x="259" y="0"/>
                      <a:pt x="185"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5"/>
              <p:cNvSpPr/>
              <p:nvPr/>
            </p:nvSpPr>
            <p:spPr>
              <a:xfrm>
                <a:off x="-1864100" y="5076650"/>
                <a:ext cx="13900" cy="32375"/>
              </a:xfrm>
              <a:custGeom>
                <a:avLst/>
                <a:gdLst/>
                <a:ahLst/>
                <a:cxnLst/>
                <a:rect l="l" t="t" r="r" b="b"/>
                <a:pathLst>
                  <a:path w="556" h="1295" extrusionOk="0">
                    <a:moveTo>
                      <a:pt x="1" y="1"/>
                    </a:moveTo>
                    <a:lnTo>
                      <a:pt x="1" y="1295"/>
                    </a:lnTo>
                    <a:lnTo>
                      <a:pt x="75" y="1295"/>
                    </a:lnTo>
                    <a:cubicBezTo>
                      <a:pt x="223" y="1295"/>
                      <a:pt x="334" y="1258"/>
                      <a:pt x="407" y="1147"/>
                    </a:cubicBezTo>
                    <a:cubicBezTo>
                      <a:pt x="518" y="1073"/>
                      <a:pt x="555" y="925"/>
                      <a:pt x="555" y="777"/>
                    </a:cubicBezTo>
                    <a:lnTo>
                      <a:pt x="555" y="407"/>
                    </a:lnTo>
                    <a:cubicBezTo>
                      <a:pt x="555" y="296"/>
                      <a:pt x="518" y="186"/>
                      <a:pt x="444" y="112"/>
                    </a:cubicBezTo>
                    <a:cubicBezTo>
                      <a:pt x="407" y="1"/>
                      <a:pt x="260"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5"/>
              <p:cNvSpPr/>
              <p:nvPr/>
            </p:nvSpPr>
            <p:spPr>
              <a:xfrm>
                <a:off x="-1957450" y="5208825"/>
                <a:ext cx="6500" cy="16650"/>
              </a:xfrm>
              <a:custGeom>
                <a:avLst/>
                <a:gdLst/>
                <a:ahLst/>
                <a:cxnLst/>
                <a:rect l="l" t="t" r="r" b="b"/>
                <a:pathLst>
                  <a:path w="260" h="666" extrusionOk="0">
                    <a:moveTo>
                      <a:pt x="1" y="1"/>
                    </a:moveTo>
                    <a:lnTo>
                      <a:pt x="1" y="666"/>
                    </a:lnTo>
                    <a:lnTo>
                      <a:pt x="75" y="666"/>
                    </a:lnTo>
                    <a:cubicBezTo>
                      <a:pt x="112" y="666"/>
                      <a:pt x="186" y="666"/>
                      <a:pt x="223" y="629"/>
                    </a:cubicBezTo>
                    <a:cubicBezTo>
                      <a:pt x="260" y="592"/>
                      <a:pt x="260" y="555"/>
                      <a:pt x="260" y="407"/>
                    </a:cubicBezTo>
                    <a:lnTo>
                      <a:pt x="260" y="259"/>
                    </a:lnTo>
                    <a:cubicBezTo>
                      <a:pt x="260" y="185"/>
                      <a:pt x="260" y="74"/>
                      <a:pt x="223" y="37"/>
                    </a:cubicBezTo>
                    <a:cubicBezTo>
                      <a:pt x="223" y="37"/>
                      <a:pt x="186"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5"/>
              <p:cNvSpPr/>
              <p:nvPr/>
            </p:nvSpPr>
            <p:spPr>
              <a:xfrm>
                <a:off x="-1744850" y="5072950"/>
                <a:ext cx="14800" cy="56425"/>
              </a:xfrm>
              <a:custGeom>
                <a:avLst/>
                <a:gdLst/>
                <a:ahLst/>
                <a:cxnLst/>
                <a:rect l="l" t="t" r="r" b="b"/>
                <a:pathLst>
                  <a:path w="592" h="2257" extrusionOk="0">
                    <a:moveTo>
                      <a:pt x="259" y="1"/>
                    </a:moveTo>
                    <a:cubicBezTo>
                      <a:pt x="111" y="1"/>
                      <a:pt x="74" y="75"/>
                      <a:pt x="37" y="186"/>
                    </a:cubicBezTo>
                    <a:cubicBezTo>
                      <a:pt x="0" y="297"/>
                      <a:pt x="0" y="518"/>
                      <a:pt x="0" y="851"/>
                    </a:cubicBezTo>
                    <a:lnTo>
                      <a:pt x="0" y="1480"/>
                    </a:lnTo>
                    <a:cubicBezTo>
                      <a:pt x="0" y="1775"/>
                      <a:pt x="0" y="1960"/>
                      <a:pt x="37" y="2071"/>
                    </a:cubicBezTo>
                    <a:cubicBezTo>
                      <a:pt x="74" y="2182"/>
                      <a:pt x="185" y="2256"/>
                      <a:pt x="259" y="2256"/>
                    </a:cubicBezTo>
                    <a:cubicBezTo>
                      <a:pt x="370" y="2256"/>
                      <a:pt x="407" y="2256"/>
                      <a:pt x="444" y="2219"/>
                    </a:cubicBezTo>
                    <a:cubicBezTo>
                      <a:pt x="481" y="2182"/>
                      <a:pt x="555" y="2071"/>
                      <a:pt x="555" y="1997"/>
                    </a:cubicBezTo>
                    <a:cubicBezTo>
                      <a:pt x="555" y="1849"/>
                      <a:pt x="592" y="1664"/>
                      <a:pt x="592" y="1443"/>
                    </a:cubicBezTo>
                    <a:lnTo>
                      <a:pt x="592" y="851"/>
                    </a:lnTo>
                    <a:cubicBezTo>
                      <a:pt x="592" y="592"/>
                      <a:pt x="555" y="407"/>
                      <a:pt x="481" y="297"/>
                    </a:cubicBezTo>
                    <a:cubicBezTo>
                      <a:pt x="444" y="75"/>
                      <a:pt x="370"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5"/>
              <p:cNvSpPr/>
              <p:nvPr/>
            </p:nvSpPr>
            <p:spPr>
              <a:xfrm>
                <a:off x="-2377050" y="3837200"/>
                <a:ext cx="1476075" cy="1457600"/>
              </a:xfrm>
              <a:custGeom>
                <a:avLst/>
                <a:gdLst/>
                <a:ahLst/>
                <a:cxnLst/>
                <a:rect l="l" t="t" r="r" b="b"/>
                <a:pathLst>
                  <a:path w="59043" h="58304" extrusionOk="0">
                    <a:moveTo>
                      <a:pt x="29503" y="2552"/>
                    </a:moveTo>
                    <a:lnTo>
                      <a:pt x="41222" y="7913"/>
                    </a:lnTo>
                    <a:lnTo>
                      <a:pt x="41740" y="8135"/>
                    </a:lnTo>
                    <a:lnTo>
                      <a:pt x="43958" y="9133"/>
                    </a:lnTo>
                    <a:lnTo>
                      <a:pt x="44402" y="9392"/>
                    </a:lnTo>
                    <a:lnTo>
                      <a:pt x="44698" y="9502"/>
                    </a:lnTo>
                    <a:lnTo>
                      <a:pt x="44919" y="9613"/>
                    </a:lnTo>
                    <a:lnTo>
                      <a:pt x="45289" y="9798"/>
                    </a:lnTo>
                    <a:lnTo>
                      <a:pt x="45511" y="9872"/>
                    </a:lnTo>
                    <a:lnTo>
                      <a:pt x="46990" y="10575"/>
                    </a:lnTo>
                    <a:lnTo>
                      <a:pt x="47212" y="10685"/>
                    </a:lnTo>
                    <a:lnTo>
                      <a:pt x="48580" y="11277"/>
                    </a:lnTo>
                    <a:lnTo>
                      <a:pt x="48764" y="11351"/>
                    </a:lnTo>
                    <a:lnTo>
                      <a:pt x="48912" y="11425"/>
                    </a:lnTo>
                    <a:lnTo>
                      <a:pt x="49097" y="11499"/>
                    </a:lnTo>
                    <a:lnTo>
                      <a:pt x="50391" y="12090"/>
                    </a:lnTo>
                    <a:lnTo>
                      <a:pt x="50613" y="12201"/>
                    </a:lnTo>
                    <a:lnTo>
                      <a:pt x="50687" y="12238"/>
                    </a:lnTo>
                    <a:lnTo>
                      <a:pt x="51057" y="12386"/>
                    </a:lnTo>
                    <a:lnTo>
                      <a:pt x="51168" y="12423"/>
                    </a:lnTo>
                    <a:lnTo>
                      <a:pt x="53016" y="13273"/>
                    </a:lnTo>
                    <a:cubicBezTo>
                      <a:pt x="55382" y="24069"/>
                      <a:pt x="54088" y="35086"/>
                      <a:pt x="49467" y="44957"/>
                    </a:cubicBezTo>
                    <a:cubicBezTo>
                      <a:pt x="49393" y="44994"/>
                      <a:pt x="49393" y="45105"/>
                      <a:pt x="49356" y="45142"/>
                    </a:cubicBezTo>
                    <a:cubicBezTo>
                      <a:pt x="49356" y="45179"/>
                      <a:pt x="49319" y="45253"/>
                      <a:pt x="49319" y="45290"/>
                    </a:cubicBezTo>
                    <a:cubicBezTo>
                      <a:pt x="49282" y="45327"/>
                      <a:pt x="49282" y="45438"/>
                      <a:pt x="49208" y="45475"/>
                    </a:cubicBezTo>
                    <a:cubicBezTo>
                      <a:pt x="48838" y="46251"/>
                      <a:pt x="48432" y="47028"/>
                      <a:pt x="48025" y="47841"/>
                    </a:cubicBezTo>
                    <a:lnTo>
                      <a:pt x="38376" y="47841"/>
                    </a:lnTo>
                    <a:lnTo>
                      <a:pt x="37377" y="45438"/>
                    </a:lnTo>
                    <a:lnTo>
                      <a:pt x="29429" y="45438"/>
                    </a:lnTo>
                    <a:cubicBezTo>
                      <a:pt x="29909" y="45697"/>
                      <a:pt x="30353" y="46030"/>
                      <a:pt x="30538" y="46103"/>
                    </a:cubicBezTo>
                    <a:cubicBezTo>
                      <a:pt x="30686" y="46103"/>
                      <a:pt x="30982" y="46177"/>
                      <a:pt x="31240" y="46251"/>
                    </a:cubicBezTo>
                    <a:cubicBezTo>
                      <a:pt x="31758" y="46362"/>
                      <a:pt x="32202" y="46547"/>
                      <a:pt x="32275" y="46954"/>
                    </a:cubicBezTo>
                    <a:lnTo>
                      <a:pt x="32275" y="46991"/>
                    </a:lnTo>
                    <a:cubicBezTo>
                      <a:pt x="32312" y="47582"/>
                      <a:pt x="32091" y="47952"/>
                      <a:pt x="30834" y="48137"/>
                    </a:cubicBezTo>
                    <a:cubicBezTo>
                      <a:pt x="30131" y="48248"/>
                      <a:pt x="28837" y="48285"/>
                      <a:pt x="26989" y="48285"/>
                    </a:cubicBezTo>
                    <a:lnTo>
                      <a:pt x="25917" y="48285"/>
                    </a:lnTo>
                    <a:cubicBezTo>
                      <a:pt x="25621" y="48285"/>
                      <a:pt x="25325" y="48285"/>
                      <a:pt x="25140" y="48100"/>
                    </a:cubicBezTo>
                    <a:cubicBezTo>
                      <a:pt x="24955" y="47915"/>
                      <a:pt x="24955" y="47656"/>
                      <a:pt x="24955" y="47323"/>
                    </a:cubicBezTo>
                    <a:cubicBezTo>
                      <a:pt x="24955" y="46806"/>
                      <a:pt x="25140" y="46214"/>
                      <a:pt x="25251" y="45919"/>
                    </a:cubicBezTo>
                    <a:cubicBezTo>
                      <a:pt x="25177" y="45808"/>
                      <a:pt x="25140" y="45623"/>
                      <a:pt x="25103" y="45438"/>
                    </a:cubicBezTo>
                    <a:lnTo>
                      <a:pt x="18855" y="45438"/>
                    </a:lnTo>
                    <a:cubicBezTo>
                      <a:pt x="18818" y="45845"/>
                      <a:pt x="18596" y="46251"/>
                      <a:pt x="18301" y="46473"/>
                    </a:cubicBezTo>
                    <a:cubicBezTo>
                      <a:pt x="18042" y="46732"/>
                      <a:pt x="17524" y="46769"/>
                      <a:pt x="16674" y="46806"/>
                    </a:cubicBezTo>
                    <a:cubicBezTo>
                      <a:pt x="16304" y="46806"/>
                      <a:pt x="15934" y="46843"/>
                      <a:pt x="15676" y="46917"/>
                    </a:cubicBezTo>
                    <a:cubicBezTo>
                      <a:pt x="15528" y="46954"/>
                      <a:pt x="15343" y="46991"/>
                      <a:pt x="15121" y="47028"/>
                    </a:cubicBezTo>
                    <a:cubicBezTo>
                      <a:pt x="14603" y="47176"/>
                      <a:pt x="14049" y="47360"/>
                      <a:pt x="13605" y="47360"/>
                    </a:cubicBezTo>
                    <a:cubicBezTo>
                      <a:pt x="13051" y="47360"/>
                      <a:pt x="12792" y="47102"/>
                      <a:pt x="12718" y="46917"/>
                    </a:cubicBezTo>
                    <a:cubicBezTo>
                      <a:pt x="12496" y="46399"/>
                      <a:pt x="12570" y="45845"/>
                      <a:pt x="12755" y="45438"/>
                    </a:cubicBezTo>
                    <a:lnTo>
                      <a:pt x="9760" y="45438"/>
                    </a:lnTo>
                    <a:cubicBezTo>
                      <a:pt x="9095" y="44033"/>
                      <a:pt x="8503" y="42665"/>
                      <a:pt x="7949" y="41223"/>
                    </a:cubicBezTo>
                    <a:cubicBezTo>
                      <a:pt x="7875" y="40891"/>
                      <a:pt x="7727" y="40632"/>
                      <a:pt x="7616" y="40299"/>
                    </a:cubicBezTo>
                    <a:cubicBezTo>
                      <a:pt x="7061" y="38783"/>
                      <a:pt x="6618" y="37230"/>
                      <a:pt x="6248" y="35678"/>
                    </a:cubicBezTo>
                    <a:cubicBezTo>
                      <a:pt x="6137" y="35308"/>
                      <a:pt x="6063" y="34975"/>
                      <a:pt x="6026" y="34606"/>
                    </a:cubicBezTo>
                    <a:cubicBezTo>
                      <a:pt x="5694" y="33090"/>
                      <a:pt x="5398" y="31574"/>
                      <a:pt x="5213" y="30021"/>
                    </a:cubicBezTo>
                    <a:cubicBezTo>
                      <a:pt x="5176" y="29651"/>
                      <a:pt x="5139" y="29356"/>
                      <a:pt x="5102" y="28986"/>
                    </a:cubicBezTo>
                    <a:cubicBezTo>
                      <a:pt x="4954" y="27433"/>
                      <a:pt x="4843" y="25917"/>
                      <a:pt x="4806" y="24402"/>
                    </a:cubicBezTo>
                    <a:lnTo>
                      <a:pt x="4806" y="23329"/>
                    </a:lnTo>
                    <a:cubicBezTo>
                      <a:pt x="4806" y="21814"/>
                      <a:pt x="4917" y="20335"/>
                      <a:pt x="5028" y="18819"/>
                    </a:cubicBezTo>
                    <a:lnTo>
                      <a:pt x="5176" y="17710"/>
                    </a:lnTo>
                    <a:cubicBezTo>
                      <a:pt x="5361" y="16157"/>
                      <a:pt x="5657" y="14678"/>
                      <a:pt x="5952" y="13200"/>
                    </a:cubicBezTo>
                    <a:lnTo>
                      <a:pt x="8281" y="12164"/>
                    </a:lnTo>
                    <a:lnTo>
                      <a:pt x="18153" y="7654"/>
                    </a:lnTo>
                    <a:lnTo>
                      <a:pt x="20260" y="6730"/>
                    </a:lnTo>
                    <a:lnTo>
                      <a:pt x="29503" y="2552"/>
                    </a:lnTo>
                    <a:close/>
                    <a:moveTo>
                      <a:pt x="19447" y="49061"/>
                    </a:moveTo>
                    <a:lnTo>
                      <a:pt x="18670" y="51094"/>
                    </a:lnTo>
                    <a:lnTo>
                      <a:pt x="18670" y="52019"/>
                    </a:lnTo>
                    <a:lnTo>
                      <a:pt x="17709" y="52019"/>
                    </a:lnTo>
                    <a:lnTo>
                      <a:pt x="17709" y="51094"/>
                    </a:lnTo>
                    <a:lnTo>
                      <a:pt x="16822" y="49061"/>
                    </a:lnTo>
                    <a:lnTo>
                      <a:pt x="17820" y="49061"/>
                    </a:lnTo>
                    <a:lnTo>
                      <a:pt x="18116" y="49874"/>
                    </a:lnTo>
                    <a:lnTo>
                      <a:pt x="18301" y="50503"/>
                    </a:lnTo>
                    <a:lnTo>
                      <a:pt x="18448" y="49874"/>
                    </a:lnTo>
                    <a:lnTo>
                      <a:pt x="18670" y="49061"/>
                    </a:lnTo>
                    <a:close/>
                    <a:moveTo>
                      <a:pt x="20925" y="49061"/>
                    </a:moveTo>
                    <a:cubicBezTo>
                      <a:pt x="21295" y="49061"/>
                      <a:pt x="21517" y="49172"/>
                      <a:pt x="21702" y="49357"/>
                    </a:cubicBezTo>
                    <a:cubicBezTo>
                      <a:pt x="21887" y="49542"/>
                      <a:pt x="21998" y="49764"/>
                      <a:pt x="21998" y="50133"/>
                    </a:cubicBezTo>
                    <a:cubicBezTo>
                      <a:pt x="21998" y="50318"/>
                      <a:pt x="21961" y="50503"/>
                      <a:pt x="21924" y="50651"/>
                    </a:cubicBezTo>
                    <a:cubicBezTo>
                      <a:pt x="21850" y="50836"/>
                      <a:pt x="21776" y="50984"/>
                      <a:pt x="21665" y="51058"/>
                    </a:cubicBezTo>
                    <a:cubicBezTo>
                      <a:pt x="21591" y="51168"/>
                      <a:pt x="21443" y="51242"/>
                      <a:pt x="21369" y="51279"/>
                    </a:cubicBezTo>
                    <a:cubicBezTo>
                      <a:pt x="21221" y="51353"/>
                      <a:pt x="21073" y="51390"/>
                      <a:pt x="20925" y="51390"/>
                    </a:cubicBezTo>
                    <a:lnTo>
                      <a:pt x="20556" y="51390"/>
                    </a:lnTo>
                    <a:lnTo>
                      <a:pt x="20556" y="52019"/>
                    </a:lnTo>
                    <a:lnTo>
                      <a:pt x="19668" y="52019"/>
                    </a:lnTo>
                    <a:lnTo>
                      <a:pt x="19668" y="49061"/>
                    </a:lnTo>
                    <a:close/>
                    <a:moveTo>
                      <a:pt x="24216" y="49024"/>
                    </a:moveTo>
                    <a:lnTo>
                      <a:pt x="24216" y="49727"/>
                    </a:lnTo>
                    <a:lnTo>
                      <a:pt x="23624" y="49727"/>
                    </a:lnTo>
                    <a:lnTo>
                      <a:pt x="23624" y="52019"/>
                    </a:lnTo>
                    <a:lnTo>
                      <a:pt x="22700" y="52019"/>
                    </a:lnTo>
                    <a:lnTo>
                      <a:pt x="22700" y="49727"/>
                    </a:lnTo>
                    <a:lnTo>
                      <a:pt x="22035" y="49727"/>
                    </a:lnTo>
                    <a:lnTo>
                      <a:pt x="22035" y="49024"/>
                    </a:lnTo>
                    <a:close/>
                    <a:moveTo>
                      <a:pt x="33422" y="49061"/>
                    </a:moveTo>
                    <a:cubicBezTo>
                      <a:pt x="33791" y="49061"/>
                      <a:pt x="34124" y="49172"/>
                      <a:pt x="34309" y="49320"/>
                    </a:cubicBezTo>
                    <a:cubicBezTo>
                      <a:pt x="34494" y="49431"/>
                      <a:pt x="34568" y="49727"/>
                      <a:pt x="34568" y="50059"/>
                    </a:cubicBezTo>
                    <a:cubicBezTo>
                      <a:pt x="34568" y="50244"/>
                      <a:pt x="34531" y="50429"/>
                      <a:pt x="34420" y="50540"/>
                    </a:cubicBezTo>
                    <a:cubicBezTo>
                      <a:pt x="34346" y="50688"/>
                      <a:pt x="34198" y="50836"/>
                      <a:pt x="34050" y="50910"/>
                    </a:cubicBezTo>
                    <a:cubicBezTo>
                      <a:pt x="34087" y="50910"/>
                      <a:pt x="34198" y="50984"/>
                      <a:pt x="34235" y="51021"/>
                    </a:cubicBezTo>
                    <a:cubicBezTo>
                      <a:pt x="34272" y="51058"/>
                      <a:pt x="34346" y="51168"/>
                      <a:pt x="34383" y="51242"/>
                    </a:cubicBezTo>
                    <a:cubicBezTo>
                      <a:pt x="34420" y="51353"/>
                      <a:pt x="34420" y="51427"/>
                      <a:pt x="34457" y="51538"/>
                    </a:cubicBezTo>
                    <a:cubicBezTo>
                      <a:pt x="34531" y="51612"/>
                      <a:pt x="34531" y="51723"/>
                      <a:pt x="34568" y="51797"/>
                    </a:cubicBezTo>
                    <a:cubicBezTo>
                      <a:pt x="34605" y="51908"/>
                      <a:pt x="34605" y="51945"/>
                      <a:pt x="34642" y="51982"/>
                    </a:cubicBezTo>
                    <a:lnTo>
                      <a:pt x="33643" y="51982"/>
                    </a:lnTo>
                    <a:cubicBezTo>
                      <a:pt x="33643" y="51945"/>
                      <a:pt x="33606" y="51908"/>
                      <a:pt x="33606" y="51797"/>
                    </a:cubicBezTo>
                    <a:cubicBezTo>
                      <a:pt x="33606" y="51723"/>
                      <a:pt x="33532" y="51575"/>
                      <a:pt x="33532" y="51427"/>
                    </a:cubicBezTo>
                    <a:cubicBezTo>
                      <a:pt x="33532" y="51279"/>
                      <a:pt x="33496" y="51168"/>
                      <a:pt x="33459" y="51058"/>
                    </a:cubicBezTo>
                    <a:lnTo>
                      <a:pt x="33126" y="51058"/>
                    </a:lnTo>
                    <a:lnTo>
                      <a:pt x="33126" y="52019"/>
                    </a:lnTo>
                    <a:lnTo>
                      <a:pt x="32275" y="52019"/>
                    </a:lnTo>
                    <a:lnTo>
                      <a:pt x="32275" y="49061"/>
                    </a:lnTo>
                    <a:close/>
                    <a:moveTo>
                      <a:pt x="36046" y="49061"/>
                    </a:moveTo>
                    <a:cubicBezTo>
                      <a:pt x="36416" y="49061"/>
                      <a:pt x="36749" y="49172"/>
                      <a:pt x="36934" y="49320"/>
                    </a:cubicBezTo>
                    <a:cubicBezTo>
                      <a:pt x="37119" y="49431"/>
                      <a:pt x="37193" y="49727"/>
                      <a:pt x="37193" y="50059"/>
                    </a:cubicBezTo>
                    <a:cubicBezTo>
                      <a:pt x="37193" y="50244"/>
                      <a:pt x="37156" y="50429"/>
                      <a:pt x="37082" y="50540"/>
                    </a:cubicBezTo>
                    <a:cubicBezTo>
                      <a:pt x="36971" y="50688"/>
                      <a:pt x="36823" y="50836"/>
                      <a:pt x="36712" y="50910"/>
                    </a:cubicBezTo>
                    <a:cubicBezTo>
                      <a:pt x="36749" y="50910"/>
                      <a:pt x="36786" y="50984"/>
                      <a:pt x="36860" y="51021"/>
                    </a:cubicBezTo>
                    <a:cubicBezTo>
                      <a:pt x="36934" y="51058"/>
                      <a:pt x="36971" y="51168"/>
                      <a:pt x="37008" y="51242"/>
                    </a:cubicBezTo>
                    <a:cubicBezTo>
                      <a:pt x="37045" y="51353"/>
                      <a:pt x="37045" y="51427"/>
                      <a:pt x="37119" y="51538"/>
                    </a:cubicBezTo>
                    <a:cubicBezTo>
                      <a:pt x="37156" y="51612"/>
                      <a:pt x="37156" y="51723"/>
                      <a:pt x="37193" y="51797"/>
                    </a:cubicBezTo>
                    <a:cubicBezTo>
                      <a:pt x="37230" y="51908"/>
                      <a:pt x="37230" y="51945"/>
                      <a:pt x="37303" y="51982"/>
                    </a:cubicBezTo>
                    <a:lnTo>
                      <a:pt x="36268" y="51982"/>
                    </a:lnTo>
                    <a:cubicBezTo>
                      <a:pt x="36268" y="51945"/>
                      <a:pt x="36231" y="51908"/>
                      <a:pt x="36231" y="51797"/>
                    </a:cubicBezTo>
                    <a:cubicBezTo>
                      <a:pt x="36231" y="51723"/>
                      <a:pt x="36194" y="51575"/>
                      <a:pt x="36194" y="51427"/>
                    </a:cubicBezTo>
                    <a:cubicBezTo>
                      <a:pt x="36194" y="51279"/>
                      <a:pt x="36120" y="51168"/>
                      <a:pt x="36083" y="51058"/>
                    </a:cubicBezTo>
                    <a:lnTo>
                      <a:pt x="35788" y="51058"/>
                    </a:lnTo>
                    <a:lnTo>
                      <a:pt x="35788" y="52019"/>
                    </a:lnTo>
                    <a:lnTo>
                      <a:pt x="34900" y="52019"/>
                    </a:lnTo>
                    <a:lnTo>
                      <a:pt x="34900" y="49061"/>
                    </a:lnTo>
                    <a:close/>
                    <a:moveTo>
                      <a:pt x="42184" y="49061"/>
                    </a:moveTo>
                    <a:lnTo>
                      <a:pt x="42184" y="52019"/>
                    </a:lnTo>
                    <a:lnTo>
                      <a:pt x="41370" y="52019"/>
                    </a:lnTo>
                    <a:lnTo>
                      <a:pt x="40705" y="50873"/>
                    </a:lnTo>
                    <a:lnTo>
                      <a:pt x="40298" y="50133"/>
                    </a:lnTo>
                    <a:lnTo>
                      <a:pt x="40298" y="50133"/>
                    </a:lnTo>
                    <a:lnTo>
                      <a:pt x="40446" y="51094"/>
                    </a:lnTo>
                    <a:lnTo>
                      <a:pt x="40446" y="52019"/>
                    </a:lnTo>
                    <a:lnTo>
                      <a:pt x="39559" y="52019"/>
                    </a:lnTo>
                    <a:lnTo>
                      <a:pt x="39559" y="49320"/>
                    </a:lnTo>
                    <a:lnTo>
                      <a:pt x="39411" y="49061"/>
                    </a:lnTo>
                    <a:lnTo>
                      <a:pt x="40446" y="49061"/>
                    </a:lnTo>
                    <a:lnTo>
                      <a:pt x="40927" y="50059"/>
                    </a:lnTo>
                    <a:lnTo>
                      <a:pt x="41407" y="51021"/>
                    </a:lnTo>
                    <a:lnTo>
                      <a:pt x="41296" y="49874"/>
                    </a:lnTo>
                    <a:lnTo>
                      <a:pt x="41296" y="49061"/>
                    </a:lnTo>
                    <a:close/>
                    <a:moveTo>
                      <a:pt x="47286" y="49061"/>
                    </a:moveTo>
                    <a:lnTo>
                      <a:pt x="46472" y="51094"/>
                    </a:lnTo>
                    <a:lnTo>
                      <a:pt x="46472" y="52019"/>
                    </a:lnTo>
                    <a:lnTo>
                      <a:pt x="45511" y="52019"/>
                    </a:lnTo>
                    <a:lnTo>
                      <a:pt x="45511" y="51094"/>
                    </a:lnTo>
                    <a:lnTo>
                      <a:pt x="44624" y="49061"/>
                    </a:lnTo>
                    <a:lnTo>
                      <a:pt x="45659" y="49061"/>
                    </a:lnTo>
                    <a:lnTo>
                      <a:pt x="45918" y="49874"/>
                    </a:lnTo>
                    <a:lnTo>
                      <a:pt x="46103" y="50503"/>
                    </a:lnTo>
                    <a:lnTo>
                      <a:pt x="46250" y="49874"/>
                    </a:lnTo>
                    <a:lnTo>
                      <a:pt x="46472" y="49061"/>
                    </a:lnTo>
                    <a:close/>
                    <a:moveTo>
                      <a:pt x="39263" y="49098"/>
                    </a:moveTo>
                    <a:lnTo>
                      <a:pt x="39226" y="49727"/>
                    </a:lnTo>
                    <a:lnTo>
                      <a:pt x="38302" y="49653"/>
                    </a:lnTo>
                    <a:lnTo>
                      <a:pt x="38302" y="50207"/>
                    </a:lnTo>
                    <a:lnTo>
                      <a:pt x="39041" y="50207"/>
                    </a:lnTo>
                    <a:lnTo>
                      <a:pt x="39041" y="50244"/>
                    </a:lnTo>
                    <a:lnTo>
                      <a:pt x="39041" y="50836"/>
                    </a:lnTo>
                    <a:lnTo>
                      <a:pt x="38302" y="50799"/>
                    </a:lnTo>
                    <a:lnTo>
                      <a:pt x="38302" y="51464"/>
                    </a:lnTo>
                    <a:lnTo>
                      <a:pt x="39337" y="51427"/>
                    </a:lnTo>
                    <a:lnTo>
                      <a:pt x="39337" y="52056"/>
                    </a:lnTo>
                    <a:lnTo>
                      <a:pt x="37377" y="52056"/>
                    </a:lnTo>
                    <a:lnTo>
                      <a:pt x="37377" y="49098"/>
                    </a:lnTo>
                    <a:close/>
                    <a:moveTo>
                      <a:pt x="15713" y="49135"/>
                    </a:moveTo>
                    <a:cubicBezTo>
                      <a:pt x="16082" y="49135"/>
                      <a:pt x="16415" y="49209"/>
                      <a:pt x="16600" y="49357"/>
                    </a:cubicBezTo>
                    <a:cubicBezTo>
                      <a:pt x="16674" y="49431"/>
                      <a:pt x="16822" y="49690"/>
                      <a:pt x="16822" y="50059"/>
                    </a:cubicBezTo>
                    <a:cubicBezTo>
                      <a:pt x="16822" y="50244"/>
                      <a:pt x="16785" y="50429"/>
                      <a:pt x="16674" y="50540"/>
                    </a:cubicBezTo>
                    <a:cubicBezTo>
                      <a:pt x="16600" y="50688"/>
                      <a:pt x="16452" y="50836"/>
                      <a:pt x="16304" y="50910"/>
                    </a:cubicBezTo>
                    <a:cubicBezTo>
                      <a:pt x="16415" y="50910"/>
                      <a:pt x="16452" y="50984"/>
                      <a:pt x="16526" y="51058"/>
                    </a:cubicBezTo>
                    <a:cubicBezTo>
                      <a:pt x="16600" y="51094"/>
                      <a:pt x="16637" y="51205"/>
                      <a:pt x="16674" y="51279"/>
                    </a:cubicBezTo>
                    <a:cubicBezTo>
                      <a:pt x="16748" y="51390"/>
                      <a:pt x="16748" y="51464"/>
                      <a:pt x="16785" y="51575"/>
                    </a:cubicBezTo>
                    <a:cubicBezTo>
                      <a:pt x="16822" y="51649"/>
                      <a:pt x="16822" y="51760"/>
                      <a:pt x="16859" y="51834"/>
                    </a:cubicBezTo>
                    <a:cubicBezTo>
                      <a:pt x="16896" y="51945"/>
                      <a:pt x="16896" y="51982"/>
                      <a:pt x="16970" y="52019"/>
                    </a:cubicBezTo>
                    <a:lnTo>
                      <a:pt x="15934" y="52019"/>
                    </a:lnTo>
                    <a:cubicBezTo>
                      <a:pt x="15934" y="51982"/>
                      <a:pt x="15897" y="51945"/>
                      <a:pt x="15897" y="51834"/>
                    </a:cubicBezTo>
                    <a:cubicBezTo>
                      <a:pt x="15897" y="51760"/>
                      <a:pt x="15860" y="51612"/>
                      <a:pt x="15860" y="51464"/>
                    </a:cubicBezTo>
                    <a:cubicBezTo>
                      <a:pt x="15860" y="51353"/>
                      <a:pt x="15787" y="51205"/>
                      <a:pt x="15750" y="51094"/>
                    </a:cubicBezTo>
                    <a:lnTo>
                      <a:pt x="15417" y="51094"/>
                    </a:lnTo>
                    <a:lnTo>
                      <a:pt x="15417" y="52093"/>
                    </a:lnTo>
                    <a:lnTo>
                      <a:pt x="14567" y="52093"/>
                    </a:lnTo>
                    <a:lnTo>
                      <a:pt x="14567" y="49135"/>
                    </a:lnTo>
                    <a:close/>
                    <a:moveTo>
                      <a:pt x="28394" y="49061"/>
                    </a:moveTo>
                    <a:cubicBezTo>
                      <a:pt x="28468" y="49061"/>
                      <a:pt x="28615" y="49061"/>
                      <a:pt x="28689" y="49135"/>
                    </a:cubicBezTo>
                    <a:cubicBezTo>
                      <a:pt x="28800" y="49135"/>
                      <a:pt x="28874" y="49172"/>
                      <a:pt x="28948" y="49172"/>
                    </a:cubicBezTo>
                    <a:cubicBezTo>
                      <a:pt x="28985" y="49209"/>
                      <a:pt x="29022" y="49209"/>
                      <a:pt x="29059" y="49246"/>
                    </a:cubicBezTo>
                    <a:cubicBezTo>
                      <a:pt x="29133" y="49320"/>
                      <a:pt x="29170" y="49320"/>
                      <a:pt x="29170" y="49320"/>
                    </a:cubicBezTo>
                    <a:lnTo>
                      <a:pt x="29207" y="49357"/>
                    </a:lnTo>
                    <a:lnTo>
                      <a:pt x="29170" y="49948"/>
                    </a:lnTo>
                    <a:lnTo>
                      <a:pt x="28763" y="49948"/>
                    </a:lnTo>
                    <a:lnTo>
                      <a:pt x="28615" y="49616"/>
                    </a:lnTo>
                    <a:lnTo>
                      <a:pt x="28504" y="49616"/>
                    </a:lnTo>
                    <a:cubicBezTo>
                      <a:pt x="28394" y="49616"/>
                      <a:pt x="28283" y="49690"/>
                      <a:pt x="28246" y="49727"/>
                    </a:cubicBezTo>
                    <a:cubicBezTo>
                      <a:pt x="28209" y="49764"/>
                      <a:pt x="28135" y="49874"/>
                      <a:pt x="28098" y="50059"/>
                    </a:cubicBezTo>
                    <a:cubicBezTo>
                      <a:pt x="28061" y="50170"/>
                      <a:pt x="28061" y="50429"/>
                      <a:pt x="28061" y="50688"/>
                    </a:cubicBezTo>
                    <a:cubicBezTo>
                      <a:pt x="27987" y="50725"/>
                      <a:pt x="28061" y="50873"/>
                      <a:pt x="28061" y="51021"/>
                    </a:cubicBezTo>
                    <a:cubicBezTo>
                      <a:pt x="28061" y="51168"/>
                      <a:pt x="28098" y="51242"/>
                      <a:pt x="28135" y="51279"/>
                    </a:cubicBezTo>
                    <a:cubicBezTo>
                      <a:pt x="28172" y="51353"/>
                      <a:pt x="28246" y="51427"/>
                      <a:pt x="28283" y="51427"/>
                    </a:cubicBezTo>
                    <a:cubicBezTo>
                      <a:pt x="28320" y="51464"/>
                      <a:pt x="28357" y="51464"/>
                      <a:pt x="28431" y="51538"/>
                    </a:cubicBezTo>
                    <a:lnTo>
                      <a:pt x="28578" y="51538"/>
                    </a:lnTo>
                    <a:cubicBezTo>
                      <a:pt x="28652" y="51538"/>
                      <a:pt x="28763" y="51538"/>
                      <a:pt x="28837" y="51464"/>
                    </a:cubicBezTo>
                    <a:cubicBezTo>
                      <a:pt x="28911" y="51464"/>
                      <a:pt x="29022" y="51427"/>
                      <a:pt x="29059" y="51390"/>
                    </a:cubicBezTo>
                    <a:lnTo>
                      <a:pt x="29207" y="51797"/>
                    </a:lnTo>
                    <a:lnTo>
                      <a:pt x="29170" y="51834"/>
                    </a:lnTo>
                    <a:cubicBezTo>
                      <a:pt x="29170" y="51834"/>
                      <a:pt x="29133" y="51908"/>
                      <a:pt x="29059" y="51908"/>
                    </a:cubicBezTo>
                    <a:cubicBezTo>
                      <a:pt x="29022" y="51945"/>
                      <a:pt x="28985" y="51945"/>
                      <a:pt x="28948" y="51982"/>
                    </a:cubicBezTo>
                    <a:cubicBezTo>
                      <a:pt x="28874" y="52019"/>
                      <a:pt x="28800" y="52019"/>
                      <a:pt x="28689" y="52019"/>
                    </a:cubicBezTo>
                    <a:cubicBezTo>
                      <a:pt x="28615" y="52019"/>
                      <a:pt x="28504" y="52093"/>
                      <a:pt x="28394" y="52093"/>
                    </a:cubicBezTo>
                    <a:cubicBezTo>
                      <a:pt x="28135" y="52093"/>
                      <a:pt x="27950" y="52019"/>
                      <a:pt x="27765" y="51982"/>
                    </a:cubicBezTo>
                    <a:cubicBezTo>
                      <a:pt x="27580" y="51908"/>
                      <a:pt x="27506" y="51797"/>
                      <a:pt x="27358" y="51649"/>
                    </a:cubicBezTo>
                    <a:cubicBezTo>
                      <a:pt x="27284" y="51538"/>
                      <a:pt x="27174" y="51390"/>
                      <a:pt x="27174" y="51205"/>
                    </a:cubicBezTo>
                    <a:cubicBezTo>
                      <a:pt x="27137" y="51021"/>
                      <a:pt x="27137" y="50836"/>
                      <a:pt x="27137" y="50614"/>
                    </a:cubicBezTo>
                    <a:cubicBezTo>
                      <a:pt x="27137" y="50355"/>
                      <a:pt x="27137" y="50133"/>
                      <a:pt x="27174" y="49948"/>
                    </a:cubicBezTo>
                    <a:cubicBezTo>
                      <a:pt x="27210" y="49764"/>
                      <a:pt x="27247" y="49616"/>
                      <a:pt x="27358" y="49505"/>
                    </a:cubicBezTo>
                    <a:cubicBezTo>
                      <a:pt x="27469" y="49357"/>
                      <a:pt x="27580" y="49246"/>
                      <a:pt x="27765" y="49172"/>
                    </a:cubicBezTo>
                    <a:cubicBezTo>
                      <a:pt x="27950" y="49135"/>
                      <a:pt x="28135" y="49061"/>
                      <a:pt x="28394" y="49061"/>
                    </a:cubicBezTo>
                    <a:close/>
                    <a:moveTo>
                      <a:pt x="31943" y="49024"/>
                    </a:moveTo>
                    <a:lnTo>
                      <a:pt x="31943" y="51058"/>
                    </a:lnTo>
                    <a:cubicBezTo>
                      <a:pt x="31943" y="51168"/>
                      <a:pt x="31943" y="51279"/>
                      <a:pt x="31869" y="51390"/>
                    </a:cubicBezTo>
                    <a:cubicBezTo>
                      <a:pt x="31869" y="51464"/>
                      <a:pt x="31832" y="51575"/>
                      <a:pt x="31795" y="51649"/>
                    </a:cubicBezTo>
                    <a:cubicBezTo>
                      <a:pt x="31758" y="51760"/>
                      <a:pt x="31647" y="51797"/>
                      <a:pt x="31573" y="51908"/>
                    </a:cubicBezTo>
                    <a:cubicBezTo>
                      <a:pt x="31462" y="51945"/>
                      <a:pt x="31388" y="51982"/>
                      <a:pt x="31203" y="52019"/>
                    </a:cubicBezTo>
                    <a:cubicBezTo>
                      <a:pt x="31055" y="52093"/>
                      <a:pt x="30871" y="52093"/>
                      <a:pt x="30686" y="52093"/>
                    </a:cubicBezTo>
                    <a:cubicBezTo>
                      <a:pt x="30501" y="52093"/>
                      <a:pt x="30316" y="52093"/>
                      <a:pt x="30168" y="52019"/>
                    </a:cubicBezTo>
                    <a:cubicBezTo>
                      <a:pt x="30020" y="51982"/>
                      <a:pt x="29909" y="51945"/>
                      <a:pt x="29798" y="51908"/>
                    </a:cubicBezTo>
                    <a:cubicBezTo>
                      <a:pt x="29725" y="51834"/>
                      <a:pt x="29614" y="51760"/>
                      <a:pt x="29577" y="51649"/>
                    </a:cubicBezTo>
                    <a:lnTo>
                      <a:pt x="29429" y="51390"/>
                    </a:lnTo>
                    <a:cubicBezTo>
                      <a:pt x="29392" y="51279"/>
                      <a:pt x="29392" y="51205"/>
                      <a:pt x="29392" y="51058"/>
                    </a:cubicBezTo>
                    <a:lnTo>
                      <a:pt x="29392" y="49024"/>
                    </a:lnTo>
                    <a:lnTo>
                      <a:pt x="30353" y="49024"/>
                    </a:lnTo>
                    <a:lnTo>
                      <a:pt x="30353" y="50984"/>
                    </a:lnTo>
                    <a:cubicBezTo>
                      <a:pt x="30353" y="51205"/>
                      <a:pt x="30390" y="51353"/>
                      <a:pt x="30464" y="51427"/>
                    </a:cubicBezTo>
                    <a:cubicBezTo>
                      <a:pt x="30501" y="51538"/>
                      <a:pt x="30575" y="51575"/>
                      <a:pt x="30686" y="51575"/>
                    </a:cubicBezTo>
                    <a:cubicBezTo>
                      <a:pt x="30723" y="51575"/>
                      <a:pt x="30760" y="51575"/>
                      <a:pt x="30834" y="51538"/>
                    </a:cubicBezTo>
                    <a:cubicBezTo>
                      <a:pt x="30871" y="51538"/>
                      <a:pt x="30908" y="51464"/>
                      <a:pt x="30908" y="51427"/>
                    </a:cubicBezTo>
                    <a:cubicBezTo>
                      <a:pt x="30945" y="51390"/>
                      <a:pt x="30945" y="51353"/>
                      <a:pt x="31018" y="51242"/>
                    </a:cubicBezTo>
                    <a:cubicBezTo>
                      <a:pt x="31018" y="51168"/>
                      <a:pt x="31055" y="51058"/>
                      <a:pt x="31055" y="50984"/>
                    </a:cubicBezTo>
                    <a:lnTo>
                      <a:pt x="31055" y="49024"/>
                    </a:lnTo>
                    <a:close/>
                    <a:moveTo>
                      <a:pt x="43773" y="49061"/>
                    </a:moveTo>
                    <a:cubicBezTo>
                      <a:pt x="43847" y="49061"/>
                      <a:pt x="43995" y="49061"/>
                      <a:pt x="44106" y="49135"/>
                    </a:cubicBezTo>
                    <a:cubicBezTo>
                      <a:pt x="44180" y="49135"/>
                      <a:pt x="44291" y="49172"/>
                      <a:pt x="44328" y="49172"/>
                    </a:cubicBezTo>
                    <a:cubicBezTo>
                      <a:pt x="44365" y="49209"/>
                      <a:pt x="44402" y="49209"/>
                      <a:pt x="44476" y="49246"/>
                    </a:cubicBezTo>
                    <a:cubicBezTo>
                      <a:pt x="44513" y="49320"/>
                      <a:pt x="44550" y="49320"/>
                      <a:pt x="44550" y="49320"/>
                    </a:cubicBezTo>
                    <a:lnTo>
                      <a:pt x="44587" y="49357"/>
                    </a:lnTo>
                    <a:lnTo>
                      <a:pt x="44550" y="49948"/>
                    </a:lnTo>
                    <a:lnTo>
                      <a:pt x="44143" y="49948"/>
                    </a:lnTo>
                    <a:lnTo>
                      <a:pt x="43995" y="49616"/>
                    </a:lnTo>
                    <a:lnTo>
                      <a:pt x="43884" y="49616"/>
                    </a:lnTo>
                    <a:cubicBezTo>
                      <a:pt x="43773" y="49616"/>
                      <a:pt x="43662" y="49690"/>
                      <a:pt x="43625" y="49727"/>
                    </a:cubicBezTo>
                    <a:cubicBezTo>
                      <a:pt x="43589" y="49764"/>
                      <a:pt x="43552" y="49874"/>
                      <a:pt x="43478" y="50059"/>
                    </a:cubicBezTo>
                    <a:cubicBezTo>
                      <a:pt x="43441" y="50170"/>
                      <a:pt x="43441" y="50429"/>
                      <a:pt x="43441" y="50688"/>
                    </a:cubicBezTo>
                    <a:cubicBezTo>
                      <a:pt x="43404" y="50725"/>
                      <a:pt x="43441" y="50873"/>
                      <a:pt x="43441" y="51021"/>
                    </a:cubicBezTo>
                    <a:cubicBezTo>
                      <a:pt x="43441" y="51168"/>
                      <a:pt x="43478" y="51242"/>
                      <a:pt x="43515" y="51279"/>
                    </a:cubicBezTo>
                    <a:cubicBezTo>
                      <a:pt x="43589" y="51353"/>
                      <a:pt x="43625" y="51427"/>
                      <a:pt x="43662" y="51427"/>
                    </a:cubicBezTo>
                    <a:cubicBezTo>
                      <a:pt x="43699" y="51464"/>
                      <a:pt x="43773" y="51464"/>
                      <a:pt x="43810" y="51538"/>
                    </a:cubicBezTo>
                    <a:lnTo>
                      <a:pt x="43958" y="51538"/>
                    </a:lnTo>
                    <a:cubicBezTo>
                      <a:pt x="44032" y="51538"/>
                      <a:pt x="44143" y="51538"/>
                      <a:pt x="44217" y="51464"/>
                    </a:cubicBezTo>
                    <a:cubicBezTo>
                      <a:pt x="44328" y="51464"/>
                      <a:pt x="44402" y="51427"/>
                      <a:pt x="44439" y="51390"/>
                    </a:cubicBezTo>
                    <a:lnTo>
                      <a:pt x="44587" y="51797"/>
                    </a:lnTo>
                    <a:lnTo>
                      <a:pt x="44550" y="51834"/>
                    </a:lnTo>
                    <a:cubicBezTo>
                      <a:pt x="44550" y="51834"/>
                      <a:pt x="44513" y="51908"/>
                      <a:pt x="44476" y="51908"/>
                    </a:cubicBezTo>
                    <a:cubicBezTo>
                      <a:pt x="44402" y="51945"/>
                      <a:pt x="44365" y="51945"/>
                      <a:pt x="44328" y="51982"/>
                    </a:cubicBezTo>
                    <a:cubicBezTo>
                      <a:pt x="44291" y="52019"/>
                      <a:pt x="44180" y="52019"/>
                      <a:pt x="44106" y="52019"/>
                    </a:cubicBezTo>
                    <a:cubicBezTo>
                      <a:pt x="43995" y="52019"/>
                      <a:pt x="43884" y="52093"/>
                      <a:pt x="43773" y="52093"/>
                    </a:cubicBezTo>
                    <a:cubicBezTo>
                      <a:pt x="43552" y="52093"/>
                      <a:pt x="43367" y="52019"/>
                      <a:pt x="43182" y="51982"/>
                    </a:cubicBezTo>
                    <a:cubicBezTo>
                      <a:pt x="42960" y="51908"/>
                      <a:pt x="42886" y="51797"/>
                      <a:pt x="42738" y="51649"/>
                    </a:cubicBezTo>
                    <a:cubicBezTo>
                      <a:pt x="42664" y="51538"/>
                      <a:pt x="42553" y="51390"/>
                      <a:pt x="42553" y="51205"/>
                    </a:cubicBezTo>
                    <a:cubicBezTo>
                      <a:pt x="42516" y="51021"/>
                      <a:pt x="42516" y="50836"/>
                      <a:pt x="42516" y="50614"/>
                    </a:cubicBezTo>
                    <a:cubicBezTo>
                      <a:pt x="42516" y="50355"/>
                      <a:pt x="42516" y="50133"/>
                      <a:pt x="42553" y="49948"/>
                    </a:cubicBezTo>
                    <a:cubicBezTo>
                      <a:pt x="42590" y="49764"/>
                      <a:pt x="42664" y="49616"/>
                      <a:pt x="42738" y="49505"/>
                    </a:cubicBezTo>
                    <a:cubicBezTo>
                      <a:pt x="42849" y="49357"/>
                      <a:pt x="42960" y="49246"/>
                      <a:pt x="43182" y="49172"/>
                    </a:cubicBezTo>
                    <a:cubicBezTo>
                      <a:pt x="43367" y="49135"/>
                      <a:pt x="43552" y="49061"/>
                      <a:pt x="43773" y="49061"/>
                    </a:cubicBezTo>
                    <a:close/>
                    <a:moveTo>
                      <a:pt x="25658" y="49061"/>
                    </a:moveTo>
                    <a:cubicBezTo>
                      <a:pt x="25806" y="49061"/>
                      <a:pt x="25917" y="49061"/>
                      <a:pt x="26064" y="49135"/>
                    </a:cubicBezTo>
                    <a:cubicBezTo>
                      <a:pt x="26212" y="49172"/>
                      <a:pt x="26286" y="49172"/>
                      <a:pt x="26397" y="49209"/>
                    </a:cubicBezTo>
                    <a:cubicBezTo>
                      <a:pt x="26471" y="49246"/>
                      <a:pt x="26582" y="49320"/>
                      <a:pt x="26619" y="49394"/>
                    </a:cubicBezTo>
                    <a:cubicBezTo>
                      <a:pt x="26656" y="49505"/>
                      <a:pt x="26767" y="49542"/>
                      <a:pt x="26767" y="49616"/>
                    </a:cubicBezTo>
                    <a:cubicBezTo>
                      <a:pt x="26804" y="49727"/>
                      <a:pt x="26841" y="49801"/>
                      <a:pt x="26841" y="49911"/>
                    </a:cubicBezTo>
                    <a:cubicBezTo>
                      <a:pt x="26878" y="49985"/>
                      <a:pt x="26878" y="50133"/>
                      <a:pt x="26878" y="50244"/>
                    </a:cubicBezTo>
                    <a:lnTo>
                      <a:pt x="26878" y="50614"/>
                    </a:lnTo>
                    <a:cubicBezTo>
                      <a:pt x="26841" y="50799"/>
                      <a:pt x="26841" y="50910"/>
                      <a:pt x="26841" y="51094"/>
                    </a:cubicBezTo>
                    <a:cubicBezTo>
                      <a:pt x="26804" y="51242"/>
                      <a:pt x="26804" y="51390"/>
                      <a:pt x="26693" y="51538"/>
                    </a:cubicBezTo>
                    <a:cubicBezTo>
                      <a:pt x="26656" y="51649"/>
                      <a:pt x="26582" y="51760"/>
                      <a:pt x="26471" y="51834"/>
                    </a:cubicBezTo>
                    <a:cubicBezTo>
                      <a:pt x="26397" y="51945"/>
                      <a:pt x="26249" y="51982"/>
                      <a:pt x="26064" y="52019"/>
                    </a:cubicBezTo>
                    <a:cubicBezTo>
                      <a:pt x="25917" y="52093"/>
                      <a:pt x="25695" y="52130"/>
                      <a:pt x="25510" y="52130"/>
                    </a:cubicBezTo>
                    <a:cubicBezTo>
                      <a:pt x="25362" y="52130"/>
                      <a:pt x="25214" y="52130"/>
                      <a:pt x="25103" y="52056"/>
                    </a:cubicBezTo>
                    <a:cubicBezTo>
                      <a:pt x="24955" y="52019"/>
                      <a:pt x="24844" y="52019"/>
                      <a:pt x="24770" y="51982"/>
                    </a:cubicBezTo>
                    <a:cubicBezTo>
                      <a:pt x="24696" y="51945"/>
                      <a:pt x="24586" y="51871"/>
                      <a:pt x="24549" y="51797"/>
                    </a:cubicBezTo>
                    <a:cubicBezTo>
                      <a:pt x="24475" y="51723"/>
                      <a:pt x="24401" y="51649"/>
                      <a:pt x="24401" y="51575"/>
                    </a:cubicBezTo>
                    <a:cubicBezTo>
                      <a:pt x="24364" y="51464"/>
                      <a:pt x="24290" y="51390"/>
                      <a:pt x="24290" y="51279"/>
                    </a:cubicBezTo>
                    <a:cubicBezTo>
                      <a:pt x="24253" y="51205"/>
                      <a:pt x="24253" y="51058"/>
                      <a:pt x="24253" y="50947"/>
                    </a:cubicBezTo>
                    <a:lnTo>
                      <a:pt x="24253" y="50577"/>
                    </a:lnTo>
                    <a:cubicBezTo>
                      <a:pt x="24253" y="50429"/>
                      <a:pt x="24253" y="50207"/>
                      <a:pt x="24290" y="50096"/>
                    </a:cubicBezTo>
                    <a:cubicBezTo>
                      <a:pt x="24290" y="49948"/>
                      <a:pt x="24364" y="49801"/>
                      <a:pt x="24438" y="49653"/>
                    </a:cubicBezTo>
                    <a:cubicBezTo>
                      <a:pt x="24475" y="49542"/>
                      <a:pt x="24586" y="49431"/>
                      <a:pt x="24696" y="49357"/>
                    </a:cubicBezTo>
                    <a:cubicBezTo>
                      <a:pt x="24770" y="49246"/>
                      <a:pt x="24918" y="49209"/>
                      <a:pt x="25103" y="49172"/>
                    </a:cubicBezTo>
                    <a:cubicBezTo>
                      <a:pt x="25251" y="49098"/>
                      <a:pt x="25473" y="49061"/>
                      <a:pt x="25658" y="49061"/>
                    </a:cubicBezTo>
                    <a:close/>
                    <a:moveTo>
                      <a:pt x="13383" y="49061"/>
                    </a:moveTo>
                    <a:cubicBezTo>
                      <a:pt x="13494" y="49061"/>
                      <a:pt x="13642" y="49061"/>
                      <a:pt x="13716" y="49135"/>
                    </a:cubicBezTo>
                    <a:cubicBezTo>
                      <a:pt x="13827" y="49135"/>
                      <a:pt x="13901" y="49172"/>
                      <a:pt x="13938" y="49172"/>
                    </a:cubicBezTo>
                    <a:cubicBezTo>
                      <a:pt x="14012" y="49209"/>
                      <a:pt x="14049" y="49209"/>
                      <a:pt x="14086" y="49246"/>
                    </a:cubicBezTo>
                    <a:cubicBezTo>
                      <a:pt x="14123" y="49320"/>
                      <a:pt x="14197" y="49320"/>
                      <a:pt x="14197" y="49320"/>
                    </a:cubicBezTo>
                    <a:lnTo>
                      <a:pt x="14234" y="49357"/>
                    </a:lnTo>
                    <a:lnTo>
                      <a:pt x="14197" y="49948"/>
                    </a:lnTo>
                    <a:lnTo>
                      <a:pt x="13753" y="49948"/>
                    </a:lnTo>
                    <a:lnTo>
                      <a:pt x="13642" y="49616"/>
                    </a:lnTo>
                    <a:lnTo>
                      <a:pt x="13531" y="49616"/>
                    </a:lnTo>
                    <a:cubicBezTo>
                      <a:pt x="13383" y="49616"/>
                      <a:pt x="13310" y="49690"/>
                      <a:pt x="13273" y="49727"/>
                    </a:cubicBezTo>
                    <a:cubicBezTo>
                      <a:pt x="13199" y="49764"/>
                      <a:pt x="13162" y="49874"/>
                      <a:pt x="13125" y="50059"/>
                    </a:cubicBezTo>
                    <a:cubicBezTo>
                      <a:pt x="13088" y="50170"/>
                      <a:pt x="13088" y="50429"/>
                      <a:pt x="13088" y="50688"/>
                    </a:cubicBezTo>
                    <a:cubicBezTo>
                      <a:pt x="13088" y="50873"/>
                      <a:pt x="13088" y="51021"/>
                      <a:pt x="13125" y="51094"/>
                    </a:cubicBezTo>
                    <a:cubicBezTo>
                      <a:pt x="13125" y="51242"/>
                      <a:pt x="13162" y="51353"/>
                      <a:pt x="13199" y="51390"/>
                    </a:cubicBezTo>
                    <a:cubicBezTo>
                      <a:pt x="13273" y="51427"/>
                      <a:pt x="13310" y="51538"/>
                      <a:pt x="13346" y="51538"/>
                    </a:cubicBezTo>
                    <a:cubicBezTo>
                      <a:pt x="13383" y="51575"/>
                      <a:pt x="13457" y="51575"/>
                      <a:pt x="13494" y="51612"/>
                    </a:cubicBezTo>
                    <a:lnTo>
                      <a:pt x="13642" y="51612"/>
                    </a:lnTo>
                    <a:cubicBezTo>
                      <a:pt x="13716" y="51612"/>
                      <a:pt x="13827" y="51612"/>
                      <a:pt x="13901" y="51575"/>
                    </a:cubicBezTo>
                    <a:cubicBezTo>
                      <a:pt x="14012" y="51575"/>
                      <a:pt x="14086" y="51538"/>
                      <a:pt x="14123" y="51464"/>
                    </a:cubicBezTo>
                    <a:lnTo>
                      <a:pt x="14271" y="51908"/>
                    </a:lnTo>
                    <a:lnTo>
                      <a:pt x="14234" y="51945"/>
                    </a:lnTo>
                    <a:cubicBezTo>
                      <a:pt x="14234" y="51945"/>
                      <a:pt x="14197" y="51982"/>
                      <a:pt x="14123" y="51982"/>
                    </a:cubicBezTo>
                    <a:cubicBezTo>
                      <a:pt x="14086" y="52019"/>
                      <a:pt x="14049" y="52019"/>
                      <a:pt x="14012" y="52093"/>
                    </a:cubicBezTo>
                    <a:cubicBezTo>
                      <a:pt x="13938" y="52130"/>
                      <a:pt x="13864" y="52130"/>
                      <a:pt x="13753" y="52130"/>
                    </a:cubicBezTo>
                    <a:cubicBezTo>
                      <a:pt x="13679" y="52130"/>
                      <a:pt x="13605" y="52167"/>
                      <a:pt x="13457" y="52167"/>
                    </a:cubicBezTo>
                    <a:cubicBezTo>
                      <a:pt x="13162" y="52093"/>
                      <a:pt x="12977" y="52019"/>
                      <a:pt x="12792" y="51982"/>
                    </a:cubicBezTo>
                    <a:cubicBezTo>
                      <a:pt x="12607" y="51908"/>
                      <a:pt x="12533" y="51797"/>
                      <a:pt x="12385" y="51649"/>
                    </a:cubicBezTo>
                    <a:cubicBezTo>
                      <a:pt x="12274" y="51538"/>
                      <a:pt x="12200" y="51390"/>
                      <a:pt x="12200" y="51205"/>
                    </a:cubicBezTo>
                    <a:cubicBezTo>
                      <a:pt x="12163" y="51021"/>
                      <a:pt x="12163" y="50836"/>
                      <a:pt x="12163" y="50614"/>
                    </a:cubicBezTo>
                    <a:cubicBezTo>
                      <a:pt x="12163" y="50355"/>
                      <a:pt x="12163" y="50133"/>
                      <a:pt x="12200" y="49948"/>
                    </a:cubicBezTo>
                    <a:cubicBezTo>
                      <a:pt x="12237" y="49764"/>
                      <a:pt x="12274" y="49616"/>
                      <a:pt x="12385" y="49505"/>
                    </a:cubicBezTo>
                    <a:cubicBezTo>
                      <a:pt x="12459" y="49357"/>
                      <a:pt x="12607" y="49246"/>
                      <a:pt x="12792" y="49172"/>
                    </a:cubicBezTo>
                    <a:cubicBezTo>
                      <a:pt x="12977" y="49135"/>
                      <a:pt x="13162" y="49061"/>
                      <a:pt x="13383" y="49061"/>
                    </a:cubicBezTo>
                    <a:close/>
                    <a:moveTo>
                      <a:pt x="18338" y="53830"/>
                    </a:moveTo>
                    <a:lnTo>
                      <a:pt x="18338" y="55790"/>
                    </a:lnTo>
                    <a:lnTo>
                      <a:pt x="18005" y="55790"/>
                    </a:lnTo>
                    <a:lnTo>
                      <a:pt x="18005" y="53830"/>
                    </a:lnTo>
                    <a:close/>
                    <a:moveTo>
                      <a:pt x="23698" y="53830"/>
                    </a:moveTo>
                    <a:lnTo>
                      <a:pt x="23698" y="55790"/>
                    </a:lnTo>
                    <a:lnTo>
                      <a:pt x="23366" y="55790"/>
                    </a:lnTo>
                    <a:lnTo>
                      <a:pt x="23366" y="53830"/>
                    </a:lnTo>
                    <a:close/>
                    <a:moveTo>
                      <a:pt x="25362" y="53830"/>
                    </a:moveTo>
                    <a:lnTo>
                      <a:pt x="25362" y="55790"/>
                    </a:lnTo>
                    <a:lnTo>
                      <a:pt x="25140" y="55790"/>
                    </a:lnTo>
                    <a:lnTo>
                      <a:pt x="24660" y="54570"/>
                    </a:lnTo>
                    <a:lnTo>
                      <a:pt x="24660" y="55087"/>
                    </a:lnTo>
                    <a:lnTo>
                      <a:pt x="24660" y="55790"/>
                    </a:lnTo>
                    <a:lnTo>
                      <a:pt x="24401" y="55790"/>
                    </a:lnTo>
                    <a:lnTo>
                      <a:pt x="24401" y="53830"/>
                    </a:lnTo>
                    <a:lnTo>
                      <a:pt x="24623" y="53830"/>
                    </a:lnTo>
                    <a:lnTo>
                      <a:pt x="25103" y="54976"/>
                    </a:lnTo>
                    <a:lnTo>
                      <a:pt x="25103" y="54496"/>
                    </a:lnTo>
                    <a:lnTo>
                      <a:pt x="25103" y="53830"/>
                    </a:lnTo>
                    <a:close/>
                    <a:moveTo>
                      <a:pt x="30316" y="53830"/>
                    </a:moveTo>
                    <a:lnTo>
                      <a:pt x="30316" y="54126"/>
                    </a:lnTo>
                    <a:lnTo>
                      <a:pt x="29946" y="54126"/>
                    </a:lnTo>
                    <a:lnTo>
                      <a:pt x="29946" y="54681"/>
                    </a:lnTo>
                    <a:lnTo>
                      <a:pt x="30279" y="54681"/>
                    </a:lnTo>
                    <a:lnTo>
                      <a:pt x="30279" y="54902"/>
                    </a:lnTo>
                    <a:lnTo>
                      <a:pt x="29909" y="54902"/>
                    </a:lnTo>
                    <a:lnTo>
                      <a:pt x="29909" y="55494"/>
                    </a:lnTo>
                    <a:lnTo>
                      <a:pt x="30316" y="55494"/>
                    </a:lnTo>
                    <a:lnTo>
                      <a:pt x="30316" y="55790"/>
                    </a:lnTo>
                    <a:lnTo>
                      <a:pt x="29614" y="55790"/>
                    </a:lnTo>
                    <a:lnTo>
                      <a:pt x="29614" y="53830"/>
                    </a:lnTo>
                    <a:close/>
                    <a:moveTo>
                      <a:pt x="35011" y="53830"/>
                    </a:moveTo>
                    <a:lnTo>
                      <a:pt x="35011" y="55790"/>
                    </a:lnTo>
                    <a:lnTo>
                      <a:pt x="34789" y="55790"/>
                    </a:lnTo>
                    <a:lnTo>
                      <a:pt x="34346" y="54570"/>
                    </a:lnTo>
                    <a:lnTo>
                      <a:pt x="34346" y="55087"/>
                    </a:lnTo>
                    <a:lnTo>
                      <a:pt x="34346" y="55790"/>
                    </a:lnTo>
                    <a:lnTo>
                      <a:pt x="34050" y="55790"/>
                    </a:lnTo>
                    <a:lnTo>
                      <a:pt x="34050" y="53830"/>
                    </a:lnTo>
                    <a:lnTo>
                      <a:pt x="34272" y="53830"/>
                    </a:lnTo>
                    <a:lnTo>
                      <a:pt x="34753" y="54976"/>
                    </a:lnTo>
                    <a:lnTo>
                      <a:pt x="34753" y="54496"/>
                    </a:lnTo>
                    <a:lnTo>
                      <a:pt x="34753" y="53830"/>
                    </a:lnTo>
                    <a:close/>
                    <a:moveTo>
                      <a:pt x="37599" y="53830"/>
                    </a:moveTo>
                    <a:lnTo>
                      <a:pt x="37599" y="55531"/>
                    </a:lnTo>
                    <a:lnTo>
                      <a:pt x="38043" y="55531"/>
                    </a:lnTo>
                    <a:lnTo>
                      <a:pt x="38043" y="55790"/>
                    </a:lnTo>
                    <a:lnTo>
                      <a:pt x="37303" y="55790"/>
                    </a:lnTo>
                    <a:lnTo>
                      <a:pt x="37303" y="53830"/>
                    </a:lnTo>
                    <a:close/>
                    <a:moveTo>
                      <a:pt x="42590" y="53830"/>
                    </a:moveTo>
                    <a:lnTo>
                      <a:pt x="42295" y="54976"/>
                    </a:lnTo>
                    <a:lnTo>
                      <a:pt x="42295" y="55790"/>
                    </a:lnTo>
                    <a:lnTo>
                      <a:pt x="41962" y="55790"/>
                    </a:lnTo>
                    <a:lnTo>
                      <a:pt x="41962" y="54976"/>
                    </a:lnTo>
                    <a:lnTo>
                      <a:pt x="41592" y="53830"/>
                    </a:lnTo>
                    <a:lnTo>
                      <a:pt x="41925" y="53830"/>
                    </a:lnTo>
                    <a:lnTo>
                      <a:pt x="42110" y="54570"/>
                    </a:lnTo>
                    <a:lnTo>
                      <a:pt x="42295" y="53830"/>
                    </a:lnTo>
                    <a:close/>
                    <a:moveTo>
                      <a:pt x="16896" y="53830"/>
                    </a:moveTo>
                    <a:cubicBezTo>
                      <a:pt x="17044" y="53830"/>
                      <a:pt x="17191" y="53867"/>
                      <a:pt x="17228" y="53941"/>
                    </a:cubicBezTo>
                    <a:cubicBezTo>
                      <a:pt x="17302" y="53978"/>
                      <a:pt x="17339" y="54126"/>
                      <a:pt x="17339" y="54237"/>
                    </a:cubicBezTo>
                    <a:lnTo>
                      <a:pt x="17339" y="54311"/>
                    </a:lnTo>
                    <a:cubicBezTo>
                      <a:pt x="17339" y="54533"/>
                      <a:pt x="17265" y="54607"/>
                      <a:pt x="17154" y="54681"/>
                    </a:cubicBezTo>
                    <a:cubicBezTo>
                      <a:pt x="17339" y="54792"/>
                      <a:pt x="17376" y="54939"/>
                      <a:pt x="17376" y="55235"/>
                    </a:cubicBezTo>
                    <a:lnTo>
                      <a:pt x="17376" y="55272"/>
                    </a:lnTo>
                    <a:cubicBezTo>
                      <a:pt x="17376" y="55457"/>
                      <a:pt x="17339" y="55605"/>
                      <a:pt x="17302" y="55679"/>
                    </a:cubicBezTo>
                    <a:cubicBezTo>
                      <a:pt x="17191" y="55790"/>
                      <a:pt x="17117" y="55827"/>
                      <a:pt x="16896" y="55827"/>
                    </a:cubicBezTo>
                    <a:lnTo>
                      <a:pt x="16452" y="55827"/>
                    </a:lnTo>
                    <a:lnTo>
                      <a:pt x="16452" y="53830"/>
                    </a:lnTo>
                    <a:close/>
                    <a:moveTo>
                      <a:pt x="19742" y="53830"/>
                    </a:moveTo>
                    <a:lnTo>
                      <a:pt x="19742" y="54126"/>
                    </a:lnTo>
                    <a:lnTo>
                      <a:pt x="19484" y="54126"/>
                    </a:lnTo>
                    <a:lnTo>
                      <a:pt x="19484" y="55827"/>
                    </a:lnTo>
                    <a:lnTo>
                      <a:pt x="19188" y="55827"/>
                    </a:lnTo>
                    <a:lnTo>
                      <a:pt x="19188" y="54126"/>
                    </a:lnTo>
                    <a:lnTo>
                      <a:pt x="18929" y="54126"/>
                    </a:lnTo>
                    <a:lnTo>
                      <a:pt x="18929" y="53830"/>
                    </a:lnTo>
                    <a:close/>
                    <a:moveTo>
                      <a:pt x="22256" y="53830"/>
                    </a:moveTo>
                    <a:cubicBezTo>
                      <a:pt x="22404" y="53830"/>
                      <a:pt x="22552" y="53867"/>
                      <a:pt x="22626" y="53978"/>
                    </a:cubicBezTo>
                    <a:cubicBezTo>
                      <a:pt x="22737" y="54052"/>
                      <a:pt x="22737" y="54200"/>
                      <a:pt x="22737" y="54385"/>
                    </a:cubicBezTo>
                    <a:lnTo>
                      <a:pt x="22737" y="55272"/>
                    </a:lnTo>
                    <a:cubicBezTo>
                      <a:pt x="22737" y="55457"/>
                      <a:pt x="22700" y="55568"/>
                      <a:pt x="22626" y="55679"/>
                    </a:cubicBezTo>
                    <a:cubicBezTo>
                      <a:pt x="22552" y="55753"/>
                      <a:pt x="22441" y="55827"/>
                      <a:pt x="22256" y="55827"/>
                    </a:cubicBezTo>
                    <a:cubicBezTo>
                      <a:pt x="22146" y="55827"/>
                      <a:pt x="21998" y="55753"/>
                      <a:pt x="21887" y="55679"/>
                    </a:cubicBezTo>
                    <a:cubicBezTo>
                      <a:pt x="21813" y="55568"/>
                      <a:pt x="21813" y="55457"/>
                      <a:pt x="21813" y="55272"/>
                    </a:cubicBezTo>
                    <a:lnTo>
                      <a:pt x="21813" y="54385"/>
                    </a:lnTo>
                    <a:cubicBezTo>
                      <a:pt x="21776" y="54015"/>
                      <a:pt x="21961" y="53830"/>
                      <a:pt x="22256" y="53830"/>
                    </a:cubicBezTo>
                    <a:close/>
                    <a:moveTo>
                      <a:pt x="29022" y="53830"/>
                    </a:moveTo>
                    <a:lnTo>
                      <a:pt x="29022" y="54126"/>
                    </a:lnTo>
                    <a:lnTo>
                      <a:pt x="28800" y="54126"/>
                    </a:lnTo>
                    <a:lnTo>
                      <a:pt x="28800" y="55827"/>
                    </a:lnTo>
                    <a:lnTo>
                      <a:pt x="28468" y="55827"/>
                    </a:lnTo>
                    <a:lnTo>
                      <a:pt x="28468" y="54126"/>
                    </a:lnTo>
                    <a:lnTo>
                      <a:pt x="28246" y="54126"/>
                    </a:lnTo>
                    <a:lnTo>
                      <a:pt x="28246" y="53830"/>
                    </a:lnTo>
                    <a:close/>
                    <a:moveTo>
                      <a:pt x="33348" y="53830"/>
                    </a:moveTo>
                    <a:lnTo>
                      <a:pt x="33348" y="55790"/>
                    </a:lnTo>
                    <a:lnTo>
                      <a:pt x="33052" y="55790"/>
                    </a:lnTo>
                    <a:lnTo>
                      <a:pt x="33052" y="54866"/>
                    </a:lnTo>
                    <a:lnTo>
                      <a:pt x="32756" y="54866"/>
                    </a:lnTo>
                    <a:lnTo>
                      <a:pt x="32756" y="54902"/>
                    </a:lnTo>
                    <a:lnTo>
                      <a:pt x="32756" y="55827"/>
                    </a:lnTo>
                    <a:lnTo>
                      <a:pt x="32423" y="55827"/>
                    </a:lnTo>
                    <a:lnTo>
                      <a:pt x="32423" y="53830"/>
                    </a:lnTo>
                    <a:lnTo>
                      <a:pt x="32756" y="53830"/>
                    </a:lnTo>
                    <a:lnTo>
                      <a:pt x="32756" y="54607"/>
                    </a:lnTo>
                    <a:lnTo>
                      <a:pt x="33052" y="54607"/>
                    </a:lnTo>
                    <a:lnTo>
                      <a:pt x="33052" y="53830"/>
                    </a:lnTo>
                    <a:close/>
                    <a:moveTo>
                      <a:pt x="36194" y="53830"/>
                    </a:moveTo>
                    <a:cubicBezTo>
                      <a:pt x="36305" y="53830"/>
                      <a:pt x="36453" y="53867"/>
                      <a:pt x="36564" y="53978"/>
                    </a:cubicBezTo>
                    <a:cubicBezTo>
                      <a:pt x="36601" y="54052"/>
                      <a:pt x="36638" y="54200"/>
                      <a:pt x="36638" y="54385"/>
                    </a:cubicBezTo>
                    <a:lnTo>
                      <a:pt x="36638" y="55272"/>
                    </a:lnTo>
                    <a:cubicBezTo>
                      <a:pt x="36638" y="55457"/>
                      <a:pt x="36601" y="55568"/>
                      <a:pt x="36564" y="55679"/>
                    </a:cubicBezTo>
                    <a:cubicBezTo>
                      <a:pt x="36490" y="55753"/>
                      <a:pt x="36379" y="55827"/>
                      <a:pt x="36194" y="55827"/>
                    </a:cubicBezTo>
                    <a:cubicBezTo>
                      <a:pt x="36046" y="55827"/>
                      <a:pt x="35899" y="55753"/>
                      <a:pt x="35825" y="55679"/>
                    </a:cubicBezTo>
                    <a:cubicBezTo>
                      <a:pt x="35714" y="55568"/>
                      <a:pt x="35714" y="55457"/>
                      <a:pt x="35714" y="55272"/>
                    </a:cubicBezTo>
                    <a:lnTo>
                      <a:pt x="35714" y="54385"/>
                    </a:lnTo>
                    <a:cubicBezTo>
                      <a:pt x="35714" y="54015"/>
                      <a:pt x="35862" y="53830"/>
                      <a:pt x="36194" y="53830"/>
                    </a:cubicBezTo>
                    <a:close/>
                    <a:moveTo>
                      <a:pt x="39041" y="53830"/>
                    </a:moveTo>
                    <a:cubicBezTo>
                      <a:pt x="39189" y="53830"/>
                      <a:pt x="39337" y="53867"/>
                      <a:pt x="39411" y="53978"/>
                    </a:cubicBezTo>
                    <a:cubicBezTo>
                      <a:pt x="39448" y="54052"/>
                      <a:pt x="39522" y="54200"/>
                      <a:pt x="39522" y="54385"/>
                    </a:cubicBezTo>
                    <a:lnTo>
                      <a:pt x="39522" y="55272"/>
                    </a:lnTo>
                    <a:cubicBezTo>
                      <a:pt x="39522" y="55457"/>
                      <a:pt x="39448" y="55568"/>
                      <a:pt x="39411" y="55679"/>
                    </a:cubicBezTo>
                    <a:cubicBezTo>
                      <a:pt x="39374" y="55753"/>
                      <a:pt x="39226" y="55827"/>
                      <a:pt x="39041" y="55827"/>
                    </a:cubicBezTo>
                    <a:cubicBezTo>
                      <a:pt x="38893" y="55827"/>
                      <a:pt x="38782" y="55753"/>
                      <a:pt x="38671" y="55679"/>
                    </a:cubicBezTo>
                    <a:cubicBezTo>
                      <a:pt x="38597" y="55568"/>
                      <a:pt x="38597" y="55457"/>
                      <a:pt x="38597" y="55272"/>
                    </a:cubicBezTo>
                    <a:lnTo>
                      <a:pt x="38597" y="54385"/>
                    </a:lnTo>
                    <a:cubicBezTo>
                      <a:pt x="38597" y="54015"/>
                      <a:pt x="38708" y="53830"/>
                      <a:pt x="39041" y="53830"/>
                    </a:cubicBezTo>
                    <a:close/>
                    <a:moveTo>
                      <a:pt x="40668" y="53830"/>
                    </a:moveTo>
                    <a:cubicBezTo>
                      <a:pt x="40853" y="53830"/>
                      <a:pt x="41001" y="53941"/>
                      <a:pt x="41038" y="54052"/>
                    </a:cubicBezTo>
                    <a:cubicBezTo>
                      <a:pt x="41075" y="54163"/>
                      <a:pt x="41075" y="54237"/>
                      <a:pt x="41075" y="54422"/>
                    </a:cubicBezTo>
                    <a:lnTo>
                      <a:pt x="41075" y="54570"/>
                    </a:lnTo>
                    <a:lnTo>
                      <a:pt x="40816" y="54570"/>
                    </a:lnTo>
                    <a:lnTo>
                      <a:pt x="40816" y="54385"/>
                    </a:lnTo>
                    <a:cubicBezTo>
                      <a:pt x="40742" y="54237"/>
                      <a:pt x="40742" y="54200"/>
                      <a:pt x="40705" y="54163"/>
                    </a:cubicBezTo>
                    <a:cubicBezTo>
                      <a:pt x="40705" y="54126"/>
                      <a:pt x="40668" y="54126"/>
                      <a:pt x="40631" y="54126"/>
                    </a:cubicBezTo>
                    <a:cubicBezTo>
                      <a:pt x="40594" y="54126"/>
                      <a:pt x="40520" y="54126"/>
                      <a:pt x="40483" y="54163"/>
                    </a:cubicBezTo>
                    <a:cubicBezTo>
                      <a:pt x="40483" y="54200"/>
                      <a:pt x="40446" y="54311"/>
                      <a:pt x="40446" y="54385"/>
                    </a:cubicBezTo>
                    <a:lnTo>
                      <a:pt x="40446" y="55235"/>
                    </a:lnTo>
                    <a:cubicBezTo>
                      <a:pt x="40446" y="55346"/>
                      <a:pt x="40446" y="55457"/>
                      <a:pt x="40483" y="55494"/>
                    </a:cubicBezTo>
                    <a:cubicBezTo>
                      <a:pt x="40483" y="55531"/>
                      <a:pt x="40520" y="55605"/>
                      <a:pt x="40631" y="55605"/>
                    </a:cubicBezTo>
                    <a:cubicBezTo>
                      <a:pt x="40668" y="55605"/>
                      <a:pt x="40705" y="55531"/>
                      <a:pt x="40779" y="55494"/>
                    </a:cubicBezTo>
                    <a:cubicBezTo>
                      <a:pt x="40816" y="55457"/>
                      <a:pt x="40816" y="55346"/>
                      <a:pt x="40816" y="55235"/>
                    </a:cubicBezTo>
                    <a:lnTo>
                      <a:pt x="40816" y="54939"/>
                    </a:lnTo>
                    <a:lnTo>
                      <a:pt x="40668" y="54939"/>
                    </a:lnTo>
                    <a:lnTo>
                      <a:pt x="40668" y="54755"/>
                    </a:lnTo>
                    <a:lnTo>
                      <a:pt x="41075" y="54755"/>
                    </a:lnTo>
                    <a:lnTo>
                      <a:pt x="41075" y="55827"/>
                    </a:lnTo>
                    <a:lnTo>
                      <a:pt x="40927" y="55827"/>
                    </a:lnTo>
                    <a:lnTo>
                      <a:pt x="40890" y="55642"/>
                    </a:lnTo>
                    <a:cubicBezTo>
                      <a:pt x="40890" y="55679"/>
                      <a:pt x="40853" y="55790"/>
                      <a:pt x="40816" y="55790"/>
                    </a:cubicBezTo>
                    <a:cubicBezTo>
                      <a:pt x="40779" y="55827"/>
                      <a:pt x="40668" y="55827"/>
                      <a:pt x="40631" y="55827"/>
                    </a:cubicBezTo>
                    <a:cubicBezTo>
                      <a:pt x="40483" y="55827"/>
                      <a:pt x="40409" y="55790"/>
                      <a:pt x="40298" y="55679"/>
                    </a:cubicBezTo>
                    <a:cubicBezTo>
                      <a:pt x="40224" y="55605"/>
                      <a:pt x="40224" y="55457"/>
                      <a:pt x="40224" y="55235"/>
                    </a:cubicBezTo>
                    <a:lnTo>
                      <a:pt x="40224" y="54385"/>
                    </a:lnTo>
                    <a:cubicBezTo>
                      <a:pt x="40224" y="54200"/>
                      <a:pt x="40261" y="54052"/>
                      <a:pt x="40298" y="53978"/>
                    </a:cubicBezTo>
                    <a:cubicBezTo>
                      <a:pt x="40409" y="53867"/>
                      <a:pt x="40483" y="53830"/>
                      <a:pt x="40668" y="53830"/>
                    </a:cubicBezTo>
                    <a:close/>
                    <a:moveTo>
                      <a:pt x="20852" y="53867"/>
                    </a:moveTo>
                    <a:cubicBezTo>
                      <a:pt x="21110" y="53867"/>
                      <a:pt x="21295" y="54052"/>
                      <a:pt x="21295" y="54385"/>
                    </a:cubicBezTo>
                    <a:lnTo>
                      <a:pt x="21295" y="54681"/>
                    </a:lnTo>
                    <a:lnTo>
                      <a:pt x="20999" y="54681"/>
                    </a:lnTo>
                    <a:lnTo>
                      <a:pt x="20999" y="54422"/>
                    </a:lnTo>
                    <a:cubicBezTo>
                      <a:pt x="20852" y="54237"/>
                      <a:pt x="20852" y="54200"/>
                      <a:pt x="20852" y="54163"/>
                    </a:cubicBezTo>
                    <a:cubicBezTo>
                      <a:pt x="20852" y="54126"/>
                      <a:pt x="20778" y="54126"/>
                      <a:pt x="20741" y="54126"/>
                    </a:cubicBezTo>
                    <a:cubicBezTo>
                      <a:pt x="20704" y="54126"/>
                      <a:pt x="20667" y="54126"/>
                      <a:pt x="20667" y="54163"/>
                    </a:cubicBezTo>
                    <a:cubicBezTo>
                      <a:pt x="20667" y="54200"/>
                      <a:pt x="20593" y="54311"/>
                      <a:pt x="20593" y="54385"/>
                    </a:cubicBezTo>
                    <a:lnTo>
                      <a:pt x="20593" y="55309"/>
                    </a:lnTo>
                    <a:cubicBezTo>
                      <a:pt x="20593" y="55420"/>
                      <a:pt x="20593" y="55494"/>
                      <a:pt x="20667" y="55531"/>
                    </a:cubicBezTo>
                    <a:cubicBezTo>
                      <a:pt x="20667" y="55605"/>
                      <a:pt x="20704" y="55605"/>
                      <a:pt x="20741" y="55605"/>
                    </a:cubicBezTo>
                    <a:cubicBezTo>
                      <a:pt x="20815" y="55605"/>
                      <a:pt x="20852" y="55605"/>
                      <a:pt x="20852" y="55531"/>
                    </a:cubicBezTo>
                    <a:cubicBezTo>
                      <a:pt x="20852" y="55494"/>
                      <a:pt x="20889" y="55420"/>
                      <a:pt x="20889" y="55309"/>
                    </a:cubicBezTo>
                    <a:lnTo>
                      <a:pt x="20889" y="55050"/>
                    </a:lnTo>
                    <a:lnTo>
                      <a:pt x="21221" y="55050"/>
                    </a:lnTo>
                    <a:lnTo>
                      <a:pt x="21221" y="55309"/>
                    </a:lnTo>
                    <a:cubicBezTo>
                      <a:pt x="21221" y="55494"/>
                      <a:pt x="21147" y="55642"/>
                      <a:pt x="21110" y="55716"/>
                    </a:cubicBezTo>
                    <a:cubicBezTo>
                      <a:pt x="21036" y="55827"/>
                      <a:pt x="20925" y="55864"/>
                      <a:pt x="20815" y="55864"/>
                    </a:cubicBezTo>
                    <a:cubicBezTo>
                      <a:pt x="20667" y="55864"/>
                      <a:pt x="20519" y="55827"/>
                      <a:pt x="20482" y="55716"/>
                    </a:cubicBezTo>
                    <a:cubicBezTo>
                      <a:pt x="20371" y="55642"/>
                      <a:pt x="20371" y="55494"/>
                      <a:pt x="20371" y="55309"/>
                    </a:cubicBezTo>
                    <a:lnTo>
                      <a:pt x="20371" y="54496"/>
                    </a:lnTo>
                    <a:cubicBezTo>
                      <a:pt x="20371" y="54200"/>
                      <a:pt x="20482" y="54015"/>
                      <a:pt x="20630" y="53941"/>
                    </a:cubicBezTo>
                    <a:cubicBezTo>
                      <a:pt x="20667" y="53867"/>
                      <a:pt x="20741" y="53867"/>
                      <a:pt x="20852" y="53867"/>
                    </a:cubicBezTo>
                    <a:close/>
                    <a:moveTo>
                      <a:pt x="26582" y="53793"/>
                    </a:moveTo>
                    <a:cubicBezTo>
                      <a:pt x="26767" y="53793"/>
                      <a:pt x="26841" y="53830"/>
                      <a:pt x="26878" y="53941"/>
                    </a:cubicBezTo>
                    <a:cubicBezTo>
                      <a:pt x="26952" y="54015"/>
                      <a:pt x="26989" y="54163"/>
                      <a:pt x="26989" y="54348"/>
                    </a:cubicBezTo>
                    <a:lnTo>
                      <a:pt x="26989" y="54496"/>
                    </a:lnTo>
                    <a:lnTo>
                      <a:pt x="26693" y="54496"/>
                    </a:lnTo>
                    <a:lnTo>
                      <a:pt x="26693" y="54348"/>
                    </a:lnTo>
                    <a:cubicBezTo>
                      <a:pt x="26619" y="54237"/>
                      <a:pt x="26582" y="54200"/>
                      <a:pt x="26582" y="54163"/>
                    </a:cubicBezTo>
                    <a:cubicBezTo>
                      <a:pt x="26582" y="54126"/>
                      <a:pt x="26508" y="54126"/>
                      <a:pt x="26471" y="54126"/>
                    </a:cubicBezTo>
                    <a:cubicBezTo>
                      <a:pt x="26434" y="54126"/>
                      <a:pt x="26397" y="54126"/>
                      <a:pt x="26397" y="54163"/>
                    </a:cubicBezTo>
                    <a:cubicBezTo>
                      <a:pt x="26397" y="54200"/>
                      <a:pt x="26323" y="54237"/>
                      <a:pt x="26323" y="54311"/>
                    </a:cubicBezTo>
                    <a:cubicBezTo>
                      <a:pt x="26323" y="54348"/>
                      <a:pt x="26323" y="54385"/>
                      <a:pt x="26397" y="54422"/>
                    </a:cubicBezTo>
                    <a:cubicBezTo>
                      <a:pt x="26397" y="54496"/>
                      <a:pt x="26434" y="54533"/>
                      <a:pt x="26545" y="54570"/>
                    </a:cubicBezTo>
                    <a:lnTo>
                      <a:pt x="26730" y="54755"/>
                    </a:lnTo>
                    <a:cubicBezTo>
                      <a:pt x="26804" y="54866"/>
                      <a:pt x="26841" y="54939"/>
                      <a:pt x="26915" y="55050"/>
                    </a:cubicBezTo>
                    <a:cubicBezTo>
                      <a:pt x="26952" y="55124"/>
                      <a:pt x="26952" y="55235"/>
                      <a:pt x="26952" y="55309"/>
                    </a:cubicBezTo>
                    <a:cubicBezTo>
                      <a:pt x="26952" y="55494"/>
                      <a:pt x="26915" y="55642"/>
                      <a:pt x="26841" y="55716"/>
                    </a:cubicBezTo>
                    <a:cubicBezTo>
                      <a:pt x="26804" y="55827"/>
                      <a:pt x="26656" y="55864"/>
                      <a:pt x="26545" y="55864"/>
                    </a:cubicBezTo>
                    <a:cubicBezTo>
                      <a:pt x="26360" y="55864"/>
                      <a:pt x="26249" y="55827"/>
                      <a:pt x="26212" y="55716"/>
                    </a:cubicBezTo>
                    <a:cubicBezTo>
                      <a:pt x="26175" y="55642"/>
                      <a:pt x="26101" y="55494"/>
                      <a:pt x="26101" y="55309"/>
                    </a:cubicBezTo>
                    <a:lnTo>
                      <a:pt x="26101" y="55124"/>
                    </a:lnTo>
                    <a:lnTo>
                      <a:pt x="26434" y="55124"/>
                    </a:lnTo>
                    <a:lnTo>
                      <a:pt x="26434" y="55309"/>
                    </a:lnTo>
                    <a:cubicBezTo>
                      <a:pt x="26434" y="55420"/>
                      <a:pt x="26434" y="55494"/>
                      <a:pt x="26471" y="55531"/>
                    </a:cubicBezTo>
                    <a:cubicBezTo>
                      <a:pt x="26471" y="55605"/>
                      <a:pt x="26545" y="55605"/>
                      <a:pt x="26582" y="55605"/>
                    </a:cubicBezTo>
                    <a:cubicBezTo>
                      <a:pt x="26619" y="55605"/>
                      <a:pt x="26656" y="55605"/>
                      <a:pt x="26656" y="55531"/>
                    </a:cubicBezTo>
                    <a:cubicBezTo>
                      <a:pt x="26656" y="55494"/>
                      <a:pt x="26730" y="55457"/>
                      <a:pt x="26730" y="55346"/>
                    </a:cubicBezTo>
                    <a:cubicBezTo>
                      <a:pt x="26730" y="55272"/>
                      <a:pt x="26730" y="55235"/>
                      <a:pt x="26656" y="55124"/>
                    </a:cubicBezTo>
                    <a:cubicBezTo>
                      <a:pt x="26619" y="55087"/>
                      <a:pt x="26582" y="54976"/>
                      <a:pt x="26545" y="54939"/>
                    </a:cubicBezTo>
                    <a:lnTo>
                      <a:pt x="26397" y="54792"/>
                    </a:lnTo>
                    <a:cubicBezTo>
                      <a:pt x="26286" y="54718"/>
                      <a:pt x="26249" y="54681"/>
                      <a:pt x="26212" y="54570"/>
                    </a:cubicBezTo>
                    <a:cubicBezTo>
                      <a:pt x="26138" y="54496"/>
                      <a:pt x="26138" y="54385"/>
                      <a:pt x="26138" y="54311"/>
                    </a:cubicBezTo>
                    <a:cubicBezTo>
                      <a:pt x="26138" y="54163"/>
                      <a:pt x="26212" y="54015"/>
                      <a:pt x="26249" y="53941"/>
                    </a:cubicBezTo>
                    <a:cubicBezTo>
                      <a:pt x="26286" y="53830"/>
                      <a:pt x="26434" y="53793"/>
                      <a:pt x="26582" y="53793"/>
                    </a:cubicBezTo>
                    <a:close/>
                    <a:moveTo>
                      <a:pt x="31462" y="53867"/>
                    </a:moveTo>
                    <a:cubicBezTo>
                      <a:pt x="31758" y="53867"/>
                      <a:pt x="31943" y="54052"/>
                      <a:pt x="31943" y="54385"/>
                    </a:cubicBezTo>
                    <a:lnTo>
                      <a:pt x="31943" y="54681"/>
                    </a:lnTo>
                    <a:lnTo>
                      <a:pt x="31610" y="54681"/>
                    </a:lnTo>
                    <a:lnTo>
                      <a:pt x="31610" y="54422"/>
                    </a:lnTo>
                    <a:cubicBezTo>
                      <a:pt x="31499" y="54237"/>
                      <a:pt x="31499" y="54200"/>
                      <a:pt x="31462" y="54163"/>
                    </a:cubicBezTo>
                    <a:cubicBezTo>
                      <a:pt x="31462" y="54126"/>
                      <a:pt x="31425" y="54126"/>
                      <a:pt x="31388" y="54126"/>
                    </a:cubicBezTo>
                    <a:cubicBezTo>
                      <a:pt x="31351" y="54126"/>
                      <a:pt x="31277" y="54126"/>
                      <a:pt x="31277" y="54163"/>
                    </a:cubicBezTo>
                    <a:cubicBezTo>
                      <a:pt x="31277" y="54200"/>
                      <a:pt x="31240" y="54311"/>
                      <a:pt x="31240" y="54385"/>
                    </a:cubicBezTo>
                    <a:lnTo>
                      <a:pt x="31240" y="55309"/>
                    </a:lnTo>
                    <a:cubicBezTo>
                      <a:pt x="31240" y="55420"/>
                      <a:pt x="31240" y="55494"/>
                      <a:pt x="31277" y="55531"/>
                    </a:cubicBezTo>
                    <a:cubicBezTo>
                      <a:pt x="31277" y="55605"/>
                      <a:pt x="31351" y="55605"/>
                      <a:pt x="31388" y="55605"/>
                    </a:cubicBezTo>
                    <a:cubicBezTo>
                      <a:pt x="31425" y="55605"/>
                      <a:pt x="31462" y="55605"/>
                      <a:pt x="31462" y="55531"/>
                    </a:cubicBezTo>
                    <a:cubicBezTo>
                      <a:pt x="31462" y="55494"/>
                      <a:pt x="31499" y="55420"/>
                      <a:pt x="31499" y="55309"/>
                    </a:cubicBezTo>
                    <a:lnTo>
                      <a:pt x="31499" y="55050"/>
                    </a:lnTo>
                    <a:lnTo>
                      <a:pt x="31832" y="55050"/>
                    </a:lnTo>
                    <a:lnTo>
                      <a:pt x="31832" y="55309"/>
                    </a:lnTo>
                    <a:cubicBezTo>
                      <a:pt x="31832" y="55494"/>
                      <a:pt x="31795" y="55642"/>
                      <a:pt x="31758" y="55716"/>
                    </a:cubicBezTo>
                    <a:cubicBezTo>
                      <a:pt x="31647" y="55827"/>
                      <a:pt x="31573" y="55864"/>
                      <a:pt x="31425" y="55864"/>
                    </a:cubicBezTo>
                    <a:cubicBezTo>
                      <a:pt x="31277" y="55864"/>
                      <a:pt x="31166" y="55827"/>
                      <a:pt x="31092" y="55716"/>
                    </a:cubicBezTo>
                    <a:cubicBezTo>
                      <a:pt x="31018" y="55642"/>
                      <a:pt x="31018" y="55494"/>
                      <a:pt x="31018" y="55309"/>
                    </a:cubicBezTo>
                    <a:lnTo>
                      <a:pt x="31018" y="54496"/>
                    </a:lnTo>
                    <a:cubicBezTo>
                      <a:pt x="31018" y="54200"/>
                      <a:pt x="31092" y="54015"/>
                      <a:pt x="31240" y="53941"/>
                    </a:cubicBezTo>
                    <a:cubicBezTo>
                      <a:pt x="31277" y="53867"/>
                      <a:pt x="31388" y="53867"/>
                      <a:pt x="31462" y="53867"/>
                    </a:cubicBezTo>
                    <a:close/>
                    <a:moveTo>
                      <a:pt x="29540" y="1"/>
                    </a:moveTo>
                    <a:lnTo>
                      <a:pt x="3956" y="11610"/>
                    </a:lnTo>
                    <a:cubicBezTo>
                      <a:pt x="0" y="28062"/>
                      <a:pt x="4141" y="45105"/>
                      <a:pt x="15343" y="58304"/>
                    </a:cubicBezTo>
                    <a:lnTo>
                      <a:pt x="43662" y="58304"/>
                    </a:lnTo>
                    <a:cubicBezTo>
                      <a:pt x="54865" y="45105"/>
                      <a:pt x="59042" y="28062"/>
                      <a:pt x="55086" y="11610"/>
                    </a:cubicBezTo>
                    <a:lnTo>
                      <a:pt x="295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9" name="Google Shape;7229;p55"/>
          <p:cNvGrpSpPr/>
          <p:nvPr/>
        </p:nvGrpSpPr>
        <p:grpSpPr>
          <a:xfrm rot="900292">
            <a:off x="5237981" y="4702263"/>
            <a:ext cx="1800006" cy="1800052"/>
            <a:chOff x="3704502" y="-818471"/>
            <a:chExt cx="1800013" cy="1800059"/>
          </a:xfrm>
        </p:grpSpPr>
        <p:sp>
          <p:nvSpPr>
            <p:cNvPr id="7230" name="Google Shape;7230;p55"/>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1" name="Google Shape;7231;p55"/>
            <p:cNvGrpSpPr/>
            <p:nvPr/>
          </p:nvGrpSpPr>
          <p:grpSpPr>
            <a:xfrm rot="278">
              <a:off x="3704502" y="-818397"/>
              <a:ext cx="1800013" cy="1799912"/>
              <a:chOff x="-647750" y="2113450"/>
              <a:chExt cx="1456675" cy="1460375"/>
            </a:xfrm>
          </p:grpSpPr>
          <p:sp>
            <p:nvSpPr>
              <p:cNvPr id="7232" name="Google Shape;7232;p55"/>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5"/>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5"/>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5"/>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5"/>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5"/>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5"/>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5"/>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5"/>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5"/>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5"/>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5"/>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5"/>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5"/>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5"/>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5"/>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5"/>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5"/>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5"/>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5"/>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5"/>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5"/>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5"/>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5"/>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5"/>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5"/>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5"/>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5"/>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5"/>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5"/>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5"/>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5"/>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5"/>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5"/>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5"/>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5"/>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5"/>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5"/>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5"/>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5"/>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5"/>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5"/>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5"/>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5"/>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5"/>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5"/>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5"/>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5"/>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5"/>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5"/>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5"/>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3" name="Google Shape;7283;p55"/>
          <p:cNvGrpSpPr/>
          <p:nvPr/>
        </p:nvGrpSpPr>
        <p:grpSpPr>
          <a:xfrm rot="900292">
            <a:off x="8359573" y="-885361"/>
            <a:ext cx="1799728" cy="1853566"/>
            <a:chOff x="8345411" y="-262678"/>
            <a:chExt cx="1799735" cy="1853574"/>
          </a:xfrm>
        </p:grpSpPr>
        <p:sp>
          <p:nvSpPr>
            <p:cNvPr id="7284" name="Google Shape;7284;p55"/>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5" name="Google Shape;7285;p55"/>
            <p:cNvGrpSpPr/>
            <p:nvPr/>
          </p:nvGrpSpPr>
          <p:grpSpPr>
            <a:xfrm>
              <a:off x="8345411" y="-262212"/>
              <a:ext cx="1799735" cy="1852424"/>
              <a:chOff x="-4083250" y="2098675"/>
              <a:chExt cx="1446500" cy="1489925"/>
            </a:xfrm>
          </p:grpSpPr>
          <p:sp>
            <p:nvSpPr>
              <p:cNvPr id="7286" name="Google Shape;7286;p55"/>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5"/>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5"/>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5"/>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5"/>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5"/>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5"/>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5"/>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5"/>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5"/>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5"/>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5"/>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5"/>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5"/>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5"/>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5"/>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5"/>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5"/>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5"/>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5"/>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5"/>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5"/>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5"/>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5"/>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5"/>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5"/>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5"/>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5"/>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5"/>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5"/>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5"/>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5"/>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5"/>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5"/>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5"/>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5"/>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5"/>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5"/>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5"/>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5"/>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5"/>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5"/>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5"/>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5"/>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5"/>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5"/>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5"/>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5"/>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5"/>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5"/>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5"/>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5"/>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5"/>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5"/>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5"/>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5"/>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5"/>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5"/>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5"/>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5"/>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5"/>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5"/>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5"/>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5"/>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5"/>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5"/>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5"/>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5"/>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5"/>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5"/>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5"/>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5"/>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5"/>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5"/>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5"/>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5"/>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5"/>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5"/>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5"/>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5"/>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5"/>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5"/>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5"/>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5"/>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5"/>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5"/>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5"/>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5"/>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5"/>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5"/>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5"/>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5"/>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5"/>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5"/>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5"/>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5"/>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5"/>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5"/>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5"/>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5"/>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5"/>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5"/>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5"/>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5"/>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5"/>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5"/>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5"/>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5"/>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5"/>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5"/>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5"/>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7" name="Google Shape;7397;p55"/>
          <p:cNvGrpSpPr/>
          <p:nvPr/>
        </p:nvGrpSpPr>
        <p:grpSpPr>
          <a:xfrm rot="-1800044">
            <a:off x="-1153239" y="1822999"/>
            <a:ext cx="1799696" cy="1853533"/>
            <a:chOff x="8345411" y="-262678"/>
            <a:chExt cx="1799735" cy="1853574"/>
          </a:xfrm>
        </p:grpSpPr>
        <p:sp>
          <p:nvSpPr>
            <p:cNvPr id="7398" name="Google Shape;7398;p55"/>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9" name="Google Shape;7399;p55"/>
            <p:cNvGrpSpPr/>
            <p:nvPr/>
          </p:nvGrpSpPr>
          <p:grpSpPr>
            <a:xfrm>
              <a:off x="8345411" y="-262212"/>
              <a:ext cx="1799735" cy="1852424"/>
              <a:chOff x="-4083250" y="2098675"/>
              <a:chExt cx="1446500" cy="1489925"/>
            </a:xfrm>
          </p:grpSpPr>
          <p:sp>
            <p:nvSpPr>
              <p:cNvPr id="7400" name="Google Shape;7400;p55"/>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5"/>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5"/>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5"/>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5"/>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5"/>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5"/>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5"/>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5"/>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5"/>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5"/>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5"/>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5"/>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5"/>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5"/>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5"/>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5"/>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5"/>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5"/>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5"/>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5"/>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5"/>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5"/>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5"/>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5"/>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5"/>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5"/>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5"/>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5"/>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5"/>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5"/>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5"/>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5"/>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5"/>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5"/>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5"/>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5"/>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5"/>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5"/>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5"/>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5"/>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5"/>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5"/>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5"/>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5"/>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5"/>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5"/>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5"/>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5"/>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5"/>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5"/>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5"/>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5"/>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5"/>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5"/>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5"/>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5"/>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5"/>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5"/>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5"/>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5"/>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5"/>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5"/>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5"/>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5"/>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5"/>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5"/>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5"/>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5"/>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5"/>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5"/>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5"/>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5"/>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5"/>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5"/>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5"/>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5"/>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5"/>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5"/>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5"/>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5"/>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5"/>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5"/>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5"/>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5"/>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5"/>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5"/>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5"/>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5"/>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5"/>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5"/>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5"/>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5"/>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5"/>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5"/>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5"/>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5"/>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5"/>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5"/>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5"/>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5"/>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5"/>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5"/>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5"/>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5"/>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5"/>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5"/>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5"/>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5"/>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5"/>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5"/>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514"/>
        <p:cNvGrpSpPr/>
        <p:nvPr/>
      </p:nvGrpSpPr>
      <p:grpSpPr>
        <a:xfrm>
          <a:off x="0" y="0"/>
          <a:ext cx="0" cy="0"/>
          <a:chOff x="0" y="0"/>
          <a:chExt cx="0" cy="0"/>
        </a:xfrm>
      </p:grpSpPr>
      <p:sp>
        <p:nvSpPr>
          <p:cNvPr id="7515" name="Google Shape;7515;p56"/>
          <p:cNvSpPr txBox="1">
            <a:spLocks noGrp="1"/>
          </p:cNvSpPr>
          <p:nvPr>
            <p:ph type="title"/>
          </p:nvPr>
        </p:nvSpPr>
        <p:spPr>
          <a:xfrm>
            <a:off x="720000" y="3761100"/>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MERCURY</a:t>
            </a:r>
            <a:endParaRPr/>
          </a:p>
        </p:txBody>
      </p:sp>
      <p:sp>
        <p:nvSpPr>
          <p:cNvPr id="7516" name="Google Shape;7516;p56"/>
          <p:cNvSpPr txBox="1">
            <a:spLocks noGrp="1"/>
          </p:cNvSpPr>
          <p:nvPr>
            <p:ph type="subTitle" idx="1"/>
          </p:nvPr>
        </p:nvSpPr>
        <p:spPr>
          <a:xfrm>
            <a:off x="720000" y="4099500"/>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a:t>
            </a:r>
            <a:endParaRPr/>
          </a:p>
        </p:txBody>
      </p:sp>
      <p:sp>
        <p:nvSpPr>
          <p:cNvPr id="7517" name="Google Shape;7517;p56"/>
          <p:cNvSpPr txBox="1">
            <a:spLocks noGrp="1"/>
          </p:cNvSpPr>
          <p:nvPr>
            <p:ph type="title" idx="2"/>
          </p:nvPr>
        </p:nvSpPr>
        <p:spPr>
          <a:xfrm>
            <a:off x="3448800" y="3761100"/>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JUPITER</a:t>
            </a:r>
            <a:endParaRPr/>
          </a:p>
        </p:txBody>
      </p:sp>
      <p:sp>
        <p:nvSpPr>
          <p:cNvPr id="7518" name="Google Shape;7518;p56"/>
          <p:cNvSpPr txBox="1">
            <a:spLocks noGrp="1"/>
          </p:cNvSpPr>
          <p:nvPr>
            <p:ph type="subTitle" idx="3"/>
          </p:nvPr>
        </p:nvSpPr>
        <p:spPr>
          <a:xfrm>
            <a:off x="3448800" y="4099500"/>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Jupiter is the biggest planet of them all</a:t>
            </a:r>
            <a:endParaRPr/>
          </a:p>
        </p:txBody>
      </p:sp>
      <p:sp>
        <p:nvSpPr>
          <p:cNvPr id="7519" name="Google Shape;7519;p56"/>
          <p:cNvSpPr txBox="1">
            <a:spLocks noGrp="1"/>
          </p:cNvSpPr>
          <p:nvPr>
            <p:ph type="title" idx="4"/>
          </p:nvPr>
        </p:nvSpPr>
        <p:spPr>
          <a:xfrm>
            <a:off x="6177598" y="3761100"/>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NEPTUNE</a:t>
            </a:r>
            <a:endParaRPr/>
          </a:p>
        </p:txBody>
      </p:sp>
      <p:sp>
        <p:nvSpPr>
          <p:cNvPr id="7520" name="Google Shape;7520;p56"/>
          <p:cNvSpPr txBox="1">
            <a:spLocks noGrp="1"/>
          </p:cNvSpPr>
          <p:nvPr>
            <p:ph type="subTitle" idx="5"/>
          </p:nvPr>
        </p:nvSpPr>
        <p:spPr>
          <a:xfrm>
            <a:off x="6177598" y="4099500"/>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Neptune is the farthest planet from the Sun</a:t>
            </a:r>
            <a:endParaRPr/>
          </a:p>
        </p:txBody>
      </p:sp>
      <p:sp>
        <p:nvSpPr>
          <p:cNvPr id="7521" name="Google Shape;7521;p56"/>
          <p:cNvSpPr txBox="1">
            <a:spLocks noGrp="1"/>
          </p:cNvSpPr>
          <p:nvPr>
            <p:ph type="title" idx="6"/>
          </p:nvPr>
        </p:nvSpPr>
        <p:spPr>
          <a:xfrm>
            <a:off x="720000" y="540000"/>
            <a:ext cx="77040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GENERATING BETTER LEADS</a:t>
            </a:r>
            <a:endParaRPr/>
          </a:p>
        </p:txBody>
      </p:sp>
      <p:sp>
        <p:nvSpPr>
          <p:cNvPr id="7522" name="Google Shape;7522;p56"/>
          <p:cNvSpPr txBox="1">
            <a:spLocks noGrp="1"/>
          </p:cNvSpPr>
          <p:nvPr>
            <p:ph type="title" idx="7"/>
          </p:nvPr>
        </p:nvSpPr>
        <p:spPr>
          <a:xfrm>
            <a:off x="720000" y="1534850"/>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20%</a:t>
            </a:r>
            <a:endParaRPr/>
          </a:p>
        </p:txBody>
      </p:sp>
      <p:sp>
        <p:nvSpPr>
          <p:cNvPr id="7523" name="Google Shape;7523;p56"/>
          <p:cNvSpPr txBox="1">
            <a:spLocks noGrp="1"/>
          </p:cNvSpPr>
          <p:nvPr>
            <p:ph type="title" idx="8"/>
          </p:nvPr>
        </p:nvSpPr>
        <p:spPr>
          <a:xfrm>
            <a:off x="3448800" y="1534850"/>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55%</a:t>
            </a:r>
            <a:endParaRPr/>
          </a:p>
        </p:txBody>
      </p:sp>
      <p:sp>
        <p:nvSpPr>
          <p:cNvPr id="7524" name="Google Shape;7524;p56"/>
          <p:cNvSpPr txBox="1">
            <a:spLocks noGrp="1"/>
          </p:cNvSpPr>
          <p:nvPr>
            <p:ph type="title" idx="9"/>
          </p:nvPr>
        </p:nvSpPr>
        <p:spPr>
          <a:xfrm>
            <a:off x="6177598" y="1534900"/>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80%</a:t>
            </a:r>
            <a:endParaRPr/>
          </a:p>
        </p:txBody>
      </p:sp>
      <p:sp>
        <p:nvSpPr>
          <p:cNvPr id="7525" name="Google Shape;7525;p56"/>
          <p:cNvSpPr/>
          <p:nvPr/>
        </p:nvSpPr>
        <p:spPr>
          <a:xfrm>
            <a:off x="1128239" y="2101755"/>
            <a:ext cx="1429800" cy="1429800"/>
          </a:xfrm>
          <a:prstGeom prst="ellipse">
            <a:avLst/>
          </a:pr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6"/>
          <p:cNvSpPr/>
          <p:nvPr/>
        </p:nvSpPr>
        <p:spPr>
          <a:xfrm>
            <a:off x="1127561" y="2101200"/>
            <a:ext cx="1431300" cy="1431300"/>
          </a:xfrm>
          <a:prstGeom prst="arc">
            <a:avLst>
              <a:gd name="adj1" fmla="val 16200000"/>
              <a:gd name="adj2" fmla="val 20463039"/>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6"/>
          <p:cNvSpPr/>
          <p:nvPr/>
        </p:nvSpPr>
        <p:spPr>
          <a:xfrm>
            <a:off x="3857100" y="2101755"/>
            <a:ext cx="1429800" cy="1429800"/>
          </a:xfrm>
          <a:prstGeom prst="ellipse">
            <a:avLst/>
          </a:pr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6"/>
          <p:cNvSpPr/>
          <p:nvPr/>
        </p:nvSpPr>
        <p:spPr>
          <a:xfrm>
            <a:off x="3856350" y="2101200"/>
            <a:ext cx="1431300" cy="1431300"/>
          </a:xfrm>
          <a:prstGeom prst="arc">
            <a:avLst>
              <a:gd name="adj1" fmla="val 16200000"/>
              <a:gd name="adj2" fmla="val 6842022"/>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6"/>
          <p:cNvSpPr/>
          <p:nvPr/>
        </p:nvSpPr>
        <p:spPr>
          <a:xfrm>
            <a:off x="6585898" y="2101755"/>
            <a:ext cx="1429800" cy="1429800"/>
          </a:xfrm>
          <a:prstGeom prst="ellipse">
            <a:avLst/>
          </a:pr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6"/>
          <p:cNvSpPr/>
          <p:nvPr/>
        </p:nvSpPr>
        <p:spPr>
          <a:xfrm>
            <a:off x="6585148" y="2101200"/>
            <a:ext cx="1431300" cy="1431300"/>
          </a:xfrm>
          <a:prstGeom prst="arc">
            <a:avLst>
              <a:gd name="adj1" fmla="val 16200000"/>
              <a:gd name="adj2" fmla="val 12122646"/>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1" name="Google Shape;7531;p56"/>
          <p:cNvGrpSpPr/>
          <p:nvPr/>
        </p:nvGrpSpPr>
        <p:grpSpPr>
          <a:xfrm rot="-900381">
            <a:off x="8626326" y="2186690"/>
            <a:ext cx="1799832" cy="1799878"/>
            <a:chOff x="3704502" y="-818471"/>
            <a:chExt cx="1800013" cy="1800059"/>
          </a:xfrm>
        </p:grpSpPr>
        <p:sp>
          <p:nvSpPr>
            <p:cNvPr id="7532" name="Google Shape;7532;p56"/>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3" name="Google Shape;7533;p56"/>
            <p:cNvGrpSpPr/>
            <p:nvPr/>
          </p:nvGrpSpPr>
          <p:grpSpPr>
            <a:xfrm rot="278">
              <a:off x="3704502" y="-818397"/>
              <a:ext cx="1800013" cy="1799912"/>
              <a:chOff x="-647750" y="2113450"/>
              <a:chExt cx="1456675" cy="1460375"/>
            </a:xfrm>
          </p:grpSpPr>
          <p:sp>
            <p:nvSpPr>
              <p:cNvPr id="7534" name="Google Shape;7534;p56"/>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6"/>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6"/>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6"/>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6"/>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6"/>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6"/>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6"/>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6"/>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6"/>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6"/>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6"/>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6"/>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6"/>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6"/>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6"/>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6"/>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6"/>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6"/>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6"/>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6"/>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6"/>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6"/>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6"/>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6"/>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6"/>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6"/>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6"/>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6"/>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6"/>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6"/>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6"/>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6"/>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6"/>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6"/>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6"/>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6"/>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6"/>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6"/>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6"/>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6"/>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6"/>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6"/>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6"/>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6"/>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6"/>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6"/>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6"/>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6"/>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6"/>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6"/>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5" name="Google Shape;7585;p56"/>
          <p:cNvGrpSpPr/>
          <p:nvPr/>
        </p:nvGrpSpPr>
        <p:grpSpPr>
          <a:xfrm rot="900292">
            <a:off x="-996244" y="-593912"/>
            <a:ext cx="1800006" cy="1800052"/>
            <a:chOff x="3704502" y="-818471"/>
            <a:chExt cx="1800013" cy="1800059"/>
          </a:xfrm>
        </p:grpSpPr>
        <p:sp>
          <p:nvSpPr>
            <p:cNvPr id="7586" name="Google Shape;7586;p56"/>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7" name="Google Shape;7587;p56"/>
            <p:cNvGrpSpPr/>
            <p:nvPr/>
          </p:nvGrpSpPr>
          <p:grpSpPr>
            <a:xfrm rot="278">
              <a:off x="3704502" y="-818397"/>
              <a:ext cx="1800013" cy="1799912"/>
              <a:chOff x="-647750" y="2113450"/>
              <a:chExt cx="1456675" cy="1460375"/>
            </a:xfrm>
          </p:grpSpPr>
          <p:sp>
            <p:nvSpPr>
              <p:cNvPr id="7588" name="Google Shape;7588;p56"/>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6"/>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6"/>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6"/>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6"/>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6"/>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6"/>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6"/>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6"/>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6"/>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6"/>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6"/>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6"/>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6"/>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6"/>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6"/>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6"/>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6"/>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6"/>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6"/>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6"/>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6"/>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6"/>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6"/>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6"/>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6"/>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6"/>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6"/>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6"/>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6"/>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6"/>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6"/>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6"/>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6"/>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6"/>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6"/>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6"/>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6"/>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6"/>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6"/>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6"/>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6"/>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6"/>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6"/>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6"/>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6"/>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6"/>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6"/>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6"/>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6"/>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6"/>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39" name="Google Shape;7639;p56"/>
          <p:cNvGrpSpPr/>
          <p:nvPr/>
        </p:nvGrpSpPr>
        <p:grpSpPr>
          <a:xfrm rot="900292">
            <a:off x="4938260" y="4804864"/>
            <a:ext cx="1799728" cy="1853566"/>
            <a:chOff x="8345411" y="-262678"/>
            <a:chExt cx="1799735" cy="1853574"/>
          </a:xfrm>
        </p:grpSpPr>
        <p:sp>
          <p:nvSpPr>
            <p:cNvPr id="7640" name="Google Shape;7640;p56"/>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1" name="Google Shape;7641;p56"/>
            <p:cNvGrpSpPr/>
            <p:nvPr/>
          </p:nvGrpSpPr>
          <p:grpSpPr>
            <a:xfrm>
              <a:off x="8345411" y="-262212"/>
              <a:ext cx="1799735" cy="1852424"/>
              <a:chOff x="-4083250" y="2098675"/>
              <a:chExt cx="1446500" cy="1489925"/>
            </a:xfrm>
          </p:grpSpPr>
          <p:sp>
            <p:nvSpPr>
              <p:cNvPr id="7642" name="Google Shape;7642;p56"/>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6"/>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6"/>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6"/>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6"/>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6"/>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6"/>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6"/>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6"/>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6"/>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6"/>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6"/>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6"/>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6"/>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6"/>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6"/>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6"/>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6"/>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6"/>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6"/>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6"/>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6"/>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6"/>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6"/>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6"/>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6"/>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6"/>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6"/>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6"/>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6"/>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6"/>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6"/>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6"/>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6"/>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6"/>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6"/>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6"/>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6"/>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6"/>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6"/>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6"/>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6"/>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6"/>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6"/>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6"/>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6"/>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6"/>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6"/>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6"/>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6"/>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6"/>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6"/>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6"/>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6"/>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6"/>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6"/>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6"/>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6"/>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6"/>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6"/>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6"/>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6"/>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6"/>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6"/>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6"/>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6"/>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6"/>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6"/>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6"/>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6"/>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6"/>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6"/>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6"/>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6"/>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6"/>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6"/>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6"/>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6"/>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6"/>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6"/>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6"/>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6"/>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6"/>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6"/>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6"/>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6"/>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6"/>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6"/>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6"/>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6"/>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6"/>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6"/>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6"/>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6"/>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6"/>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6"/>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6"/>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6"/>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6"/>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6"/>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6"/>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6"/>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6"/>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6"/>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6"/>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6"/>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6"/>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6"/>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6"/>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6"/>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6"/>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56"/>
          <p:cNvGrpSpPr/>
          <p:nvPr/>
        </p:nvGrpSpPr>
        <p:grpSpPr>
          <a:xfrm rot="-1800044">
            <a:off x="4547948" y="-1365213"/>
            <a:ext cx="1799696" cy="1853533"/>
            <a:chOff x="8345411" y="-262678"/>
            <a:chExt cx="1799735" cy="1853574"/>
          </a:xfrm>
        </p:grpSpPr>
        <p:sp>
          <p:nvSpPr>
            <p:cNvPr id="7754" name="Google Shape;7754;p56"/>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5" name="Google Shape;7755;p56"/>
            <p:cNvGrpSpPr/>
            <p:nvPr/>
          </p:nvGrpSpPr>
          <p:grpSpPr>
            <a:xfrm>
              <a:off x="8345411" y="-262212"/>
              <a:ext cx="1799735" cy="1852424"/>
              <a:chOff x="-4083250" y="2098675"/>
              <a:chExt cx="1446500" cy="1489925"/>
            </a:xfrm>
          </p:grpSpPr>
          <p:sp>
            <p:nvSpPr>
              <p:cNvPr id="7756" name="Google Shape;7756;p56"/>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6"/>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6"/>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6"/>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6"/>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6"/>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6"/>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6"/>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6"/>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6"/>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6"/>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6"/>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6"/>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6"/>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6"/>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6"/>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6"/>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6"/>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6"/>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6"/>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6"/>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6"/>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6"/>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6"/>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6"/>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6"/>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6"/>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6"/>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6"/>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6"/>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6"/>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6"/>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6"/>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6"/>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6"/>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6"/>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6"/>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6"/>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6"/>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6"/>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6"/>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6"/>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6"/>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6"/>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6"/>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6"/>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6"/>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6"/>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6"/>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6"/>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6"/>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6"/>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6"/>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6"/>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6"/>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6"/>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6"/>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6"/>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6"/>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6"/>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6"/>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6"/>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6"/>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6"/>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6"/>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6"/>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6"/>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6"/>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6"/>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6"/>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6"/>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6"/>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6"/>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6"/>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6"/>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6"/>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6"/>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6"/>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6"/>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6"/>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6"/>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6"/>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6"/>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6"/>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6"/>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6"/>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6"/>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6"/>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6"/>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6"/>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6"/>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6"/>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6"/>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6"/>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6"/>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6"/>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6"/>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6"/>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6"/>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6"/>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6"/>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6"/>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6"/>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6"/>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6"/>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6"/>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6"/>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6"/>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6"/>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6"/>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6"/>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58"/>
        <p:cNvGrpSpPr/>
        <p:nvPr/>
      </p:nvGrpSpPr>
      <p:grpSpPr>
        <a:xfrm>
          <a:off x="0" y="0"/>
          <a:ext cx="0" cy="0"/>
          <a:chOff x="0" y="0"/>
          <a:chExt cx="0" cy="0"/>
        </a:xfrm>
      </p:grpSpPr>
      <p:sp>
        <p:nvSpPr>
          <p:cNvPr id="2259" name="Google Shape;2259;p39"/>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CONTENTS OF THIS TEMPLATE</a:t>
            </a:r>
            <a:endParaRPr/>
          </a:p>
        </p:txBody>
      </p:sp>
      <p:sp>
        <p:nvSpPr>
          <p:cNvPr id="2260" name="Google Shape;2260;p39"/>
          <p:cNvSpPr txBox="1">
            <a:spLocks noGrp="1"/>
          </p:cNvSpPr>
          <p:nvPr>
            <p:ph type="body" idx="1"/>
          </p:nvPr>
        </p:nvSpPr>
        <p:spPr>
          <a:xfrm>
            <a:off x="720000" y="1216800"/>
            <a:ext cx="7704000" cy="3386700"/>
          </a:xfrm>
          <a:prstGeom prst="rect">
            <a:avLst/>
          </a:prstGeom>
        </p:spPr>
        <p:txBody>
          <a:bodyPr spcFirstLastPara="1" wrap="square" lIns="0" tIns="91425" rIns="0" bIns="91425" anchor="ctr" anchorCtr="0">
            <a:noAutofit/>
          </a:bodyPr>
          <a:lstStyle/>
          <a:p>
            <a:pPr marL="0" lvl="0" indent="0" algn="l" rtl="0">
              <a:spcBef>
                <a:spcPts val="0"/>
              </a:spcBef>
              <a:spcAft>
                <a:spcPts val="0"/>
              </a:spcAft>
              <a:buClr>
                <a:schemeClr val="dk1"/>
              </a:buClr>
              <a:buSzPts val="1100"/>
              <a:buFont typeface="Arial"/>
              <a:buNone/>
            </a:pPr>
            <a:r>
              <a:rPr lang="en"/>
              <a:t>Here’s what you’ll find in this </a:t>
            </a:r>
            <a:r>
              <a:rPr lang="en" b="1">
                <a:uFill>
                  <a:noFill/>
                </a:uFill>
                <a:hlinkClick r:id="rId3"/>
              </a:rPr>
              <a:t>Slidesgo</a:t>
            </a:r>
            <a:r>
              <a:rPr lang="en"/>
              <a:t> template: </a:t>
            </a:r>
            <a:endParaRPr/>
          </a:p>
          <a:p>
            <a:pPr marL="457200" lvl="0" indent="-298450" algn="l" rtl="0">
              <a:spcBef>
                <a:spcPts val="0"/>
              </a:spcBef>
              <a:spcAft>
                <a:spcPts val="0"/>
              </a:spcAft>
              <a:buSzPts val="1100"/>
              <a:buAutoNum type="arabicPeriod"/>
            </a:pPr>
            <a:r>
              <a:rPr lang="en"/>
              <a:t>A slide structure based on a multi-purpose presentation for marketing, which you can easily adapt to your needs. For more info on how to edit the template, please visit </a:t>
            </a:r>
            <a:r>
              <a:rPr lang="en" b="1">
                <a:uFill>
                  <a:noFill/>
                </a:uFill>
                <a:hlinkClick r:id="rId4"/>
              </a:rPr>
              <a:t>Slidesgo School</a:t>
            </a:r>
            <a:r>
              <a:rPr lang="en"/>
              <a:t> or read our </a:t>
            </a:r>
            <a:r>
              <a:rPr lang="en" b="1">
                <a:uFill>
                  <a:noFill/>
                </a:uFill>
                <a:hlinkClick r:id="rId5"/>
              </a:rPr>
              <a:t>FAQs</a:t>
            </a:r>
            <a:r>
              <a:rPr lang="en"/>
              <a:t>.</a:t>
            </a:r>
            <a:endParaRPr/>
          </a:p>
          <a:p>
            <a:pPr marL="457200" lvl="0" indent="-298450" algn="l" rtl="0">
              <a:spcBef>
                <a:spcPts val="0"/>
              </a:spcBef>
              <a:spcAft>
                <a:spcPts val="0"/>
              </a:spcAft>
              <a:buSzPts val="1100"/>
              <a:buAutoNum type="arabicPeriod"/>
            </a:pPr>
            <a:r>
              <a:rPr lang="en"/>
              <a:t>To view this template with the correct fonts in ppt format, download and install on your computer the </a:t>
            </a:r>
            <a:r>
              <a:rPr lang="en" b="1">
                <a:solidFill>
                  <a:schemeClr val="hlink"/>
                </a:solidFill>
                <a:uFill>
                  <a:noFill/>
                </a:uFill>
                <a:hlinkClick r:id="" action="ppaction://noaction"/>
              </a:rPr>
              <a:t>fonts that we have used</a:t>
            </a:r>
            <a:r>
              <a:rPr lang="en"/>
              <a:t>. You can learn how to download and install fonts </a:t>
            </a:r>
            <a:r>
              <a:rPr lang="en" b="1">
                <a:uFill>
                  <a:noFill/>
                </a:uFill>
                <a:hlinkClick r:id="rId6"/>
              </a:rPr>
              <a:t>here</a:t>
            </a:r>
            <a:r>
              <a:rPr lang="en"/>
              <a:t>.</a:t>
            </a:r>
            <a:endParaRPr/>
          </a:p>
          <a:p>
            <a:pPr marL="457200" lvl="0" indent="-298450" algn="l" rtl="0">
              <a:spcBef>
                <a:spcPts val="0"/>
              </a:spcBef>
              <a:spcAft>
                <a:spcPts val="0"/>
              </a:spcAft>
              <a:buSzPts val="1100"/>
              <a:buAutoNum type="arabicPeriod"/>
            </a:pPr>
            <a:r>
              <a:rPr lang="en"/>
              <a:t>An assortment of graphic resources that are suitable for use in the presentation can be found in the </a:t>
            </a:r>
            <a:r>
              <a:rPr lang="en" b="1">
                <a:solidFill>
                  <a:schemeClr val="hlink"/>
                </a:solidFill>
                <a:uFill>
                  <a:noFill/>
                </a:uFill>
                <a:hlinkClick r:id="rId7" action="ppaction://hlinksldjump"/>
              </a:rPr>
              <a:t>alternative resources slide</a:t>
            </a:r>
            <a:r>
              <a:rPr lang="en"/>
              <a:t>.</a:t>
            </a:r>
            <a:endParaRPr/>
          </a:p>
          <a:p>
            <a:pPr marL="457200" lvl="0" indent="-298450" algn="l" rtl="0">
              <a:spcBef>
                <a:spcPts val="0"/>
              </a:spcBef>
              <a:spcAft>
                <a:spcPts val="0"/>
              </a:spcAft>
              <a:buSzPts val="1100"/>
              <a:buAutoNum type="arabicPeriod"/>
            </a:pPr>
            <a:r>
              <a:rPr lang="en"/>
              <a:t>A </a:t>
            </a:r>
            <a:r>
              <a:rPr lang="en" b="1">
                <a:solidFill>
                  <a:schemeClr val="hlink"/>
                </a:solidFill>
                <a:uFill>
                  <a:noFill/>
                </a:uFill>
                <a:hlinkClick r:id="rId8" action="ppaction://hlinksldjump"/>
              </a:rPr>
              <a:t>thanks slide</a:t>
            </a:r>
            <a:r>
              <a:rPr lang="en"/>
              <a:t>, which you must keep so that proper credits for our design are given.</a:t>
            </a:r>
            <a:endParaRPr/>
          </a:p>
          <a:p>
            <a:pPr marL="457200" lvl="0" indent="-298450" algn="l" rtl="0">
              <a:spcBef>
                <a:spcPts val="0"/>
              </a:spcBef>
              <a:spcAft>
                <a:spcPts val="0"/>
              </a:spcAft>
              <a:buSzPts val="1100"/>
              <a:buAutoNum type="arabicPeriod"/>
            </a:pPr>
            <a:r>
              <a:rPr lang="en"/>
              <a:t>A </a:t>
            </a:r>
            <a:r>
              <a:rPr lang="en" b="1">
                <a:solidFill>
                  <a:schemeClr val="hlink"/>
                </a:solidFill>
                <a:uFill>
                  <a:noFill/>
                </a:uFill>
                <a:hlinkClick r:id="rId9" action="ppaction://hlinksldjump"/>
              </a:rPr>
              <a:t>resources slide</a:t>
            </a:r>
            <a:r>
              <a:rPr lang="en"/>
              <a:t>, where you’ll find links to all the elements used in the template.</a:t>
            </a:r>
            <a:endParaRPr/>
          </a:p>
          <a:p>
            <a:pPr marL="457200" lvl="0" indent="-298450" algn="l" rtl="0">
              <a:spcBef>
                <a:spcPts val="0"/>
              </a:spcBef>
              <a:spcAft>
                <a:spcPts val="0"/>
              </a:spcAft>
              <a:buSzPts val="1100"/>
              <a:buAutoNum type="arabicPeriod"/>
            </a:pPr>
            <a:r>
              <a:rPr lang="en" b="1">
                <a:solidFill>
                  <a:schemeClr val="hlink"/>
                </a:solidFill>
                <a:uFill>
                  <a:noFill/>
                </a:uFill>
                <a:hlinkClick r:id="" action="ppaction://noaction"/>
              </a:rPr>
              <a:t>Instructions for use</a:t>
            </a:r>
            <a:r>
              <a:rPr lang="en"/>
              <a:t>.</a:t>
            </a:r>
            <a:endParaRPr/>
          </a:p>
          <a:p>
            <a:pPr marL="457200" lvl="0" indent="-298450" algn="l" rtl="0">
              <a:spcBef>
                <a:spcPts val="0"/>
              </a:spcBef>
              <a:spcAft>
                <a:spcPts val="0"/>
              </a:spcAft>
              <a:buSzPts val="1100"/>
              <a:buAutoNum type="arabicPeriod"/>
            </a:pPr>
            <a:r>
              <a:rPr lang="en"/>
              <a:t>Final slides with:</a:t>
            </a:r>
            <a:endParaRPr/>
          </a:p>
          <a:p>
            <a:pPr marL="914400" lvl="0" indent="-298450" algn="l" rtl="0">
              <a:spcBef>
                <a:spcPts val="0"/>
              </a:spcBef>
              <a:spcAft>
                <a:spcPts val="0"/>
              </a:spcAft>
              <a:buClr>
                <a:schemeClr val="dk2"/>
              </a:buClr>
              <a:buSzPts val="1100"/>
              <a:buChar char="●"/>
            </a:pPr>
            <a:r>
              <a:rPr lang="en"/>
              <a:t>The</a:t>
            </a:r>
            <a:r>
              <a:rPr lang="en">
                <a:solidFill>
                  <a:schemeClr val="hlink"/>
                </a:solidFill>
                <a:uFill>
                  <a:noFill/>
                </a:uFill>
                <a:hlinkClick r:id="" action="ppaction://noaction"/>
              </a:rPr>
              <a:t> </a:t>
            </a:r>
            <a:r>
              <a:rPr lang="en" b="1">
                <a:solidFill>
                  <a:schemeClr val="hlink"/>
                </a:solidFill>
                <a:uFill>
                  <a:noFill/>
                </a:uFill>
                <a:hlinkClick r:id="" action="ppaction://noaction"/>
              </a:rPr>
              <a:t>fonts and colors</a:t>
            </a:r>
            <a:r>
              <a:rPr lang="en"/>
              <a:t> used in the template.</a:t>
            </a:r>
            <a:endParaRPr/>
          </a:p>
          <a:p>
            <a:pPr marL="914400" lvl="0" indent="-298450" algn="l" rtl="0">
              <a:spcBef>
                <a:spcPts val="0"/>
              </a:spcBef>
              <a:spcAft>
                <a:spcPts val="0"/>
              </a:spcAft>
              <a:buClr>
                <a:schemeClr val="dk2"/>
              </a:buClr>
              <a:buSzPts val="1100"/>
              <a:buChar char="●"/>
            </a:pPr>
            <a:r>
              <a:rPr lang="en"/>
              <a:t>A </a:t>
            </a:r>
            <a:r>
              <a:rPr lang="en" b="1">
                <a:solidFill>
                  <a:schemeClr val="hlink"/>
                </a:solidFill>
                <a:uFill>
                  <a:noFill/>
                </a:uFill>
                <a:hlinkClick r:id="" action="ppaction://noaction"/>
              </a:rPr>
              <a:t>selection of illustrations</a:t>
            </a:r>
            <a:r>
              <a:rPr lang="en" b="1"/>
              <a:t>.</a:t>
            </a:r>
            <a:r>
              <a:rPr lang="en"/>
              <a:t> You can also customize and animate them as you wish with the online editor. Visit</a:t>
            </a:r>
            <a:r>
              <a:rPr lang="en" b="1"/>
              <a:t> </a:t>
            </a:r>
            <a:r>
              <a:rPr lang="en" b="1">
                <a:uFill>
                  <a:noFill/>
                </a:uFill>
                <a:hlinkClick r:id="rId10"/>
              </a:rPr>
              <a:t>Storyset</a:t>
            </a:r>
            <a:r>
              <a:rPr lang="en"/>
              <a:t> to find more. </a:t>
            </a:r>
            <a:endParaRPr/>
          </a:p>
          <a:p>
            <a:pPr marL="914400" lvl="0" indent="-298450" algn="l" rtl="0">
              <a:spcBef>
                <a:spcPts val="0"/>
              </a:spcBef>
              <a:spcAft>
                <a:spcPts val="0"/>
              </a:spcAft>
              <a:buClr>
                <a:schemeClr val="dk2"/>
              </a:buClr>
              <a:buSzPts val="1100"/>
              <a:buChar char="●"/>
            </a:pPr>
            <a:r>
              <a:rPr lang="en"/>
              <a:t>More</a:t>
            </a:r>
            <a:r>
              <a:rPr lang="en">
                <a:solidFill>
                  <a:schemeClr val="hlink"/>
                </a:solidFill>
                <a:uFill>
                  <a:noFill/>
                </a:uFill>
                <a:hlinkClick r:id="" action="ppaction://noaction"/>
              </a:rPr>
              <a:t> </a:t>
            </a:r>
            <a:r>
              <a:rPr lang="en" b="1">
                <a:solidFill>
                  <a:schemeClr val="hlink"/>
                </a:solidFill>
                <a:uFill>
                  <a:noFill/>
                </a:uFill>
                <a:hlinkClick r:id="" action="ppaction://noaction"/>
              </a:rPr>
              <a:t>infographic resources</a:t>
            </a:r>
            <a:r>
              <a:rPr lang="en"/>
              <a:t>, whose size and color can be edited. </a:t>
            </a:r>
            <a:endParaRPr/>
          </a:p>
          <a:p>
            <a:pPr marL="914400" lvl="0" indent="-298450" algn="l" rtl="0">
              <a:spcBef>
                <a:spcPts val="0"/>
              </a:spcBef>
              <a:spcAft>
                <a:spcPts val="0"/>
              </a:spcAft>
              <a:buClr>
                <a:schemeClr val="dk2"/>
              </a:buClr>
              <a:buSzPts val="1100"/>
              <a:buChar char="●"/>
            </a:pPr>
            <a:r>
              <a:rPr lang="en"/>
              <a:t>Sets of </a:t>
            </a:r>
            <a:r>
              <a:rPr lang="en" b="1">
                <a:solidFill>
                  <a:schemeClr val="hlink"/>
                </a:solidFill>
                <a:uFill>
                  <a:noFill/>
                </a:uFill>
                <a:hlinkClick r:id="" action="ppaction://noaction"/>
              </a:rPr>
              <a:t>customizable icons</a:t>
            </a:r>
            <a:r>
              <a:rPr lang="en"/>
              <a:t> of the following themes: general, business, avatar, creative process, education, help &amp; support, medical, nature, performing arts, SEO &amp; marketing, and teamwork.</a:t>
            </a:r>
            <a:endParaRPr/>
          </a:p>
          <a:p>
            <a:pPr marL="0" lvl="0" indent="0" algn="l" rtl="0">
              <a:spcBef>
                <a:spcPts val="0"/>
              </a:spcBef>
              <a:spcAft>
                <a:spcPts val="0"/>
              </a:spcAft>
              <a:buNone/>
            </a:pPr>
            <a:r>
              <a:rPr lang="en"/>
              <a:t>You can delete this slide when you’re done editing the presentation.</a:t>
            </a:r>
            <a:endParaRPr/>
          </a:p>
        </p:txBody>
      </p:sp>
      <p:grpSp>
        <p:nvGrpSpPr>
          <p:cNvPr id="2261" name="Google Shape;2261;p39"/>
          <p:cNvGrpSpPr/>
          <p:nvPr/>
        </p:nvGrpSpPr>
        <p:grpSpPr>
          <a:xfrm rot="-1800044">
            <a:off x="5346573" y="-1253190"/>
            <a:ext cx="1799974" cy="1799877"/>
            <a:chOff x="5379147" y="4397803"/>
            <a:chExt cx="1800013" cy="1799916"/>
          </a:xfrm>
        </p:grpSpPr>
        <p:sp>
          <p:nvSpPr>
            <p:cNvPr id="2262" name="Google Shape;2262;p39"/>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3" name="Google Shape;2263;p39"/>
            <p:cNvGrpSpPr/>
            <p:nvPr/>
          </p:nvGrpSpPr>
          <p:grpSpPr>
            <a:xfrm>
              <a:off x="5379147" y="4397808"/>
              <a:ext cx="1800013" cy="1799912"/>
              <a:chOff x="-647750" y="2113450"/>
              <a:chExt cx="1456675" cy="1460375"/>
            </a:xfrm>
          </p:grpSpPr>
          <p:sp>
            <p:nvSpPr>
              <p:cNvPr id="2264" name="Google Shape;2264;p39"/>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9"/>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9"/>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9"/>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9"/>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9"/>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9"/>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9"/>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9"/>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9"/>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9"/>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9"/>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9"/>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9"/>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9"/>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9"/>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9"/>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9"/>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9"/>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9"/>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9"/>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9"/>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9"/>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9"/>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9"/>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9"/>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9"/>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9"/>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9"/>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9"/>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9"/>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9"/>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9"/>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9"/>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9"/>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9"/>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9"/>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9"/>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9"/>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9"/>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9"/>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9"/>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9"/>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9"/>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9"/>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9"/>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9"/>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9"/>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9"/>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9"/>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9"/>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15" name="Google Shape;2315;p39"/>
          <p:cNvGrpSpPr/>
          <p:nvPr/>
        </p:nvGrpSpPr>
        <p:grpSpPr>
          <a:xfrm rot="900292">
            <a:off x="-1224744" y="-272837"/>
            <a:ext cx="1800006" cy="1800052"/>
            <a:chOff x="3704502" y="-818471"/>
            <a:chExt cx="1800013" cy="1800059"/>
          </a:xfrm>
        </p:grpSpPr>
        <p:sp>
          <p:nvSpPr>
            <p:cNvPr id="2316" name="Google Shape;2316;p39"/>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7" name="Google Shape;2317;p39"/>
            <p:cNvGrpSpPr/>
            <p:nvPr/>
          </p:nvGrpSpPr>
          <p:grpSpPr>
            <a:xfrm rot="278">
              <a:off x="3704502" y="-818397"/>
              <a:ext cx="1800013" cy="1799912"/>
              <a:chOff x="-647750" y="2113450"/>
              <a:chExt cx="1456675" cy="1460375"/>
            </a:xfrm>
          </p:grpSpPr>
          <p:sp>
            <p:nvSpPr>
              <p:cNvPr id="2318" name="Google Shape;2318;p39"/>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9"/>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9"/>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9"/>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9"/>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9"/>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9"/>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9"/>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9"/>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9"/>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9"/>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9"/>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9"/>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9"/>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9"/>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9"/>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9"/>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9"/>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9"/>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9"/>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9"/>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9"/>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9"/>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9"/>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9"/>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9"/>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9"/>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9"/>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9"/>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9"/>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9"/>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9"/>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9"/>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9"/>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9"/>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9"/>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9"/>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9"/>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9"/>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9"/>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9"/>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9"/>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9"/>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9"/>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9"/>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9"/>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9"/>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9"/>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9"/>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9"/>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9"/>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9" name="Google Shape;2369;p39"/>
          <p:cNvGrpSpPr/>
          <p:nvPr/>
        </p:nvGrpSpPr>
        <p:grpSpPr>
          <a:xfrm rot="900292">
            <a:off x="8124648" y="4441426"/>
            <a:ext cx="1799728" cy="1853566"/>
            <a:chOff x="8345411" y="-262678"/>
            <a:chExt cx="1799735" cy="1853574"/>
          </a:xfrm>
        </p:grpSpPr>
        <p:sp>
          <p:nvSpPr>
            <p:cNvPr id="2370" name="Google Shape;2370;p39"/>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1" name="Google Shape;2371;p39"/>
            <p:cNvGrpSpPr/>
            <p:nvPr/>
          </p:nvGrpSpPr>
          <p:grpSpPr>
            <a:xfrm>
              <a:off x="8345411" y="-262212"/>
              <a:ext cx="1799735" cy="1852424"/>
              <a:chOff x="-4083250" y="2098675"/>
              <a:chExt cx="1446500" cy="1489925"/>
            </a:xfrm>
          </p:grpSpPr>
          <p:sp>
            <p:nvSpPr>
              <p:cNvPr id="2372" name="Google Shape;2372;p39"/>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9"/>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9"/>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9"/>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9"/>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9"/>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9"/>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9"/>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9"/>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9"/>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9"/>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9"/>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9"/>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9"/>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9"/>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9"/>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9"/>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9"/>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9"/>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9"/>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9"/>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9"/>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9"/>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9"/>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9"/>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9"/>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9"/>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9"/>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9"/>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9"/>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9"/>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9"/>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9"/>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9"/>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9"/>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9"/>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9"/>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9"/>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9"/>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9"/>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9"/>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9"/>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9"/>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9"/>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9"/>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9"/>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9"/>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9"/>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9"/>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9"/>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9"/>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9"/>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9"/>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9"/>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9"/>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9"/>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9"/>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9"/>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9"/>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9"/>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9"/>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9"/>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9"/>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9"/>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9"/>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9"/>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9"/>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9"/>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9"/>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9"/>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9"/>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9"/>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9"/>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9"/>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9"/>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9"/>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9"/>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9"/>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9"/>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9"/>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9"/>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9"/>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9"/>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9"/>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9"/>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9"/>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9"/>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9"/>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9"/>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9"/>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9"/>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9"/>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9"/>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9"/>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9"/>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9"/>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9"/>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9"/>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9"/>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9"/>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9"/>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9"/>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9"/>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9"/>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9"/>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9"/>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9"/>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9"/>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9"/>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9"/>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9"/>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870"/>
        <p:cNvGrpSpPr/>
        <p:nvPr/>
      </p:nvGrpSpPr>
      <p:grpSpPr>
        <a:xfrm>
          <a:off x="0" y="0"/>
          <a:ext cx="0" cy="0"/>
          <a:chOff x="0" y="0"/>
          <a:chExt cx="0" cy="0"/>
        </a:xfrm>
      </p:grpSpPr>
      <p:sp>
        <p:nvSpPr>
          <p:cNvPr id="7871" name="Google Shape;7871;p57"/>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BUILDING BRAND RECOGNITION</a:t>
            </a:r>
            <a:endParaRPr/>
          </a:p>
        </p:txBody>
      </p:sp>
      <p:graphicFrame>
        <p:nvGraphicFramePr>
          <p:cNvPr id="7872" name="Google Shape;7872;p57"/>
          <p:cNvGraphicFramePr/>
          <p:nvPr/>
        </p:nvGraphicFramePr>
        <p:xfrm>
          <a:off x="972000" y="1555200"/>
          <a:ext cx="3000000" cy="3000000"/>
        </p:xfrm>
        <a:graphic>
          <a:graphicData uri="http://schemas.openxmlformats.org/drawingml/2006/table">
            <a:tbl>
              <a:tblPr>
                <a:noFill/>
                <a:tableStyleId>{4AF1D101-E093-47B6-9854-B65A8785A02B}</a:tableStyleId>
              </a:tblPr>
              <a:tblGrid>
                <a:gridCol w="2400000">
                  <a:extLst>
                    <a:ext uri="{9D8B030D-6E8A-4147-A177-3AD203B41FA5}">
                      <a16:colId xmlns:a16="http://schemas.microsoft.com/office/drawing/2014/main" val="20000"/>
                    </a:ext>
                  </a:extLst>
                </a:gridCol>
                <a:gridCol w="2400000">
                  <a:extLst>
                    <a:ext uri="{9D8B030D-6E8A-4147-A177-3AD203B41FA5}">
                      <a16:colId xmlns:a16="http://schemas.microsoft.com/office/drawing/2014/main" val="20001"/>
                    </a:ext>
                  </a:extLst>
                </a:gridCol>
                <a:gridCol w="2400000">
                  <a:extLst>
                    <a:ext uri="{9D8B030D-6E8A-4147-A177-3AD203B41FA5}">
                      <a16:colId xmlns:a16="http://schemas.microsoft.com/office/drawing/2014/main" val="20002"/>
                    </a:ext>
                  </a:extLst>
                </a:gridCol>
              </a:tblGrid>
              <a:tr h="720000">
                <a:tc>
                  <a:txBody>
                    <a:bodyPr/>
                    <a:lstStyle/>
                    <a:p>
                      <a:pPr marL="0" lvl="0" indent="0" algn="ctr" rtl="0">
                        <a:spcBef>
                          <a:spcPts val="0"/>
                        </a:spcBef>
                        <a:spcAft>
                          <a:spcPts val="0"/>
                        </a:spcAft>
                        <a:buNone/>
                      </a:pPr>
                      <a:endParaRPr sz="2400">
                        <a:solidFill>
                          <a:schemeClr val="dk2"/>
                        </a:solidFill>
                        <a:latin typeface="Orbitron Black"/>
                        <a:ea typeface="Orbitron Black"/>
                        <a:cs typeface="Orbitron Black"/>
                        <a:sym typeface="Orbitron Black"/>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2400">
                        <a:solidFill>
                          <a:schemeClr val="dk2"/>
                        </a:solidFill>
                        <a:latin typeface="Orbitron Black"/>
                        <a:ea typeface="Orbitron Black"/>
                        <a:cs typeface="Orbitron Black"/>
                        <a:sym typeface="Orbitron Black"/>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2400">
                        <a:solidFill>
                          <a:schemeClr val="dk2"/>
                        </a:solidFill>
                        <a:latin typeface="Orbitron Black"/>
                        <a:ea typeface="Orbitron Black"/>
                        <a:cs typeface="Orbitron Black"/>
                        <a:sym typeface="Orbitron Black"/>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720000">
                <a:tc>
                  <a:txBody>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Jupiter is the biggest planet in the System</a:t>
                      </a:r>
                      <a:endParaRPr>
                        <a:solidFill>
                          <a:schemeClr val="dk2"/>
                        </a:solidFill>
                        <a:latin typeface="Montserrat Medium"/>
                        <a:ea typeface="Montserrat Medium"/>
                        <a:cs typeface="Montserrat Medium"/>
                        <a:sym typeface="Montserrat Medium"/>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Earth is the only planet that harbors life</a:t>
                      </a:r>
                      <a:endParaRPr>
                        <a:solidFill>
                          <a:schemeClr val="dk2"/>
                        </a:solidFill>
                        <a:latin typeface="Montserrat Medium"/>
                        <a:ea typeface="Montserrat Medium"/>
                        <a:cs typeface="Montserrat Medium"/>
                        <a:sym typeface="Montserrat Medium"/>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Neptune is the farthest planet from the Sun</a:t>
                      </a:r>
                      <a:endParaRPr>
                        <a:solidFill>
                          <a:schemeClr val="dk2"/>
                        </a:solidFill>
                        <a:latin typeface="Montserrat Medium"/>
                        <a:ea typeface="Montserrat Medium"/>
                        <a:cs typeface="Montserrat Medium"/>
                        <a:sym typeface="Montserrat Medium"/>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20000">
                <a:tc>
                  <a:txBody>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Despite being red, Mars is actually a cold place</a:t>
                      </a:r>
                      <a:endParaRPr>
                        <a:solidFill>
                          <a:schemeClr val="dk2"/>
                        </a:solidFill>
                        <a:latin typeface="Montserrat Medium"/>
                        <a:ea typeface="Montserrat Medium"/>
                        <a:cs typeface="Montserrat Medium"/>
                        <a:sym typeface="Montserrat Medium"/>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Venus is the second planet from the Sun</a:t>
                      </a:r>
                      <a:endParaRPr>
                        <a:solidFill>
                          <a:schemeClr val="dk2"/>
                        </a:solidFill>
                        <a:latin typeface="Montserrat Medium"/>
                        <a:ea typeface="Montserrat Medium"/>
                        <a:cs typeface="Montserrat Medium"/>
                        <a:sym typeface="Montserrat Medium"/>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Mercury is the smallest planet of them all</a:t>
                      </a:r>
                      <a:endParaRPr>
                        <a:solidFill>
                          <a:schemeClr val="dk2"/>
                        </a:solidFill>
                        <a:latin typeface="Montserrat Medium"/>
                        <a:ea typeface="Montserrat Medium"/>
                        <a:cs typeface="Montserrat Medium"/>
                        <a:sym typeface="Montserrat Medium"/>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720000">
                <a:tc>
                  <a:txBody>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Mercury is the closest planet to the Sun</a:t>
                      </a:r>
                      <a:endParaRPr>
                        <a:solidFill>
                          <a:schemeClr val="dk2"/>
                        </a:solidFill>
                        <a:latin typeface="Montserrat Medium"/>
                        <a:ea typeface="Montserrat Medium"/>
                        <a:cs typeface="Montserrat Medium"/>
                        <a:sym typeface="Montserrat Medium"/>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Saturn is a gas giant and has several rings</a:t>
                      </a:r>
                      <a:endParaRPr>
                        <a:solidFill>
                          <a:schemeClr val="dk2"/>
                        </a:solidFill>
                        <a:latin typeface="Montserrat Medium"/>
                        <a:ea typeface="Montserrat Medium"/>
                        <a:cs typeface="Montserrat Medium"/>
                        <a:sym typeface="Montserrat Medium"/>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Venus’ atmosphere is extremely poisonous</a:t>
                      </a:r>
                      <a:endParaRPr>
                        <a:solidFill>
                          <a:schemeClr val="dk2"/>
                        </a:solidFill>
                        <a:latin typeface="Montserrat Medium"/>
                        <a:ea typeface="Montserrat Medium"/>
                        <a:cs typeface="Montserrat Medium"/>
                        <a:sym typeface="Montserrat Medium"/>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7873" name="Google Shape;7873;p57"/>
          <p:cNvSpPr txBox="1">
            <a:spLocks noGrp="1"/>
          </p:cNvSpPr>
          <p:nvPr>
            <p:ph type="title" idx="4294967295"/>
          </p:nvPr>
        </p:nvSpPr>
        <p:spPr>
          <a:xfrm>
            <a:off x="972000" y="1555200"/>
            <a:ext cx="2400000" cy="7200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2400"/>
              <a:t>MERCURY</a:t>
            </a:r>
            <a:endParaRPr sz="2400"/>
          </a:p>
        </p:txBody>
      </p:sp>
      <p:sp>
        <p:nvSpPr>
          <p:cNvPr id="7874" name="Google Shape;7874;p57"/>
          <p:cNvSpPr txBox="1">
            <a:spLocks noGrp="1"/>
          </p:cNvSpPr>
          <p:nvPr>
            <p:ph type="title" idx="4294967295"/>
          </p:nvPr>
        </p:nvSpPr>
        <p:spPr>
          <a:xfrm>
            <a:off x="3372000" y="1555200"/>
            <a:ext cx="2400000" cy="7200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2400"/>
              <a:t>NEPTUNE</a:t>
            </a:r>
            <a:endParaRPr sz="2400"/>
          </a:p>
        </p:txBody>
      </p:sp>
      <p:sp>
        <p:nvSpPr>
          <p:cNvPr id="7875" name="Google Shape;7875;p57"/>
          <p:cNvSpPr txBox="1">
            <a:spLocks noGrp="1"/>
          </p:cNvSpPr>
          <p:nvPr>
            <p:ph type="title" idx="4294967295"/>
          </p:nvPr>
        </p:nvSpPr>
        <p:spPr>
          <a:xfrm>
            <a:off x="5772000" y="1555200"/>
            <a:ext cx="2400000" cy="7200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2400"/>
              <a:t>JUPITER</a:t>
            </a:r>
            <a:endParaRPr sz="2400"/>
          </a:p>
        </p:txBody>
      </p:sp>
      <p:grpSp>
        <p:nvGrpSpPr>
          <p:cNvPr id="7876" name="Google Shape;7876;p57"/>
          <p:cNvGrpSpPr/>
          <p:nvPr/>
        </p:nvGrpSpPr>
        <p:grpSpPr>
          <a:xfrm rot="900292">
            <a:off x="-1149953" y="-604456"/>
            <a:ext cx="1800006" cy="1799909"/>
            <a:chOff x="5379147" y="4397803"/>
            <a:chExt cx="1800013" cy="1799916"/>
          </a:xfrm>
        </p:grpSpPr>
        <p:sp>
          <p:nvSpPr>
            <p:cNvPr id="7877" name="Google Shape;7877;p57"/>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8" name="Google Shape;7878;p57"/>
            <p:cNvGrpSpPr/>
            <p:nvPr/>
          </p:nvGrpSpPr>
          <p:grpSpPr>
            <a:xfrm>
              <a:off x="5379147" y="4397808"/>
              <a:ext cx="1800013" cy="1799912"/>
              <a:chOff x="-647750" y="2113450"/>
              <a:chExt cx="1456675" cy="1460375"/>
            </a:xfrm>
          </p:grpSpPr>
          <p:sp>
            <p:nvSpPr>
              <p:cNvPr id="7879" name="Google Shape;7879;p57"/>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7"/>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7"/>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7"/>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7"/>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7"/>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7"/>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7"/>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7"/>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7"/>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7"/>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7"/>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7"/>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7"/>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7"/>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7"/>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7"/>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7"/>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7"/>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7"/>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7"/>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7"/>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7"/>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7"/>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7"/>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7"/>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7"/>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7"/>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7"/>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7"/>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7"/>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7"/>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7"/>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7"/>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7"/>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7"/>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7"/>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7"/>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7"/>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7"/>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7"/>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7"/>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7"/>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7"/>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7"/>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7"/>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7"/>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7"/>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7"/>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7"/>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7"/>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0" name="Google Shape;7930;p57"/>
          <p:cNvGrpSpPr/>
          <p:nvPr/>
        </p:nvGrpSpPr>
        <p:grpSpPr>
          <a:xfrm rot="-1800044">
            <a:off x="8649348" y="-194313"/>
            <a:ext cx="1799696" cy="1853533"/>
            <a:chOff x="8345411" y="-262678"/>
            <a:chExt cx="1799735" cy="1853574"/>
          </a:xfrm>
        </p:grpSpPr>
        <p:sp>
          <p:nvSpPr>
            <p:cNvPr id="7931" name="Google Shape;7931;p57"/>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2" name="Google Shape;7932;p57"/>
            <p:cNvGrpSpPr/>
            <p:nvPr/>
          </p:nvGrpSpPr>
          <p:grpSpPr>
            <a:xfrm>
              <a:off x="8345411" y="-262212"/>
              <a:ext cx="1799735" cy="1852424"/>
              <a:chOff x="-4083250" y="2098675"/>
              <a:chExt cx="1446500" cy="1489925"/>
            </a:xfrm>
          </p:grpSpPr>
          <p:sp>
            <p:nvSpPr>
              <p:cNvPr id="7933" name="Google Shape;7933;p57"/>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7"/>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7"/>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7"/>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7"/>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7"/>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7"/>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7"/>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7"/>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7"/>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7"/>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7"/>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7"/>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7"/>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7"/>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7"/>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7"/>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7"/>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7"/>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7"/>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7"/>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7"/>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7"/>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7"/>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7"/>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7"/>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7"/>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7"/>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7"/>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7"/>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7"/>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7"/>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7"/>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7"/>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7"/>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7"/>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7"/>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7"/>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7"/>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7"/>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7"/>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7"/>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7"/>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7"/>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7"/>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7"/>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7"/>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7"/>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7"/>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7"/>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7"/>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7"/>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7"/>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7"/>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7"/>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7"/>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7"/>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7"/>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7"/>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7"/>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7"/>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7"/>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7"/>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7"/>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7"/>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7"/>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7"/>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7"/>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7"/>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7"/>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7"/>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7"/>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7"/>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7"/>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7"/>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7"/>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7"/>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7"/>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7"/>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7"/>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7"/>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7"/>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7"/>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7"/>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7"/>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7"/>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7"/>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7"/>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7"/>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7"/>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7"/>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7"/>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7"/>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7"/>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7"/>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7"/>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7"/>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7"/>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7"/>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7"/>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7"/>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7"/>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7"/>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7"/>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7"/>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7"/>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7"/>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7"/>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7"/>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7"/>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7"/>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4" name="Google Shape;8044;p57"/>
          <p:cNvGrpSpPr/>
          <p:nvPr/>
        </p:nvGrpSpPr>
        <p:grpSpPr>
          <a:xfrm rot="-900381">
            <a:off x="6370560" y="4705801"/>
            <a:ext cx="1799832" cy="1799735"/>
            <a:chOff x="5379147" y="4397803"/>
            <a:chExt cx="1800013" cy="1799916"/>
          </a:xfrm>
        </p:grpSpPr>
        <p:sp>
          <p:nvSpPr>
            <p:cNvPr id="8045" name="Google Shape;8045;p57"/>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6" name="Google Shape;8046;p57"/>
            <p:cNvGrpSpPr/>
            <p:nvPr/>
          </p:nvGrpSpPr>
          <p:grpSpPr>
            <a:xfrm>
              <a:off x="5379147" y="4397808"/>
              <a:ext cx="1800013" cy="1799912"/>
              <a:chOff x="-647750" y="2113450"/>
              <a:chExt cx="1456675" cy="1460375"/>
            </a:xfrm>
          </p:grpSpPr>
          <p:sp>
            <p:nvSpPr>
              <p:cNvPr id="8047" name="Google Shape;8047;p57"/>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7"/>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7"/>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7"/>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7"/>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7"/>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7"/>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7"/>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7"/>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7"/>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7"/>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7"/>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7"/>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7"/>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7"/>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7"/>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7"/>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7"/>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7"/>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7"/>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7"/>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7"/>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7"/>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7"/>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7"/>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7"/>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7"/>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7"/>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7"/>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7"/>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7"/>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7"/>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7"/>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7"/>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7"/>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7"/>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7"/>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7"/>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7"/>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7"/>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7"/>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7"/>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7"/>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7"/>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7"/>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7"/>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7"/>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7"/>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7"/>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7"/>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7"/>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01"/>
        <p:cNvGrpSpPr/>
        <p:nvPr/>
      </p:nvGrpSpPr>
      <p:grpSpPr>
        <a:xfrm>
          <a:off x="0" y="0"/>
          <a:ext cx="0" cy="0"/>
          <a:chOff x="0" y="0"/>
          <a:chExt cx="0" cy="0"/>
        </a:xfrm>
      </p:grpSpPr>
      <p:grpSp>
        <p:nvGrpSpPr>
          <p:cNvPr id="8102" name="Google Shape;8102;p58"/>
          <p:cNvGrpSpPr/>
          <p:nvPr/>
        </p:nvGrpSpPr>
        <p:grpSpPr>
          <a:xfrm>
            <a:off x="720004" y="1563495"/>
            <a:ext cx="5721973" cy="3048304"/>
            <a:chOff x="233350" y="949250"/>
            <a:chExt cx="7137300" cy="3802300"/>
          </a:xfrm>
        </p:grpSpPr>
        <p:sp>
          <p:nvSpPr>
            <p:cNvPr id="8103" name="Google Shape;8103;p5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4" name="Google Shape;8154;p58"/>
          <p:cNvSpPr txBox="1"/>
          <p:nvPr/>
        </p:nvSpPr>
        <p:spPr>
          <a:xfrm>
            <a:off x="6540375" y="2001600"/>
            <a:ext cx="1883700" cy="5040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0"/>
              </a:spcAft>
              <a:buNone/>
            </a:pPr>
            <a:r>
              <a:rPr lang="en">
                <a:solidFill>
                  <a:schemeClr val="dk2"/>
                </a:solidFill>
                <a:latin typeface="Montserrat Medium"/>
                <a:ea typeface="Montserrat Medium"/>
                <a:cs typeface="Montserrat Medium"/>
                <a:sym typeface="Montserrat Medium"/>
              </a:rPr>
              <a:t>Venus is the second planet from the Sun</a:t>
            </a:r>
            <a:endParaRPr>
              <a:solidFill>
                <a:schemeClr val="dk2"/>
              </a:solidFill>
              <a:latin typeface="Montserrat Medium"/>
              <a:ea typeface="Montserrat Medium"/>
              <a:cs typeface="Montserrat Medium"/>
              <a:sym typeface="Montserrat Medium"/>
            </a:endParaRPr>
          </a:p>
        </p:txBody>
      </p:sp>
      <p:sp>
        <p:nvSpPr>
          <p:cNvPr id="8155" name="Google Shape;8155;p58"/>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GLOBAL BLOCKCHAIN MARKET</a:t>
            </a:r>
            <a:endParaRPr/>
          </a:p>
        </p:txBody>
      </p:sp>
      <p:sp>
        <p:nvSpPr>
          <p:cNvPr id="8156" name="Google Shape;8156;p58"/>
          <p:cNvSpPr txBox="1"/>
          <p:nvPr/>
        </p:nvSpPr>
        <p:spPr>
          <a:xfrm>
            <a:off x="7010400" y="3101625"/>
            <a:ext cx="14136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r" rtl="0">
              <a:spcBef>
                <a:spcPts val="0"/>
              </a:spcBef>
              <a:spcAft>
                <a:spcPts val="0"/>
              </a:spcAft>
              <a:buNone/>
            </a:pPr>
            <a:r>
              <a:rPr lang="en" sz="2400">
                <a:solidFill>
                  <a:schemeClr val="dk2"/>
                </a:solidFill>
                <a:latin typeface="Orbitron Black"/>
                <a:ea typeface="Orbitron Black"/>
                <a:cs typeface="Orbitron Black"/>
                <a:sym typeface="Orbitron Black"/>
              </a:rPr>
              <a:t>CHINA</a:t>
            </a:r>
            <a:endParaRPr sz="2400">
              <a:solidFill>
                <a:schemeClr val="dk2"/>
              </a:solidFill>
              <a:latin typeface="Orbitron Black"/>
              <a:ea typeface="Orbitron Black"/>
              <a:cs typeface="Orbitron Black"/>
              <a:sym typeface="Orbitron Black"/>
            </a:endParaRPr>
          </a:p>
        </p:txBody>
      </p:sp>
      <p:sp>
        <p:nvSpPr>
          <p:cNvPr id="8157" name="Google Shape;8157;p58"/>
          <p:cNvSpPr txBox="1"/>
          <p:nvPr/>
        </p:nvSpPr>
        <p:spPr>
          <a:xfrm>
            <a:off x="6540375" y="3440025"/>
            <a:ext cx="1883700" cy="5040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0"/>
              </a:spcAft>
              <a:buNone/>
            </a:pPr>
            <a:r>
              <a:rPr lang="en">
                <a:solidFill>
                  <a:schemeClr val="dk2"/>
                </a:solidFill>
                <a:latin typeface="Montserrat Medium"/>
                <a:ea typeface="Montserrat Medium"/>
                <a:cs typeface="Montserrat Medium"/>
                <a:sym typeface="Montserrat Medium"/>
              </a:rPr>
              <a:t>Despite being red, Mars is a cold place</a:t>
            </a:r>
            <a:endParaRPr>
              <a:solidFill>
                <a:schemeClr val="dk2"/>
              </a:solidFill>
              <a:latin typeface="Montserrat Medium"/>
              <a:ea typeface="Montserrat Medium"/>
              <a:cs typeface="Montserrat Medium"/>
              <a:sym typeface="Montserrat Medium"/>
            </a:endParaRPr>
          </a:p>
        </p:txBody>
      </p:sp>
      <p:sp>
        <p:nvSpPr>
          <p:cNvPr id="8158" name="Google Shape;8158;p58"/>
          <p:cNvSpPr txBox="1"/>
          <p:nvPr/>
        </p:nvSpPr>
        <p:spPr>
          <a:xfrm>
            <a:off x="7010400" y="1663200"/>
            <a:ext cx="14136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r" rtl="0">
              <a:spcBef>
                <a:spcPts val="0"/>
              </a:spcBef>
              <a:spcAft>
                <a:spcPts val="0"/>
              </a:spcAft>
              <a:buNone/>
            </a:pPr>
            <a:r>
              <a:rPr lang="en" sz="2400">
                <a:solidFill>
                  <a:schemeClr val="dk2"/>
                </a:solidFill>
                <a:latin typeface="Orbitron Black"/>
                <a:ea typeface="Orbitron Black"/>
                <a:cs typeface="Orbitron Black"/>
                <a:sym typeface="Orbitron Black"/>
              </a:rPr>
              <a:t>JAPAN</a:t>
            </a:r>
            <a:endParaRPr sz="2400">
              <a:solidFill>
                <a:schemeClr val="dk2"/>
              </a:solidFill>
              <a:latin typeface="Orbitron Black"/>
              <a:ea typeface="Orbitron Black"/>
              <a:cs typeface="Orbitron Black"/>
              <a:sym typeface="Orbitron Black"/>
            </a:endParaRPr>
          </a:p>
        </p:txBody>
      </p:sp>
      <p:cxnSp>
        <p:nvCxnSpPr>
          <p:cNvPr id="8159" name="Google Shape;8159;p58"/>
          <p:cNvCxnSpPr>
            <a:stCxn id="8158" idx="1"/>
          </p:cNvCxnSpPr>
          <p:nvPr/>
        </p:nvCxnSpPr>
        <p:spPr>
          <a:xfrm flipH="1">
            <a:off x="5851500" y="1832400"/>
            <a:ext cx="1158900" cy="6729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8160" name="Google Shape;8160;p58"/>
          <p:cNvCxnSpPr>
            <a:stCxn id="8156" idx="1"/>
          </p:cNvCxnSpPr>
          <p:nvPr/>
        </p:nvCxnSpPr>
        <p:spPr>
          <a:xfrm rot="10800000">
            <a:off x="5430900" y="2782725"/>
            <a:ext cx="1579500" cy="488100"/>
          </a:xfrm>
          <a:prstGeom prst="curvedConnector3">
            <a:avLst>
              <a:gd name="adj1" fmla="val 50000"/>
            </a:avLst>
          </a:prstGeom>
          <a:noFill/>
          <a:ln w="19050" cap="flat" cmpd="sng">
            <a:solidFill>
              <a:schemeClr val="dk2"/>
            </a:solidFill>
            <a:prstDash val="solid"/>
            <a:round/>
            <a:headEnd type="none" w="med" len="med"/>
            <a:tailEnd type="oval" w="med" len="med"/>
          </a:ln>
        </p:spPr>
      </p:cxnSp>
      <p:grpSp>
        <p:nvGrpSpPr>
          <p:cNvPr id="8161" name="Google Shape;8161;p58"/>
          <p:cNvGrpSpPr/>
          <p:nvPr/>
        </p:nvGrpSpPr>
        <p:grpSpPr>
          <a:xfrm rot="-1800044">
            <a:off x="8237398" y="4392610"/>
            <a:ext cx="1799974" cy="1799877"/>
            <a:chOff x="5379147" y="4397803"/>
            <a:chExt cx="1800013" cy="1799916"/>
          </a:xfrm>
        </p:grpSpPr>
        <p:sp>
          <p:nvSpPr>
            <p:cNvPr id="8162" name="Google Shape;8162;p58"/>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3" name="Google Shape;8163;p58"/>
            <p:cNvGrpSpPr/>
            <p:nvPr/>
          </p:nvGrpSpPr>
          <p:grpSpPr>
            <a:xfrm>
              <a:off x="5379147" y="4397808"/>
              <a:ext cx="1800013" cy="1799912"/>
              <a:chOff x="-647750" y="2113450"/>
              <a:chExt cx="1456675" cy="1460375"/>
            </a:xfrm>
          </p:grpSpPr>
          <p:sp>
            <p:nvSpPr>
              <p:cNvPr id="8164" name="Google Shape;8164;p58"/>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8"/>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8"/>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8"/>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8"/>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8"/>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8"/>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8"/>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8"/>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8"/>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8"/>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8"/>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8"/>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8"/>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8"/>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8"/>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8"/>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8"/>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8"/>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8"/>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8"/>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8"/>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8"/>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8"/>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8"/>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8"/>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8"/>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8"/>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8"/>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8"/>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8"/>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8"/>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8"/>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8"/>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8"/>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8"/>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8"/>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8"/>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8"/>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8"/>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8"/>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8"/>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8"/>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8"/>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8"/>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8"/>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8"/>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8"/>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8"/>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8"/>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8"/>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5" name="Google Shape;8215;p58"/>
          <p:cNvGrpSpPr/>
          <p:nvPr/>
        </p:nvGrpSpPr>
        <p:grpSpPr>
          <a:xfrm rot="-1800044">
            <a:off x="8177823" y="-1108713"/>
            <a:ext cx="1799696" cy="1853533"/>
            <a:chOff x="8345411" y="-262678"/>
            <a:chExt cx="1799735" cy="1853574"/>
          </a:xfrm>
        </p:grpSpPr>
        <p:sp>
          <p:nvSpPr>
            <p:cNvPr id="8216" name="Google Shape;8216;p58"/>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7" name="Google Shape;8217;p58"/>
            <p:cNvGrpSpPr/>
            <p:nvPr/>
          </p:nvGrpSpPr>
          <p:grpSpPr>
            <a:xfrm>
              <a:off x="8345411" y="-262212"/>
              <a:ext cx="1799735" cy="1852424"/>
              <a:chOff x="-4083250" y="2098675"/>
              <a:chExt cx="1446500" cy="1489925"/>
            </a:xfrm>
          </p:grpSpPr>
          <p:sp>
            <p:nvSpPr>
              <p:cNvPr id="8218" name="Google Shape;8218;p58"/>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8"/>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8"/>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8"/>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8"/>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8"/>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8"/>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8"/>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8"/>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8"/>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8"/>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8"/>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8"/>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8"/>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8"/>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8"/>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8"/>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8"/>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8"/>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8"/>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8"/>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8"/>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8"/>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8"/>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8"/>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8"/>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8"/>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8"/>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8"/>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8"/>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8"/>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8"/>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8"/>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8"/>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8"/>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8"/>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8"/>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8"/>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8"/>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8"/>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8"/>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8"/>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8"/>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8"/>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8"/>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8"/>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8"/>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8"/>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8"/>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8"/>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8"/>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8"/>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8"/>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8"/>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8"/>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8"/>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8"/>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8"/>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8"/>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8"/>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8"/>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8"/>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8"/>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8"/>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8"/>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8"/>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8"/>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8"/>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8"/>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8"/>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8"/>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8"/>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8"/>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8"/>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8"/>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8"/>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8"/>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8"/>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8"/>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8"/>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8"/>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8"/>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8"/>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8"/>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8"/>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8"/>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8"/>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8"/>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8"/>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8"/>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8"/>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8"/>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8"/>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8"/>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8"/>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8"/>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8"/>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8"/>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8"/>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8"/>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8"/>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8"/>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8"/>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8"/>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8"/>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8"/>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8"/>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8"/>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8"/>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8"/>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8"/>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9" name="Google Shape;8329;p58"/>
          <p:cNvGrpSpPr/>
          <p:nvPr/>
        </p:nvGrpSpPr>
        <p:grpSpPr>
          <a:xfrm rot="900292">
            <a:off x="-1155137" y="1983364"/>
            <a:ext cx="1799728" cy="1853566"/>
            <a:chOff x="8345411" y="-262678"/>
            <a:chExt cx="1799735" cy="1853574"/>
          </a:xfrm>
        </p:grpSpPr>
        <p:sp>
          <p:nvSpPr>
            <p:cNvPr id="8330" name="Google Shape;8330;p58"/>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1" name="Google Shape;8331;p58"/>
            <p:cNvGrpSpPr/>
            <p:nvPr/>
          </p:nvGrpSpPr>
          <p:grpSpPr>
            <a:xfrm>
              <a:off x="8345411" y="-262212"/>
              <a:ext cx="1799735" cy="1852424"/>
              <a:chOff x="-4083250" y="2098675"/>
              <a:chExt cx="1446500" cy="1489925"/>
            </a:xfrm>
          </p:grpSpPr>
          <p:sp>
            <p:nvSpPr>
              <p:cNvPr id="8332" name="Google Shape;8332;p58"/>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8"/>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8"/>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8"/>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8"/>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8"/>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8"/>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8"/>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8"/>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8"/>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8"/>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8"/>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8"/>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8"/>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8"/>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8"/>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8"/>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8"/>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8"/>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8"/>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8"/>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8"/>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8"/>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8"/>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8"/>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8"/>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8"/>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8"/>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8"/>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8"/>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8"/>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8"/>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8"/>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8"/>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8"/>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8"/>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8"/>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8"/>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8"/>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8"/>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8"/>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8"/>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8"/>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8"/>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8"/>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8"/>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8"/>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8"/>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8"/>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8"/>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8"/>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8"/>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8"/>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8"/>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8"/>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8"/>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8"/>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8"/>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8"/>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8"/>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8"/>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8"/>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8"/>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8"/>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8"/>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8"/>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8"/>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8"/>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8"/>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8"/>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8"/>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8"/>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8"/>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8"/>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8"/>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8"/>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8"/>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8"/>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8"/>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8"/>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8"/>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8"/>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8"/>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8"/>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8"/>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8"/>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8"/>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8"/>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8"/>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8"/>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8"/>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8"/>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8"/>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8"/>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8"/>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8"/>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8"/>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8"/>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8"/>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8"/>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8"/>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8"/>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8"/>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8"/>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8"/>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8"/>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8"/>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8"/>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8"/>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8"/>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8"/>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446"/>
        <p:cNvGrpSpPr/>
        <p:nvPr/>
      </p:nvGrpSpPr>
      <p:grpSpPr>
        <a:xfrm>
          <a:off x="0" y="0"/>
          <a:ext cx="0" cy="0"/>
          <a:chOff x="0" y="0"/>
          <a:chExt cx="0" cy="0"/>
        </a:xfrm>
      </p:grpSpPr>
      <p:cxnSp>
        <p:nvCxnSpPr>
          <p:cNvPr id="8447" name="Google Shape;8447;p59"/>
          <p:cNvCxnSpPr>
            <a:stCxn id="8448" idx="3"/>
            <a:endCxn id="8449" idx="1"/>
          </p:cNvCxnSpPr>
          <p:nvPr/>
        </p:nvCxnSpPr>
        <p:spPr>
          <a:xfrm>
            <a:off x="2113200" y="2688500"/>
            <a:ext cx="1279200" cy="152400"/>
          </a:xfrm>
          <a:prstGeom prst="curvedConnector3">
            <a:avLst>
              <a:gd name="adj1" fmla="val 50000"/>
            </a:avLst>
          </a:prstGeom>
          <a:noFill/>
          <a:ln w="19050" cap="flat" cmpd="sng">
            <a:solidFill>
              <a:schemeClr val="dk2"/>
            </a:solidFill>
            <a:prstDash val="solid"/>
            <a:round/>
            <a:headEnd type="none" w="med" len="med"/>
            <a:tailEnd type="oval" w="med" len="med"/>
          </a:ln>
        </p:spPr>
      </p:cxnSp>
      <p:sp>
        <p:nvSpPr>
          <p:cNvPr id="8450" name="Google Shape;8450;p59"/>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HOW BLOCKCHAIN WORKS</a:t>
            </a:r>
            <a:endParaRPr/>
          </a:p>
        </p:txBody>
      </p:sp>
      <p:sp>
        <p:nvSpPr>
          <p:cNvPr id="8451" name="Google Shape;8451;p59"/>
          <p:cNvSpPr txBox="1"/>
          <p:nvPr/>
        </p:nvSpPr>
        <p:spPr>
          <a:xfrm>
            <a:off x="6177600" y="3559163"/>
            <a:ext cx="2246400" cy="5040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Venus is the second planet from the Sun</a:t>
            </a:r>
            <a:endParaRPr>
              <a:solidFill>
                <a:schemeClr val="dk2"/>
              </a:solidFill>
              <a:latin typeface="Montserrat Medium"/>
              <a:ea typeface="Montserrat Medium"/>
              <a:cs typeface="Montserrat Medium"/>
              <a:sym typeface="Montserrat Medium"/>
            </a:endParaRPr>
          </a:p>
        </p:txBody>
      </p:sp>
      <p:sp>
        <p:nvSpPr>
          <p:cNvPr id="8452" name="Google Shape;8452;p59"/>
          <p:cNvSpPr txBox="1"/>
          <p:nvPr/>
        </p:nvSpPr>
        <p:spPr>
          <a:xfrm>
            <a:off x="720000" y="1437575"/>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ctr" rtl="0">
              <a:spcBef>
                <a:spcPts val="0"/>
              </a:spcBef>
              <a:spcAft>
                <a:spcPts val="0"/>
              </a:spcAft>
              <a:buNone/>
            </a:pPr>
            <a:r>
              <a:rPr lang="en" sz="2400">
                <a:solidFill>
                  <a:schemeClr val="dk2"/>
                </a:solidFill>
                <a:latin typeface="Orbitron Black"/>
                <a:ea typeface="Orbitron Black"/>
                <a:cs typeface="Orbitron Black"/>
                <a:sym typeface="Orbitron Black"/>
              </a:rPr>
              <a:t>SATURN</a:t>
            </a:r>
            <a:endParaRPr sz="2400">
              <a:solidFill>
                <a:schemeClr val="dk2"/>
              </a:solidFill>
              <a:latin typeface="Orbitron Black"/>
              <a:ea typeface="Orbitron Black"/>
              <a:cs typeface="Orbitron Black"/>
              <a:sym typeface="Orbitron Black"/>
            </a:endParaRPr>
          </a:p>
        </p:txBody>
      </p:sp>
      <p:sp>
        <p:nvSpPr>
          <p:cNvPr id="8453" name="Google Shape;8453;p59"/>
          <p:cNvSpPr txBox="1"/>
          <p:nvPr/>
        </p:nvSpPr>
        <p:spPr>
          <a:xfrm>
            <a:off x="720000" y="1775975"/>
            <a:ext cx="2246400" cy="5040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Saturn is a gas giant and has several rings</a:t>
            </a:r>
            <a:endParaRPr>
              <a:solidFill>
                <a:schemeClr val="dk2"/>
              </a:solidFill>
              <a:latin typeface="Montserrat Medium"/>
              <a:ea typeface="Montserrat Medium"/>
              <a:cs typeface="Montserrat Medium"/>
              <a:sym typeface="Montserrat Medium"/>
            </a:endParaRPr>
          </a:p>
        </p:txBody>
      </p:sp>
      <p:sp>
        <p:nvSpPr>
          <p:cNvPr id="8454" name="Google Shape;8454;p59"/>
          <p:cNvSpPr txBox="1"/>
          <p:nvPr/>
        </p:nvSpPr>
        <p:spPr>
          <a:xfrm>
            <a:off x="4358400" y="1437575"/>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ctr" rtl="0">
              <a:spcBef>
                <a:spcPts val="0"/>
              </a:spcBef>
              <a:spcAft>
                <a:spcPts val="0"/>
              </a:spcAft>
              <a:buNone/>
            </a:pPr>
            <a:r>
              <a:rPr lang="en" sz="2400">
                <a:solidFill>
                  <a:schemeClr val="dk2"/>
                </a:solidFill>
                <a:latin typeface="Orbitron Black"/>
                <a:ea typeface="Orbitron Black"/>
                <a:cs typeface="Orbitron Black"/>
                <a:sym typeface="Orbitron Black"/>
              </a:rPr>
              <a:t>NEPTUNE</a:t>
            </a:r>
            <a:endParaRPr sz="2400">
              <a:solidFill>
                <a:schemeClr val="dk2"/>
              </a:solidFill>
              <a:latin typeface="Orbitron Black"/>
              <a:ea typeface="Orbitron Black"/>
              <a:cs typeface="Orbitron Black"/>
              <a:sym typeface="Orbitron Black"/>
            </a:endParaRPr>
          </a:p>
        </p:txBody>
      </p:sp>
      <p:sp>
        <p:nvSpPr>
          <p:cNvPr id="8455" name="Google Shape;8455;p59"/>
          <p:cNvSpPr txBox="1"/>
          <p:nvPr/>
        </p:nvSpPr>
        <p:spPr>
          <a:xfrm>
            <a:off x="4358400" y="1775975"/>
            <a:ext cx="2246400" cy="5040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Neptune is the farthest planet from the Sun</a:t>
            </a:r>
            <a:endParaRPr>
              <a:solidFill>
                <a:schemeClr val="dk2"/>
              </a:solidFill>
              <a:latin typeface="Montserrat Medium"/>
              <a:ea typeface="Montserrat Medium"/>
              <a:cs typeface="Montserrat Medium"/>
              <a:sym typeface="Montserrat Medium"/>
            </a:endParaRPr>
          </a:p>
        </p:txBody>
      </p:sp>
      <p:sp>
        <p:nvSpPr>
          <p:cNvPr id="8456" name="Google Shape;8456;p59"/>
          <p:cNvSpPr txBox="1"/>
          <p:nvPr/>
        </p:nvSpPr>
        <p:spPr>
          <a:xfrm>
            <a:off x="2539200" y="3220763"/>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ctr" rtl="0">
              <a:spcBef>
                <a:spcPts val="0"/>
              </a:spcBef>
              <a:spcAft>
                <a:spcPts val="0"/>
              </a:spcAft>
              <a:buNone/>
            </a:pPr>
            <a:r>
              <a:rPr lang="en" sz="2400">
                <a:solidFill>
                  <a:schemeClr val="dk2"/>
                </a:solidFill>
                <a:latin typeface="Orbitron Black"/>
                <a:ea typeface="Orbitron Black"/>
                <a:cs typeface="Orbitron Black"/>
                <a:sym typeface="Orbitron Black"/>
              </a:rPr>
              <a:t>JUPITER</a:t>
            </a:r>
            <a:endParaRPr sz="2400">
              <a:solidFill>
                <a:schemeClr val="dk2"/>
              </a:solidFill>
              <a:latin typeface="Orbitron Black"/>
              <a:ea typeface="Orbitron Black"/>
              <a:cs typeface="Orbitron Black"/>
              <a:sym typeface="Orbitron Black"/>
            </a:endParaRPr>
          </a:p>
        </p:txBody>
      </p:sp>
      <p:sp>
        <p:nvSpPr>
          <p:cNvPr id="8457" name="Google Shape;8457;p59"/>
          <p:cNvSpPr txBox="1"/>
          <p:nvPr/>
        </p:nvSpPr>
        <p:spPr>
          <a:xfrm>
            <a:off x="2539200" y="3559163"/>
            <a:ext cx="2246400" cy="5040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Jupiter is the biggest planet of them all</a:t>
            </a:r>
            <a:endParaRPr>
              <a:solidFill>
                <a:schemeClr val="dk2"/>
              </a:solidFill>
              <a:latin typeface="Montserrat Medium"/>
              <a:ea typeface="Montserrat Medium"/>
              <a:cs typeface="Montserrat Medium"/>
              <a:sym typeface="Montserrat Medium"/>
            </a:endParaRPr>
          </a:p>
        </p:txBody>
      </p:sp>
      <p:sp>
        <p:nvSpPr>
          <p:cNvPr id="8458" name="Google Shape;8458;p59"/>
          <p:cNvSpPr txBox="1"/>
          <p:nvPr/>
        </p:nvSpPr>
        <p:spPr>
          <a:xfrm>
            <a:off x="6177600" y="3220763"/>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ctr" rtl="0">
              <a:spcBef>
                <a:spcPts val="0"/>
              </a:spcBef>
              <a:spcAft>
                <a:spcPts val="0"/>
              </a:spcAft>
              <a:buNone/>
            </a:pPr>
            <a:r>
              <a:rPr lang="en" sz="2400">
                <a:solidFill>
                  <a:schemeClr val="dk2"/>
                </a:solidFill>
                <a:latin typeface="Orbitron Black"/>
                <a:ea typeface="Orbitron Black"/>
                <a:cs typeface="Orbitron Black"/>
                <a:sym typeface="Orbitron Black"/>
              </a:rPr>
              <a:t>VENUS</a:t>
            </a:r>
            <a:endParaRPr sz="2400">
              <a:solidFill>
                <a:schemeClr val="dk2"/>
              </a:solidFill>
              <a:latin typeface="Orbitron Black"/>
              <a:ea typeface="Orbitron Black"/>
              <a:cs typeface="Orbitron Black"/>
              <a:sym typeface="Orbitron Black"/>
            </a:endParaRPr>
          </a:p>
        </p:txBody>
      </p:sp>
      <p:sp>
        <p:nvSpPr>
          <p:cNvPr id="8448" name="Google Shape;8448;p59"/>
          <p:cNvSpPr/>
          <p:nvPr/>
        </p:nvSpPr>
        <p:spPr>
          <a:xfrm>
            <a:off x="1573200" y="2418800"/>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8459" name="Google Shape;8459;p59"/>
          <p:cNvSpPr/>
          <p:nvPr/>
        </p:nvSpPr>
        <p:spPr>
          <a:xfrm>
            <a:off x="5211650" y="2418845"/>
            <a:ext cx="540000" cy="5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8449" name="Google Shape;8449;p59"/>
          <p:cNvSpPr/>
          <p:nvPr/>
        </p:nvSpPr>
        <p:spPr>
          <a:xfrm>
            <a:off x="3392400" y="2571200"/>
            <a:ext cx="540000" cy="5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8460" name="Google Shape;8460;p59"/>
          <p:cNvSpPr/>
          <p:nvPr/>
        </p:nvSpPr>
        <p:spPr>
          <a:xfrm>
            <a:off x="7030850" y="2571250"/>
            <a:ext cx="540000" cy="5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cxnSp>
        <p:nvCxnSpPr>
          <p:cNvPr id="8461" name="Google Shape;8461;p59"/>
          <p:cNvCxnSpPr>
            <a:stCxn id="8449" idx="3"/>
            <a:endCxn id="8459" idx="1"/>
          </p:cNvCxnSpPr>
          <p:nvPr/>
        </p:nvCxnSpPr>
        <p:spPr>
          <a:xfrm rot="10800000" flipH="1">
            <a:off x="3932400" y="2688350"/>
            <a:ext cx="1279200" cy="152400"/>
          </a:xfrm>
          <a:prstGeom prst="curvedConnector3">
            <a:avLst>
              <a:gd name="adj1" fmla="val 50002"/>
            </a:avLst>
          </a:prstGeom>
          <a:noFill/>
          <a:ln w="19050" cap="flat" cmpd="sng">
            <a:solidFill>
              <a:schemeClr val="dk2"/>
            </a:solidFill>
            <a:prstDash val="solid"/>
            <a:round/>
            <a:headEnd type="none" w="med" len="med"/>
            <a:tailEnd type="oval" w="med" len="med"/>
          </a:ln>
        </p:spPr>
      </p:cxnSp>
      <p:cxnSp>
        <p:nvCxnSpPr>
          <p:cNvPr id="8462" name="Google Shape;8462;p59"/>
          <p:cNvCxnSpPr>
            <a:stCxn id="8459" idx="3"/>
            <a:endCxn id="8460" idx="1"/>
          </p:cNvCxnSpPr>
          <p:nvPr/>
        </p:nvCxnSpPr>
        <p:spPr>
          <a:xfrm>
            <a:off x="5751650" y="2688395"/>
            <a:ext cx="1279200" cy="152400"/>
          </a:xfrm>
          <a:prstGeom prst="curvedConnector3">
            <a:avLst>
              <a:gd name="adj1" fmla="val 50000"/>
            </a:avLst>
          </a:prstGeom>
          <a:noFill/>
          <a:ln w="19050" cap="flat" cmpd="sng">
            <a:solidFill>
              <a:schemeClr val="dk2"/>
            </a:solidFill>
            <a:prstDash val="solid"/>
            <a:round/>
            <a:headEnd type="none" w="med" len="med"/>
            <a:tailEnd type="oval" w="med" len="med"/>
          </a:ln>
        </p:spPr>
      </p:cxnSp>
      <p:grpSp>
        <p:nvGrpSpPr>
          <p:cNvPr id="8463" name="Google Shape;8463;p59"/>
          <p:cNvGrpSpPr/>
          <p:nvPr/>
        </p:nvGrpSpPr>
        <p:grpSpPr>
          <a:xfrm>
            <a:off x="3445392" y="2623936"/>
            <a:ext cx="434016" cy="433609"/>
            <a:chOff x="5104075" y="1690075"/>
            <a:chExt cx="452100" cy="451300"/>
          </a:xfrm>
        </p:grpSpPr>
        <p:sp>
          <p:nvSpPr>
            <p:cNvPr id="8464" name="Google Shape;8464;p59"/>
            <p:cNvSpPr/>
            <p:nvPr/>
          </p:nvSpPr>
          <p:spPr>
            <a:xfrm>
              <a:off x="5104075" y="1690075"/>
              <a:ext cx="133025" cy="159175"/>
            </a:xfrm>
            <a:custGeom>
              <a:avLst/>
              <a:gdLst/>
              <a:ahLst/>
              <a:cxnLst/>
              <a:rect l="l" t="t" r="r" b="b"/>
              <a:pathLst>
                <a:path w="5321" h="6367" extrusionOk="0">
                  <a:moveTo>
                    <a:pt x="3167" y="1584"/>
                  </a:moveTo>
                  <a:lnTo>
                    <a:pt x="3167" y="2661"/>
                  </a:lnTo>
                  <a:lnTo>
                    <a:pt x="2122" y="2661"/>
                  </a:lnTo>
                  <a:lnTo>
                    <a:pt x="2122" y="1584"/>
                  </a:lnTo>
                  <a:close/>
                  <a:moveTo>
                    <a:pt x="3167" y="3738"/>
                  </a:moveTo>
                  <a:lnTo>
                    <a:pt x="3167" y="4814"/>
                  </a:lnTo>
                  <a:lnTo>
                    <a:pt x="2122" y="4814"/>
                  </a:lnTo>
                  <a:lnTo>
                    <a:pt x="2122" y="3738"/>
                  </a:lnTo>
                  <a:close/>
                  <a:moveTo>
                    <a:pt x="0" y="1"/>
                  </a:moveTo>
                  <a:lnTo>
                    <a:pt x="0" y="6366"/>
                  </a:lnTo>
                  <a:lnTo>
                    <a:pt x="5321" y="6366"/>
                  </a:lnTo>
                  <a:lnTo>
                    <a:pt x="532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9"/>
            <p:cNvSpPr/>
            <p:nvPr/>
          </p:nvSpPr>
          <p:spPr>
            <a:xfrm>
              <a:off x="5104075" y="1876125"/>
              <a:ext cx="133025" cy="26950"/>
            </a:xfrm>
            <a:custGeom>
              <a:avLst/>
              <a:gdLst/>
              <a:ahLst/>
              <a:cxnLst/>
              <a:rect l="l" t="t" r="r" b="b"/>
              <a:pathLst>
                <a:path w="5321" h="1078" extrusionOk="0">
                  <a:moveTo>
                    <a:pt x="0" y="1"/>
                  </a:moveTo>
                  <a:lnTo>
                    <a:pt x="0" y="1078"/>
                  </a:lnTo>
                  <a:lnTo>
                    <a:pt x="5321" y="1078"/>
                  </a:lnTo>
                  <a:lnTo>
                    <a:pt x="532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9"/>
            <p:cNvSpPr/>
            <p:nvPr/>
          </p:nvSpPr>
          <p:spPr>
            <a:xfrm>
              <a:off x="5263200" y="1876125"/>
              <a:ext cx="133025" cy="26950"/>
            </a:xfrm>
            <a:custGeom>
              <a:avLst/>
              <a:gdLst/>
              <a:ahLst/>
              <a:cxnLst/>
              <a:rect l="l" t="t" r="r" b="b"/>
              <a:pathLst>
                <a:path w="5321" h="1078" extrusionOk="0">
                  <a:moveTo>
                    <a:pt x="1" y="1"/>
                  </a:moveTo>
                  <a:lnTo>
                    <a:pt x="1" y="1078"/>
                  </a:lnTo>
                  <a:lnTo>
                    <a:pt x="5321" y="1078"/>
                  </a:lnTo>
                  <a:lnTo>
                    <a:pt x="532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9"/>
            <p:cNvSpPr/>
            <p:nvPr/>
          </p:nvSpPr>
          <p:spPr>
            <a:xfrm>
              <a:off x="5264000" y="1690075"/>
              <a:ext cx="132225" cy="159175"/>
            </a:xfrm>
            <a:custGeom>
              <a:avLst/>
              <a:gdLst/>
              <a:ahLst/>
              <a:cxnLst/>
              <a:rect l="l" t="t" r="r" b="b"/>
              <a:pathLst>
                <a:path w="5289" h="6367" extrusionOk="0">
                  <a:moveTo>
                    <a:pt x="3135" y="1584"/>
                  </a:moveTo>
                  <a:lnTo>
                    <a:pt x="3135" y="2661"/>
                  </a:lnTo>
                  <a:lnTo>
                    <a:pt x="2090" y="2661"/>
                  </a:lnTo>
                  <a:lnTo>
                    <a:pt x="2090" y="1584"/>
                  </a:lnTo>
                  <a:close/>
                  <a:moveTo>
                    <a:pt x="3135" y="3738"/>
                  </a:moveTo>
                  <a:lnTo>
                    <a:pt x="3135" y="4814"/>
                  </a:lnTo>
                  <a:lnTo>
                    <a:pt x="2090" y="4814"/>
                  </a:lnTo>
                  <a:lnTo>
                    <a:pt x="2090" y="3738"/>
                  </a:lnTo>
                  <a:close/>
                  <a:moveTo>
                    <a:pt x="0" y="1"/>
                  </a:moveTo>
                  <a:lnTo>
                    <a:pt x="0" y="6366"/>
                  </a:lnTo>
                  <a:lnTo>
                    <a:pt x="5289" y="6366"/>
                  </a:lnTo>
                  <a:lnTo>
                    <a:pt x="528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9"/>
            <p:cNvSpPr/>
            <p:nvPr/>
          </p:nvSpPr>
          <p:spPr>
            <a:xfrm>
              <a:off x="5104850" y="1928400"/>
              <a:ext cx="451325" cy="212975"/>
            </a:xfrm>
            <a:custGeom>
              <a:avLst/>
              <a:gdLst/>
              <a:ahLst/>
              <a:cxnLst/>
              <a:rect l="l" t="t" r="r" b="b"/>
              <a:pathLst>
                <a:path w="18053" h="8519" extrusionOk="0">
                  <a:moveTo>
                    <a:pt x="1" y="0"/>
                  </a:moveTo>
                  <a:lnTo>
                    <a:pt x="1" y="2154"/>
                  </a:lnTo>
                  <a:lnTo>
                    <a:pt x="2154" y="2154"/>
                  </a:lnTo>
                  <a:lnTo>
                    <a:pt x="2154" y="5447"/>
                  </a:lnTo>
                  <a:cubicBezTo>
                    <a:pt x="1521" y="5669"/>
                    <a:pt x="1078" y="6239"/>
                    <a:pt x="1078" y="6936"/>
                  </a:cubicBezTo>
                  <a:cubicBezTo>
                    <a:pt x="1078" y="7822"/>
                    <a:pt x="1806" y="8519"/>
                    <a:pt x="2661" y="8519"/>
                  </a:cubicBezTo>
                  <a:cubicBezTo>
                    <a:pt x="3326" y="8519"/>
                    <a:pt x="3928" y="8107"/>
                    <a:pt x="4181" y="7474"/>
                  </a:cubicBezTo>
                  <a:lnTo>
                    <a:pt x="7538" y="7474"/>
                  </a:lnTo>
                  <a:cubicBezTo>
                    <a:pt x="7791" y="8107"/>
                    <a:pt x="8330" y="8519"/>
                    <a:pt x="9026" y="8519"/>
                  </a:cubicBezTo>
                  <a:cubicBezTo>
                    <a:pt x="9723" y="8519"/>
                    <a:pt x="10293" y="8107"/>
                    <a:pt x="10547" y="7474"/>
                  </a:cubicBezTo>
                  <a:lnTo>
                    <a:pt x="13903" y="7474"/>
                  </a:lnTo>
                  <a:cubicBezTo>
                    <a:pt x="14157" y="8107"/>
                    <a:pt x="14695" y="8519"/>
                    <a:pt x="15424" y="8519"/>
                  </a:cubicBezTo>
                  <a:cubicBezTo>
                    <a:pt x="16279" y="8519"/>
                    <a:pt x="17007" y="7822"/>
                    <a:pt x="17007" y="6936"/>
                  </a:cubicBezTo>
                  <a:cubicBezTo>
                    <a:pt x="17007" y="6271"/>
                    <a:pt x="16564" y="5669"/>
                    <a:pt x="15930" y="5447"/>
                  </a:cubicBezTo>
                  <a:lnTo>
                    <a:pt x="15930" y="2154"/>
                  </a:lnTo>
                  <a:lnTo>
                    <a:pt x="18052" y="2154"/>
                  </a:lnTo>
                  <a:lnTo>
                    <a:pt x="18052" y="0"/>
                  </a:lnTo>
                  <a:lnTo>
                    <a:pt x="12763" y="0"/>
                  </a:lnTo>
                  <a:lnTo>
                    <a:pt x="12763" y="2154"/>
                  </a:lnTo>
                  <a:lnTo>
                    <a:pt x="14854" y="2154"/>
                  </a:lnTo>
                  <a:lnTo>
                    <a:pt x="14854" y="5447"/>
                  </a:lnTo>
                  <a:cubicBezTo>
                    <a:pt x="14410" y="5605"/>
                    <a:pt x="14062" y="5954"/>
                    <a:pt x="13872" y="6429"/>
                  </a:cubicBezTo>
                  <a:lnTo>
                    <a:pt x="10515" y="6429"/>
                  </a:lnTo>
                  <a:cubicBezTo>
                    <a:pt x="10357" y="5985"/>
                    <a:pt x="10008" y="5637"/>
                    <a:pt x="9501" y="5447"/>
                  </a:cubicBezTo>
                  <a:lnTo>
                    <a:pt x="9501" y="2154"/>
                  </a:lnTo>
                  <a:lnTo>
                    <a:pt x="11655" y="2154"/>
                  </a:lnTo>
                  <a:lnTo>
                    <a:pt x="11655" y="0"/>
                  </a:lnTo>
                  <a:lnTo>
                    <a:pt x="6335" y="0"/>
                  </a:lnTo>
                  <a:lnTo>
                    <a:pt x="6335" y="2154"/>
                  </a:lnTo>
                  <a:lnTo>
                    <a:pt x="8488" y="2154"/>
                  </a:lnTo>
                  <a:lnTo>
                    <a:pt x="8488" y="5447"/>
                  </a:lnTo>
                  <a:cubicBezTo>
                    <a:pt x="8045" y="5605"/>
                    <a:pt x="7696" y="5954"/>
                    <a:pt x="7538" y="6429"/>
                  </a:cubicBezTo>
                  <a:lnTo>
                    <a:pt x="4181" y="6429"/>
                  </a:lnTo>
                  <a:cubicBezTo>
                    <a:pt x="4023" y="5985"/>
                    <a:pt x="3643" y="5637"/>
                    <a:pt x="3168" y="5447"/>
                  </a:cubicBezTo>
                  <a:lnTo>
                    <a:pt x="3168" y="2154"/>
                  </a:lnTo>
                  <a:lnTo>
                    <a:pt x="5321" y="2154"/>
                  </a:lnTo>
                  <a:lnTo>
                    <a:pt x="532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9"/>
            <p:cNvSpPr/>
            <p:nvPr/>
          </p:nvSpPr>
          <p:spPr>
            <a:xfrm>
              <a:off x="5423125" y="1876125"/>
              <a:ext cx="132250" cy="26950"/>
            </a:xfrm>
            <a:custGeom>
              <a:avLst/>
              <a:gdLst/>
              <a:ahLst/>
              <a:cxnLst/>
              <a:rect l="l" t="t" r="r" b="b"/>
              <a:pathLst>
                <a:path w="5290" h="1078" extrusionOk="0">
                  <a:moveTo>
                    <a:pt x="1" y="1"/>
                  </a:moveTo>
                  <a:lnTo>
                    <a:pt x="1" y="1078"/>
                  </a:lnTo>
                  <a:lnTo>
                    <a:pt x="5289" y="1078"/>
                  </a:lnTo>
                  <a:lnTo>
                    <a:pt x="528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9"/>
            <p:cNvSpPr/>
            <p:nvPr/>
          </p:nvSpPr>
          <p:spPr>
            <a:xfrm>
              <a:off x="5423125" y="1690075"/>
              <a:ext cx="132250" cy="159950"/>
            </a:xfrm>
            <a:custGeom>
              <a:avLst/>
              <a:gdLst/>
              <a:ahLst/>
              <a:cxnLst/>
              <a:rect l="l" t="t" r="r" b="b"/>
              <a:pathLst>
                <a:path w="5290" h="6398" extrusionOk="0">
                  <a:moveTo>
                    <a:pt x="3168" y="1584"/>
                  </a:moveTo>
                  <a:lnTo>
                    <a:pt x="3168" y="2661"/>
                  </a:lnTo>
                  <a:lnTo>
                    <a:pt x="2091" y="2661"/>
                  </a:lnTo>
                  <a:lnTo>
                    <a:pt x="2091" y="1584"/>
                  </a:lnTo>
                  <a:close/>
                  <a:moveTo>
                    <a:pt x="3168" y="3738"/>
                  </a:moveTo>
                  <a:lnTo>
                    <a:pt x="3168" y="4814"/>
                  </a:lnTo>
                  <a:lnTo>
                    <a:pt x="2091" y="4814"/>
                  </a:lnTo>
                  <a:lnTo>
                    <a:pt x="2091" y="3738"/>
                  </a:lnTo>
                  <a:close/>
                  <a:moveTo>
                    <a:pt x="1" y="1"/>
                  </a:moveTo>
                  <a:lnTo>
                    <a:pt x="1" y="6398"/>
                  </a:lnTo>
                  <a:lnTo>
                    <a:pt x="5289" y="6398"/>
                  </a:lnTo>
                  <a:lnTo>
                    <a:pt x="528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59"/>
          <p:cNvGrpSpPr/>
          <p:nvPr/>
        </p:nvGrpSpPr>
        <p:grpSpPr>
          <a:xfrm>
            <a:off x="1626564" y="2471687"/>
            <a:ext cx="433272" cy="433633"/>
            <a:chOff x="1434400" y="2830150"/>
            <a:chExt cx="451325" cy="451325"/>
          </a:xfrm>
        </p:grpSpPr>
        <p:sp>
          <p:nvSpPr>
            <p:cNvPr id="8472" name="Google Shape;8472;p59"/>
            <p:cNvSpPr/>
            <p:nvPr/>
          </p:nvSpPr>
          <p:spPr>
            <a:xfrm>
              <a:off x="1436000" y="2830150"/>
              <a:ext cx="315125" cy="106125"/>
            </a:xfrm>
            <a:custGeom>
              <a:avLst/>
              <a:gdLst/>
              <a:ahLst/>
              <a:cxnLst/>
              <a:rect l="l" t="t" r="r" b="b"/>
              <a:pathLst>
                <a:path w="12605" h="4245" extrusionOk="0">
                  <a:moveTo>
                    <a:pt x="3167" y="1584"/>
                  </a:moveTo>
                  <a:lnTo>
                    <a:pt x="3167" y="2661"/>
                  </a:lnTo>
                  <a:lnTo>
                    <a:pt x="2090" y="2661"/>
                  </a:lnTo>
                  <a:lnTo>
                    <a:pt x="2090" y="1584"/>
                  </a:lnTo>
                  <a:close/>
                  <a:moveTo>
                    <a:pt x="5257" y="1584"/>
                  </a:moveTo>
                  <a:lnTo>
                    <a:pt x="5257" y="2661"/>
                  </a:lnTo>
                  <a:lnTo>
                    <a:pt x="4181" y="2661"/>
                  </a:lnTo>
                  <a:lnTo>
                    <a:pt x="4181" y="1584"/>
                  </a:lnTo>
                  <a:close/>
                  <a:moveTo>
                    <a:pt x="7379" y="1584"/>
                  </a:moveTo>
                  <a:lnTo>
                    <a:pt x="7379" y="2661"/>
                  </a:lnTo>
                  <a:lnTo>
                    <a:pt x="6334" y="2661"/>
                  </a:lnTo>
                  <a:lnTo>
                    <a:pt x="6334" y="1584"/>
                  </a:lnTo>
                  <a:close/>
                  <a:moveTo>
                    <a:pt x="0" y="1"/>
                  </a:moveTo>
                  <a:lnTo>
                    <a:pt x="0" y="4245"/>
                  </a:lnTo>
                  <a:lnTo>
                    <a:pt x="9944" y="4245"/>
                  </a:lnTo>
                  <a:lnTo>
                    <a:pt x="12605"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9"/>
            <p:cNvSpPr/>
            <p:nvPr/>
          </p:nvSpPr>
          <p:spPr>
            <a:xfrm>
              <a:off x="1715475" y="2830150"/>
              <a:ext cx="170250" cy="106925"/>
            </a:xfrm>
            <a:custGeom>
              <a:avLst/>
              <a:gdLst/>
              <a:ahLst/>
              <a:cxnLst/>
              <a:rect l="l" t="t" r="r" b="b"/>
              <a:pathLst>
                <a:path w="6810" h="4277" extrusionOk="0">
                  <a:moveTo>
                    <a:pt x="2661" y="1"/>
                  </a:moveTo>
                  <a:lnTo>
                    <a:pt x="0" y="4276"/>
                  </a:lnTo>
                  <a:lnTo>
                    <a:pt x="6809" y="4276"/>
                  </a:lnTo>
                  <a:lnTo>
                    <a:pt x="680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9"/>
            <p:cNvSpPr/>
            <p:nvPr/>
          </p:nvSpPr>
          <p:spPr>
            <a:xfrm>
              <a:off x="1726550" y="3030475"/>
              <a:ext cx="26950" cy="52275"/>
            </a:xfrm>
            <a:custGeom>
              <a:avLst/>
              <a:gdLst/>
              <a:ahLst/>
              <a:cxnLst/>
              <a:rect l="l" t="t" r="r" b="b"/>
              <a:pathLst>
                <a:path w="1078" h="2091" extrusionOk="0">
                  <a:moveTo>
                    <a:pt x="571" y="0"/>
                  </a:moveTo>
                  <a:cubicBezTo>
                    <a:pt x="286" y="0"/>
                    <a:pt x="33" y="222"/>
                    <a:pt x="33" y="507"/>
                  </a:cubicBezTo>
                  <a:lnTo>
                    <a:pt x="33" y="1584"/>
                  </a:lnTo>
                  <a:cubicBezTo>
                    <a:pt x="1" y="1869"/>
                    <a:pt x="254" y="2090"/>
                    <a:pt x="571" y="2090"/>
                  </a:cubicBezTo>
                  <a:cubicBezTo>
                    <a:pt x="824" y="2090"/>
                    <a:pt x="1078" y="1869"/>
                    <a:pt x="1078" y="1584"/>
                  </a:cubicBezTo>
                  <a:lnTo>
                    <a:pt x="1078" y="507"/>
                  </a:lnTo>
                  <a:cubicBezTo>
                    <a:pt x="1078" y="222"/>
                    <a:pt x="824" y="0"/>
                    <a:pt x="571"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9"/>
            <p:cNvSpPr/>
            <p:nvPr/>
          </p:nvSpPr>
          <p:spPr>
            <a:xfrm>
              <a:off x="1567425" y="3030475"/>
              <a:ext cx="26950" cy="52275"/>
            </a:xfrm>
            <a:custGeom>
              <a:avLst/>
              <a:gdLst/>
              <a:ahLst/>
              <a:cxnLst/>
              <a:rect l="l" t="t" r="r" b="b"/>
              <a:pathLst>
                <a:path w="1078" h="2091" extrusionOk="0">
                  <a:moveTo>
                    <a:pt x="539" y="0"/>
                  </a:moveTo>
                  <a:cubicBezTo>
                    <a:pt x="285" y="0"/>
                    <a:pt x="32" y="222"/>
                    <a:pt x="32" y="507"/>
                  </a:cubicBezTo>
                  <a:lnTo>
                    <a:pt x="32" y="1584"/>
                  </a:lnTo>
                  <a:cubicBezTo>
                    <a:pt x="0" y="1869"/>
                    <a:pt x="222" y="2090"/>
                    <a:pt x="539" y="2090"/>
                  </a:cubicBezTo>
                  <a:cubicBezTo>
                    <a:pt x="824" y="2090"/>
                    <a:pt x="1077" y="1869"/>
                    <a:pt x="1077" y="1584"/>
                  </a:cubicBezTo>
                  <a:lnTo>
                    <a:pt x="1077" y="507"/>
                  </a:lnTo>
                  <a:cubicBezTo>
                    <a:pt x="1077" y="222"/>
                    <a:pt x="824" y="0"/>
                    <a:pt x="53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9"/>
            <p:cNvSpPr/>
            <p:nvPr/>
          </p:nvSpPr>
          <p:spPr>
            <a:xfrm>
              <a:off x="1434400" y="2963175"/>
              <a:ext cx="451325" cy="318300"/>
            </a:xfrm>
            <a:custGeom>
              <a:avLst/>
              <a:gdLst/>
              <a:ahLst/>
              <a:cxnLst/>
              <a:rect l="l" t="t" r="r" b="b"/>
              <a:pathLst>
                <a:path w="18053" h="12732" extrusionOk="0">
                  <a:moveTo>
                    <a:pt x="3231" y="1615"/>
                  </a:moveTo>
                  <a:lnTo>
                    <a:pt x="3231" y="5859"/>
                  </a:lnTo>
                  <a:lnTo>
                    <a:pt x="2154" y="5859"/>
                  </a:lnTo>
                  <a:lnTo>
                    <a:pt x="2154" y="1615"/>
                  </a:lnTo>
                  <a:close/>
                  <a:moveTo>
                    <a:pt x="5860" y="1615"/>
                  </a:moveTo>
                  <a:cubicBezTo>
                    <a:pt x="6746" y="1615"/>
                    <a:pt x="7443" y="2344"/>
                    <a:pt x="7443" y="3199"/>
                  </a:cubicBezTo>
                  <a:lnTo>
                    <a:pt x="7443" y="4276"/>
                  </a:lnTo>
                  <a:cubicBezTo>
                    <a:pt x="7443" y="5131"/>
                    <a:pt x="6746" y="5859"/>
                    <a:pt x="5860" y="5859"/>
                  </a:cubicBezTo>
                  <a:cubicBezTo>
                    <a:pt x="5005" y="5859"/>
                    <a:pt x="4276" y="5131"/>
                    <a:pt x="4276" y="4276"/>
                  </a:cubicBezTo>
                  <a:lnTo>
                    <a:pt x="4276" y="3199"/>
                  </a:lnTo>
                  <a:cubicBezTo>
                    <a:pt x="4276" y="2344"/>
                    <a:pt x="5005" y="1615"/>
                    <a:pt x="5860" y="1615"/>
                  </a:cubicBezTo>
                  <a:close/>
                  <a:moveTo>
                    <a:pt x="9597" y="1615"/>
                  </a:moveTo>
                  <a:lnTo>
                    <a:pt x="9597" y="5859"/>
                  </a:lnTo>
                  <a:lnTo>
                    <a:pt x="8520" y="5859"/>
                  </a:lnTo>
                  <a:lnTo>
                    <a:pt x="8520" y="1615"/>
                  </a:lnTo>
                  <a:close/>
                  <a:moveTo>
                    <a:pt x="12194" y="1615"/>
                  </a:moveTo>
                  <a:cubicBezTo>
                    <a:pt x="13080" y="1615"/>
                    <a:pt x="13777" y="2344"/>
                    <a:pt x="13777" y="3199"/>
                  </a:cubicBezTo>
                  <a:lnTo>
                    <a:pt x="13777" y="4276"/>
                  </a:lnTo>
                  <a:cubicBezTo>
                    <a:pt x="13777" y="5131"/>
                    <a:pt x="13080" y="5859"/>
                    <a:pt x="12194" y="5859"/>
                  </a:cubicBezTo>
                  <a:cubicBezTo>
                    <a:pt x="11338" y="5859"/>
                    <a:pt x="10610" y="5131"/>
                    <a:pt x="10610" y="4276"/>
                  </a:cubicBezTo>
                  <a:lnTo>
                    <a:pt x="10610" y="3199"/>
                  </a:lnTo>
                  <a:cubicBezTo>
                    <a:pt x="10610" y="2344"/>
                    <a:pt x="11338" y="1615"/>
                    <a:pt x="12194" y="1615"/>
                  </a:cubicBezTo>
                  <a:close/>
                  <a:moveTo>
                    <a:pt x="15962" y="1615"/>
                  </a:moveTo>
                  <a:lnTo>
                    <a:pt x="15962" y="5859"/>
                  </a:lnTo>
                  <a:lnTo>
                    <a:pt x="14885" y="5859"/>
                  </a:lnTo>
                  <a:lnTo>
                    <a:pt x="14885" y="1615"/>
                  </a:lnTo>
                  <a:close/>
                  <a:moveTo>
                    <a:pt x="3738" y="6936"/>
                  </a:moveTo>
                  <a:cubicBezTo>
                    <a:pt x="4593" y="6936"/>
                    <a:pt x="5321" y="7633"/>
                    <a:pt x="5321" y="8519"/>
                  </a:cubicBezTo>
                  <a:lnTo>
                    <a:pt x="5321" y="9564"/>
                  </a:lnTo>
                  <a:cubicBezTo>
                    <a:pt x="5321" y="10451"/>
                    <a:pt x="4593" y="11148"/>
                    <a:pt x="3738" y="11148"/>
                  </a:cubicBezTo>
                  <a:cubicBezTo>
                    <a:pt x="2851" y="11148"/>
                    <a:pt x="2154" y="10451"/>
                    <a:pt x="2154" y="9564"/>
                  </a:cubicBezTo>
                  <a:lnTo>
                    <a:pt x="2154" y="8519"/>
                  </a:lnTo>
                  <a:cubicBezTo>
                    <a:pt x="2154" y="7633"/>
                    <a:pt x="2851" y="6936"/>
                    <a:pt x="3738" y="6936"/>
                  </a:cubicBezTo>
                  <a:close/>
                  <a:moveTo>
                    <a:pt x="7443" y="6936"/>
                  </a:moveTo>
                  <a:lnTo>
                    <a:pt x="7443" y="11148"/>
                  </a:lnTo>
                  <a:lnTo>
                    <a:pt x="6398" y="11148"/>
                  </a:lnTo>
                  <a:lnTo>
                    <a:pt x="6398" y="6936"/>
                  </a:lnTo>
                  <a:close/>
                  <a:moveTo>
                    <a:pt x="9597" y="6936"/>
                  </a:moveTo>
                  <a:lnTo>
                    <a:pt x="9597" y="11148"/>
                  </a:lnTo>
                  <a:lnTo>
                    <a:pt x="8520" y="11148"/>
                  </a:lnTo>
                  <a:lnTo>
                    <a:pt x="8520" y="6936"/>
                  </a:lnTo>
                  <a:close/>
                  <a:moveTo>
                    <a:pt x="1" y="0"/>
                  </a:moveTo>
                  <a:lnTo>
                    <a:pt x="1" y="12731"/>
                  </a:lnTo>
                  <a:lnTo>
                    <a:pt x="18052" y="12731"/>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9"/>
            <p:cNvSpPr/>
            <p:nvPr/>
          </p:nvSpPr>
          <p:spPr>
            <a:xfrm>
              <a:off x="1515175" y="3162675"/>
              <a:ext cx="25350" cy="53075"/>
            </a:xfrm>
            <a:custGeom>
              <a:avLst/>
              <a:gdLst/>
              <a:ahLst/>
              <a:cxnLst/>
              <a:rect l="l" t="t" r="r" b="b"/>
              <a:pathLst>
                <a:path w="1014" h="2123" extrusionOk="0">
                  <a:moveTo>
                    <a:pt x="507" y="1"/>
                  </a:moveTo>
                  <a:cubicBezTo>
                    <a:pt x="222" y="1"/>
                    <a:pt x="0" y="254"/>
                    <a:pt x="0" y="539"/>
                  </a:cubicBezTo>
                  <a:lnTo>
                    <a:pt x="0" y="1584"/>
                  </a:lnTo>
                  <a:cubicBezTo>
                    <a:pt x="0" y="1869"/>
                    <a:pt x="222" y="2123"/>
                    <a:pt x="507" y="2123"/>
                  </a:cubicBezTo>
                  <a:cubicBezTo>
                    <a:pt x="792" y="2123"/>
                    <a:pt x="1014" y="1869"/>
                    <a:pt x="1014" y="1584"/>
                  </a:cubicBezTo>
                  <a:lnTo>
                    <a:pt x="1014" y="539"/>
                  </a:lnTo>
                  <a:cubicBezTo>
                    <a:pt x="1014" y="254"/>
                    <a:pt x="792" y="1"/>
                    <a:pt x="507"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59"/>
          <p:cNvGrpSpPr/>
          <p:nvPr/>
        </p:nvGrpSpPr>
        <p:grpSpPr>
          <a:xfrm>
            <a:off x="5265026" y="2475332"/>
            <a:ext cx="433248" cy="426019"/>
            <a:chOff x="3880850" y="3404150"/>
            <a:chExt cx="451300" cy="443400"/>
          </a:xfrm>
        </p:grpSpPr>
        <p:sp>
          <p:nvSpPr>
            <p:cNvPr id="8479" name="Google Shape;8479;p59"/>
            <p:cNvSpPr/>
            <p:nvPr/>
          </p:nvSpPr>
          <p:spPr>
            <a:xfrm>
              <a:off x="3961600" y="3404150"/>
              <a:ext cx="291375" cy="292175"/>
            </a:xfrm>
            <a:custGeom>
              <a:avLst/>
              <a:gdLst/>
              <a:ahLst/>
              <a:cxnLst/>
              <a:rect l="l" t="t" r="r" b="b"/>
              <a:pathLst>
                <a:path w="11655" h="11687" extrusionOk="0">
                  <a:moveTo>
                    <a:pt x="6366" y="3738"/>
                  </a:moveTo>
                  <a:lnTo>
                    <a:pt x="6366" y="5321"/>
                  </a:lnTo>
                  <a:lnTo>
                    <a:pt x="7443" y="5321"/>
                  </a:lnTo>
                  <a:lnTo>
                    <a:pt x="7443" y="6366"/>
                  </a:lnTo>
                  <a:lnTo>
                    <a:pt x="5289" y="6366"/>
                  </a:lnTo>
                  <a:lnTo>
                    <a:pt x="5289" y="3738"/>
                  </a:lnTo>
                  <a:close/>
                  <a:moveTo>
                    <a:pt x="5289" y="1"/>
                  </a:moveTo>
                  <a:cubicBezTo>
                    <a:pt x="4054" y="128"/>
                    <a:pt x="2946" y="603"/>
                    <a:pt x="2091" y="1363"/>
                  </a:cubicBezTo>
                  <a:lnTo>
                    <a:pt x="3548" y="2819"/>
                  </a:lnTo>
                  <a:lnTo>
                    <a:pt x="2788" y="3579"/>
                  </a:lnTo>
                  <a:lnTo>
                    <a:pt x="1331" y="2091"/>
                  </a:lnTo>
                  <a:cubicBezTo>
                    <a:pt x="571" y="2978"/>
                    <a:pt x="96" y="4086"/>
                    <a:pt x="1" y="5321"/>
                  </a:cubicBezTo>
                  <a:lnTo>
                    <a:pt x="2091" y="5321"/>
                  </a:lnTo>
                  <a:lnTo>
                    <a:pt x="2091" y="6366"/>
                  </a:lnTo>
                  <a:lnTo>
                    <a:pt x="1" y="6366"/>
                  </a:lnTo>
                  <a:cubicBezTo>
                    <a:pt x="96" y="7601"/>
                    <a:pt x="571" y="8710"/>
                    <a:pt x="1331" y="9597"/>
                  </a:cubicBezTo>
                  <a:lnTo>
                    <a:pt x="2788" y="8140"/>
                  </a:lnTo>
                  <a:lnTo>
                    <a:pt x="3548" y="8868"/>
                  </a:lnTo>
                  <a:lnTo>
                    <a:pt x="2091" y="10325"/>
                  </a:lnTo>
                  <a:cubicBezTo>
                    <a:pt x="2946" y="11085"/>
                    <a:pt x="4054" y="11560"/>
                    <a:pt x="5289" y="11687"/>
                  </a:cubicBezTo>
                  <a:lnTo>
                    <a:pt x="5289" y="9597"/>
                  </a:lnTo>
                  <a:lnTo>
                    <a:pt x="6366" y="9597"/>
                  </a:lnTo>
                  <a:lnTo>
                    <a:pt x="6366" y="11687"/>
                  </a:lnTo>
                  <a:cubicBezTo>
                    <a:pt x="7601" y="11560"/>
                    <a:pt x="8678" y="11085"/>
                    <a:pt x="9565" y="10325"/>
                  </a:cubicBezTo>
                  <a:lnTo>
                    <a:pt x="8108" y="8868"/>
                  </a:lnTo>
                  <a:lnTo>
                    <a:pt x="8868" y="8140"/>
                  </a:lnTo>
                  <a:lnTo>
                    <a:pt x="10325" y="9597"/>
                  </a:lnTo>
                  <a:cubicBezTo>
                    <a:pt x="11053" y="8710"/>
                    <a:pt x="11560" y="7601"/>
                    <a:pt x="11655" y="6366"/>
                  </a:cubicBezTo>
                  <a:lnTo>
                    <a:pt x="9565" y="6366"/>
                  </a:lnTo>
                  <a:lnTo>
                    <a:pt x="9565" y="5321"/>
                  </a:lnTo>
                  <a:lnTo>
                    <a:pt x="11655" y="5321"/>
                  </a:lnTo>
                  <a:cubicBezTo>
                    <a:pt x="11528" y="4086"/>
                    <a:pt x="11053" y="2978"/>
                    <a:pt x="10325" y="2091"/>
                  </a:cubicBezTo>
                  <a:lnTo>
                    <a:pt x="8868" y="3579"/>
                  </a:lnTo>
                  <a:lnTo>
                    <a:pt x="8108" y="2819"/>
                  </a:lnTo>
                  <a:lnTo>
                    <a:pt x="9565" y="1363"/>
                  </a:lnTo>
                  <a:cubicBezTo>
                    <a:pt x="8710" y="603"/>
                    <a:pt x="7601" y="128"/>
                    <a:pt x="6366" y="1"/>
                  </a:cubicBezTo>
                  <a:lnTo>
                    <a:pt x="6366" y="2123"/>
                  </a:lnTo>
                  <a:lnTo>
                    <a:pt x="5289" y="2123"/>
                  </a:lnTo>
                  <a:lnTo>
                    <a:pt x="528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9"/>
            <p:cNvSpPr/>
            <p:nvPr/>
          </p:nvSpPr>
          <p:spPr>
            <a:xfrm>
              <a:off x="4252175" y="3404150"/>
              <a:ext cx="26925" cy="26950"/>
            </a:xfrm>
            <a:custGeom>
              <a:avLst/>
              <a:gdLst/>
              <a:ahLst/>
              <a:cxnLst/>
              <a:rect l="l" t="t" r="r" b="b"/>
              <a:pathLst>
                <a:path w="1077" h="1078" extrusionOk="0">
                  <a:moveTo>
                    <a:pt x="0" y="1"/>
                  </a:moveTo>
                  <a:lnTo>
                    <a:pt x="0" y="1078"/>
                  </a:lnTo>
                  <a:lnTo>
                    <a:pt x="1077" y="1078"/>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9"/>
            <p:cNvSpPr/>
            <p:nvPr/>
          </p:nvSpPr>
          <p:spPr>
            <a:xfrm>
              <a:off x="4306000" y="3404150"/>
              <a:ext cx="26150" cy="26950"/>
            </a:xfrm>
            <a:custGeom>
              <a:avLst/>
              <a:gdLst/>
              <a:ahLst/>
              <a:cxnLst/>
              <a:rect l="l" t="t" r="r" b="b"/>
              <a:pathLst>
                <a:path w="1046" h="1078" extrusionOk="0">
                  <a:moveTo>
                    <a:pt x="1" y="1"/>
                  </a:moveTo>
                  <a:lnTo>
                    <a:pt x="1" y="1078"/>
                  </a:lnTo>
                  <a:lnTo>
                    <a:pt x="1046" y="1078"/>
                  </a:lnTo>
                  <a:lnTo>
                    <a:pt x="10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9"/>
            <p:cNvSpPr/>
            <p:nvPr/>
          </p:nvSpPr>
          <p:spPr>
            <a:xfrm>
              <a:off x="4306000" y="3458000"/>
              <a:ext cx="26150" cy="26950"/>
            </a:xfrm>
            <a:custGeom>
              <a:avLst/>
              <a:gdLst/>
              <a:ahLst/>
              <a:cxnLst/>
              <a:rect l="l" t="t" r="r" b="b"/>
              <a:pathLst>
                <a:path w="1046" h="1078" extrusionOk="0">
                  <a:moveTo>
                    <a:pt x="1" y="0"/>
                  </a:moveTo>
                  <a:lnTo>
                    <a:pt x="1" y="1077"/>
                  </a:lnTo>
                  <a:lnTo>
                    <a:pt x="1046" y="1077"/>
                  </a:lnTo>
                  <a:lnTo>
                    <a:pt x="104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9"/>
            <p:cNvSpPr/>
            <p:nvPr/>
          </p:nvSpPr>
          <p:spPr>
            <a:xfrm>
              <a:off x="4306000" y="3510250"/>
              <a:ext cx="26150" cy="26950"/>
            </a:xfrm>
            <a:custGeom>
              <a:avLst/>
              <a:gdLst/>
              <a:ahLst/>
              <a:cxnLst/>
              <a:rect l="l" t="t" r="r" b="b"/>
              <a:pathLst>
                <a:path w="1046" h="1078" extrusionOk="0">
                  <a:moveTo>
                    <a:pt x="1" y="1"/>
                  </a:moveTo>
                  <a:lnTo>
                    <a:pt x="1" y="1077"/>
                  </a:lnTo>
                  <a:lnTo>
                    <a:pt x="1046" y="1077"/>
                  </a:lnTo>
                  <a:lnTo>
                    <a:pt x="10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9"/>
            <p:cNvSpPr/>
            <p:nvPr/>
          </p:nvSpPr>
          <p:spPr>
            <a:xfrm>
              <a:off x="4306000" y="3563300"/>
              <a:ext cx="26150" cy="26950"/>
            </a:xfrm>
            <a:custGeom>
              <a:avLst/>
              <a:gdLst/>
              <a:ahLst/>
              <a:cxnLst/>
              <a:rect l="l" t="t" r="r" b="b"/>
              <a:pathLst>
                <a:path w="1046" h="1078" extrusionOk="0">
                  <a:moveTo>
                    <a:pt x="1" y="0"/>
                  </a:moveTo>
                  <a:lnTo>
                    <a:pt x="1" y="1077"/>
                  </a:lnTo>
                  <a:lnTo>
                    <a:pt x="1046" y="1077"/>
                  </a:lnTo>
                  <a:lnTo>
                    <a:pt x="104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9"/>
            <p:cNvSpPr/>
            <p:nvPr/>
          </p:nvSpPr>
          <p:spPr>
            <a:xfrm>
              <a:off x="4306000" y="3617125"/>
              <a:ext cx="26150" cy="26950"/>
            </a:xfrm>
            <a:custGeom>
              <a:avLst/>
              <a:gdLst/>
              <a:ahLst/>
              <a:cxnLst/>
              <a:rect l="l" t="t" r="r" b="b"/>
              <a:pathLst>
                <a:path w="1046" h="1078" extrusionOk="0">
                  <a:moveTo>
                    <a:pt x="1" y="1"/>
                  </a:moveTo>
                  <a:lnTo>
                    <a:pt x="1" y="1078"/>
                  </a:lnTo>
                  <a:lnTo>
                    <a:pt x="1046" y="1078"/>
                  </a:lnTo>
                  <a:lnTo>
                    <a:pt x="10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9"/>
            <p:cNvSpPr/>
            <p:nvPr/>
          </p:nvSpPr>
          <p:spPr>
            <a:xfrm>
              <a:off x="3934675" y="3404150"/>
              <a:ext cx="26950" cy="26950"/>
            </a:xfrm>
            <a:custGeom>
              <a:avLst/>
              <a:gdLst/>
              <a:ahLst/>
              <a:cxnLst/>
              <a:rect l="l" t="t" r="r" b="b"/>
              <a:pathLst>
                <a:path w="1078" h="1078" extrusionOk="0">
                  <a:moveTo>
                    <a:pt x="1" y="1"/>
                  </a:moveTo>
                  <a:lnTo>
                    <a:pt x="1" y="1078"/>
                  </a:lnTo>
                  <a:lnTo>
                    <a:pt x="1078" y="1078"/>
                  </a:lnTo>
                  <a:lnTo>
                    <a:pt x="107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9"/>
            <p:cNvSpPr/>
            <p:nvPr/>
          </p:nvSpPr>
          <p:spPr>
            <a:xfrm>
              <a:off x="3880850" y="3404150"/>
              <a:ext cx="26950" cy="26950"/>
            </a:xfrm>
            <a:custGeom>
              <a:avLst/>
              <a:gdLst/>
              <a:ahLst/>
              <a:cxnLst/>
              <a:rect l="l" t="t" r="r" b="b"/>
              <a:pathLst>
                <a:path w="1078" h="1078" extrusionOk="0">
                  <a:moveTo>
                    <a:pt x="0" y="1"/>
                  </a:moveTo>
                  <a:lnTo>
                    <a:pt x="0" y="1078"/>
                  </a:lnTo>
                  <a:lnTo>
                    <a:pt x="1077" y="1078"/>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9"/>
            <p:cNvSpPr/>
            <p:nvPr/>
          </p:nvSpPr>
          <p:spPr>
            <a:xfrm>
              <a:off x="3880850" y="3458000"/>
              <a:ext cx="26950" cy="26950"/>
            </a:xfrm>
            <a:custGeom>
              <a:avLst/>
              <a:gdLst/>
              <a:ahLst/>
              <a:cxnLst/>
              <a:rect l="l" t="t" r="r" b="b"/>
              <a:pathLst>
                <a:path w="1078" h="1078"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9"/>
            <p:cNvSpPr/>
            <p:nvPr/>
          </p:nvSpPr>
          <p:spPr>
            <a:xfrm>
              <a:off x="3880850" y="3510250"/>
              <a:ext cx="26950" cy="26950"/>
            </a:xfrm>
            <a:custGeom>
              <a:avLst/>
              <a:gdLst/>
              <a:ahLst/>
              <a:cxnLst/>
              <a:rect l="l" t="t" r="r" b="b"/>
              <a:pathLst>
                <a:path w="1078" h="1078" extrusionOk="0">
                  <a:moveTo>
                    <a:pt x="0" y="1"/>
                  </a:moveTo>
                  <a:lnTo>
                    <a:pt x="0" y="1077"/>
                  </a:lnTo>
                  <a:lnTo>
                    <a:pt x="1077" y="1077"/>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9"/>
            <p:cNvSpPr/>
            <p:nvPr/>
          </p:nvSpPr>
          <p:spPr>
            <a:xfrm>
              <a:off x="3880850" y="3563300"/>
              <a:ext cx="26950" cy="26950"/>
            </a:xfrm>
            <a:custGeom>
              <a:avLst/>
              <a:gdLst/>
              <a:ahLst/>
              <a:cxnLst/>
              <a:rect l="l" t="t" r="r" b="b"/>
              <a:pathLst>
                <a:path w="1078" h="1078"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9"/>
            <p:cNvSpPr/>
            <p:nvPr/>
          </p:nvSpPr>
          <p:spPr>
            <a:xfrm>
              <a:off x="3880850" y="3617125"/>
              <a:ext cx="26950" cy="26950"/>
            </a:xfrm>
            <a:custGeom>
              <a:avLst/>
              <a:gdLst/>
              <a:ahLst/>
              <a:cxnLst/>
              <a:rect l="l" t="t" r="r" b="b"/>
              <a:pathLst>
                <a:path w="1078" h="1078" extrusionOk="0">
                  <a:moveTo>
                    <a:pt x="0" y="1"/>
                  </a:moveTo>
                  <a:lnTo>
                    <a:pt x="0" y="1078"/>
                  </a:lnTo>
                  <a:lnTo>
                    <a:pt x="1077" y="1078"/>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9"/>
            <p:cNvSpPr/>
            <p:nvPr/>
          </p:nvSpPr>
          <p:spPr>
            <a:xfrm>
              <a:off x="3880850" y="3681250"/>
              <a:ext cx="159950" cy="81575"/>
            </a:xfrm>
            <a:custGeom>
              <a:avLst/>
              <a:gdLst/>
              <a:ahLst/>
              <a:cxnLst/>
              <a:rect l="l" t="t" r="r" b="b"/>
              <a:pathLst>
                <a:path w="6398" h="3263" extrusionOk="0">
                  <a:moveTo>
                    <a:pt x="3231" y="1"/>
                  </a:moveTo>
                  <a:lnTo>
                    <a:pt x="0" y="1584"/>
                  </a:lnTo>
                  <a:lnTo>
                    <a:pt x="3231" y="3263"/>
                  </a:lnTo>
                  <a:lnTo>
                    <a:pt x="6398" y="1584"/>
                  </a:lnTo>
                  <a:lnTo>
                    <a:pt x="323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9"/>
            <p:cNvSpPr/>
            <p:nvPr/>
          </p:nvSpPr>
          <p:spPr>
            <a:xfrm>
              <a:off x="3880850" y="3750925"/>
              <a:ext cx="66525" cy="96625"/>
            </a:xfrm>
            <a:custGeom>
              <a:avLst/>
              <a:gdLst/>
              <a:ahLst/>
              <a:cxnLst/>
              <a:rect l="l" t="t" r="r" b="b"/>
              <a:pathLst>
                <a:path w="2661" h="3865" extrusionOk="0">
                  <a:moveTo>
                    <a:pt x="0" y="1"/>
                  </a:moveTo>
                  <a:lnTo>
                    <a:pt x="0" y="2566"/>
                  </a:lnTo>
                  <a:lnTo>
                    <a:pt x="2661" y="3864"/>
                  </a:lnTo>
                  <a:lnTo>
                    <a:pt x="2661" y="1394"/>
                  </a:lnTo>
                  <a:lnTo>
                    <a:pt x="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9"/>
            <p:cNvSpPr/>
            <p:nvPr/>
          </p:nvSpPr>
          <p:spPr>
            <a:xfrm>
              <a:off x="4173000" y="3681250"/>
              <a:ext cx="159150" cy="81575"/>
            </a:xfrm>
            <a:custGeom>
              <a:avLst/>
              <a:gdLst/>
              <a:ahLst/>
              <a:cxnLst/>
              <a:rect l="l" t="t" r="r" b="b"/>
              <a:pathLst>
                <a:path w="6366" h="3263" extrusionOk="0">
                  <a:moveTo>
                    <a:pt x="3167" y="1"/>
                  </a:moveTo>
                  <a:lnTo>
                    <a:pt x="0" y="1584"/>
                  </a:lnTo>
                  <a:lnTo>
                    <a:pt x="3167" y="3263"/>
                  </a:lnTo>
                  <a:lnTo>
                    <a:pt x="6366" y="1584"/>
                  </a:lnTo>
                  <a:lnTo>
                    <a:pt x="316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9"/>
            <p:cNvSpPr/>
            <p:nvPr/>
          </p:nvSpPr>
          <p:spPr>
            <a:xfrm>
              <a:off x="3974275" y="3750925"/>
              <a:ext cx="265250" cy="96625"/>
            </a:xfrm>
            <a:custGeom>
              <a:avLst/>
              <a:gdLst/>
              <a:ahLst/>
              <a:cxnLst/>
              <a:rect l="l" t="t" r="r" b="b"/>
              <a:pathLst>
                <a:path w="10610" h="3865" extrusionOk="0">
                  <a:moveTo>
                    <a:pt x="2661" y="1"/>
                  </a:moveTo>
                  <a:lnTo>
                    <a:pt x="0" y="1394"/>
                  </a:lnTo>
                  <a:lnTo>
                    <a:pt x="0" y="3864"/>
                  </a:lnTo>
                  <a:lnTo>
                    <a:pt x="2661" y="2566"/>
                  </a:lnTo>
                  <a:lnTo>
                    <a:pt x="2661" y="1553"/>
                  </a:lnTo>
                  <a:lnTo>
                    <a:pt x="7949" y="1553"/>
                  </a:lnTo>
                  <a:lnTo>
                    <a:pt x="7949" y="2566"/>
                  </a:lnTo>
                  <a:lnTo>
                    <a:pt x="10609" y="3864"/>
                  </a:lnTo>
                  <a:lnTo>
                    <a:pt x="10609" y="1394"/>
                  </a:lnTo>
                  <a:lnTo>
                    <a:pt x="7949" y="1"/>
                  </a:lnTo>
                  <a:lnTo>
                    <a:pt x="7949" y="476"/>
                  </a:lnTo>
                  <a:lnTo>
                    <a:pt x="2661" y="476"/>
                  </a:lnTo>
                  <a:lnTo>
                    <a:pt x="266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9"/>
            <p:cNvSpPr/>
            <p:nvPr/>
          </p:nvSpPr>
          <p:spPr>
            <a:xfrm>
              <a:off x="4266425" y="3750925"/>
              <a:ext cx="65725" cy="96625"/>
            </a:xfrm>
            <a:custGeom>
              <a:avLst/>
              <a:gdLst/>
              <a:ahLst/>
              <a:cxnLst/>
              <a:rect l="l" t="t" r="r" b="b"/>
              <a:pathLst>
                <a:path w="2629" h="3865" extrusionOk="0">
                  <a:moveTo>
                    <a:pt x="2629" y="1"/>
                  </a:moveTo>
                  <a:lnTo>
                    <a:pt x="0" y="1394"/>
                  </a:lnTo>
                  <a:lnTo>
                    <a:pt x="0" y="3864"/>
                  </a:lnTo>
                  <a:lnTo>
                    <a:pt x="2629" y="2566"/>
                  </a:lnTo>
                  <a:lnTo>
                    <a:pt x="262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59"/>
          <p:cNvGrpSpPr/>
          <p:nvPr/>
        </p:nvGrpSpPr>
        <p:grpSpPr>
          <a:xfrm>
            <a:off x="7096886" y="2624829"/>
            <a:ext cx="407828" cy="431984"/>
            <a:chOff x="6339950" y="1690075"/>
            <a:chExt cx="425175" cy="451300"/>
          </a:xfrm>
        </p:grpSpPr>
        <p:sp>
          <p:nvSpPr>
            <p:cNvPr id="8498" name="Google Shape;8498;p59"/>
            <p:cNvSpPr/>
            <p:nvPr/>
          </p:nvSpPr>
          <p:spPr>
            <a:xfrm>
              <a:off x="6339950" y="1876125"/>
              <a:ext cx="53850" cy="26950"/>
            </a:xfrm>
            <a:custGeom>
              <a:avLst/>
              <a:gdLst/>
              <a:ahLst/>
              <a:cxnLst/>
              <a:rect l="l" t="t" r="r" b="b"/>
              <a:pathLst>
                <a:path w="2154" h="1078" extrusionOk="0">
                  <a:moveTo>
                    <a:pt x="1" y="1"/>
                  </a:moveTo>
                  <a:lnTo>
                    <a:pt x="1" y="1078"/>
                  </a:lnTo>
                  <a:lnTo>
                    <a:pt x="2154" y="1078"/>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9"/>
            <p:cNvSpPr/>
            <p:nvPr/>
          </p:nvSpPr>
          <p:spPr>
            <a:xfrm>
              <a:off x="6339950" y="1823100"/>
              <a:ext cx="79200" cy="26925"/>
            </a:xfrm>
            <a:custGeom>
              <a:avLst/>
              <a:gdLst/>
              <a:ahLst/>
              <a:cxnLst/>
              <a:rect l="l" t="t" r="r" b="b"/>
              <a:pathLst>
                <a:path w="3168" h="1077" extrusionOk="0">
                  <a:moveTo>
                    <a:pt x="1" y="0"/>
                  </a:moveTo>
                  <a:lnTo>
                    <a:pt x="1" y="1077"/>
                  </a:lnTo>
                  <a:lnTo>
                    <a:pt x="3167" y="1077"/>
                  </a:lnTo>
                  <a:lnTo>
                    <a:pt x="316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9"/>
            <p:cNvSpPr/>
            <p:nvPr/>
          </p:nvSpPr>
          <p:spPr>
            <a:xfrm>
              <a:off x="6339950" y="1929975"/>
              <a:ext cx="79200" cy="26950"/>
            </a:xfrm>
            <a:custGeom>
              <a:avLst/>
              <a:gdLst/>
              <a:ahLst/>
              <a:cxnLst/>
              <a:rect l="l" t="t" r="r" b="b"/>
              <a:pathLst>
                <a:path w="3168" h="1078" extrusionOk="0">
                  <a:moveTo>
                    <a:pt x="1" y="0"/>
                  </a:moveTo>
                  <a:lnTo>
                    <a:pt x="1" y="1077"/>
                  </a:lnTo>
                  <a:lnTo>
                    <a:pt x="3167" y="1077"/>
                  </a:lnTo>
                  <a:lnTo>
                    <a:pt x="316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9"/>
            <p:cNvSpPr/>
            <p:nvPr/>
          </p:nvSpPr>
          <p:spPr>
            <a:xfrm>
              <a:off x="6340750" y="1690075"/>
              <a:ext cx="424375" cy="398275"/>
            </a:xfrm>
            <a:custGeom>
              <a:avLst/>
              <a:gdLst/>
              <a:ahLst/>
              <a:cxnLst/>
              <a:rect l="l" t="t" r="r" b="b"/>
              <a:pathLst>
                <a:path w="16975" h="15931" extrusionOk="0">
                  <a:moveTo>
                    <a:pt x="0" y="1"/>
                  </a:moveTo>
                  <a:lnTo>
                    <a:pt x="0" y="4276"/>
                  </a:lnTo>
                  <a:lnTo>
                    <a:pt x="2122" y="4276"/>
                  </a:lnTo>
                  <a:lnTo>
                    <a:pt x="2122" y="2154"/>
                  </a:lnTo>
                  <a:lnTo>
                    <a:pt x="14885" y="2154"/>
                  </a:lnTo>
                  <a:lnTo>
                    <a:pt x="14885" y="13840"/>
                  </a:lnTo>
                  <a:lnTo>
                    <a:pt x="2122" y="13840"/>
                  </a:lnTo>
                  <a:lnTo>
                    <a:pt x="2122" y="11687"/>
                  </a:lnTo>
                  <a:lnTo>
                    <a:pt x="0" y="11687"/>
                  </a:lnTo>
                  <a:lnTo>
                    <a:pt x="0" y="15930"/>
                  </a:lnTo>
                  <a:lnTo>
                    <a:pt x="16975" y="15930"/>
                  </a:lnTo>
                  <a:lnTo>
                    <a:pt x="16975"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9"/>
            <p:cNvSpPr/>
            <p:nvPr/>
          </p:nvSpPr>
          <p:spPr>
            <a:xfrm>
              <a:off x="6381125" y="2115225"/>
              <a:ext cx="63350" cy="26150"/>
            </a:xfrm>
            <a:custGeom>
              <a:avLst/>
              <a:gdLst/>
              <a:ahLst/>
              <a:cxnLst/>
              <a:rect l="l" t="t" r="r" b="b"/>
              <a:pathLst>
                <a:path w="2534" h="1046" extrusionOk="0">
                  <a:moveTo>
                    <a:pt x="0" y="1"/>
                  </a:moveTo>
                  <a:lnTo>
                    <a:pt x="0" y="1046"/>
                  </a:lnTo>
                  <a:lnTo>
                    <a:pt x="1900" y="1046"/>
                  </a:lnTo>
                  <a:lnTo>
                    <a:pt x="253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9"/>
            <p:cNvSpPr/>
            <p:nvPr/>
          </p:nvSpPr>
          <p:spPr>
            <a:xfrm>
              <a:off x="6662175" y="2115225"/>
              <a:ext cx="63375" cy="26150"/>
            </a:xfrm>
            <a:custGeom>
              <a:avLst/>
              <a:gdLst/>
              <a:ahLst/>
              <a:cxnLst/>
              <a:rect l="l" t="t" r="r" b="b"/>
              <a:pathLst>
                <a:path w="2535" h="1046" extrusionOk="0">
                  <a:moveTo>
                    <a:pt x="1" y="1"/>
                  </a:moveTo>
                  <a:lnTo>
                    <a:pt x="634" y="1046"/>
                  </a:lnTo>
                  <a:lnTo>
                    <a:pt x="2534" y="1046"/>
                  </a:lnTo>
                  <a:lnTo>
                    <a:pt x="253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9"/>
            <p:cNvSpPr/>
            <p:nvPr/>
          </p:nvSpPr>
          <p:spPr>
            <a:xfrm>
              <a:off x="6420700" y="1769250"/>
              <a:ext cx="265250" cy="239925"/>
            </a:xfrm>
            <a:custGeom>
              <a:avLst/>
              <a:gdLst/>
              <a:ahLst/>
              <a:cxnLst/>
              <a:rect l="l" t="t" r="r" b="b"/>
              <a:pathLst>
                <a:path w="10610" h="9597" extrusionOk="0">
                  <a:moveTo>
                    <a:pt x="6366" y="1584"/>
                  </a:moveTo>
                  <a:lnTo>
                    <a:pt x="6366" y="2756"/>
                  </a:lnTo>
                  <a:cubicBezTo>
                    <a:pt x="6556" y="2787"/>
                    <a:pt x="6746" y="2851"/>
                    <a:pt x="6905" y="2977"/>
                  </a:cubicBezTo>
                  <a:lnTo>
                    <a:pt x="7696" y="2186"/>
                  </a:lnTo>
                  <a:lnTo>
                    <a:pt x="8456" y="2946"/>
                  </a:lnTo>
                  <a:lnTo>
                    <a:pt x="7665" y="3738"/>
                  </a:lnTo>
                  <a:cubicBezTo>
                    <a:pt x="7791" y="3896"/>
                    <a:pt x="7823" y="4086"/>
                    <a:pt x="7918" y="4276"/>
                  </a:cubicBezTo>
                  <a:lnTo>
                    <a:pt x="9058" y="4276"/>
                  </a:lnTo>
                  <a:lnTo>
                    <a:pt x="9058" y="5353"/>
                  </a:lnTo>
                  <a:lnTo>
                    <a:pt x="7918" y="5353"/>
                  </a:lnTo>
                  <a:cubicBezTo>
                    <a:pt x="7855" y="5543"/>
                    <a:pt x="7791" y="5764"/>
                    <a:pt x="7665" y="5923"/>
                  </a:cubicBezTo>
                  <a:lnTo>
                    <a:pt x="8456" y="6714"/>
                  </a:lnTo>
                  <a:lnTo>
                    <a:pt x="7696" y="7443"/>
                  </a:lnTo>
                  <a:lnTo>
                    <a:pt x="6905" y="6651"/>
                  </a:lnTo>
                  <a:cubicBezTo>
                    <a:pt x="6746" y="6778"/>
                    <a:pt x="6556" y="6809"/>
                    <a:pt x="6366" y="6904"/>
                  </a:cubicBezTo>
                  <a:lnTo>
                    <a:pt x="6366" y="8045"/>
                  </a:lnTo>
                  <a:lnTo>
                    <a:pt x="5289" y="8045"/>
                  </a:lnTo>
                  <a:lnTo>
                    <a:pt x="5289" y="6904"/>
                  </a:lnTo>
                  <a:cubicBezTo>
                    <a:pt x="5099" y="6873"/>
                    <a:pt x="4909" y="6778"/>
                    <a:pt x="4751" y="6651"/>
                  </a:cubicBezTo>
                  <a:lnTo>
                    <a:pt x="3959" y="7443"/>
                  </a:lnTo>
                  <a:lnTo>
                    <a:pt x="3199" y="6714"/>
                  </a:lnTo>
                  <a:lnTo>
                    <a:pt x="3991" y="5923"/>
                  </a:lnTo>
                  <a:cubicBezTo>
                    <a:pt x="3864" y="5764"/>
                    <a:pt x="3833" y="5543"/>
                    <a:pt x="3738" y="5353"/>
                  </a:cubicBezTo>
                  <a:lnTo>
                    <a:pt x="2661" y="5353"/>
                  </a:lnTo>
                  <a:lnTo>
                    <a:pt x="2661" y="4276"/>
                  </a:lnTo>
                  <a:lnTo>
                    <a:pt x="3738" y="4276"/>
                  </a:lnTo>
                  <a:cubicBezTo>
                    <a:pt x="3801" y="4086"/>
                    <a:pt x="3864" y="3896"/>
                    <a:pt x="3991" y="3738"/>
                  </a:cubicBezTo>
                  <a:lnTo>
                    <a:pt x="3199" y="2946"/>
                  </a:lnTo>
                  <a:lnTo>
                    <a:pt x="3959" y="2186"/>
                  </a:lnTo>
                  <a:lnTo>
                    <a:pt x="4751" y="2977"/>
                  </a:lnTo>
                  <a:cubicBezTo>
                    <a:pt x="4909" y="2851"/>
                    <a:pt x="5099" y="2819"/>
                    <a:pt x="5289" y="2756"/>
                  </a:cubicBezTo>
                  <a:lnTo>
                    <a:pt x="5289" y="1584"/>
                  </a:lnTo>
                  <a:close/>
                  <a:moveTo>
                    <a:pt x="1" y="1"/>
                  </a:moveTo>
                  <a:lnTo>
                    <a:pt x="1" y="1077"/>
                  </a:lnTo>
                  <a:lnTo>
                    <a:pt x="1078" y="1077"/>
                  </a:lnTo>
                  <a:lnTo>
                    <a:pt x="1078" y="4244"/>
                  </a:lnTo>
                  <a:lnTo>
                    <a:pt x="1" y="4244"/>
                  </a:lnTo>
                  <a:lnTo>
                    <a:pt x="1" y="4276"/>
                  </a:lnTo>
                  <a:lnTo>
                    <a:pt x="1" y="5353"/>
                  </a:lnTo>
                  <a:lnTo>
                    <a:pt x="1078" y="5353"/>
                  </a:lnTo>
                  <a:lnTo>
                    <a:pt x="1078" y="8520"/>
                  </a:lnTo>
                  <a:lnTo>
                    <a:pt x="1" y="8520"/>
                  </a:lnTo>
                  <a:lnTo>
                    <a:pt x="1" y="9596"/>
                  </a:lnTo>
                  <a:lnTo>
                    <a:pt x="10610" y="9596"/>
                  </a:lnTo>
                  <a:lnTo>
                    <a:pt x="10610" y="8520"/>
                  </a:lnTo>
                  <a:lnTo>
                    <a:pt x="9533" y="8520"/>
                  </a:lnTo>
                  <a:lnTo>
                    <a:pt x="9533" y="7443"/>
                  </a:lnTo>
                  <a:lnTo>
                    <a:pt x="10610" y="7443"/>
                  </a:lnTo>
                  <a:lnTo>
                    <a:pt x="10610" y="2154"/>
                  </a:lnTo>
                  <a:lnTo>
                    <a:pt x="9533" y="2154"/>
                  </a:lnTo>
                  <a:lnTo>
                    <a:pt x="9533" y="1077"/>
                  </a:lnTo>
                  <a:lnTo>
                    <a:pt x="10610" y="1077"/>
                  </a:lnTo>
                  <a:lnTo>
                    <a:pt x="1061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9"/>
            <p:cNvSpPr/>
            <p:nvPr/>
          </p:nvSpPr>
          <p:spPr>
            <a:xfrm>
              <a:off x="6539475" y="1863475"/>
              <a:ext cx="53050" cy="53850"/>
            </a:xfrm>
            <a:custGeom>
              <a:avLst/>
              <a:gdLst/>
              <a:ahLst/>
              <a:cxnLst/>
              <a:rect l="l" t="t" r="r" b="b"/>
              <a:pathLst>
                <a:path w="2122" h="2154" extrusionOk="0">
                  <a:moveTo>
                    <a:pt x="1077" y="0"/>
                  </a:moveTo>
                  <a:cubicBezTo>
                    <a:pt x="475" y="0"/>
                    <a:pt x="0" y="475"/>
                    <a:pt x="0" y="1077"/>
                  </a:cubicBezTo>
                  <a:cubicBezTo>
                    <a:pt x="0" y="1679"/>
                    <a:pt x="475" y="2154"/>
                    <a:pt x="1077" y="2154"/>
                  </a:cubicBezTo>
                  <a:cubicBezTo>
                    <a:pt x="1647" y="2154"/>
                    <a:pt x="2122" y="1679"/>
                    <a:pt x="2122" y="1077"/>
                  </a:cubicBezTo>
                  <a:cubicBezTo>
                    <a:pt x="2122" y="475"/>
                    <a:pt x="1647" y="0"/>
                    <a:pt x="107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59"/>
          <p:cNvGrpSpPr/>
          <p:nvPr/>
        </p:nvGrpSpPr>
        <p:grpSpPr>
          <a:xfrm rot="900292">
            <a:off x="-997553" y="-604456"/>
            <a:ext cx="1800006" cy="1799909"/>
            <a:chOff x="5379147" y="4397803"/>
            <a:chExt cx="1800013" cy="1799916"/>
          </a:xfrm>
        </p:grpSpPr>
        <p:sp>
          <p:nvSpPr>
            <p:cNvPr id="8507" name="Google Shape;8507;p59"/>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8" name="Google Shape;8508;p59"/>
            <p:cNvGrpSpPr/>
            <p:nvPr/>
          </p:nvGrpSpPr>
          <p:grpSpPr>
            <a:xfrm>
              <a:off x="5379147" y="4397808"/>
              <a:ext cx="1800013" cy="1799912"/>
              <a:chOff x="-647750" y="2113450"/>
              <a:chExt cx="1456675" cy="1460375"/>
            </a:xfrm>
          </p:grpSpPr>
          <p:sp>
            <p:nvSpPr>
              <p:cNvPr id="8509" name="Google Shape;8509;p59"/>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9"/>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9"/>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9"/>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9"/>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9"/>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9"/>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9"/>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9"/>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9"/>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9"/>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9"/>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9"/>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9"/>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9"/>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9"/>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9"/>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9"/>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9"/>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9"/>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9"/>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9"/>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9"/>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9"/>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9"/>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9"/>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9"/>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9"/>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9"/>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9"/>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9"/>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9"/>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9"/>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9"/>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9"/>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9"/>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9"/>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9"/>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9"/>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9"/>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9"/>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9"/>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9"/>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9"/>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9"/>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9"/>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9"/>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9"/>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9"/>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9"/>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9"/>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0" name="Google Shape;8560;p59"/>
          <p:cNvGrpSpPr/>
          <p:nvPr/>
        </p:nvGrpSpPr>
        <p:grpSpPr>
          <a:xfrm rot="-1800044">
            <a:off x="8496948" y="-194313"/>
            <a:ext cx="1799696" cy="1853533"/>
            <a:chOff x="8345411" y="-262678"/>
            <a:chExt cx="1799735" cy="1853574"/>
          </a:xfrm>
        </p:grpSpPr>
        <p:sp>
          <p:nvSpPr>
            <p:cNvPr id="8561" name="Google Shape;8561;p59"/>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2" name="Google Shape;8562;p59"/>
            <p:cNvGrpSpPr/>
            <p:nvPr/>
          </p:nvGrpSpPr>
          <p:grpSpPr>
            <a:xfrm>
              <a:off x="8345411" y="-262212"/>
              <a:ext cx="1799735" cy="1852424"/>
              <a:chOff x="-4083250" y="2098675"/>
              <a:chExt cx="1446500" cy="1489925"/>
            </a:xfrm>
          </p:grpSpPr>
          <p:sp>
            <p:nvSpPr>
              <p:cNvPr id="8563" name="Google Shape;8563;p59"/>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9"/>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9"/>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9"/>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9"/>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9"/>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9"/>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9"/>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9"/>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9"/>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9"/>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9"/>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9"/>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9"/>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9"/>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9"/>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9"/>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9"/>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9"/>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9"/>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9"/>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9"/>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9"/>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9"/>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9"/>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9"/>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9"/>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9"/>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9"/>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9"/>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9"/>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9"/>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9"/>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9"/>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9"/>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9"/>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9"/>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9"/>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9"/>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9"/>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9"/>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9"/>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9"/>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9"/>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9"/>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9"/>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9"/>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9"/>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9"/>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9"/>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9"/>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9"/>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9"/>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9"/>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9"/>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9"/>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9"/>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9"/>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9"/>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9"/>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9"/>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9"/>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9"/>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9"/>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9"/>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9"/>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9"/>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9"/>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9"/>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9"/>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9"/>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9"/>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9"/>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9"/>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9"/>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9"/>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9"/>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9"/>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9"/>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9"/>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9"/>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9"/>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9"/>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9"/>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9"/>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9"/>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9"/>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9"/>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9"/>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9"/>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9"/>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9"/>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9"/>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9"/>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9"/>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9"/>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9"/>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9"/>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9"/>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9"/>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9"/>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9"/>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9"/>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9"/>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9"/>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9"/>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9"/>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9"/>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9"/>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9"/>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9"/>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4" name="Google Shape;8674;p59"/>
          <p:cNvGrpSpPr/>
          <p:nvPr/>
        </p:nvGrpSpPr>
        <p:grpSpPr>
          <a:xfrm rot="-900381">
            <a:off x="6370560" y="4705801"/>
            <a:ext cx="1799832" cy="1799735"/>
            <a:chOff x="5379147" y="4397803"/>
            <a:chExt cx="1800013" cy="1799916"/>
          </a:xfrm>
        </p:grpSpPr>
        <p:sp>
          <p:nvSpPr>
            <p:cNvPr id="8675" name="Google Shape;8675;p59"/>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6" name="Google Shape;8676;p59"/>
            <p:cNvGrpSpPr/>
            <p:nvPr/>
          </p:nvGrpSpPr>
          <p:grpSpPr>
            <a:xfrm>
              <a:off x="5379147" y="4397808"/>
              <a:ext cx="1800013" cy="1799912"/>
              <a:chOff x="-647750" y="2113450"/>
              <a:chExt cx="1456675" cy="1460375"/>
            </a:xfrm>
          </p:grpSpPr>
          <p:sp>
            <p:nvSpPr>
              <p:cNvPr id="8677" name="Google Shape;8677;p59"/>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9"/>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9"/>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9"/>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9"/>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9"/>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9"/>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9"/>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9"/>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9"/>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9"/>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9"/>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9"/>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9"/>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9"/>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9"/>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9"/>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9"/>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9"/>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9"/>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9"/>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9"/>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9"/>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9"/>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9"/>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9"/>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9"/>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9"/>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9"/>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9"/>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9"/>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9"/>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9"/>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9"/>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9"/>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9"/>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9"/>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9"/>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9"/>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9"/>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9"/>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9"/>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9"/>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9"/>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9"/>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9"/>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9"/>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9"/>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9"/>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9"/>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9"/>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731"/>
        <p:cNvGrpSpPr/>
        <p:nvPr/>
      </p:nvGrpSpPr>
      <p:grpSpPr>
        <a:xfrm>
          <a:off x="0" y="0"/>
          <a:ext cx="0" cy="0"/>
          <a:chOff x="0" y="0"/>
          <a:chExt cx="0" cy="0"/>
        </a:xfrm>
      </p:grpSpPr>
      <p:sp>
        <p:nvSpPr>
          <p:cNvPr id="8732" name="Google Shape;8732;p60"/>
          <p:cNvSpPr txBox="1"/>
          <p:nvPr/>
        </p:nvSpPr>
        <p:spPr>
          <a:xfrm>
            <a:off x="3448800" y="3868200"/>
            <a:ext cx="2246400" cy="5040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Despite being red, Mars is actually a cold place</a:t>
            </a:r>
            <a:endParaRPr>
              <a:solidFill>
                <a:schemeClr val="dk2"/>
              </a:solidFill>
              <a:latin typeface="Montserrat Medium"/>
              <a:ea typeface="Montserrat Medium"/>
              <a:cs typeface="Montserrat Medium"/>
              <a:sym typeface="Montserrat Medium"/>
            </a:endParaRPr>
          </a:p>
        </p:txBody>
      </p:sp>
      <p:sp>
        <p:nvSpPr>
          <p:cNvPr id="8733" name="Google Shape;8733;p60"/>
          <p:cNvSpPr txBox="1"/>
          <p:nvPr/>
        </p:nvSpPr>
        <p:spPr>
          <a:xfrm>
            <a:off x="6177595" y="35298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ctr" rtl="0">
              <a:spcBef>
                <a:spcPts val="0"/>
              </a:spcBef>
              <a:spcAft>
                <a:spcPts val="0"/>
              </a:spcAft>
              <a:buNone/>
            </a:pPr>
            <a:r>
              <a:rPr lang="en" sz="2400">
                <a:solidFill>
                  <a:schemeClr val="dk2"/>
                </a:solidFill>
                <a:latin typeface="Orbitron Black"/>
                <a:ea typeface="Orbitron Black"/>
                <a:cs typeface="Orbitron Black"/>
                <a:sym typeface="Orbitron Black"/>
              </a:rPr>
              <a:t>NEPTUNE</a:t>
            </a:r>
            <a:endParaRPr sz="2400">
              <a:solidFill>
                <a:schemeClr val="dk2"/>
              </a:solidFill>
              <a:latin typeface="Orbitron Black"/>
              <a:ea typeface="Orbitron Black"/>
              <a:cs typeface="Orbitron Black"/>
              <a:sym typeface="Orbitron Black"/>
            </a:endParaRPr>
          </a:p>
        </p:txBody>
      </p:sp>
      <p:sp>
        <p:nvSpPr>
          <p:cNvPr id="8734" name="Google Shape;8734;p60"/>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PREVENTING FRAUD</a:t>
            </a:r>
            <a:endParaRPr/>
          </a:p>
        </p:txBody>
      </p:sp>
      <p:sp>
        <p:nvSpPr>
          <p:cNvPr id="8735" name="Google Shape;8735;p60"/>
          <p:cNvSpPr/>
          <p:nvPr/>
        </p:nvSpPr>
        <p:spPr>
          <a:xfrm>
            <a:off x="1573200" y="2964675"/>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8736" name="Google Shape;8736;p60"/>
          <p:cNvSpPr/>
          <p:nvPr/>
        </p:nvSpPr>
        <p:spPr>
          <a:xfrm>
            <a:off x="4302075" y="1422148"/>
            <a:ext cx="540000" cy="5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8737" name="Google Shape;8737;p60"/>
          <p:cNvSpPr/>
          <p:nvPr/>
        </p:nvSpPr>
        <p:spPr>
          <a:xfrm>
            <a:off x="4302000" y="2964675"/>
            <a:ext cx="540000" cy="5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8738" name="Google Shape;8738;p60"/>
          <p:cNvSpPr/>
          <p:nvPr/>
        </p:nvSpPr>
        <p:spPr>
          <a:xfrm>
            <a:off x="7030800" y="2964675"/>
            <a:ext cx="540000" cy="5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cxnSp>
        <p:nvCxnSpPr>
          <p:cNvPr id="8739" name="Google Shape;8739;p60"/>
          <p:cNvCxnSpPr>
            <a:stCxn id="8736" idx="2"/>
            <a:endCxn id="8737" idx="0"/>
          </p:cNvCxnSpPr>
          <p:nvPr/>
        </p:nvCxnSpPr>
        <p:spPr>
          <a:xfrm rot="-5400000" flipH="1">
            <a:off x="4070625" y="2462698"/>
            <a:ext cx="1003500" cy="600"/>
          </a:xfrm>
          <a:prstGeom prst="curvedConnector3">
            <a:avLst>
              <a:gd name="adj1" fmla="val 49996"/>
            </a:avLst>
          </a:prstGeom>
          <a:noFill/>
          <a:ln w="19050" cap="flat" cmpd="sng">
            <a:solidFill>
              <a:schemeClr val="dk2"/>
            </a:solidFill>
            <a:prstDash val="solid"/>
            <a:round/>
            <a:headEnd type="none" w="med" len="med"/>
            <a:tailEnd type="oval" w="med" len="med"/>
          </a:ln>
        </p:spPr>
      </p:cxnSp>
      <p:cxnSp>
        <p:nvCxnSpPr>
          <p:cNvPr id="8740" name="Google Shape;8740;p60"/>
          <p:cNvCxnSpPr>
            <a:stCxn id="8736" idx="2"/>
            <a:endCxn id="8735" idx="0"/>
          </p:cNvCxnSpPr>
          <p:nvPr/>
        </p:nvCxnSpPr>
        <p:spPr>
          <a:xfrm rot="5400000">
            <a:off x="2705925" y="1098598"/>
            <a:ext cx="1003500" cy="2728800"/>
          </a:xfrm>
          <a:prstGeom prst="curvedConnector3">
            <a:avLst>
              <a:gd name="adj1" fmla="val 49996"/>
            </a:avLst>
          </a:prstGeom>
          <a:noFill/>
          <a:ln w="19050" cap="flat" cmpd="sng">
            <a:solidFill>
              <a:schemeClr val="dk2"/>
            </a:solidFill>
            <a:prstDash val="solid"/>
            <a:round/>
            <a:headEnd type="none" w="med" len="med"/>
            <a:tailEnd type="oval" w="med" len="med"/>
          </a:ln>
        </p:spPr>
      </p:cxnSp>
      <p:cxnSp>
        <p:nvCxnSpPr>
          <p:cNvPr id="8741" name="Google Shape;8741;p60"/>
          <p:cNvCxnSpPr>
            <a:stCxn id="8736" idx="2"/>
            <a:endCxn id="8738" idx="0"/>
          </p:cNvCxnSpPr>
          <p:nvPr/>
        </p:nvCxnSpPr>
        <p:spPr>
          <a:xfrm rot="-5400000" flipH="1">
            <a:off x="5434725" y="1098598"/>
            <a:ext cx="1003500" cy="2728800"/>
          </a:xfrm>
          <a:prstGeom prst="curvedConnector3">
            <a:avLst>
              <a:gd name="adj1" fmla="val 49996"/>
            </a:avLst>
          </a:prstGeom>
          <a:noFill/>
          <a:ln w="19050" cap="flat" cmpd="sng">
            <a:solidFill>
              <a:schemeClr val="dk2"/>
            </a:solidFill>
            <a:prstDash val="solid"/>
            <a:round/>
            <a:headEnd type="none" w="med" len="med"/>
            <a:tailEnd type="oval" w="med" len="med"/>
          </a:ln>
        </p:spPr>
      </p:cxnSp>
      <p:sp>
        <p:nvSpPr>
          <p:cNvPr id="8742" name="Google Shape;8742;p60"/>
          <p:cNvSpPr txBox="1"/>
          <p:nvPr/>
        </p:nvSpPr>
        <p:spPr>
          <a:xfrm>
            <a:off x="6177595" y="3868200"/>
            <a:ext cx="2246400" cy="5040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Neptune is the farthest planet from the Sun</a:t>
            </a:r>
            <a:endParaRPr>
              <a:solidFill>
                <a:schemeClr val="dk2"/>
              </a:solidFill>
              <a:latin typeface="Montserrat Medium"/>
              <a:ea typeface="Montserrat Medium"/>
              <a:cs typeface="Montserrat Medium"/>
              <a:sym typeface="Montserrat Medium"/>
            </a:endParaRPr>
          </a:p>
        </p:txBody>
      </p:sp>
      <p:sp>
        <p:nvSpPr>
          <p:cNvPr id="8743" name="Google Shape;8743;p60"/>
          <p:cNvSpPr txBox="1"/>
          <p:nvPr/>
        </p:nvSpPr>
        <p:spPr>
          <a:xfrm>
            <a:off x="720000" y="3868200"/>
            <a:ext cx="2246400" cy="5040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Jupiter is the biggest planet of them all</a:t>
            </a:r>
            <a:endParaRPr>
              <a:solidFill>
                <a:schemeClr val="dk2"/>
              </a:solidFill>
              <a:latin typeface="Montserrat Medium"/>
              <a:ea typeface="Montserrat Medium"/>
              <a:cs typeface="Montserrat Medium"/>
              <a:sym typeface="Montserrat Medium"/>
            </a:endParaRPr>
          </a:p>
        </p:txBody>
      </p:sp>
      <p:sp>
        <p:nvSpPr>
          <p:cNvPr id="8744" name="Google Shape;8744;p60"/>
          <p:cNvSpPr txBox="1"/>
          <p:nvPr/>
        </p:nvSpPr>
        <p:spPr>
          <a:xfrm>
            <a:off x="3448800" y="35298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ctr" rtl="0">
              <a:spcBef>
                <a:spcPts val="0"/>
              </a:spcBef>
              <a:spcAft>
                <a:spcPts val="0"/>
              </a:spcAft>
              <a:buNone/>
            </a:pPr>
            <a:r>
              <a:rPr lang="en" sz="2400">
                <a:solidFill>
                  <a:schemeClr val="dk2"/>
                </a:solidFill>
                <a:latin typeface="Orbitron Black"/>
                <a:ea typeface="Orbitron Black"/>
                <a:cs typeface="Orbitron Black"/>
                <a:sym typeface="Orbitron Black"/>
              </a:rPr>
              <a:t>MARS</a:t>
            </a:r>
            <a:endParaRPr sz="2400">
              <a:solidFill>
                <a:schemeClr val="dk2"/>
              </a:solidFill>
              <a:latin typeface="Orbitron Black"/>
              <a:ea typeface="Orbitron Black"/>
              <a:cs typeface="Orbitron Black"/>
              <a:sym typeface="Orbitron Black"/>
            </a:endParaRPr>
          </a:p>
        </p:txBody>
      </p:sp>
      <p:sp>
        <p:nvSpPr>
          <p:cNvPr id="8745" name="Google Shape;8745;p60"/>
          <p:cNvSpPr txBox="1"/>
          <p:nvPr/>
        </p:nvSpPr>
        <p:spPr>
          <a:xfrm>
            <a:off x="720000" y="35298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ctr" rtl="0">
              <a:spcBef>
                <a:spcPts val="0"/>
              </a:spcBef>
              <a:spcAft>
                <a:spcPts val="0"/>
              </a:spcAft>
              <a:buNone/>
            </a:pPr>
            <a:r>
              <a:rPr lang="en" sz="2400">
                <a:solidFill>
                  <a:schemeClr val="dk2"/>
                </a:solidFill>
                <a:latin typeface="Orbitron Black"/>
                <a:ea typeface="Orbitron Black"/>
                <a:cs typeface="Orbitron Black"/>
                <a:sym typeface="Orbitron Black"/>
              </a:rPr>
              <a:t>JUPITER</a:t>
            </a:r>
            <a:endParaRPr sz="2400">
              <a:solidFill>
                <a:schemeClr val="dk2"/>
              </a:solidFill>
              <a:latin typeface="Orbitron Black"/>
              <a:ea typeface="Orbitron Black"/>
              <a:cs typeface="Orbitron Black"/>
              <a:sym typeface="Orbitron Black"/>
            </a:endParaRPr>
          </a:p>
        </p:txBody>
      </p:sp>
      <p:sp>
        <p:nvSpPr>
          <p:cNvPr id="8746" name="Google Shape;8746;p60"/>
          <p:cNvSpPr/>
          <p:nvPr/>
        </p:nvSpPr>
        <p:spPr>
          <a:xfrm>
            <a:off x="7109642" y="3017414"/>
            <a:ext cx="382320" cy="433609"/>
          </a:xfrm>
          <a:custGeom>
            <a:avLst/>
            <a:gdLst/>
            <a:ahLst/>
            <a:cxnLst/>
            <a:rect l="l" t="t" r="r" b="b"/>
            <a:pathLst>
              <a:path w="15930" h="18052" extrusionOk="0">
                <a:moveTo>
                  <a:pt x="3167" y="2154"/>
                </a:moveTo>
                <a:lnTo>
                  <a:pt x="3167" y="3231"/>
                </a:lnTo>
                <a:lnTo>
                  <a:pt x="2090" y="3231"/>
                </a:lnTo>
                <a:lnTo>
                  <a:pt x="2090" y="2154"/>
                </a:lnTo>
                <a:close/>
                <a:moveTo>
                  <a:pt x="5321" y="2154"/>
                </a:moveTo>
                <a:lnTo>
                  <a:pt x="5321" y="3231"/>
                </a:lnTo>
                <a:lnTo>
                  <a:pt x="4244" y="3231"/>
                </a:lnTo>
                <a:lnTo>
                  <a:pt x="4244" y="2154"/>
                </a:lnTo>
                <a:close/>
                <a:moveTo>
                  <a:pt x="7442" y="2154"/>
                </a:moveTo>
                <a:lnTo>
                  <a:pt x="7442" y="3231"/>
                </a:lnTo>
                <a:lnTo>
                  <a:pt x="6366" y="3231"/>
                </a:lnTo>
                <a:lnTo>
                  <a:pt x="6366" y="2154"/>
                </a:lnTo>
                <a:close/>
                <a:moveTo>
                  <a:pt x="13776" y="2154"/>
                </a:moveTo>
                <a:lnTo>
                  <a:pt x="13776" y="3231"/>
                </a:lnTo>
                <a:lnTo>
                  <a:pt x="8487" y="3231"/>
                </a:lnTo>
                <a:lnTo>
                  <a:pt x="8487" y="2154"/>
                </a:lnTo>
                <a:close/>
                <a:moveTo>
                  <a:pt x="3167" y="8520"/>
                </a:moveTo>
                <a:lnTo>
                  <a:pt x="3167" y="9596"/>
                </a:lnTo>
                <a:lnTo>
                  <a:pt x="2090" y="9596"/>
                </a:lnTo>
                <a:lnTo>
                  <a:pt x="2090" y="8520"/>
                </a:lnTo>
                <a:close/>
                <a:moveTo>
                  <a:pt x="5321" y="8520"/>
                </a:moveTo>
                <a:lnTo>
                  <a:pt x="5321" y="9596"/>
                </a:lnTo>
                <a:lnTo>
                  <a:pt x="4244" y="9596"/>
                </a:lnTo>
                <a:lnTo>
                  <a:pt x="4244" y="8520"/>
                </a:lnTo>
                <a:close/>
                <a:moveTo>
                  <a:pt x="7442" y="8520"/>
                </a:moveTo>
                <a:lnTo>
                  <a:pt x="7442" y="9596"/>
                </a:lnTo>
                <a:lnTo>
                  <a:pt x="6366" y="9596"/>
                </a:lnTo>
                <a:lnTo>
                  <a:pt x="6366" y="8520"/>
                </a:lnTo>
                <a:close/>
                <a:moveTo>
                  <a:pt x="13776" y="8520"/>
                </a:moveTo>
                <a:lnTo>
                  <a:pt x="13776" y="9596"/>
                </a:lnTo>
                <a:lnTo>
                  <a:pt x="8487" y="9596"/>
                </a:lnTo>
                <a:lnTo>
                  <a:pt x="8487" y="8520"/>
                </a:lnTo>
                <a:close/>
                <a:moveTo>
                  <a:pt x="3167" y="14853"/>
                </a:moveTo>
                <a:lnTo>
                  <a:pt x="3167" y="15930"/>
                </a:lnTo>
                <a:lnTo>
                  <a:pt x="2090" y="15930"/>
                </a:lnTo>
                <a:lnTo>
                  <a:pt x="2090" y="14853"/>
                </a:lnTo>
                <a:close/>
                <a:moveTo>
                  <a:pt x="5321" y="14853"/>
                </a:moveTo>
                <a:lnTo>
                  <a:pt x="5321" y="15930"/>
                </a:lnTo>
                <a:lnTo>
                  <a:pt x="4244" y="15930"/>
                </a:lnTo>
                <a:lnTo>
                  <a:pt x="4244" y="14853"/>
                </a:lnTo>
                <a:close/>
                <a:moveTo>
                  <a:pt x="7442" y="14853"/>
                </a:moveTo>
                <a:lnTo>
                  <a:pt x="7442" y="15930"/>
                </a:lnTo>
                <a:lnTo>
                  <a:pt x="6366" y="15930"/>
                </a:lnTo>
                <a:lnTo>
                  <a:pt x="6366" y="14853"/>
                </a:lnTo>
                <a:close/>
                <a:moveTo>
                  <a:pt x="13776" y="14853"/>
                </a:moveTo>
                <a:lnTo>
                  <a:pt x="13776" y="15930"/>
                </a:lnTo>
                <a:lnTo>
                  <a:pt x="8487" y="15930"/>
                </a:lnTo>
                <a:lnTo>
                  <a:pt x="8487" y="14853"/>
                </a:lnTo>
                <a:close/>
                <a:moveTo>
                  <a:pt x="0" y="1"/>
                </a:moveTo>
                <a:lnTo>
                  <a:pt x="0" y="5321"/>
                </a:lnTo>
                <a:lnTo>
                  <a:pt x="6904" y="5321"/>
                </a:lnTo>
                <a:lnTo>
                  <a:pt x="6904" y="6398"/>
                </a:lnTo>
                <a:lnTo>
                  <a:pt x="0" y="6398"/>
                </a:lnTo>
                <a:lnTo>
                  <a:pt x="0" y="11687"/>
                </a:lnTo>
                <a:lnTo>
                  <a:pt x="6904" y="11687"/>
                </a:lnTo>
                <a:lnTo>
                  <a:pt x="6904" y="12763"/>
                </a:lnTo>
                <a:lnTo>
                  <a:pt x="0" y="12763"/>
                </a:lnTo>
                <a:lnTo>
                  <a:pt x="0" y="18052"/>
                </a:lnTo>
                <a:lnTo>
                  <a:pt x="15930" y="18052"/>
                </a:lnTo>
                <a:lnTo>
                  <a:pt x="15930" y="12763"/>
                </a:lnTo>
                <a:lnTo>
                  <a:pt x="9026" y="12763"/>
                </a:lnTo>
                <a:lnTo>
                  <a:pt x="9026" y="11687"/>
                </a:lnTo>
                <a:lnTo>
                  <a:pt x="15930" y="11687"/>
                </a:lnTo>
                <a:lnTo>
                  <a:pt x="15930" y="6398"/>
                </a:lnTo>
                <a:lnTo>
                  <a:pt x="9026" y="6398"/>
                </a:lnTo>
                <a:lnTo>
                  <a:pt x="9026" y="5321"/>
                </a:lnTo>
                <a:lnTo>
                  <a:pt x="15930" y="5321"/>
                </a:lnTo>
                <a:lnTo>
                  <a:pt x="1593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0"/>
          <p:cNvSpPr/>
          <p:nvPr/>
        </p:nvSpPr>
        <p:spPr>
          <a:xfrm>
            <a:off x="4353852" y="3017420"/>
            <a:ext cx="436296" cy="433609"/>
          </a:xfrm>
          <a:custGeom>
            <a:avLst/>
            <a:gdLst/>
            <a:ahLst/>
            <a:cxnLst/>
            <a:rect l="l" t="t" r="r" b="b"/>
            <a:pathLst>
              <a:path w="18179" h="18052" extrusionOk="0">
                <a:moveTo>
                  <a:pt x="11781" y="3167"/>
                </a:moveTo>
                <a:lnTo>
                  <a:pt x="11781" y="5321"/>
                </a:lnTo>
                <a:lnTo>
                  <a:pt x="10704" y="5321"/>
                </a:lnTo>
                <a:lnTo>
                  <a:pt x="10704" y="3167"/>
                </a:lnTo>
                <a:close/>
                <a:moveTo>
                  <a:pt x="7538" y="4276"/>
                </a:moveTo>
                <a:lnTo>
                  <a:pt x="7538" y="5352"/>
                </a:lnTo>
                <a:lnTo>
                  <a:pt x="6461" y="5352"/>
                </a:lnTo>
                <a:lnTo>
                  <a:pt x="6461" y="4276"/>
                </a:lnTo>
                <a:close/>
                <a:moveTo>
                  <a:pt x="3262" y="4276"/>
                </a:moveTo>
                <a:lnTo>
                  <a:pt x="3262" y="6936"/>
                </a:lnTo>
                <a:lnTo>
                  <a:pt x="2185" y="6936"/>
                </a:lnTo>
                <a:lnTo>
                  <a:pt x="2185" y="4276"/>
                </a:lnTo>
                <a:close/>
                <a:moveTo>
                  <a:pt x="3262" y="7981"/>
                </a:moveTo>
                <a:lnTo>
                  <a:pt x="3262" y="9026"/>
                </a:lnTo>
                <a:lnTo>
                  <a:pt x="2185" y="9026"/>
                </a:lnTo>
                <a:lnTo>
                  <a:pt x="2185" y="7981"/>
                </a:lnTo>
                <a:close/>
                <a:moveTo>
                  <a:pt x="15993" y="6936"/>
                </a:moveTo>
                <a:lnTo>
                  <a:pt x="15993" y="10103"/>
                </a:lnTo>
                <a:lnTo>
                  <a:pt x="14948" y="10103"/>
                </a:lnTo>
                <a:lnTo>
                  <a:pt x="14948" y="6936"/>
                </a:lnTo>
                <a:close/>
                <a:moveTo>
                  <a:pt x="5384" y="6904"/>
                </a:moveTo>
                <a:lnTo>
                  <a:pt x="5384" y="10609"/>
                </a:lnTo>
                <a:lnTo>
                  <a:pt x="4307" y="10609"/>
                </a:lnTo>
                <a:lnTo>
                  <a:pt x="4307" y="6904"/>
                </a:lnTo>
                <a:close/>
                <a:moveTo>
                  <a:pt x="13871" y="3737"/>
                </a:moveTo>
                <a:lnTo>
                  <a:pt x="13871" y="10609"/>
                </a:lnTo>
                <a:lnTo>
                  <a:pt x="12795" y="10609"/>
                </a:lnTo>
                <a:lnTo>
                  <a:pt x="12795" y="3737"/>
                </a:lnTo>
                <a:close/>
                <a:moveTo>
                  <a:pt x="5384" y="11686"/>
                </a:moveTo>
                <a:lnTo>
                  <a:pt x="5384" y="12763"/>
                </a:lnTo>
                <a:lnTo>
                  <a:pt x="4307" y="12763"/>
                </a:lnTo>
                <a:lnTo>
                  <a:pt x="4307" y="11686"/>
                </a:lnTo>
                <a:close/>
                <a:moveTo>
                  <a:pt x="9628" y="5321"/>
                </a:moveTo>
                <a:lnTo>
                  <a:pt x="9628" y="6397"/>
                </a:lnTo>
                <a:lnTo>
                  <a:pt x="10704" y="6397"/>
                </a:lnTo>
                <a:lnTo>
                  <a:pt x="10704" y="7443"/>
                </a:lnTo>
                <a:lnTo>
                  <a:pt x="8551" y="7443"/>
                </a:lnTo>
                <a:lnTo>
                  <a:pt x="8551" y="8519"/>
                </a:lnTo>
                <a:lnTo>
                  <a:pt x="10704" y="8519"/>
                </a:lnTo>
                <a:lnTo>
                  <a:pt x="10704" y="11686"/>
                </a:lnTo>
                <a:lnTo>
                  <a:pt x="9628" y="11686"/>
                </a:lnTo>
                <a:lnTo>
                  <a:pt x="9628" y="12763"/>
                </a:lnTo>
                <a:lnTo>
                  <a:pt x="8551" y="12763"/>
                </a:lnTo>
                <a:lnTo>
                  <a:pt x="8551" y="11686"/>
                </a:lnTo>
                <a:lnTo>
                  <a:pt x="7474" y="11686"/>
                </a:lnTo>
                <a:lnTo>
                  <a:pt x="7474" y="10609"/>
                </a:lnTo>
                <a:lnTo>
                  <a:pt x="9628" y="10609"/>
                </a:lnTo>
                <a:lnTo>
                  <a:pt x="9628" y="9564"/>
                </a:lnTo>
                <a:lnTo>
                  <a:pt x="7474" y="9564"/>
                </a:lnTo>
                <a:lnTo>
                  <a:pt x="7474" y="6397"/>
                </a:lnTo>
                <a:lnTo>
                  <a:pt x="8551" y="6397"/>
                </a:lnTo>
                <a:lnTo>
                  <a:pt x="8551" y="5321"/>
                </a:lnTo>
                <a:close/>
                <a:moveTo>
                  <a:pt x="13871" y="11686"/>
                </a:moveTo>
                <a:lnTo>
                  <a:pt x="13871" y="13840"/>
                </a:lnTo>
                <a:lnTo>
                  <a:pt x="12795" y="13840"/>
                </a:lnTo>
                <a:lnTo>
                  <a:pt x="12795" y="11686"/>
                </a:lnTo>
                <a:close/>
                <a:moveTo>
                  <a:pt x="15993" y="11179"/>
                </a:moveTo>
                <a:lnTo>
                  <a:pt x="15993" y="13840"/>
                </a:lnTo>
                <a:lnTo>
                  <a:pt x="14948" y="13840"/>
                </a:lnTo>
                <a:lnTo>
                  <a:pt x="14948" y="11179"/>
                </a:lnTo>
                <a:close/>
                <a:moveTo>
                  <a:pt x="3262" y="10103"/>
                </a:moveTo>
                <a:lnTo>
                  <a:pt x="3262" y="14346"/>
                </a:lnTo>
                <a:lnTo>
                  <a:pt x="2185" y="14346"/>
                </a:lnTo>
                <a:lnTo>
                  <a:pt x="2185" y="10103"/>
                </a:lnTo>
                <a:close/>
                <a:moveTo>
                  <a:pt x="11781" y="12763"/>
                </a:moveTo>
                <a:lnTo>
                  <a:pt x="11781" y="14346"/>
                </a:lnTo>
                <a:lnTo>
                  <a:pt x="10704" y="14346"/>
                </a:lnTo>
                <a:lnTo>
                  <a:pt x="10704" y="12763"/>
                </a:lnTo>
                <a:close/>
                <a:moveTo>
                  <a:pt x="7538" y="12763"/>
                </a:moveTo>
                <a:lnTo>
                  <a:pt x="7538" y="15423"/>
                </a:lnTo>
                <a:lnTo>
                  <a:pt x="6461" y="15423"/>
                </a:lnTo>
                <a:lnTo>
                  <a:pt x="6461" y="12763"/>
                </a:lnTo>
                <a:close/>
                <a:moveTo>
                  <a:pt x="0" y="0"/>
                </a:moveTo>
                <a:lnTo>
                  <a:pt x="0" y="18052"/>
                </a:lnTo>
                <a:lnTo>
                  <a:pt x="2154" y="18052"/>
                </a:lnTo>
                <a:lnTo>
                  <a:pt x="2154" y="15423"/>
                </a:lnTo>
                <a:lnTo>
                  <a:pt x="3199" y="15423"/>
                </a:lnTo>
                <a:lnTo>
                  <a:pt x="3199" y="18052"/>
                </a:lnTo>
                <a:lnTo>
                  <a:pt x="4276" y="18052"/>
                </a:lnTo>
                <a:lnTo>
                  <a:pt x="4276" y="13840"/>
                </a:lnTo>
                <a:lnTo>
                  <a:pt x="5352" y="13840"/>
                </a:lnTo>
                <a:lnTo>
                  <a:pt x="5352" y="18052"/>
                </a:lnTo>
                <a:lnTo>
                  <a:pt x="6429" y="18052"/>
                </a:lnTo>
                <a:lnTo>
                  <a:pt x="6429" y="16468"/>
                </a:lnTo>
                <a:lnTo>
                  <a:pt x="7474" y="16468"/>
                </a:lnTo>
                <a:lnTo>
                  <a:pt x="7474" y="18052"/>
                </a:lnTo>
                <a:lnTo>
                  <a:pt x="8551" y="18052"/>
                </a:lnTo>
                <a:lnTo>
                  <a:pt x="8551" y="13840"/>
                </a:lnTo>
                <a:lnTo>
                  <a:pt x="9628" y="13840"/>
                </a:lnTo>
                <a:lnTo>
                  <a:pt x="9628" y="18052"/>
                </a:lnTo>
                <a:lnTo>
                  <a:pt x="10704" y="18052"/>
                </a:lnTo>
                <a:lnTo>
                  <a:pt x="10704" y="15423"/>
                </a:lnTo>
                <a:lnTo>
                  <a:pt x="11781" y="15423"/>
                </a:lnTo>
                <a:lnTo>
                  <a:pt x="11781" y="18052"/>
                </a:lnTo>
                <a:lnTo>
                  <a:pt x="12826" y="18052"/>
                </a:lnTo>
                <a:lnTo>
                  <a:pt x="12826" y="14885"/>
                </a:lnTo>
                <a:lnTo>
                  <a:pt x="13903" y="14885"/>
                </a:lnTo>
                <a:lnTo>
                  <a:pt x="13903" y="18052"/>
                </a:lnTo>
                <a:lnTo>
                  <a:pt x="14980" y="18052"/>
                </a:lnTo>
                <a:lnTo>
                  <a:pt x="14980" y="14885"/>
                </a:lnTo>
                <a:lnTo>
                  <a:pt x="16056" y="14885"/>
                </a:lnTo>
                <a:lnTo>
                  <a:pt x="16056" y="18052"/>
                </a:lnTo>
                <a:lnTo>
                  <a:pt x="18178" y="18052"/>
                </a:lnTo>
                <a:lnTo>
                  <a:pt x="18178" y="0"/>
                </a:lnTo>
                <a:lnTo>
                  <a:pt x="15993" y="0"/>
                </a:lnTo>
                <a:lnTo>
                  <a:pt x="15993" y="5827"/>
                </a:lnTo>
                <a:lnTo>
                  <a:pt x="14948" y="5827"/>
                </a:lnTo>
                <a:lnTo>
                  <a:pt x="14948" y="0"/>
                </a:lnTo>
                <a:lnTo>
                  <a:pt x="13871" y="0"/>
                </a:lnTo>
                <a:lnTo>
                  <a:pt x="13871" y="2661"/>
                </a:lnTo>
                <a:lnTo>
                  <a:pt x="12795" y="2661"/>
                </a:lnTo>
                <a:lnTo>
                  <a:pt x="12795" y="0"/>
                </a:lnTo>
                <a:lnTo>
                  <a:pt x="11781" y="0"/>
                </a:lnTo>
                <a:lnTo>
                  <a:pt x="11781" y="2154"/>
                </a:lnTo>
                <a:lnTo>
                  <a:pt x="10704" y="2154"/>
                </a:lnTo>
                <a:lnTo>
                  <a:pt x="10704" y="0"/>
                </a:lnTo>
                <a:lnTo>
                  <a:pt x="9628" y="0"/>
                </a:lnTo>
                <a:lnTo>
                  <a:pt x="9628" y="4244"/>
                </a:lnTo>
                <a:lnTo>
                  <a:pt x="8551" y="4244"/>
                </a:lnTo>
                <a:lnTo>
                  <a:pt x="8551" y="0"/>
                </a:lnTo>
                <a:lnTo>
                  <a:pt x="7474" y="0"/>
                </a:lnTo>
                <a:lnTo>
                  <a:pt x="7474" y="3167"/>
                </a:lnTo>
                <a:lnTo>
                  <a:pt x="6429" y="3167"/>
                </a:lnTo>
                <a:lnTo>
                  <a:pt x="6429" y="0"/>
                </a:lnTo>
                <a:lnTo>
                  <a:pt x="5352" y="0"/>
                </a:lnTo>
                <a:lnTo>
                  <a:pt x="5352" y="5827"/>
                </a:lnTo>
                <a:lnTo>
                  <a:pt x="4276" y="5827"/>
                </a:lnTo>
                <a:lnTo>
                  <a:pt x="4276" y="0"/>
                </a:lnTo>
                <a:lnTo>
                  <a:pt x="3199" y="0"/>
                </a:lnTo>
                <a:lnTo>
                  <a:pt x="3199" y="3167"/>
                </a:lnTo>
                <a:lnTo>
                  <a:pt x="2154" y="3167"/>
                </a:lnTo>
                <a:lnTo>
                  <a:pt x="215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8" name="Google Shape;8748;p60"/>
          <p:cNvGrpSpPr/>
          <p:nvPr/>
        </p:nvGrpSpPr>
        <p:grpSpPr>
          <a:xfrm>
            <a:off x="1626949" y="3020466"/>
            <a:ext cx="432504" cy="427532"/>
            <a:chOff x="1434400" y="3404150"/>
            <a:chExt cx="450525" cy="444975"/>
          </a:xfrm>
        </p:grpSpPr>
        <p:sp>
          <p:nvSpPr>
            <p:cNvPr id="8749" name="Google Shape;8749;p60"/>
            <p:cNvSpPr/>
            <p:nvPr/>
          </p:nvSpPr>
          <p:spPr>
            <a:xfrm>
              <a:off x="1580875" y="3484125"/>
              <a:ext cx="159950" cy="278700"/>
            </a:xfrm>
            <a:custGeom>
              <a:avLst/>
              <a:gdLst/>
              <a:ahLst/>
              <a:cxnLst/>
              <a:rect l="l" t="t" r="r" b="b"/>
              <a:pathLst>
                <a:path w="6398" h="11148" extrusionOk="0">
                  <a:moveTo>
                    <a:pt x="1584" y="0"/>
                  </a:moveTo>
                  <a:lnTo>
                    <a:pt x="1584" y="5321"/>
                  </a:lnTo>
                  <a:lnTo>
                    <a:pt x="2661" y="5321"/>
                  </a:lnTo>
                  <a:lnTo>
                    <a:pt x="2661" y="8171"/>
                  </a:lnTo>
                  <a:lnTo>
                    <a:pt x="1" y="9469"/>
                  </a:lnTo>
                  <a:lnTo>
                    <a:pt x="3168" y="11148"/>
                  </a:lnTo>
                  <a:lnTo>
                    <a:pt x="6398" y="9469"/>
                  </a:lnTo>
                  <a:lnTo>
                    <a:pt x="3738" y="8171"/>
                  </a:lnTo>
                  <a:lnTo>
                    <a:pt x="3738" y="5321"/>
                  </a:lnTo>
                  <a:lnTo>
                    <a:pt x="4751" y="5321"/>
                  </a:lnTo>
                  <a:lnTo>
                    <a:pt x="475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0"/>
            <p:cNvSpPr/>
            <p:nvPr/>
          </p:nvSpPr>
          <p:spPr>
            <a:xfrm>
              <a:off x="1673525" y="3404150"/>
              <a:ext cx="211400" cy="443400"/>
            </a:xfrm>
            <a:custGeom>
              <a:avLst/>
              <a:gdLst/>
              <a:ahLst/>
              <a:cxnLst/>
              <a:rect l="l" t="t" r="r" b="b"/>
              <a:pathLst>
                <a:path w="8456" h="17736" extrusionOk="0">
                  <a:moveTo>
                    <a:pt x="6366" y="2154"/>
                  </a:moveTo>
                  <a:lnTo>
                    <a:pt x="6366" y="3199"/>
                  </a:lnTo>
                  <a:lnTo>
                    <a:pt x="4212" y="3199"/>
                  </a:lnTo>
                  <a:lnTo>
                    <a:pt x="4212" y="2154"/>
                  </a:lnTo>
                  <a:close/>
                  <a:moveTo>
                    <a:pt x="6366" y="4245"/>
                  </a:moveTo>
                  <a:lnTo>
                    <a:pt x="6366" y="5321"/>
                  </a:lnTo>
                  <a:lnTo>
                    <a:pt x="4212" y="5321"/>
                  </a:lnTo>
                  <a:lnTo>
                    <a:pt x="4212" y="4245"/>
                  </a:lnTo>
                  <a:close/>
                  <a:moveTo>
                    <a:pt x="6366" y="6398"/>
                  </a:moveTo>
                  <a:lnTo>
                    <a:pt x="6366" y="7443"/>
                  </a:lnTo>
                  <a:lnTo>
                    <a:pt x="4212" y="7443"/>
                  </a:lnTo>
                  <a:lnTo>
                    <a:pt x="4212" y="6398"/>
                  </a:lnTo>
                  <a:close/>
                  <a:moveTo>
                    <a:pt x="2122" y="1"/>
                  </a:moveTo>
                  <a:lnTo>
                    <a:pt x="2122" y="1078"/>
                  </a:lnTo>
                  <a:lnTo>
                    <a:pt x="2122" y="9027"/>
                  </a:lnTo>
                  <a:lnTo>
                    <a:pt x="2122" y="10103"/>
                  </a:lnTo>
                  <a:lnTo>
                    <a:pt x="4782" y="10103"/>
                  </a:lnTo>
                  <a:lnTo>
                    <a:pt x="4782" y="14347"/>
                  </a:lnTo>
                  <a:lnTo>
                    <a:pt x="2629" y="14347"/>
                  </a:lnTo>
                  <a:lnTo>
                    <a:pt x="2629" y="13872"/>
                  </a:lnTo>
                  <a:lnTo>
                    <a:pt x="0" y="15265"/>
                  </a:lnTo>
                  <a:lnTo>
                    <a:pt x="0" y="17735"/>
                  </a:lnTo>
                  <a:lnTo>
                    <a:pt x="2629" y="16405"/>
                  </a:lnTo>
                  <a:lnTo>
                    <a:pt x="2629" y="15360"/>
                  </a:lnTo>
                  <a:lnTo>
                    <a:pt x="5795" y="15360"/>
                  </a:lnTo>
                  <a:lnTo>
                    <a:pt x="5795" y="10072"/>
                  </a:lnTo>
                  <a:lnTo>
                    <a:pt x="8456" y="10072"/>
                  </a:lnTo>
                  <a:lnTo>
                    <a:pt x="8456" y="8995"/>
                  </a:lnTo>
                  <a:lnTo>
                    <a:pt x="8456" y="1078"/>
                  </a:lnTo>
                  <a:lnTo>
                    <a:pt x="845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0"/>
            <p:cNvSpPr/>
            <p:nvPr/>
          </p:nvSpPr>
          <p:spPr>
            <a:xfrm>
              <a:off x="1434400" y="3404150"/>
              <a:ext cx="212225" cy="444975"/>
            </a:xfrm>
            <a:custGeom>
              <a:avLst/>
              <a:gdLst/>
              <a:ahLst/>
              <a:cxnLst/>
              <a:rect l="l" t="t" r="r" b="b"/>
              <a:pathLst>
                <a:path w="8489" h="17799" extrusionOk="0">
                  <a:moveTo>
                    <a:pt x="4276" y="2154"/>
                  </a:moveTo>
                  <a:lnTo>
                    <a:pt x="4276" y="3199"/>
                  </a:lnTo>
                  <a:lnTo>
                    <a:pt x="2154" y="3199"/>
                  </a:lnTo>
                  <a:lnTo>
                    <a:pt x="2154" y="2154"/>
                  </a:lnTo>
                  <a:close/>
                  <a:moveTo>
                    <a:pt x="4276" y="4245"/>
                  </a:moveTo>
                  <a:lnTo>
                    <a:pt x="4276" y="5321"/>
                  </a:lnTo>
                  <a:lnTo>
                    <a:pt x="2154" y="5321"/>
                  </a:lnTo>
                  <a:lnTo>
                    <a:pt x="2154" y="4245"/>
                  </a:lnTo>
                  <a:close/>
                  <a:moveTo>
                    <a:pt x="4276" y="6366"/>
                  </a:moveTo>
                  <a:lnTo>
                    <a:pt x="4276" y="7443"/>
                  </a:lnTo>
                  <a:lnTo>
                    <a:pt x="2154" y="7443"/>
                  </a:lnTo>
                  <a:lnTo>
                    <a:pt x="2154" y="6366"/>
                  </a:lnTo>
                  <a:close/>
                  <a:moveTo>
                    <a:pt x="1" y="1"/>
                  </a:moveTo>
                  <a:lnTo>
                    <a:pt x="1" y="1078"/>
                  </a:lnTo>
                  <a:lnTo>
                    <a:pt x="1" y="9027"/>
                  </a:lnTo>
                  <a:lnTo>
                    <a:pt x="1" y="10103"/>
                  </a:lnTo>
                  <a:lnTo>
                    <a:pt x="2661" y="10103"/>
                  </a:lnTo>
                  <a:lnTo>
                    <a:pt x="2661" y="15424"/>
                  </a:lnTo>
                  <a:lnTo>
                    <a:pt x="5828" y="15424"/>
                  </a:lnTo>
                  <a:lnTo>
                    <a:pt x="5828" y="16437"/>
                  </a:lnTo>
                  <a:lnTo>
                    <a:pt x="8488" y="17799"/>
                  </a:lnTo>
                  <a:lnTo>
                    <a:pt x="8488" y="15297"/>
                  </a:lnTo>
                  <a:lnTo>
                    <a:pt x="5828" y="13904"/>
                  </a:lnTo>
                  <a:lnTo>
                    <a:pt x="5828" y="14347"/>
                  </a:lnTo>
                  <a:lnTo>
                    <a:pt x="3738" y="14347"/>
                  </a:lnTo>
                  <a:lnTo>
                    <a:pt x="3738" y="10103"/>
                  </a:lnTo>
                  <a:lnTo>
                    <a:pt x="6366" y="10103"/>
                  </a:lnTo>
                  <a:lnTo>
                    <a:pt x="6366" y="9027"/>
                  </a:lnTo>
                  <a:lnTo>
                    <a:pt x="6366" y="1078"/>
                  </a:lnTo>
                  <a:lnTo>
                    <a:pt x="636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60"/>
          <p:cNvGrpSpPr/>
          <p:nvPr/>
        </p:nvGrpSpPr>
        <p:grpSpPr>
          <a:xfrm>
            <a:off x="4418581" y="1475713"/>
            <a:ext cx="307588" cy="431984"/>
            <a:chOff x="1500925" y="1691675"/>
            <a:chExt cx="319075" cy="451300"/>
          </a:xfrm>
        </p:grpSpPr>
        <p:sp>
          <p:nvSpPr>
            <p:cNvPr id="8753" name="Google Shape;8753;p60"/>
            <p:cNvSpPr/>
            <p:nvPr/>
          </p:nvSpPr>
          <p:spPr>
            <a:xfrm>
              <a:off x="1647375" y="2009150"/>
              <a:ext cx="26175" cy="25350"/>
            </a:xfrm>
            <a:custGeom>
              <a:avLst/>
              <a:gdLst/>
              <a:ahLst/>
              <a:cxnLst/>
              <a:rect l="l" t="t" r="r" b="b"/>
              <a:pathLst>
                <a:path w="1047" h="1014" extrusionOk="0">
                  <a:moveTo>
                    <a:pt x="508" y="0"/>
                  </a:moveTo>
                  <a:cubicBezTo>
                    <a:pt x="254" y="0"/>
                    <a:pt x="1" y="222"/>
                    <a:pt x="1" y="507"/>
                  </a:cubicBezTo>
                  <a:cubicBezTo>
                    <a:pt x="1" y="792"/>
                    <a:pt x="254" y="1014"/>
                    <a:pt x="508" y="1014"/>
                  </a:cubicBezTo>
                  <a:cubicBezTo>
                    <a:pt x="793" y="1014"/>
                    <a:pt x="1046" y="792"/>
                    <a:pt x="1046" y="507"/>
                  </a:cubicBezTo>
                  <a:cubicBezTo>
                    <a:pt x="1046" y="222"/>
                    <a:pt x="793" y="0"/>
                    <a:pt x="508"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0"/>
            <p:cNvSpPr/>
            <p:nvPr/>
          </p:nvSpPr>
          <p:spPr>
            <a:xfrm>
              <a:off x="1500925" y="1955300"/>
              <a:ext cx="319075" cy="187675"/>
            </a:xfrm>
            <a:custGeom>
              <a:avLst/>
              <a:gdLst/>
              <a:ahLst/>
              <a:cxnLst/>
              <a:rect l="l" t="t" r="r" b="b"/>
              <a:pathLst>
                <a:path w="12763" h="7507" extrusionOk="0">
                  <a:moveTo>
                    <a:pt x="6366" y="1078"/>
                  </a:moveTo>
                  <a:cubicBezTo>
                    <a:pt x="7252" y="1078"/>
                    <a:pt x="7949" y="1806"/>
                    <a:pt x="7949" y="2661"/>
                  </a:cubicBezTo>
                  <a:cubicBezTo>
                    <a:pt x="7949" y="3326"/>
                    <a:pt x="7537" y="3928"/>
                    <a:pt x="6904" y="4181"/>
                  </a:cubicBezTo>
                  <a:lnTo>
                    <a:pt x="6904" y="5321"/>
                  </a:lnTo>
                  <a:lnTo>
                    <a:pt x="5827" y="5321"/>
                  </a:lnTo>
                  <a:lnTo>
                    <a:pt x="5827" y="4181"/>
                  </a:lnTo>
                  <a:cubicBezTo>
                    <a:pt x="5194" y="3928"/>
                    <a:pt x="4751" y="3389"/>
                    <a:pt x="4751" y="2661"/>
                  </a:cubicBezTo>
                  <a:cubicBezTo>
                    <a:pt x="4782" y="1806"/>
                    <a:pt x="5511" y="1078"/>
                    <a:pt x="6366" y="1078"/>
                  </a:cubicBezTo>
                  <a:close/>
                  <a:moveTo>
                    <a:pt x="0" y="1"/>
                  </a:moveTo>
                  <a:lnTo>
                    <a:pt x="0" y="2154"/>
                  </a:lnTo>
                  <a:lnTo>
                    <a:pt x="2154" y="2154"/>
                  </a:lnTo>
                  <a:lnTo>
                    <a:pt x="2154" y="3231"/>
                  </a:lnTo>
                  <a:lnTo>
                    <a:pt x="0" y="3231"/>
                  </a:lnTo>
                  <a:lnTo>
                    <a:pt x="0" y="4276"/>
                  </a:lnTo>
                  <a:lnTo>
                    <a:pt x="3167" y="4276"/>
                  </a:lnTo>
                  <a:lnTo>
                    <a:pt x="3167" y="5353"/>
                  </a:lnTo>
                  <a:lnTo>
                    <a:pt x="0" y="5353"/>
                  </a:lnTo>
                  <a:lnTo>
                    <a:pt x="0" y="7506"/>
                  </a:lnTo>
                  <a:lnTo>
                    <a:pt x="12763" y="7506"/>
                  </a:lnTo>
                  <a:lnTo>
                    <a:pt x="12763" y="5353"/>
                  </a:lnTo>
                  <a:lnTo>
                    <a:pt x="9596" y="5353"/>
                  </a:lnTo>
                  <a:lnTo>
                    <a:pt x="9596" y="4276"/>
                  </a:lnTo>
                  <a:lnTo>
                    <a:pt x="12763" y="4276"/>
                  </a:lnTo>
                  <a:lnTo>
                    <a:pt x="12763" y="3231"/>
                  </a:lnTo>
                  <a:lnTo>
                    <a:pt x="10609" y="3231"/>
                  </a:lnTo>
                  <a:lnTo>
                    <a:pt x="10609" y="2154"/>
                  </a:lnTo>
                  <a:lnTo>
                    <a:pt x="12763" y="2154"/>
                  </a:lnTo>
                  <a:lnTo>
                    <a:pt x="12763"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0"/>
            <p:cNvSpPr/>
            <p:nvPr/>
          </p:nvSpPr>
          <p:spPr>
            <a:xfrm>
              <a:off x="1500925" y="1863475"/>
              <a:ext cx="318300" cy="66525"/>
            </a:xfrm>
            <a:custGeom>
              <a:avLst/>
              <a:gdLst/>
              <a:ahLst/>
              <a:cxnLst/>
              <a:rect l="l" t="t" r="r" b="b"/>
              <a:pathLst>
                <a:path w="12732" h="2661" extrusionOk="0">
                  <a:moveTo>
                    <a:pt x="0" y="0"/>
                  </a:moveTo>
                  <a:lnTo>
                    <a:pt x="0" y="2660"/>
                  </a:lnTo>
                  <a:lnTo>
                    <a:pt x="12731" y="2660"/>
                  </a:lnTo>
                  <a:lnTo>
                    <a:pt x="1273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0"/>
            <p:cNvSpPr/>
            <p:nvPr/>
          </p:nvSpPr>
          <p:spPr>
            <a:xfrm>
              <a:off x="1556350" y="1691675"/>
              <a:ext cx="212200" cy="144900"/>
            </a:xfrm>
            <a:custGeom>
              <a:avLst/>
              <a:gdLst/>
              <a:ahLst/>
              <a:cxnLst/>
              <a:rect l="l" t="t" r="r" b="b"/>
              <a:pathLst>
                <a:path w="8488" h="5796" extrusionOk="0">
                  <a:moveTo>
                    <a:pt x="4244" y="0"/>
                  </a:moveTo>
                  <a:cubicBezTo>
                    <a:pt x="1900" y="0"/>
                    <a:pt x="0" y="1900"/>
                    <a:pt x="0" y="4212"/>
                  </a:cubicBezTo>
                  <a:lnTo>
                    <a:pt x="0" y="5795"/>
                  </a:lnTo>
                  <a:lnTo>
                    <a:pt x="2153" y="5795"/>
                  </a:lnTo>
                  <a:lnTo>
                    <a:pt x="2153" y="4212"/>
                  </a:lnTo>
                  <a:lnTo>
                    <a:pt x="2058" y="4212"/>
                  </a:lnTo>
                  <a:cubicBezTo>
                    <a:pt x="2058" y="3040"/>
                    <a:pt x="3009" y="2090"/>
                    <a:pt x="4212" y="2090"/>
                  </a:cubicBezTo>
                  <a:cubicBezTo>
                    <a:pt x="5384" y="2090"/>
                    <a:pt x="6334" y="3040"/>
                    <a:pt x="6334" y="4212"/>
                  </a:cubicBezTo>
                  <a:lnTo>
                    <a:pt x="6334" y="5795"/>
                  </a:lnTo>
                  <a:lnTo>
                    <a:pt x="8487" y="5795"/>
                  </a:lnTo>
                  <a:lnTo>
                    <a:pt x="8487" y="4212"/>
                  </a:lnTo>
                  <a:cubicBezTo>
                    <a:pt x="8487" y="1900"/>
                    <a:pt x="6587" y="0"/>
                    <a:pt x="4244"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60"/>
          <p:cNvGrpSpPr/>
          <p:nvPr/>
        </p:nvGrpSpPr>
        <p:grpSpPr>
          <a:xfrm rot="-1800044">
            <a:off x="8237398" y="4392610"/>
            <a:ext cx="1799974" cy="1799877"/>
            <a:chOff x="5379147" y="4397803"/>
            <a:chExt cx="1800013" cy="1799916"/>
          </a:xfrm>
        </p:grpSpPr>
        <p:sp>
          <p:nvSpPr>
            <p:cNvPr id="8758" name="Google Shape;8758;p60"/>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9" name="Google Shape;8759;p60"/>
            <p:cNvGrpSpPr/>
            <p:nvPr/>
          </p:nvGrpSpPr>
          <p:grpSpPr>
            <a:xfrm>
              <a:off x="5379147" y="4397808"/>
              <a:ext cx="1800013" cy="1799912"/>
              <a:chOff x="-647750" y="2113450"/>
              <a:chExt cx="1456675" cy="1460375"/>
            </a:xfrm>
          </p:grpSpPr>
          <p:sp>
            <p:nvSpPr>
              <p:cNvPr id="8760" name="Google Shape;8760;p60"/>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0"/>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0"/>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0"/>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0"/>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0"/>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0"/>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0"/>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0"/>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0"/>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0"/>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0"/>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0"/>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0"/>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0"/>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0"/>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0"/>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0"/>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0"/>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0"/>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0"/>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0"/>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0"/>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0"/>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0"/>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0"/>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0"/>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0"/>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0"/>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0"/>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0"/>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0"/>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0"/>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0"/>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0"/>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0"/>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0"/>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0"/>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0"/>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0"/>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0"/>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0"/>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0"/>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0"/>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0"/>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0"/>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0"/>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0"/>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0"/>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0"/>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0"/>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11" name="Google Shape;8811;p60"/>
          <p:cNvGrpSpPr/>
          <p:nvPr/>
        </p:nvGrpSpPr>
        <p:grpSpPr>
          <a:xfrm rot="-1800044">
            <a:off x="8177823" y="-1108713"/>
            <a:ext cx="1799696" cy="1853533"/>
            <a:chOff x="8345411" y="-262678"/>
            <a:chExt cx="1799735" cy="1853574"/>
          </a:xfrm>
        </p:grpSpPr>
        <p:sp>
          <p:nvSpPr>
            <p:cNvPr id="8812" name="Google Shape;8812;p60"/>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3" name="Google Shape;8813;p60"/>
            <p:cNvGrpSpPr/>
            <p:nvPr/>
          </p:nvGrpSpPr>
          <p:grpSpPr>
            <a:xfrm>
              <a:off x="8345411" y="-262212"/>
              <a:ext cx="1799735" cy="1852424"/>
              <a:chOff x="-4083250" y="2098675"/>
              <a:chExt cx="1446500" cy="1489925"/>
            </a:xfrm>
          </p:grpSpPr>
          <p:sp>
            <p:nvSpPr>
              <p:cNvPr id="8814" name="Google Shape;8814;p60"/>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0"/>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0"/>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0"/>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0"/>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0"/>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0"/>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0"/>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0"/>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0"/>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0"/>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0"/>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0"/>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0"/>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0"/>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0"/>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0"/>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0"/>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0"/>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0"/>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0"/>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0"/>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0"/>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0"/>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0"/>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0"/>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0"/>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0"/>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0"/>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0"/>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0"/>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0"/>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0"/>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0"/>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0"/>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0"/>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0"/>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0"/>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0"/>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0"/>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0"/>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0"/>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0"/>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0"/>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0"/>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0"/>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0"/>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0"/>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0"/>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0"/>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0"/>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0"/>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0"/>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0"/>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0"/>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0"/>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0"/>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0"/>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0"/>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0"/>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0"/>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0"/>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0"/>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0"/>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0"/>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0"/>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0"/>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0"/>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0"/>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0"/>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0"/>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0"/>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0"/>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0"/>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0"/>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0"/>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0"/>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0"/>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0"/>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0"/>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0"/>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0"/>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0"/>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0"/>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0"/>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0"/>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0"/>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0"/>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0"/>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0"/>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0"/>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0"/>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0"/>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0"/>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0"/>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0"/>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0"/>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0"/>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0"/>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0"/>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0"/>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0"/>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0"/>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0"/>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0"/>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0"/>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0"/>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0"/>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0"/>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0"/>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0"/>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5" name="Google Shape;8925;p60"/>
          <p:cNvGrpSpPr/>
          <p:nvPr/>
        </p:nvGrpSpPr>
        <p:grpSpPr>
          <a:xfrm rot="900292">
            <a:off x="-1155137" y="1983364"/>
            <a:ext cx="1799728" cy="1853566"/>
            <a:chOff x="8345411" y="-262678"/>
            <a:chExt cx="1799735" cy="1853574"/>
          </a:xfrm>
        </p:grpSpPr>
        <p:sp>
          <p:nvSpPr>
            <p:cNvPr id="8926" name="Google Shape;8926;p60"/>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7" name="Google Shape;8927;p60"/>
            <p:cNvGrpSpPr/>
            <p:nvPr/>
          </p:nvGrpSpPr>
          <p:grpSpPr>
            <a:xfrm>
              <a:off x="8345411" y="-262212"/>
              <a:ext cx="1799735" cy="1852424"/>
              <a:chOff x="-4083250" y="2098675"/>
              <a:chExt cx="1446500" cy="1489925"/>
            </a:xfrm>
          </p:grpSpPr>
          <p:sp>
            <p:nvSpPr>
              <p:cNvPr id="8928" name="Google Shape;8928;p60"/>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0"/>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0"/>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0"/>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0"/>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0"/>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0"/>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0"/>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0"/>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0"/>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0"/>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0"/>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0"/>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0"/>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0"/>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0"/>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0"/>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0"/>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0"/>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0"/>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0"/>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0"/>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0"/>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0"/>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0"/>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0"/>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0"/>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0"/>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0"/>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0"/>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0"/>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0"/>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0"/>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0"/>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0"/>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0"/>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0"/>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0"/>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0"/>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0"/>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0"/>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0"/>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0"/>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0"/>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0"/>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0"/>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0"/>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0"/>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0"/>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0"/>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0"/>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0"/>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0"/>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0"/>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0"/>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0"/>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0"/>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0"/>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0"/>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0"/>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0"/>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0"/>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0"/>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0"/>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0"/>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0"/>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0"/>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0"/>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0"/>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0"/>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0"/>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0"/>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0"/>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0"/>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0"/>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0"/>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0"/>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0"/>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0"/>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0"/>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0"/>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0"/>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0"/>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0"/>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0"/>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0"/>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0"/>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0"/>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0"/>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0"/>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0"/>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0"/>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0"/>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0"/>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0"/>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0"/>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0"/>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0"/>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0"/>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0"/>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0"/>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0"/>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0"/>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0"/>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0"/>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0"/>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0"/>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0"/>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0"/>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0"/>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0"/>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042"/>
        <p:cNvGrpSpPr/>
        <p:nvPr/>
      </p:nvGrpSpPr>
      <p:grpSpPr>
        <a:xfrm>
          <a:off x="0" y="0"/>
          <a:ext cx="0" cy="0"/>
          <a:chOff x="0" y="0"/>
          <a:chExt cx="0" cy="0"/>
        </a:xfrm>
      </p:grpSpPr>
      <p:sp>
        <p:nvSpPr>
          <p:cNvPr id="9043" name="Google Shape;9043;p61"/>
          <p:cNvSpPr txBox="1">
            <a:spLocks noGrp="1"/>
          </p:cNvSpPr>
          <p:nvPr>
            <p:ph type="title"/>
          </p:nvPr>
        </p:nvSpPr>
        <p:spPr>
          <a:xfrm>
            <a:off x="720000" y="1540650"/>
            <a:ext cx="7704000" cy="1723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150,000</a:t>
            </a:r>
            <a:endParaRPr/>
          </a:p>
        </p:txBody>
      </p:sp>
      <p:sp>
        <p:nvSpPr>
          <p:cNvPr id="9044" name="Google Shape;9044;p61"/>
          <p:cNvSpPr txBox="1">
            <a:spLocks noGrp="1"/>
          </p:cNvSpPr>
          <p:nvPr>
            <p:ph type="subTitle" idx="1"/>
          </p:nvPr>
        </p:nvSpPr>
        <p:spPr>
          <a:xfrm>
            <a:off x="720000" y="3264450"/>
            <a:ext cx="7704000" cy="3384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9045" name="Google Shape;9045;p61"/>
          <p:cNvGrpSpPr/>
          <p:nvPr/>
        </p:nvGrpSpPr>
        <p:grpSpPr>
          <a:xfrm rot="-900381">
            <a:off x="8626326" y="2186690"/>
            <a:ext cx="1799832" cy="1799878"/>
            <a:chOff x="3704502" y="-818471"/>
            <a:chExt cx="1800013" cy="1800059"/>
          </a:xfrm>
        </p:grpSpPr>
        <p:sp>
          <p:nvSpPr>
            <p:cNvPr id="9046" name="Google Shape;9046;p61"/>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7" name="Google Shape;9047;p61"/>
            <p:cNvGrpSpPr/>
            <p:nvPr/>
          </p:nvGrpSpPr>
          <p:grpSpPr>
            <a:xfrm rot="278">
              <a:off x="3704502" y="-818397"/>
              <a:ext cx="1800013" cy="1799912"/>
              <a:chOff x="-647750" y="2113450"/>
              <a:chExt cx="1456675" cy="1460375"/>
            </a:xfrm>
          </p:grpSpPr>
          <p:sp>
            <p:nvSpPr>
              <p:cNvPr id="9048" name="Google Shape;9048;p61"/>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1"/>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1"/>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1"/>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1"/>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1"/>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1"/>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1"/>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1"/>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1"/>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1"/>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1"/>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1"/>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1"/>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1"/>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1"/>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1"/>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1"/>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1"/>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1"/>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1"/>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1"/>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1"/>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1"/>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1"/>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1"/>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1"/>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1"/>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1"/>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1"/>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1"/>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1"/>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1"/>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1"/>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1"/>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1"/>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1"/>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1"/>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1"/>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1"/>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1"/>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1"/>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1"/>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1"/>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1"/>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1"/>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1"/>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1"/>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1"/>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1"/>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1"/>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9" name="Google Shape;9099;p61"/>
          <p:cNvGrpSpPr/>
          <p:nvPr/>
        </p:nvGrpSpPr>
        <p:grpSpPr>
          <a:xfrm rot="900292">
            <a:off x="-444144" y="-360037"/>
            <a:ext cx="1800006" cy="1800052"/>
            <a:chOff x="3704502" y="-818471"/>
            <a:chExt cx="1800013" cy="1800059"/>
          </a:xfrm>
        </p:grpSpPr>
        <p:sp>
          <p:nvSpPr>
            <p:cNvPr id="9100" name="Google Shape;9100;p61"/>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1" name="Google Shape;9101;p61"/>
            <p:cNvGrpSpPr/>
            <p:nvPr/>
          </p:nvGrpSpPr>
          <p:grpSpPr>
            <a:xfrm rot="278">
              <a:off x="3704502" y="-818397"/>
              <a:ext cx="1800013" cy="1799912"/>
              <a:chOff x="-647750" y="2113450"/>
              <a:chExt cx="1456675" cy="1460375"/>
            </a:xfrm>
          </p:grpSpPr>
          <p:sp>
            <p:nvSpPr>
              <p:cNvPr id="9102" name="Google Shape;9102;p61"/>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1"/>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1"/>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1"/>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1"/>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1"/>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1"/>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1"/>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1"/>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1"/>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1"/>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1"/>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1"/>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1"/>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1"/>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1"/>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1"/>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1"/>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1"/>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1"/>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1"/>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1"/>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1"/>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1"/>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1"/>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1"/>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1"/>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1"/>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1"/>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1"/>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1"/>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1"/>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1"/>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1"/>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1"/>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1"/>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1"/>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1"/>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1"/>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1"/>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1"/>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1"/>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1"/>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1"/>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1"/>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1"/>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1"/>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1"/>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1"/>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1"/>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1"/>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53" name="Google Shape;9153;p61"/>
          <p:cNvGrpSpPr/>
          <p:nvPr/>
        </p:nvGrpSpPr>
        <p:grpSpPr>
          <a:xfrm rot="900292">
            <a:off x="4150760" y="4233364"/>
            <a:ext cx="1799728" cy="1853566"/>
            <a:chOff x="8345411" y="-262678"/>
            <a:chExt cx="1799735" cy="1853574"/>
          </a:xfrm>
        </p:grpSpPr>
        <p:sp>
          <p:nvSpPr>
            <p:cNvPr id="9154" name="Google Shape;9154;p61"/>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5" name="Google Shape;9155;p61"/>
            <p:cNvGrpSpPr/>
            <p:nvPr/>
          </p:nvGrpSpPr>
          <p:grpSpPr>
            <a:xfrm>
              <a:off x="8345411" y="-262212"/>
              <a:ext cx="1799735" cy="1852424"/>
              <a:chOff x="-4083250" y="2098675"/>
              <a:chExt cx="1446500" cy="1489925"/>
            </a:xfrm>
          </p:grpSpPr>
          <p:sp>
            <p:nvSpPr>
              <p:cNvPr id="9156" name="Google Shape;9156;p61"/>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1"/>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1"/>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1"/>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1"/>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1"/>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1"/>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1"/>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1"/>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1"/>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1"/>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1"/>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1"/>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1"/>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1"/>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1"/>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1"/>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1"/>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1"/>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1"/>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1"/>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1"/>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1"/>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1"/>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1"/>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1"/>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1"/>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1"/>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1"/>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1"/>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1"/>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1"/>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1"/>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1"/>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1"/>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1"/>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1"/>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1"/>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1"/>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1"/>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1"/>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1"/>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1"/>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1"/>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1"/>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1"/>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1"/>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1"/>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1"/>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1"/>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1"/>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1"/>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1"/>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1"/>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1"/>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1"/>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1"/>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1"/>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1"/>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1"/>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1"/>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1"/>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1"/>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1"/>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1"/>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1"/>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1"/>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1"/>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1"/>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1"/>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1"/>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1"/>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1"/>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1"/>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1"/>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1"/>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1"/>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1"/>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1"/>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1"/>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1"/>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1"/>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1"/>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1"/>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1"/>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1"/>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1"/>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1"/>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1"/>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1"/>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1"/>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1"/>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1"/>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1"/>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1"/>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1"/>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1"/>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1"/>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1"/>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1"/>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1"/>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1"/>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1"/>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1"/>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1"/>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1"/>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1"/>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1"/>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1"/>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1"/>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1"/>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7" name="Google Shape;9267;p61"/>
          <p:cNvGrpSpPr/>
          <p:nvPr/>
        </p:nvGrpSpPr>
        <p:grpSpPr>
          <a:xfrm rot="-1800044">
            <a:off x="3909773" y="-838963"/>
            <a:ext cx="1799696" cy="1853533"/>
            <a:chOff x="8345411" y="-262678"/>
            <a:chExt cx="1799735" cy="1853574"/>
          </a:xfrm>
        </p:grpSpPr>
        <p:sp>
          <p:nvSpPr>
            <p:cNvPr id="9268" name="Google Shape;9268;p61"/>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9" name="Google Shape;9269;p61"/>
            <p:cNvGrpSpPr/>
            <p:nvPr/>
          </p:nvGrpSpPr>
          <p:grpSpPr>
            <a:xfrm>
              <a:off x="8345411" y="-262212"/>
              <a:ext cx="1799735" cy="1852424"/>
              <a:chOff x="-4083250" y="2098675"/>
              <a:chExt cx="1446500" cy="1489925"/>
            </a:xfrm>
          </p:grpSpPr>
          <p:sp>
            <p:nvSpPr>
              <p:cNvPr id="9270" name="Google Shape;9270;p61"/>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1"/>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1"/>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1"/>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1"/>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1"/>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1"/>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1"/>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1"/>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1"/>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1"/>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1"/>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1"/>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1"/>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1"/>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1"/>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1"/>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1"/>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1"/>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1"/>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1"/>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1"/>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1"/>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1"/>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1"/>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1"/>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1"/>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1"/>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1"/>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1"/>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1"/>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1"/>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1"/>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1"/>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1"/>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1"/>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1"/>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1"/>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1"/>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1"/>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1"/>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1"/>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1"/>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1"/>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1"/>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1"/>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1"/>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1"/>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1"/>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1"/>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1"/>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1"/>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1"/>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1"/>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1"/>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1"/>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1"/>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1"/>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1"/>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1"/>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1"/>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1"/>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1"/>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1"/>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1"/>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1"/>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1"/>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1"/>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1"/>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1"/>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1"/>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1"/>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1"/>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1"/>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1"/>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1"/>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1"/>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1"/>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1"/>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1"/>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1"/>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1"/>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1"/>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1"/>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1"/>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1"/>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1"/>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1"/>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1"/>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1"/>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1"/>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1"/>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1"/>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1"/>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1"/>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1"/>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1"/>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1"/>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1"/>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1"/>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1"/>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1"/>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1"/>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1"/>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1"/>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1"/>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1"/>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1"/>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1"/>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1"/>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1"/>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384"/>
        <p:cNvGrpSpPr/>
        <p:nvPr/>
      </p:nvGrpSpPr>
      <p:grpSpPr>
        <a:xfrm>
          <a:off x="0" y="0"/>
          <a:ext cx="0" cy="0"/>
          <a:chOff x="0" y="0"/>
          <a:chExt cx="0" cy="0"/>
        </a:xfrm>
      </p:grpSpPr>
      <p:sp>
        <p:nvSpPr>
          <p:cNvPr id="9385" name="Google Shape;9385;p62"/>
          <p:cNvSpPr txBox="1">
            <a:spLocks noGrp="1"/>
          </p:cNvSpPr>
          <p:nvPr>
            <p:ph type="title"/>
          </p:nvPr>
        </p:nvSpPr>
        <p:spPr>
          <a:xfrm>
            <a:off x="720000" y="540000"/>
            <a:ext cx="7704000" cy="8460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9h 55m 23s</a:t>
            </a:r>
            <a:endParaRPr/>
          </a:p>
        </p:txBody>
      </p:sp>
      <p:sp>
        <p:nvSpPr>
          <p:cNvPr id="9386" name="Google Shape;9386;p62"/>
          <p:cNvSpPr txBox="1">
            <a:spLocks noGrp="1"/>
          </p:cNvSpPr>
          <p:nvPr>
            <p:ph type="subTitle" idx="1"/>
          </p:nvPr>
        </p:nvSpPr>
        <p:spPr>
          <a:xfrm>
            <a:off x="720000" y="1386003"/>
            <a:ext cx="7704000" cy="3384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Is Jupiter's rotation period</a:t>
            </a:r>
            <a:endParaRPr/>
          </a:p>
        </p:txBody>
      </p:sp>
      <p:sp>
        <p:nvSpPr>
          <p:cNvPr id="9387" name="Google Shape;9387;p62"/>
          <p:cNvSpPr txBox="1">
            <a:spLocks noGrp="1"/>
          </p:cNvSpPr>
          <p:nvPr>
            <p:ph type="title" idx="2"/>
          </p:nvPr>
        </p:nvSpPr>
        <p:spPr>
          <a:xfrm>
            <a:off x="720000" y="1979542"/>
            <a:ext cx="7704000" cy="8460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333,000</a:t>
            </a:r>
            <a:endParaRPr/>
          </a:p>
        </p:txBody>
      </p:sp>
      <p:sp>
        <p:nvSpPr>
          <p:cNvPr id="9388" name="Google Shape;9388;p62"/>
          <p:cNvSpPr txBox="1">
            <a:spLocks noGrp="1"/>
          </p:cNvSpPr>
          <p:nvPr>
            <p:ph type="subTitle" idx="3"/>
          </p:nvPr>
        </p:nvSpPr>
        <p:spPr>
          <a:xfrm>
            <a:off x="720000" y="2825545"/>
            <a:ext cx="7704000" cy="3384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Earths is the Sun’s mass</a:t>
            </a:r>
            <a:endParaRPr/>
          </a:p>
        </p:txBody>
      </p:sp>
      <p:sp>
        <p:nvSpPr>
          <p:cNvPr id="9389" name="Google Shape;9389;p62"/>
          <p:cNvSpPr txBox="1">
            <a:spLocks noGrp="1"/>
          </p:cNvSpPr>
          <p:nvPr>
            <p:ph type="title" idx="4"/>
          </p:nvPr>
        </p:nvSpPr>
        <p:spPr>
          <a:xfrm>
            <a:off x="720000" y="3419096"/>
            <a:ext cx="7704000" cy="8460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386,000 km</a:t>
            </a:r>
            <a:endParaRPr/>
          </a:p>
        </p:txBody>
      </p:sp>
      <p:sp>
        <p:nvSpPr>
          <p:cNvPr id="9390" name="Google Shape;9390;p62"/>
          <p:cNvSpPr txBox="1">
            <a:spLocks noGrp="1"/>
          </p:cNvSpPr>
          <p:nvPr>
            <p:ph type="subTitle" idx="5"/>
          </p:nvPr>
        </p:nvSpPr>
        <p:spPr>
          <a:xfrm>
            <a:off x="720000" y="4265099"/>
            <a:ext cx="7704000" cy="3384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Is the distance between Earth and the Moon</a:t>
            </a:r>
            <a:endParaRPr/>
          </a:p>
        </p:txBody>
      </p:sp>
      <p:grpSp>
        <p:nvGrpSpPr>
          <p:cNvPr id="9391" name="Google Shape;9391;p62"/>
          <p:cNvGrpSpPr/>
          <p:nvPr/>
        </p:nvGrpSpPr>
        <p:grpSpPr>
          <a:xfrm rot="-900381">
            <a:off x="8626326" y="2186690"/>
            <a:ext cx="1799832" cy="1799878"/>
            <a:chOff x="3704502" y="-818471"/>
            <a:chExt cx="1800013" cy="1800059"/>
          </a:xfrm>
        </p:grpSpPr>
        <p:sp>
          <p:nvSpPr>
            <p:cNvPr id="9392" name="Google Shape;9392;p62"/>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3" name="Google Shape;9393;p62"/>
            <p:cNvGrpSpPr/>
            <p:nvPr/>
          </p:nvGrpSpPr>
          <p:grpSpPr>
            <a:xfrm rot="278">
              <a:off x="3704502" y="-818397"/>
              <a:ext cx="1800013" cy="1799912"/>
              <a:chOff x="-647750" y="2113450"/>
              <a:chExt cx="1456675" cy="1460375"/>
            </a:xfrm>
          </p:grpSpPr>
          <p:sp>
            <p:nvSpPr>
              <p:cNvPr id="9394" name="Google Shape;9394;p62"/>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2"/>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2"/>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2"/>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2"/>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2"/>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2"/>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2"/>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2"/>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2"/>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2"/>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2"/>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2"/>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2"/>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2"/>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2"/>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2"/>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2"/>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2"/>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2"/>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2"/>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2"/>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2"/>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2"/>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2"/>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2"/>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2"/>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2"/>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2"/>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2"/>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2"/>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2"/>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2"/>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2"/>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2"/>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2"/>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2"/>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2"/>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2"/>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2"/>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2"/>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2"/>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2"/>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2"/>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2"/>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2"/>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2"/>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2"/>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2"/>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2"/>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2"/>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5" name="Google Shape;9445;p62"/>
          <p:cNvGrpSpPr/>
          <p:nvPr/>
        </p:nvGrpSpPr>
        <p:grpSpPr>
          <a:xfrm rot="900292">
            <a:off x="-996244" y="-593912"/>
            <a:ext cx="1800006" cy="1800052"/>
            <a:chOff x="3704502" y="-818471"/>
            <a:chExt cx="1800013" cy="1800059"/>
          </a:xfrm>
        </p:grpSpPr>
        <p:sp>
          <p:nvSpPr>
            <p:cNvPr id="9446" name="Google Shape;9446;p62"/>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7" name="Google Shape;9447;p62"/>
            <p:cNvGrpSpPr/>
            <p:nvPr/>
          </p:nvGrpSpPr>
          <p:grpSpPr>
            <a:xfrm rot="278">
              <a:off x="3704502" y="-818397"/>
              <a:ext cx="1800013" cy="1799912"/>
              <a:chOff x="-647750" y="2113450"/>
              <a:chExt cx="1456675" cy="1460375"/>
            </a:xfrm>
          </p:grpSpPr>
          <p:sp>
            <p:nvSpPr>
              <p:cNvPr id="9448" name="Google Shape;9448;p62"/>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2"/>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2"/>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2"/>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2"/>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2"/>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2"/>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2"/>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2"/>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2"/>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2"/>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2"/>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2"/>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2"/>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2"/>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2"/>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2"/>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2"/>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2"/>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2"/>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2"/>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2"/>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2"/>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2"/>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2"/>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2"/>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2"/>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2"/>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2"/>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2"/>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2"/>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2"/>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2"/>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2"/>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2"/>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2"/>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2"/>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2"/>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2"/>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2"/>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2"/>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2"/>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2"/>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2"/>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2"/>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2"/>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2"/>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2"/>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2"/>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2"/>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2"/>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9" name="Google Shape;9499;p62"/>
          <p:cNvGrpSpPr/>
          <p:nvPr/>
        </p:nvGrpSpPr>
        <p:grpSpPr>
          <a:xfrm rot="900292">
            <a:off x="4785860" y="4728664"/>
            <a:ext cx="1799728" cy="1853566"/>
            <a:chOff x="8345411" y="-262678"/>
            <a:chExt cx="1799735" cy="1853574"/>
          </a:xfrm>
        </p:grpSpPr>
        <p:sp>
          <p:nvSpPr>
            <p:cNvPr id="9500" name="Google Shape;9500;p62"/>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1" name="Google Shape;9501;p62"/>
            <p:cNvGrpSpPr/>
            <p:nvPr/>
          </p:nvGrpSpPr>
          <p:grpSpPr>
            <a:xfrm>
              <a:off x="8345411" y="-262212"/>
              <a:ext cx="1799735" cy="1852424"/>
              <a:chOff x="-4083250" y="2098675"/>
              <a:chExt cx="1446500" cy="1489925"/>
            </a:xfrm>
          </p:grpSpPr>
          <p:sp>
            <p:nvSpPr>
              <p:cNvPr id="9502" name="Google Shape;9502;p62"/>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2"/>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2"/>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2"/>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2"/>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2"/>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2"/>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2"/>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2"/>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2"/>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2"/>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2"/>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2"/>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2"/>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2"/>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2"/>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2"/>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2"/>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2"/>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2"/>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2"/>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2"/>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2"/>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2"/>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2"/>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2"/>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2"/>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2"/>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2"/>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2"/>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2"/>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2"/>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2"/>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2"/>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2"/>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2"/>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2"/>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2"/>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2"/>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2"/>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2"/>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2"/>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2"/>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2"/>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2"/>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2"/>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2"/>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2"/>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2"/>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2"/>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2"/>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2"/>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2"/>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2"/>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2"/>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2"/>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2"/>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2"/>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2"/>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2"/>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2"/>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2"/>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2"/>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2"/>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2"/>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2"/>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2"/>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2"/>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2"/>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2"/>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2"/>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2"/>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2"/>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2"/>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2"/>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2"/>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2"/>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2"/>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2"/>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2"/>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2"/>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2"/>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2"/>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2"/>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2"/>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2"/>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2"/>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2"/>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2"/>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2"/>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2"/>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2"/>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2"/>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2"/>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2"/>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2"/>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2"/>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2"/>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2"/>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2"/>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2"/>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2"/>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2"/>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2"/>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2"/>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2"/>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2"/>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2"/>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2"/>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2"/>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2"/>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3" name="Google Shape;9613;p62"/>
          <p:cNvGrpSpPr/>
          <p:nvPr/>
        </p:nvGrpSpPr>
        <p:grpSpPr>
          <a:xfrm rot="-1800044">
            <a:off x="4547948" y="-1365213"/>
            <a:ext cx="1799696" cy="1853533"/>
            <a:chOff x="8345411" y="-262678"/>
            <a:chExt cx="1799735" cy="1853574"/>
          </a:xfrm>
        </p:grpSpPr>
        <p:sp>
          <p:nvSpPr>
            <p:cNvPr id="9614" name="Google Shape;9614;p62"/>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5" name="Google Shape;9615;p62"/>
            <p:cNvGrpSpPr/>
            <p:nvPr/>
          </p:nvGrpSpPr>
          <p:grpSpPr>
            <a:xfrm>
              <a:off x="8345411" y="-262212"/>
              <a:ext cx="1799735" cy="1852424"/>
              <a:chOff x="-4083250" y="2098675"/>
              <a:chExt cx="1446500" cy="1489925"/>
            </a:xfrm>
          </p:grpSpPr>
          <p:sp>
            <p:nvSpPr>
              <p:cNvPr id="9616" name="Google Shape;9616;p62"/>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2"/>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2"/>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2"/>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2"/>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2"/>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2"/>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2"/>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2"/>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2"/>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2"/>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2"/>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2"/>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2"/>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2"/>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2"/>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2"/>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2"/>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2"/>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2"/>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2"/>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2"/>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2"/>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2"/>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2"/>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2"/>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2"/>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2"/>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2"/>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2"/>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2"/>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2"/>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2"/>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2"/>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2"/>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2"/>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2"/>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2"/>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2"/>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2"/>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2"/>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2"/>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2"/>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2"/>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2"/>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2"/>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2"/>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2"/>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2"/>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2"/>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2"/>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2"/>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2"/>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2"/>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2"/>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2"/>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2"/>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2"/>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2"/>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2"/>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2"/>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2"/>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2"/>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2"/>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2"/>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2"/>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2"/>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2"/>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2"/>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2"/>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2"/>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2"/>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2"/>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2"/>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2"/>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2"/>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2"/>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2"/>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2"/>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2"/>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2"/>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2"/>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2"/>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2"/>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2"/>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2"/>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2"/>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2"/>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2"/>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2"/>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2"/>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2"/>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2"/>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2"/>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2"/>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2"/>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2"/>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2"/>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2"/>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2"/>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2"/>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2"/>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2"/>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2"/>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2"/>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2"/>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2"/>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2"/>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2"/>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2"/>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2"/>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730"/>
        <p:cNvGrpSpPr/>
        <p:nvPr/>
      </p:nvGrpSpPr>
      <p:grpSpPr>
        <a:xfrm>
          <a:off x="0" y="0"/>
          <a:ext cx="0" cy="0"/>
          <a:chOff x="0" y="0"/>
          <a:chExt cx="0" cy="0"/>
        </a:xfrm>
      </p:grpSpPr>
      <p:sp>
        <p:nvSpPr>
          <p:cNvPr id="9731" name="Google Shape;9731;p63"/>
          <p:cNvSpPr txBox="1">
            <a:spLocks noGrp="1"/>
          </p:cNvSpPr>
          <p:nvPr>
            <p:ph type="title"/>
          </p:nvPr>
        </p:nvSpPr>
        <p:spPr>
          <a:xfrm>
            <a:off x="2051679" y="1990800"/>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MERCURY</a:t>
            </a:r>
            <a:endParaRPr/>
          </a:p>
        </p:txBody>
      </p:sp>
      <p:sp>
        <p:nvSpPr>
          <p:cNvPr id="9732" name="Google Shape;9732;p63"/>
          <p:cNvSpPr/>
          <p:nvPr/>
        </p:nvSpPr>
        <p:spPr>
          <a:xfrm>
            <a:off x="2119067" y="1551300"/>
            <a:ext cx="2111700" cy="280800"/>
          </a:xfrm>
          <a:prstGeom prst="rect">
            <a:avLst/>
          </a:pr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9733" name="Google Shape;9733;p63"/>
          <p:cNvSpPr/>
          <p:nvPr/>
        </p:nvSpPr>
        <p:spPr>
          <a:xfrm>
            <a:off x="6244636" y="1551300"/>
            <a:ext cx="2111700" cy="280800"/>
          </a:xfrm>
          <a:prstGeom prst="rect">
            <a:avLst/>
          </a:pr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9734" name="Google Shape;9734;p63"/>
          <p:cNvSpPr/>
          <p:nvPr/>
        </p:nvSpPr>
        <p:spPr>
          <a:xfrm>
            <a:off x="2119067" y="3322225"/>
            <a:ext cx="2111700" cy="280800"/>
          </a:xfrm>
          <a:prstGeom prst="rect">
            <a:avLst/>
          </a:pr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9735" name="Google Shape;9735;p63"/>
          <p:cNvSpPr/>
          <p:nvPr/>
        </p:nvSpPr>
        <p:spPr>
          <a:xfrm>
            <a:off x="6244636" y="3322500"/>
            <a:ext cx="2111700" cy="280800"/>
          </a:xfrm>
          <a:prstGeom prst="rect">
            <a:avLst/>
          </a:pr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9736" name="Google Shape;9736;p63"/>
          <p:cNvSpPr txBox="1">
            <a:spLocks noGrp="1"/>
          </p:cNvSpPr>
          <p:nvPr>
            <p:ph type="title" idx="2"/>
          </p:nvPr>
        </p:nvSpPr>
        <p:spPr>
          <a:xfrm>
            <a:off x="720000" y="1476000"/>
            <a:ext cx="1331700" cy="431400"/>
          </a:xfrm>
          <a:prstGeom prst="rect">
            <a:avLst/>
          </a:prstGeom>
        </p:spPr>
        <p:txBody>
          <a:bodyPr spcFirstLastPara="1" wrap="square" lIns="0" tIns="91425" rIns="91425" bIns="91425" anchor="ctr" anchorCtr="0">
            <a:noAutofit/>
          </a:bodyPr>
          <a:lstStyle/>
          <a:p>
            <a:pPr marL="0" lvl="0" indent="0" algn="r" rtl="0">
              <a:spcBef>
                <a:spcPts val="0"/>
              </a:spcBef>
              <a:spcAft>
                <a:spcPts val="0"/>
              </a:spcAft>
              <a:buNone/>
            </a:pPr>
            <a:r>
              <a:rPr lang="en"/>
              <a:t>20%</a:t>
            </a:r>
            <a:endParaRPr/>
          </a:p>
        </p:txBody>
      </p:sp>
      <p:sp>
        <p:nvSpPr>
          <p:cNvPr id="9737" name="Google Shape;9737;p63"/>
          <p:cNvSpPr txBox="1">
            <a:spLocks noGrp="1"/>
          </p:cNvSpPr>
          <p:nvPr>
            <p:ph type="subTitle" idx="1"/>
          </p:nvPr>
        </p:nvSpPr>
        <p:spPr>
          <a:xfrm>
            <a:off x="2051679" y="23292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Mercury is the closest planet to the Sun</a:t>
            </a:r>
            <a:endParaRPr/>
          </a:p>
        </p:txBody>
      </p:sp>
      <p:sp>
        <p:nvSpPr>
          <p:cNvPr id="9738" name="Google Shape;9738;p63"/>
          <p:cNvSpPr txBox="1">
            <a:spLocks noGrp="1"/>
          </p:cNvSpPr>
          <p:nvPr>
            <p:ph type="title" idx="3"/>
          </p:nvPr>
        </p:nvSpPr>
        <p:spPr>
          <a:xfrm>
            <a:off x="6177609" y="1990800"/>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MARS</a:t>
            </a:r>
            <a:endParaRPr/>
          </a:p>
        </p:txBody>
      </p:sp>
      <p:sp>
        <p:nvSpPr>
          <p:cNvPr id="9739" name="Google Shape;9739;p63"/>
          <p:cNvSpPr txBox="1">
            <a:spLocks noGrp="1"/>
          </p:cNvSpPr>
          <p:nvPr>
            <p:ph type="title" idx="4"/>
          </p:nvPr>
        </p:nvSpPr>
        <p:spPr>
          <a:xfrm>
            <a:off x="4845600" y="1476000"/>
            <a:ext cx="1331700" cy="431400"/>
          </a:xfrm>
          <a:prstGeom prst="rect">
            <a:avLst/>
          </a:prstGeom>
        </p:spPr>
        <p:txBody>
          <a:bodyPr spcFirstLastPara="1" wrap="square" lIns="0" tIns="91425" rIns="91425" bIns="91425" anchor="ctr" anchorCtr="0">
            <a:noAutofit/>
          </a:bodyPr>
          <a:lstStyle/>
          <a:p>
            <a:pPr marL="0" lvl="0" indent="0" algn="r" rtl="0">
              <a:spcBef>
                <a:spcPts val="0"/>
              </a:spcBef>
              <a:spcAft>
                <a:spcPts val="0"/>
              </a:spcAft>
              <a:buNone/>
            </a:pPr>
            <a:r>
              <a:rPr lang="en"/>
              <a:t>80%</a:t>
            </a:r>
            <a:endParaRPr/>
          </a:p>
        </p:txBody>
      </p:sp>
      <p:sp>
        <p:nvSpPr>
          <p:cNvPr id="9740" name="Google Shape;9740;p63"/>
          <p:cNvSpPr txBox="1">
            <a:spLocks noGrp="1"/>
          </p:cNvSpPr>
          <p:nvPr>
            <p:ph type="subTitle" idx="5"/>
          </p:nvPr>
        </p:nvSpPr>
        <p:spPr>
          <a:xfrm>
            <a:off x="6177609" y="23292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9741" name="Google Shape;9741;p63"/>
          <p:cNvSpPr txBox="1">
            <a:spLocks noGrp="1"/>
          </p:cNvSpPr>
          <p:nvPr>
            <p:ph type="title" idx="6"/>
          </p:nvPr>
        </p:nvSpPr>
        <p:spPr>
          <a:xfrm>
            <a:off x="2051679" y="3761100"/>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SATURN</a:t>
            </a:r>
            <a:endParaRPr/>
          </a:p>
        </p:txBody>
      </p:sp>
      <p:sp>
        <p:nvSpPr>
          <p:cNvPr id="9742" name="Google Shape;9742;p63"/>
          <p:cNvSpPr txBox="1">
            <a:spLocks noGrp="1"/>
          </p:cNvSpPr>
          <p:nvPr>
            <p:ph type="title" idx="7"/>
          </p:nvPr>
        </p:nvSpPr>
        <p:spPr>
          <a:xfrm>
            <a:off x="720000" y="3246925"/>
            <a:ext cx="1331700" cy="431400"/>
          </a:xfrm>
          <a:prstGeom prst="rect">
            <a:avLst/>
          </a:prstGeom>
        </p:spPr>
        <p:txBody>
          <a:bodyPr spcFirstLastPara="1" wrap="square" lIns="0" tIns="91425" rIns="90000" bIns="91425" anchor="ctr" anchorCtr="0">
            <a:noAutofit/>
          </a:bodyPr>
          <a:lstStyle/>
          <a:p>
            <a:pPr marL="0" lvl="0" indent="0" algn="r" rtl="0">
              <a:spcBef>
                <a:spcPts val="0"/>
              </a:spcBef>
              <a:spcAft>
                <a:spcPts val="0"/>
              </a:spcAft>
              <a:buNone/>
            </a:pPr>
            <a:r>
              <a:rPr lang="en"/>
              <a:t>55%</a:t>
            </a:r>
            <a:endParaRPr/>
          </a:p>
        </p:txBody>
      </p:sp>
      <p:sp>
        <p:nvSpPr>
          <p:cNvPr id="9743" name="Google Shape;9743;p63"/>
          <p:cNvSpPr txBox="1">
            <a:spLocks noGrp="1"/>
          </p:cNvSpPr>
          <p:nvPr>
            <p:ph type="subTitle" idx="8"/>
          </p:nvPr>
        </p:nvSpPr>
        <p:spPr>
          <a:xfrm>
            <a:off x="2051679" y="40995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9744" name="Google Shape;9744;p63"/>
          <p:cNvSpPr txBox="1">
            <a:spLocks noGrp="1"/>
          </p:cNvSpPr>
          <p:nvPr>
            <p:ph type="title" idx="9"/>
          </p:nvPr>
        </p:nvSpPr>
        <p:spPr>
          <a:xfrm>
            <a:off x="6177609" y="3761100"/>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NEPTUNE</a:t>
            </a:r>
            <a:endParaRPr/>
          </a:p>
        </p:txBody>
      </p:sp>
      <p:sp>
        <p:nvSpPr>
          <p:cNvPr id="9745" name="Google Shape;9745;p63"/>
          <p:cNvSpPr txBox="1">
            <a:spLocks noGrp="1"/>
          </p:cNvSpPr>
          <p:nvPr>
            <p:ph type="title" idx="13"/>
          </p:nvPr>
        </p:nvSpPr>
        <p:spPr>
          <a:xfrm>
            <a:off x="4845600" y="3247200"/>
            <a:ext cx="1331700" cy="431400"/>
          </a:xfrm>
          <a:prstGeom prst="rect">
            <a:avLst/>
          </a:prstGeom>
        </p:spPr>
        <p:txBody>
          <a:bodyPr spcFirstLastPara="1" wrap="square" lIns="0" tIns="91425" rIns="91425" bIns="91425" anchor="ctr" anchorCtr="0">
            <a:noAutofit/>
          </a:bodyPr>
          <a:lstStyle/>
          <a:p>
            <a:pPr marL="0" lvl="0" indent="0" algn="r" rtl="0">
              <a:spcBef>
                <a:spcPts val="0"/>
              </a:spcBef>
              <a:spcAft>
                <a:spcPts val="0"/>
              </a:spcAft>
              <a:buNone/>
            </a:pPr>
            <a:r>
              <a:rPr lang="en"/>
              <a:t>100%</a:t>
            </a:r>
            <a:endParaRPr/>
          </a:p>
        </p:txBody>
      </p:sp>
      <p:sp>
        <p:nvSpPr>
          <p:cNvPr id="9746" name="Google Shape;9746;p63"/>
          <p:cNvSpPr txBox="1">
            <a:spLocks noGrp="1"/>
          </p:cNvSpPr>
          <p:nvPr>
            <p:ph type="subTitle" idx="14"/>
          </p:nvPr>
        </p:nvSpPr>
        <p:spPr>
          <a:xfrm>
            <a:off x="6177609" y="40995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9747" name="Google Shape;9747;p63"/>
          <p:cNvSpPr txBox="1">
            <a:spLocks noGrp="1"/>
          </p:cNvSpPr>
          <p:nvPr>
            <p:ph type="title" idx="15"/>
          </p:nvPr>
        </p:nvSpPr>
        <p:spPr>
          <a:xfrm>
            <a:off x="720000" y="540000"/>
            <a:ext cx="77040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EVALUATING THE IMPACT</a:t>
            </a:r>
            <a:endParaRPr/>
          </a:p>
        </p:txBody>
      </p:sp>
      <p:sp>
        <p:nvSpPr>
          <p:cNvPr id="9748" name="Google Shape;9748;p63"/>
          <p:cNvSpPr/>
          <p:nvPr/>
        </p:nvSpPr>
        <p:spPr>
          <a:xfrm>
            <a:off x="6244706" y="1551300"/>
            <a:ext cx="1689300" cy="280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9749" name="Google Shape;9749;p63"/>
          <p:cNvSpPr/>
          <p:nvPr/>
        </p:nvSpPr>
        <p:spPr>
          <a:xfrm>
            <a:off x="6244706" y="3322500"/>
            <a:ext cx="2111700" cy="280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9750" name="Google Shape;9750;p63"/>
          <p:cNvSpPr/>
          <p:nvPr/>
        </p:nvSpPr>
        <p:spPr>
          <a:xfrm>
            <a:off x="2127279" y="1551300"/>
            <a:ext cx="473700" cy="280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sp>
        <p:nvSpPr>
          <p:cNvPr id="9751" name="Google Shape;9751;p63"/>
          <p:cNvSpPr/>
          <p:nvPr/>
        </p:nvSpPr>
        <p:spPr>
          <a:xfrm>
            <a:off x="2119071" y="3322500"/>
            <a:ext cx="1161600" cy="2808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000000"/>
              </a:solidFill>
            </a:endParaRPr>
          </a:p>
        </p:txBody>
      </p:sp>
      <p:grpSp>
        <p:nvGrpSpPr>
          <p:cNvPr id="9752" name="Google Shape;9752;p63"/>
          <p:cNvGrpSpPr/>
          <p:nvPr/>
        </p:nvGrpSpPr>
        <p:grpSpPr>
          <a:xfrm rot="-1800044">
            <a:off x="5346573" y="-1253190"/>
            <a:ext cx="1799974" cy="1799877"/>
            <a:chOff x="5379147" y="4397803"/>
            <a:chExt cx="1800013" cy="1799916"/>
          </a:xfrm>
        </p:grpSpPr>
        <p:sp>
          <p:nvSpPr>
            <p:cNvPr id="9753" name="Google Shape;9753;p63"/>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4" name="Google Shape;9754;p63"/>
            <p:cNvGrpSpPr/>
            <p:nvPr/>
          </p:nvGrpSpPr>
          <p:grpSpPr>
            <a:xfrm>
              <a:off x="5379147" y="4397808"/>
              <a:ext cx="1800013" cy="1799912"/>
              <a:chOff x="-647750" y="2113450"/>
              <a:chExt cx="1456675" cy="1460375"/>
            </a:xfrm>
          </p:grpSpPr>
          <p:sp>
            <p:nvSpPr>
              <p:cNvPr id="9755" name="Google Shape;9755;p63"/>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3"/>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3"/>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3"/>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3"/>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3"/>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3"/>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3"/>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3"/>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3"/>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3"/>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3"/>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06" name="Google Shape;9806;p63"/>
          <p:cNvGrpSpPr/>
          <p:nvPr/>
        </p:nvGrpSpPr>
        <p:grpSpPr>
          <a:xfrm rot="900292">
            <a:off x="-1224744" y="-272837"/>
            <a:ext cx="1800006" cy="1800052"/>
            <a:chOff x="3704502" y="-818471"/>
            <a:chExt cx="1800013" cy="1800059"/>
          </a:xfrm>
        </p:grpSpPr>
        <p:sp>
          <p:nvSpPr>
            <p:cNvPr id="9807" name="Google Shape;9807;p63"/>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8" name="Google Shape;9808;p63"/>
            <p:cNvGrpSpPr/>
            <p:nvPr/>
          </p:nvGrpSpPr>
          <p:grpSpPr>
            <a:xfrm rot="278">
              <a:off x="3704502" y="-818397"/>
              <a:ext cx="1800013" cy="1799912"/>
              <a:chOff x="-647750" y="2113450"/>
              <a:chExt cx="1456675" cy="1460375"/>
            </a:xfrm>
          </p:grpSpPr>
          <p:sp>
            <p:nvSpPr>
              <p:cNvPr id="9809" name="Google Shape;9809;p63"/>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3"/>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3"/>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3"/>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3"/>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3"/>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3"/>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3"/>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3"/>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3"/>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3"/>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3"/>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3"/>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3"/>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3"/>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3"/>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3"/>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0" name="Google Shape;9860;p63"/>
          <p:cNvGrpSpPr/>
          <p:nvPr/>
        </p:nvGrpSpPr>
        <p:grpSpPr>
          <a:xfrm rot="900292">
            <a:off x="8124648" y="4441426"/>
            <a:ext cx="1799728" cy="1853566"/>
            <a:chOff x="8345411" y="-262678"/>
            <a:chExt cx="1799735" cy="1853574"/>
          </a:xfrm>
        </p:grpSpPr>
        <p:sp>
          <p:nvSpPr>
            <p:cNvPr id="9861" name="Google Shape;9861;p63"/>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2" name="Google Shape;9862;p63"/>
            <p:cNvGrpSpPr/>
            <p:nvPr/>
          </p:nvGrpSpPr>
          <p:grpSpPr>
            <a:xfrm>
              <a:off x="8345411" y="-262212"/>
              <a:ext cx="1799735" cy="1852424"/>
              <a:chOff x="-4083250" y="2098675"/>
              <a:chExt cx="1446500" cy="1489925"/>
            </a:xfrm>
          </p:grpSpPr>
          <p:sp>
            <p:nvSpPr>
              <p:cNvPr id="9863" name="Google Shape;9863;p63"/>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3"/>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3"/>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3"/>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3"/>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3"/>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3"/>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3"/>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3"/>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3"/>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3"/>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3"/>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3"/>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3"/>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3"/>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3"/>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3"/>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3"/>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3"/>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3"/>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977"/>
        <p:cNvGrpSpPr/>
        <p:nvPr/>
      </p:nvGrpSpPr>
      <p:grpSpPr>
        <a:xfrm>
          <a:off x="0" y="0"/>
          <a:ext cx="0" cy="0"/>
          <a:chOff x="0" y="0"/>
          <a:chExt cx="0" cy="0"/>
        </a:xfrm>
      </p:grpSpPr>
      <p:sp>
        <p:nvSpPr>
          <p:cNvPr id="9978" name="Google Shape;9978;p64"/>
          <p:cNvSpPr txBox="1">
            <a:spLocks noGrp="1"/>
          </p:cNvSpPr>
          <p:nvPr>
            <p:ph type="subTitle" idx="3"/>
          </p:nvPr>
        </p:nvSpPr>
        <p:spPr>
          <a:xfrm>
            <a:off x="1363800" y="2798550"/>
            <a:ext cx="2887200" cy="10152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Jupiter is a gas giant and the biggest planet in the Solar System. It's the fourth-brightest object in the night sky</a:t>
            </a:r>
            <a:endParaRPr/>
          </a:p>
        </p:txBody>
      </p:sp>
      <p:sp>
        <p:nvSpPr>
          <p:cNvPr id="9979" name="Google Shape;9979;p64"/>
          <p:cNvSpPr txBox="1">
            <a:spLocks noGrp="1"/>
          </p:cNvSpPr>
          <p:nvPr>
            <p:ph type="subTitle" idx="1"/>
          </p:nvPr>
        </p:nvSpPr>
        <p:spPr>
          <a:xfrm>
            <a:off x="1363800" y="2460150"/>
            <a:ext cx="28872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JUPITER</a:t>
            </a:r>
            <a:endParaRPr/>
          </a:p>
        </p:txBody>
      </p:sp>
      <p:sp>
        <p:nvSpPr>
          <p:cNvPr id="9980" name="Google Shape;9980;p64"/>
          <p:cNvSpPr txBox="1">
            <a:spLocks noGrp="1"/>
          </p:cNvSpPr>
          <p:nvPr>
            <p:ph type="subTitle" idx="2"/>
          </p:nvPr>
        </p:nvSpPr>
        <p:spPr>
          <a:xfrm>
            <a:off x="4893000" y="2458800"/>
            <a:ext cx="28872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VENUS</a:t>
            </a:r>
            <a:endParaRPr/>
          </a:p>
        </p:txBody>
      </p:sp>
      <p:sp>
        <p:nvSpPr>
          <p:cNvPr id="9981" name="Google Shape;9981;p64"/>
          <p:cNvSpPr txBox="1">
            <a:spLocks noGrp="1"/>
          </p:cNvSpPr>
          <p:nvPr>
            <p:ph type="subTitle" idx="4"/>
          </p:nvPr>
        </p:nvSpPr>
        <p:spPr>
          <a:xfrm>
            <a:off x="4893000" y="2797200"/>
            <a:ext cx="2887200" cy="10152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a:t>
            </a:r>
            <a:endParaRPr/>
          </a:p>
        </p:txBody>
      </p:sp>
      <p:sp>
        <p:nvSpPr>
          <p:cNvPr id="9982" name="Google Shape;9982;p64"/>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EFFECTIVE DATA USE</a:t>
            </a:r>
            <a:endParaRPr/>
          </a:p>
        </p:txBody>
      </p:sp>
      <p:grpSp>
        <p:nvGrpSpPr>
          <p:cNvPr id="9983" name="Google Shape;9983;p64"/>
          <p:cNvGrpSpPr/>
          <p:nvPr/>
        </p:nvGrpSpPr>
        <p:grpSpPr>
          <a:xfrm>
            <a:off x="6119976" y="1945391"/>
            <a:ext cx="433248" cy="433609"/>
            <a:chOff x="4492850" y="3400200"/>
            <a:chExt cx="451300" cy="451300"/>
          </a:xfrm>
        </p:grpSpPr>
        <p:sp>
          <p:nvSpPr>
            <p:cNvPr id="9984" name="Google Shape;9984;p64"/>
            <p:cNvSpPr/>
            <p:nvPr/>
          </p:nvSpPr>
          <p:spPr>
            <a:xfrm>
              <a:off x="4492850" y="3400200"/>
              <a:ext cx="315925" cy="106125"/>
            </a:xfrm>
            <a:custGeom>
              <a:avLst/>
              <a:gdLst/>
              <a:ahLst/>
              <a:cxnLst/>
              <a:rect l="l" t="t" r="r" b="b"/>
              <a:pathLst>
                <a:path w="12637" h="4245" extrusionOk="0">
                  <a:moveTo>
                    <a:pt x="3167" y="1647"/>
                  </a:moveTo>
                  <a:lnTo>
                    <a:pt x="3167" y="2661"/>
                  </a:lnTo>
                  <a:lnTo>
                    <a:pt x="2091" y="2661"/>
                  </a:lnTo>
                  <a:lnTo>
                    <a:pt x="2091" y="1647"/>
                  </a:lnTo>
                  <a:close/>
                  <a:moveTo>
                    <a:pt x="5289" y="1647"/>
                  </a:moveTo>
                  <a:lnTo>
                    <a:pt x="5289" y="2661"/>
                  </a:lnTo>
                  <a:lnTo>
                    <a:pt x="4244" y="2661"/>
                  </a:lnTo>
                  <a:lnTo>
                    <a:pt x="4244" y="1647"/>
                  </a:lnTo>
                  <a:close/>
                  <a:moveTo>
                    <a:pt x="7443" y="1647"/>
                  </a:moveTo>
                  <a:lnTo>
                    <a:pt x="7443" y="2661"/>
                  </a:lnTo>
                  <a:lnTo>
                    <a:pt x="6366" y="2661"/>
                  </a:lnTo>
                  <a:lnTo>
                    <a:pt x="6366" y="1647"/>
                  </a:lnTo>
                  <a:close/>
                  <a:moveTo>
                    <a:pt x="1" y="1"/>
                  </a:moveTo>
                  <a:lnTo>
                    <a:pt x="1" y="4244"/>
                  </a:lnTo>
                  <a:lnTo>
                    <a:pt x="9976" y="4244"/>
                  </a:lnTo>
                  <a:lnTo>
                    <a:pt x="1263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4"/>
            <p:cNvSpPr/>
            <p:nvPr/>
          </p:nvSpPr>
          <p:spPr>
            <a:xfrm>
              <a:off x="4773925" y="3400200"/>
              <a:ext cx="170225" cy="106900"/>
            </a:xfrm>
            <a:custGeom>
              <a:avLst/>
              <a:gdLst/>
              <a:ahLst/>
              <a:cxnLst/>
              <a:rect l="l" t="t" r="r" b="b"/>
              <a:pathLst>
                <a:path w="6809" h="4276" extrusionOk="0">
                  <a:moveTo>
                    <a:pt x="2660" y="1"/>
                  </a:moveTo>
                  <a:lnTo>
                    <a:pt x="0" y="4276"/>
                  </a:lnTo>
                  <a:lnTo>
                    <a:pt x="6809" y="4276"/>
                  </a:lnTo>
                  <a:lnTo>
                    <a:pt x="680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4"/>
            <p:cNvSpPr/>
            <p:nvPr/>
          </p:nvSpPr>
          <p:spPr>
            <a:xfrm>
              <a:off x="4838050" y="3613175"/>
              <a:ext cx="26950" cy="145700"/>
            </a:xfrm>
            <a:custGeom>
              <a:avLst/>
              <a:gdLst/>
              <a:ahLst/>
              <a:cxnLst/>
              <a:rect l="l" t="t" r="r" b="b"/>
              <a:pathLst>
                <a:path w="1078" h="5828" extrusionOk="0">
                  <a:moveTo>
                    <a:pt x="0" y="0"/>
                  </a:moveTo>
                  <a:lnTo>
                    <a:pt x="0" y="5828"/>
                  </a:lnTo>
                  <a:lnTo>
                    <a:pt x="1077" y="5828"/>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4"/>
            <p:cNvSpPr/>
            <p:nvPr/>
          </p:nvSpPr>
          <p:spPr>
            <a:xfrm>
              <a:off x="4492850" y="3533200"/>
              <a:ext cx="451300" cy="318300"/>
            </a:xfrm>
            <a:custGeom>
              <a:avLst/>
              <a:gdLst/>
              <a:ahLst/>
              <a:cxnLst/>
              <a:rect l="l" t="t" r="r" b="b"/>
              <a:pathLst>
                <a:path w="18052" h="12732" extrusionOk="0">
                  <a:moveTo>
                    <a:pt x="15898" y="2123"/>
                  </a:moveTo>
                  <a:lnTo>
                    <a:pt x="15898" y="10103"/>
                  </a:lnTo>
                  <a:lnTo>
                    <a:pt x="10610" y="10103"/>
                  </a:lnTo>
                  <a:lnTo>
                    <a:pt x="10610" y="3706"/>
                  </a:lnTo>
                  <a:lnTo>
                    <a:pt x="12732" y="3706"/>
                  </a:lnTo>
                  <a:lnTo>
                    <a:pt x="12732" y="2123"/>
                  </a:lnTo>
                  <a:close/>
                  <a:moveTo>
                    <a:pt x="5859" y="2693"/>
                  </a:moveTo>
                  <a:cubicBezTo>
                    <a:pt x="7918" y="2693"/>
                    <a:pt x="9565" y="4340"/>
                    <a:pt x="9565" y="6398"/>
                  </a:cubicBezTo>
                  <a:cubicBezTo>
                    <a:pt x="9565" y="8456"/>
                    <a:pt x="7918" y="10135"/>
                    <a:pt x="5859" y="10135"/>
                  </a:cubicBezTo>
                  <a:cubicBezTo>
                    <a:pt x="3801" y="10135"/>
                    <a:pt x="2122" y="8456"/>
                    <a:pt x="2122" y="6398"/>
                  </a:cubicBezTo>
                  <a:cubicBezTo>
                    <a:pt x="2122" y="4340"/>
                    <a:pt x="3801" y="2693"/>
                    <a:pt x="5859" y="2693"/>
                  </a:cubicBezTo>
                  <a:close/>
                  <a:moveTo>
                    <a:pt x="1" y="1"/>
                  </a:moveTo>
                  <a:lnTo>
                    <a:pt x="1" y="12732"/>
                  </a:lnTo>
                  <a:lnTo>
                    <a:pt x="18052" y="12732"/>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4"/>
            <p:cNvSpPr/>
            <p:nvPr/>
          </p:nvSpPr>
          <p:spPr>
            <a:xfrm>
              <a:off x="4652000" y="3628225"/>
              <a:ext cx="51475" cy="51475"/>
            </a:xfrm>
            <a:custGeom>
              <a:avLst/>
              <a:gdLst/>
              <a:ahLst/>
              <a:cxnLst/>
              <a:rect l="l" t="t" r="r" b="b"/>
              <a:pathLst>
                <a:path w="2059" h="2059" extrusionOk="0">
                  <a:moveTo>
                    <a:pt x="0" y="0"/>
                  </a:moveTo>
                  <a:lnTo>
                    <a:pt x="0" y="2059"/>
                  </a:lnTo>
                  <a:lnTo>
                    <a:pt x="2059" y="2059"/>
                  </a:lnTo>
                  <a:cubicBezTo>
                    <a:pt x="1869" y="1014"/>
                    <a:pt x="1045" y="190"/>
                    <a:pt x="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4"/>
            <p:cNvSpPr/>
            <p:nvPr/>
          </p:nvSpPr>
          <p:spPr>
            <a:xfrm>
              <a:off x="4572025" y="3627425"/>
              <a:ext cx="132250" cy="131450"/>
            </a:xfrm>
            <a:custGeom>
              <a:avLst/>
              <a:gdLst/>
              <a:ahLst/>
              <a:cxnLst/>
              <a:rect l="l" t="t" r="r" b="b"/>
              <a:pathLst>
                <a:path w="5290" h="5258" extrusionOk="0">
                  <a:moveTo>
                    <a:pt x="2186" y="1"/>
                  </a:moveTo>
                  <a:cubicBezTo>
                    <a:pt x="951" y="222"/>
                    <a:pt x="32" y="1299"/>
                    <a:pt x="32" y="2597"/>
                  </a:cubicBezTo>
                  <a:cubicBezTo>
                    <a:pt x="0" y="4054"/>
                    <a:pt x="1236" y="5258"/>
                    <a:pt x="2692" y="5258"/>
                  </a:cubicBezTo>
                  <a:cubicBezTo>
                    <a:pt x="3959" y="5258"/>
                    <a:pt x="5036" y="4339"/>
                    <a:pt x="5289" y="3104"/>
                  </a:cubicBezTo>
                  <a:lnTo>
                    <a:pt x="2186" y="3104"/>
                  </a:lnTo>
                  <a:lnTo>
                    <a:pt x="218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4"/>
            <p:cNvSpPr/>
            <p:nvPr/>
          </p:nvSpPr>
          <p:spPr>
            <a:xfrm>
              <a:off x="4784200" y="3652750"/>
              <a:ext cx="26950" cy="106125"/>
            </a:xfrm>
            <a:custGeom>
              <a:avLst/>
              <a:gdLst/>
              <a:ahLst/>
              <a:cxnLst/>
              <a:rect l="l" t="t" r="r" b="b"/>
              <a:pathLst>
                <a:path w="1078" h="4245" extrusionOk="0">
                  <a:moveTo>
                    <a:pt x="1" y="1"/>
                  </a:moveTo>
                  <a:lnTo>
                    <a:pt x="1" y="4245"/>
                  </a:lnTo>
                  <a:lnTo>
                    <a:pt x="1078" y="4245"/>
                  </a:lnTo>
                  <a:lnTo>
                    <a:pt x="107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1" name="Google Shape;9991;p64"/>
          <p:cNvSpPr/>
          <p:nvPr/>
        </p:nvSpPr>
        <p:spPr>
          <a:xfrm>
            <a:off x="2590776" y="1946904"/>
            <a:ext cx="433248" cy="432096"/>
          </a:xfrm>
          <a:custGeom>
            <a:avLst/>
            <a:gdLst/>
            <a:ahLst/>
            <a:cxnLst/>
            <a:rect l="l" t="t" r="r" b="b"/>
            <a:pathLst>
              <a:path w="18052" h="17989" extrusionOk="0">
                <a:moveTo>
                  <a:pt x="3167" y="2091"/>
                </a:moveTo>
                <a:lnTo>
                  <a:pt x="3167" y="3136"/>
                </a:lnTo>
                <a:lnTo>
                  <a:pt x="2090" y="3136"/>
                </a:lnTo>
                <a:lnTo>
                  <a:pt x="2090" y="2091"/>
                </a:lnTo>
                <a:close/>
                <a:moveTo>
                  <a:pt x="15898" y="2091"/>
                </a:moveTo>
                <a:lnTo>
                  <a:pt x="15898" y="3136"/>
                </a:lnTo>
                <a:lnTo>
                  <a:pt x="14821" y="3136"/>
                </a:lnTo>
                <a:lnTo>
                  <a:pt x="14821" y="2091"/>
                </a:lnTo>
                <a:close/>
                <a:moveTo>
                  <a:pt x="9533" y="8456"/>
                </a:moveTo>
                <a:lnTo>
                  <a:pt x="9533" y="9533"/>
                </a:lnTo>
                <a:lnTo>
                  <a:pt x="8456" y="9533"/>
                </a:lnTo>
                <a:lnTo>
                  <a:pt x="8456" y="8456"/>
                </a:lnTo>
                <a:close/>
                <a:moveTo>
                  <a:pt x="3167" y="14822"/>
                </a:moveTo>
                <a:lnTo>
                  <a:pt x="3167" y="15898"/>
                </a:lnTo>
                <a:lnTo>
                  <a:pt x="2090" y="15898"/>
                </a:lnTo>
                <a:lnTo>
                  <a:pt x="2090" y="14822"/>
                </a:lnTo>
                <a:close/>
                <a:moveTo>
                  <a:pt x="15867" y="14822"/>
                </a:moveTo>
                <a:lnTo>
                  <a:pt x="15867" y="15898"/>
                </a:lnTo>
                <a:lnTo>
                  <a:pt x="14790" y="15898"/>
                </a:lnTo>
                <a:lnTo>
                  <a:pt x="14790" y="14822"/>
                </a:lnTo>
                <a:close/>
                <a:moveTo>
                  <a:pt x="12700" y="0"/>
                </a:moveTo>
                <a:lnTo>
                  <a:pt x="12700" y="2122"/>
                </a:lnTo>
                <a:lnTo>
                  <a:pt x="8456" y="2122"/>
                </a:lnTo>
                <a:lnTo>
                  <a:pt x="8456" y="5891"/>
                </a:lnTo>
                <a:cubicBezTo>
                  <a:pt x="7126" y="6113"/>
                  <a:pt x="6081" y="7158"/>
                  <a:pt x="5859" y="8488"/>
                </a:cubicBezTo>
                <a:lnTo>
                  <a:pt x="3167" y="8488"/>
                </a:lnTo>
                <a:lnTo>
                  <a:pt x="3167" y="5321"/>
                </a:lnTo>
                <a:lnTo>
                  <a:pt x="5289" y="5321"/>
                </a:lnTo>
                <a:lnTo>
                  <a:pt x="5289" y="32"/>
                </a:lnTo>
                <a:lnTo>
                  <a:pt x="0" y="32"/>
                </a:lnTo>
                <a:lnTo>
                  <a:pt x="0" y="5289"/>
                </a:lnTo>
                <a:lnTo>
                  <a:pt x="2122" y="5289"/>
                </a:lnTo>
                <a:lnTo>
                  <a:pt x="2122" y="9533"/>
                </a:lnTo>
                <a:lnTo>
                  <a:pt x="5891" y="9533"/>
                </a:lnTo>
                <a:cubicBezTo>
                  <a:pt x="6112" y="10863"/>
                  <a:pt x="7158" y="11908"/>
                  <a:pt x="8488" y="12130"/>
                </a:cubicBezTo>
                <a:lnTo>
                  <a:pt x="8488" y="14822"/>
                </a:lnTo>
                <a:lnTo>
                  <a:pt x="5321" y="14822"/>
                </a:lnTo>
                <a:lnTo>
                  <a:pt x="5321" y="12700"/>
                </a:lnTo>
                <a:lnTo>
                  <a:pt x="32" y="12700"/>
                </a:lnTo>
                <a:lnTo>
                  <a:pt x="32" y="17988"/>
                </a:lnTo>
                <a:lnTo>
                  <a:pt x="5321" y="17988"/>
                </a:lnTo>
                <a:lnTo>
                  <a:pt x="5321" y="15867"/>
                </a:lnTo>
                <a:lnTo>
                  <a:pt x="9564" y="15867"/>
                </a:lnTo>
                <a:lnTo>
                  <a:pt x="9564" y="12098"/>
                </a:lnTo>
                <a:cubicBezTo>
                  <a:pt x="10926" y="11876"/>
                  <a:pt x="11940" y="10831"/>
                  <a:pt x="12161" y="9501"/>
                </a:cubicBezTo>
                <a:lnTo>
                  <a:pt x="14885" y="9501"/>
                </a:lnTo>
                <a:lnTo>
                  <a:pt x="14885" y="12668"/>
                </a:lnTo>
                <a:lnTo>
                  <a:pt x="12731" y="12668"/>
                </a:lnTo>
                <a:lnTo>
                  <a:pt x="12731" y="17957"/>
                </a:lnTo>
                <a:lnTo>
                  <a:pt x="18052" y="17957"/>
                </a:lnTo>
                <a:lnTo>
                  <a:pt x="18052" y="12668"/>
                </a:lnTo>
                <a:lnTo>
                  <a:pt x="15898" y="12668"/>
                </a:lnTo>
                <a:lnTo>
                  <a:pt x="15898" y="8456"/>
                </a:lnTo>
                <a:lnTo>
                  <a:pt x="12130" y="8456"/>
                </a:lnTo>
                <a:cubicBezTo>
                  <a:pt x="11908" y="7126"/>
                  <a:pt x="10863" y="6081"/>
                  <a:pt x="9533" y="5859"/>
                </a:cubicBezTo>
                <a:lnTo>
                  <a:pt x="9533" y="3136"/>
                </a:lnTo>
                <a:lnTo>
                  <a:pt x="12700" y="3136"/>
                </a:lnTo>
                <a:lnTo>
                  <a:pt x="12700" y="5289"/>
                </a:lnTo>
                <a:lnTo>
                  <a:pt x="17988" y="5289"/>
                </a:lnTo>
                <a:lnTo>
                  <a:pt x="1798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2" name="Google Shape;9992;p64"/>
          <p:cNvGrpSpPr/>
          <p:nvPr/>
        </p:nvGrpSpPr>
        <p:grpSpPr>
          <a:xfrm rot="-1800044">
            <a:off x="-1211402" y="1918235"/>
            <a:ext cx="1799974" cy="1799877"/>
            <a:chOff x="5379147" y="4397803"/>
            <a:chExt cx="1800013" cy="1799916"/>
          </a:xfrm>
        </p:grpSpPr>
        <p:sp>
          <p:nvSpPr>
            <p:cNvPr id="9993" name="Google Shape;9993;p64"/>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4" name="Google Shape;9994;p64"/>
            <p:cNvGrpSpPr/>
            <p:nvPr/>
          </p:nvGrpSpPr>
          <p:grpSpPr>
            <a:xfrm>
              <a:off x="5379147" y="4397808"/>
              <a:ext cx="1800013" cy="1799912"/>
              <a:chOff x="-647750" y="2113450"/>
              <a:chExt cx="1456675" cy="1460375"/>
            </a:xfrm>
          </p:grpSpPr>
          <p:sp>
            <p:nvSpPr>
              <p:cNvPr id="9995" name="Google Shape;9995;p64"/>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4"/>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4"/>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4"/>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4"/>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4"/>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4"/>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4"/>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4"/>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4"/>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4"/>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4"/>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4"/>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4"/>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4"/>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4"/>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4"/>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4"/>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4"/>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4"/>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4"/>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4"/>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4"/>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4"/>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4"/>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4"/>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4"/>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4"/>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4"/>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4"/>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4"/>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4"/>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4"/>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4"/>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4"/>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4"/>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4"/>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4"/>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4"/>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4"/>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4"/>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4"/>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4"/>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4"/>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4"/>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4"/>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4"/>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4"/>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4"/>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4"/>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4"/>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6" name="Google Shape;10046;p64"/>
          <p:cNvGrpSpPr/>
          <p:nvPr/>
        </p:nvGrpSpPr>
        <p:grpSpPr>
          <a:xfrm rot="900292">
            <a:off x="8190731" y="-730037"/>
            <a:ext cx="1800006" cy="1800052"/>
            <a:chOff x="3704502" y="-818471"/>
            <a:chExt cx="1800013" cy="1800059"/>
          </a:xfrm>
        </p:grpSpPr>
        <p:sp>
          <p:nvSpPr>
            <p:cNvPr id="10047" name="Google Shape;10047;p64"/>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8" name="Google Shape;10048;p64"/>
            <p:cNvGrpSpPr/>
            <p:nvPr/>
          </p:nvGrpSpPr>
          <p:grpSpPr>
            <a:xfrm rot="278">
              <a:off x="3704502" y="-818397"/>
              <a:ext cx="1800013" cy="1799912"/>
              <a:chOff x="-647750" y="2113450"/>
              <a:chExt cx="1456675" cy="1460375"/>
            </a:xfrm>
          </p:grpSpPr>
          <p:sp>
            <p:nvSpPr>
              <p:cNvPr id="10049" name="Google Shape;10049;p64"/>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4"/>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4"/>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4"/>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4"/>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4"/>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4"/>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4"/>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4"/>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4"/>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4"/>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4"/>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4"/>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4"/>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4"/>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4"/>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4"/>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4"/>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4"/>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4"/>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4"/>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4"/>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4"/>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4"/>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4"/>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4"/>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4"/>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4"/>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4"/>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4"/>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4"/>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4"/>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4"/>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4"/>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4"/>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4"/>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4"/>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4"/>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4"/>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4"/>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4"/>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4"/>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4"/>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4"/>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00" name="Google Shape;10100;p64"/>
          <p:cNvGrpSpPr/>
          <p:nvPr/>
        </p:nvGrpSpPr>
        <p:grpSpPr>
          <a:xfrm rot="900292">
            <a:off x="4797223" y="4650976"/>
            <a:ext cx="1799728" cy="1853566"/>
            <a:chOff x="8345411" y="-262678"/>
            <a:chExt cx="1799735" cy="1853574"/>
          </a:xfrm>
        </p:grpSpPr>
        <p:sp>
          <p:nvSpPr>
            <p:cNvPr id="10101" name="Google Shape;10101;p64"/>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2" name="Google Shape;10102;p64"/>
            <p:cNvGrpSpPr/>
            <p:nvPr/>
          </p:nvGrpSpPr>
          <p:grpSpPr>
            <a:xfrm>
              <a:off x="8345411" y="-262212"/>
              <a:ext cx="1799735" cy="1852424"/>
              <a:chOff x="-4083250" y="2098675"/>
              <a:chExt cx="1446500" cy="1489925"/>
            </a:xfrm>
          </p:grpSpPr>
          <p:sp>
            <p:nvSpPr>
              <p:cNvPr id="10103" name="Google Shape;10103;p64"/>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4"/>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4"/>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4"/>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4"/>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4"/>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4"/>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4"/>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4"/>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4"/>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4"/>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4"/>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4"/>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4"/>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4"/>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4"/>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4"/>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4"/>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4"/>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4"/>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4"/>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4"/>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4"/>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4"/>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4"/>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4"/>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4"/>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4"/>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4"/>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4"/>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4"/>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4"/>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4"/>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4"/>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4"/>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4"/>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4"/>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4"/>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4"/>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4"/>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4"/>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4"/>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4"/>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4"/>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4"/>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217"/>
        <p:cNvGrpSpPr/>
        <p:nvPr/>
      </p:nvGrpSpPr>
      <p:grpSpPr>
        <a:xfrm>
          <a:off x="0" y="0"/>
          <a:ext cx="0" cy="0"/>
          <a:chOff x="0" y="0"/>
          <a:chExt cx="0" cy="0"/>
        </a:xfrm>
      </p:grpSpPr>
      <p:grpSp>
        <p:nvGrpSpPr>
          <p:cNvPr id="10218" name="Google Shape;10218;p65"/>
          <p:cNvGrpSpPr/>
          <p:nvPr/>
        </p:nvGrpSpPr>
        <p:grpSpPr>
          <a:xfrm>
            <a:off x="2710886" y="3246904"/>
            <a:ext cx="407828" cy="431984"/>
            <a:chOff x="6339950" y="1690075"/>
            <a:chExt cx="425175" cy="451300"/>
          </a:xfrm>
        </p:grpSpPr>
        <p:sp>
          <p:nvSpPr>
            <p:cNvPr id="10219" name="Google Shape;10219;p65"/>
            <p:cNvSpPr/>
            <p:nvPr/>
          </p:nvSpPr>
          <p:spPr>
            <a:xfrm>
              <a:off x="6339950" y="1876125"/>
              <a:ext cx="53850" cy="26950"/>
            </a:xfrm>
            <a:custGeom>
              <a:avLst/>
              <a:gdLst/>
              <a:ahLst/>
              <a:cxnLst/>
              <a:rect l="l" t="t" r="r" b="b"/>
              <a:pathLst>
                <a:path w="2154" h="1078" extrusionOk="0">
                  <a:moveTo>
                    <a:pt x="1" y="1"/>
                  </a:moveTo>
                  <a:lnTo>
                    <a:pt x="1" y="1078"/>
                  </a:lnTo>
                  <a:lnTo>
                    <a:pt x="2154" y="1078"/>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5"/>
            <p:cNvSpPr/>
            <p:nvPr/>
          </p:nvSpPr>
          <p:spPr>
            <a:xfrm>
              <a:off x="6339950" y="1823100"/>
              <a:ext cx="79200" cy="26925"/>
            </a:xfrm>
            <a:custGeom>
              <a:avLst/>
              <a:gdLst/>
              <a:ahLst/>
              <a:cxnLst/>
              <a:rect l="l" t="t" r="r" b="b"/>
              <a:pathLst>
                <a:path w="3168" h="1077" extrusionOk="0">
                  <a:moveTo>
                    <a:pt x="1" y="0"/>
                  </a:moveTo>
                  <a:lnTo>
                    <a:pt x="1" y="1077"/>
                  </a:lnTo>
                  <a:lnTo>
                    <a:pt x="3167" y="1077"/>
                  </a:lnTo>
                  <a:lnTo>
                    <a:pt x="316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5"/>
            <p:cNvSpPr/>
            <p:nvPr/>
          </p:nvSpPr>
          <p:spPr>
            <a:xfrm>
              <a:off x="6339950" y="1929975"/>
              <a:ext cx="79200" cy="26950"/>
            </a:xfrm>
            <a:custGeom>
              <a:avLst/>
              <a:gdLst/>
              <a:ahLst/>
              <a:cxnLst/>
              <a:rect l="l" t="t" r="r" b="b"/>
              <a:pathLst>
                <a:path w="3168" h="1078" extrusionOk="0">
                  <a:moveTo>
                    <a:pt x="1" y="0"/>
                  </a:moveTo>
                  <a:lnTo>
                    <a:pt x="1" y="1077"/>
                  </a:lnTo>
                  <a:lnTo>
                    <a:pt x="3167" y="1077"/>
                  </a:lnTo>
                  <a:lnTo>
                    <a:pt x="316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5"/>
            <p:cNvSpPr/>
            <p:nvPr/>
          </p:nvSpPr>
          <p:spPr>
            <a:xfrm>
              <a:off x="6340750" y="1690075"/>
              <a:ext cx="424375" cy="398275"/>
            </a:xfrm>
            <a:custGeom>
              <a:avLst/>
              <a:gdLst/>
              <a:ahLst/>
              <a:cxnLst/>
              <a:rect l="l" t="t" r="r" b="b"/>
              <a:pathLst>
                <a:path w="16975" h="15931" extrusionOk="0">
                  <a:moveTo>
                    <a:pt x="0" y="1"/>
                  </a:moveTo>
                  <a:lnTo>
                    <a:pt x="0" y="4276"/>
                  </a:lnTo>
                  <a:lnTo>
                    <a:pt x="2122" y="4276"/>
                  </a:lnTo>
                  <a:lnTo>
                    <a:pt x="2122" y="2154"/>
                  </a:lnTo>
                  <a:lnTo>
                    <a:pt x="14885" y="2154"/>
                  </a:lnTo>
                  <a:lnTo>
                    <a:pt x="14885" y="13840"/>
                  </a:lnTo>
                  <a:lnTo>
                    <a:pt x="2122" y="13840"/>
                  </a:lnTo>
                  <a:lnTo>
                    <a:pt x="2122" y="11687"/>
                  </a:lnTo>
                  <a:lnTo>
                    <a:pt x="0" y="11687"/>
                  </a:lnTo>
                  <a:lnTo>
                    <a:pt x="0" y="15930"/>
                  </a:lnTo>
                  <a:lnTo>
                    <a:pt x="16975" y="15930"/>
                  </a:lnTo>
                  <a:lnTo>
                    <a:pt x="16975"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5"/>
            <p:cNvSpPr/>
            <p:nvPr/>
          </p:nvSpPr>
          <p:spPr>
            <a:xfrm>
              <a:off x="6381125" y="2115225"/>
              <a:ext cx="63350" cy="26150"/>
            </a:xfrm>
            <a:custGeom>
              <a:avLst/>
              <a:gdLst/>
              <a:ahLst/>
              <a:cxnLst/>
              <a:rect l="l" t="t" r="r" b="b"/>
              <a:pathLst>
                <a:path w="2534" h="1046" extrusionOk="0">
                  <a:moveTo>
                    <a:pt x="0" y="1"/>
                  </a:moveTo>
                  <a:lnTo>
                    <a:pt x="0" y="1046"/>
                  </a:lnTo>
                  <a:lnTo>
                    <a:pt x="1900" y="1046"/>
                  </a:lnTo>
                  <a:lnTo>
                    <a:pt x="253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5"/>
            <p:cNvSpPr/>
            <p:nvPr/>
          </p:nvSpPr>
          <p:spPr>
            <a:xfrm>
              <a:off x="6662175" y="2115225"/>
              <a:ext cx="63375" cy="26150"/>
            </a:xfrm>
            <a:custGeom>
              <a:avLst/>
              <a:gdLst/>
              <a:ahLst/>
              <a:cxnLst/>
              <a:rect l="l" t="t" r="r" b="b"/>
              <a:pathLst>
                <a:path w="2535" h="1046" extrusionOk="0">
                  <a:moveTo>
                    <a:pt x="1" y="1"/>
                  </a:moveTo>
                  <a:lnTo>
                    <a:pt x="634" y="1046"/>
                  </a:lnTo>
                  <a:lnTo>
                    <a:pt x="2534" y="1046"/>
                  </a:lnTo>
                  <a:lnTo>
                    <a:pt x="253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5"/>
            <p:cNvSpPr/>
            <p:nvPr/>
          </p:nvSpPr>
          <p:spPr>
            <a:xfrm>
              <a:off x="6420700" y="1769250"/>
              <a:ext cx="265250" cy="239925"/>
            </a:xfrm>
            <a:custGeom>
              <a:avLst/>
              <a:gdLst/>
              <a:ahLst/>
              <a:cxnLst/>
              <a:rect l="l" t="t" r="r" b="b"/>
              <a:pathLst>
                <a:path w="10610" h="9597" extrusionOk="0">
                  <a:moveTo>
                    <a:pt x="6366" y="1584"/>
                  </a:moveTo>
                  <a:lnTo>
                    <a:pt x="6366" y="2756"/>
                  </a:lnTo>
                  <a:cubicBezTo>
                    <a:pt x="6556" y="2787"/>
                    <a:pt x="6746" y="2851"/>
                    <a:pt x="6905" y="2977"/>
                  </a:cubicBezTo>
                  <a:lnTo>
                    <a:pt x="7696" y="2186"/>
                  </a:lnTo>
                  <a:lnTo>
                    <a:pt x="8456" y="2946"/>
                  </a:lnTo>
                  <a:lnTo>
                    <a:pt x="7665" y="3738"/>
                  </a:lnTo>
                  <a:cubicBezTo>
                    <a:pt x="7791" y="3896"/>
                    <a:pt x="7823" y="4086"/>
                    <a:pt x="7918" y="4276"/>
                  </a:cubicBezTo>
                  <a:lnTo>
                    <a:pt x="9058" y="4276"/>
                  </a:lnTo>
                  <a:lnTo>
                    <a:pt x="9058" y="5353"/>
                  </a:lnTo>
                  <a:lnTo>
                    <a:pt x="7918" y="5353"/>
                  </a:lnTo>
                  <a:cubicBezTo>
                    <a:pt x="7855" y="5543"/>
                    <a:pt x="7791" y="5764"/>
                    <a:pt x="7665" y="5923"/>
                  </a:cubicBezTo>
                  <a:lnTo>
                    <a:pt x="8456" y="6714"/>
                  </a:lnTo>
                  <a:lnTo>
                    <a:pt x="7696" y="7443"/>
                  </a:lnTo>
                  <a:lnTo>
                    <a:pt x="6905" y="6651"/>
                  </a:lnTo>
                  <a:cubicBezTo>
                    <a:pt x="6746" y="6778"/>
                    <a:pt x="6556" y="6809"/>
                    <a:pt x="6366" y="6904"/>
                  </a:cubicBezTo>
                  <a:lnTo>
                    <a:pt x="6366" y="8045"/>
                  </a:lnTo>
                  <a:lnTo>
                    <a:pt x="5289" y="8045"/>
                  </a:lnTo>
                  <a:lnTo>
                    <a:pt x="5289" y="6904"/>
                  </a:lnTo>
                  <a:cubicBezTo>
                    <a:pt x="5099" y="6873"/>
                    <a:pt x="4909" y="6778"/>
                    <a:pt x="4751" y="6651"/>
                  </a:cubicBezTo>
                  <a:lnTo>
                    <a:pt x="3959" y="7443"/>
                  </a:lnTo>
                  <a:lnTo>
                    <a:pt x="3199" y="6714"/>
                  </a:lnTo>
                  <a:lnTo>
                    <a:pt x="3991" y="5923"/>
                  </a:lnTo>
                  <a:cubicBezTo>
                    <a:pt x="3864" y="5764"/>
                    <a:pt x="3833" y="5543"/>
                    <a:pt x="3738" y="5353"/>
                  </a:cubicBezTo>
                  <a:lnTo>
                    <a:pt x="2661" y="5353"/>
                  </a:lnTo>
                  <a:lnTo>
                    <a:pt x="2661" y="4276"/>
                  </a:lnTo>
                  <a:lnTo>
                    <a:pt x="3738" y="4276"/>
                  </a:lnTo>
                  <a:cubicBezTo>
                    <a:pt x="3801" y="4086"/>
                    <a:pt x="3864" y="3896"/>
                    <a:pt x="3991" y="3738"/>
                  </a:cubicBezTo>
                  <a:lnTo>
                    <a:pt x="3199" y="2946"/>
                  </a:lnTo>
                  <a:lnTo>
                    <a:pt x="3959" y="2186"/>
                  </a:lnTo>
                  <a:lnTo>
                    <a:pt x="4751" y="2977"/>
                  </a:lnTo>
                  <a:cubicBezTo>
                    <a:pt x="4909" y="2851"/>
                    <a:pt x="5099" y="2819"/>
                    <a:pt x="5289" y="2756"/>
                  </a:cubicBezTo>
                  <a:lnTo>
                    <a:pt x="5289" y="1584"/>
                  </a:lnTo>
                  <a:close/>
                  <a:moveTo>
                    <a:pt x="1" y="1"/>
                  </a:moveTo>
                  <a:lnTo>
                    <a:pt x="1" y="1077"/>
                  </a:lnTo>
                  <a:lnTo>
                    <a:pt x="1078" y="1077"/>
                  </a:lnTo>
                  <a:lnTo>
                    <a:pt x="1078" y="4244"/>
                  </a:lnTo>
                  <a:lnTo>
                    <a:pt x="1" y="4244"/>
                  </a:lnTo>
                  <a:lnTo>
                    <a:pt x="1" y="4276"/>
                  </a:lnTo>
                  <a:lnTo>
                    <a:pt x="1" y="5353"/>
                  </a:lnTo>
                  <a:lnTo>
                    <a:pt x="1078" y="5353"/>
                  </a:lnTo>
                  <a:lnTo>
                    <a:pt x="1078" y="8520"/>
                  </a:lnTo>
                  <a:lnTo>
                    <a:pt x="1" y="8520"/>
                  </a:lnTo>
                  <a:lnTo>
                    <a:pt x="1" y="9596"/>
                  </a:lnTo>
                  <a:lnTo>
                    <a:pt x="10610" y="9596"/>
                  </a:lnTo>
                  <a:lnTo>
                    <a:pt x="10610" y="8520"/>
                  </a:lnTo>
                  <a:lnTo>
                    <a:pt x="9533" y="8520"/>
                  </a:lnTo>
                  <a:lnTo>
                    <a:pt x="9533" y="7443"/>
                  </a:lnTo>
                  <a:lnTo>
                    <a:pt x="10610" y="7443"/>
                  </a:lnTo>
                  <a:lnTo>
                    <a:pt x="10610" y="2154"/>
                  </a:lnTo>
                  <a:lnTo>
                    <a:pt x="9533" y="2154"/>
                  </a:lnTo>
                  <a:lnTo>
                    <a:pt x="9533" y="1077"/>
                  </a:lnTo>
                  <a:lnTo>
                    <a:pt x="10610" y="1077"/>
                  </a:lnTo>
                  <a:lnTo>
                    <a:pt x="1061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5"/>
            <p:cNvSpPr/>
            <p:nvPr/>
          </p:nvSpPr>
          <p:spPr>
            <a:xfrm>
              <a:off x="6539475" y="1863475"/>
              <a:ext cx="53050" cy="53850"/>
            </a:xfrm>
            <a:custGeom>
              <a:avLst/>
              <a:gdLst/>
              <a:ahLst/>
              <a:cxnLst/>
              <a:rect l="l" t="t" r="r" b="b"/>
              <a:pathLst>
                <a:path w="2122" h="2154" extrusionOk="0">
                  <a:moveTo>
                    <a:pt x="1077" y="0"/>
                  </a:moveTo>
                  <a:cubicBezTo>
                    <a:pt x="475" y="0"/>
                    <a:pt x="0" y="475"/>
                    <a:pt x="0" y="1077"/>
                  </a:cubicBezTo>
                  <a:cubicBezTo>
                    <a:pt x="0" y="1679"/>
                    <a:pt x="475" y="2154"/>
                    <a:pt x="1077" y="2154"/>
                  </a:cubicBezTo>
                  <a:cubicBezTo>
                    <a:pt x="1647" y="2154"/>
                    <a:pt x="2122" y="1679"/>
                    <a:pt x="2122" y="1077"/>
                  </a:cubicBezTo>
                  <a:cubicBezTo>
                    <a:pt x="2122" y="475"/>
                    <a:pt x="1647" y="0"/>
                    <a:pt x="107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65"/>
          <p:cNvGrpSpPr/>
          <p:nvPr/>
        </p:nvGrpSpPr>
        <p:grpSpPr>
          <a:xfrm>
            <a:off x="6015069" y="1476003"/>
            <a:ext cx="435463" cy="431982"/>
            <a:chOff x="3270425" y="1691675"/>
            <a:chExt cx="452100" cy="449700"/>
          </a:xfrm>
        </p:grpSpPr>
        <p:sp>
          <p:nvSpPr>
            <p:cNvPr id="10228" name="Google Shape;10228;p65"/>
            <p:cNvSpPr/>
            <p:nvPr/>
          </p:nvSpPr>
          <p:spPr>
            <a:xfrm>
              <a:off x="3270425" y="1691675"/>
              <a:ext cx="452100" cy="422000"/>
            </a:xfrm>
            <a:custGeom>
              <a:avLst/>
              <a:gdLst/>
              <a:ahLst/>
              <a:cxnLst/>
              <a:rect l="l" t="t" r="r" b="b"/>
              <a:pathLst>
                <a:path w="18084" h="16880" extrusionOk="0">
                  <a:moveTo>
                    <a:pt x="11845" y="0"/>
                  </a:moveTo>
                  <a:cubicBezTo>
                    <a:pt x="10546" y="0"/>
                    <a:pt x="9375" y="665"/>
                    <a:pt x="8678" y="1647"/>
                  </a:cubicBezTo>
                  <a:cubicBezTo>
                    <a:pt x="8108" y="1330"/>
                    <a:pt x="7474" y="1140"/>
                    <a:pt x="6778" y="1140"/>
                  </a:cubicBezTo>
                  <a:cubicBezTo>
                    <a:pt x="4783" y="1140"/>
                    <a:pt x="3136" y="2692"/>
                    <a:pt x="2851" y="4655"/>
                  </a:cubicBezTo>
                  <a:cubicBezTo>
                    <a:pt x="1267" y="4782"/>
                    <a:pt x="1" y="6175"/>
                    <a:pt x="1" y="7854"/>
                  </a:cubicBezTo>
                  <a:cubicBezTo>
                    <a:pt x="1" y="9659"/>
                    <a:pt x="1394" y="11084"/>
                    <a:pt x="3104" y="11084"/>
                  </a:cubicBezTo>
                  <a:lnTo>
                    <a:pt x="5321" y="11084"/>
                  </a:lnTo>
                  <a:lnTo>
                    <a:pt x="5321" y="14789"/>
                  </a:lnTo>
                  <a:lnTo>
                    <a:pt x="4149" y="14789"/>
                  </a:lnTo>
                  <a:cubicBezTo>
                    <a:pt x="3928" y="14156"/>
                    <a:pt x="3357" y="13713"/>
                    <a:pt x="2661" y="13713"/>
                  </a:cubicBezTo>
                  <a:cubicBezTo>
                    <a:pt x="1774" y="13713"/>
                    <a:pt x="1077" y="14441"/>
                    <a:pt x="1077" y="15296"/>
                  </a:cubicBezTo>
                  <a:cubicBezTo>
                    <a:pt x="1077" y="16183"/>
                    <a:pt x="1774" y="16880"/>
                    <a:pt x="2661" y="16880"/>
                  </a:cubicBezTo>
                  <a:cubicBezTo>
                    <a:pt x="3326" y="16880"/>
                    <a:pt x="3928" y="16468"/>
                    <a:pt x="4149" y="15835"/>
                  </a:cubicBezTo>
                  <a:lnTo>
                    <a:pt x="6366" y="15835"/>
                  </a:lnTo>
                  <a:lnTo>
                    <a:pt x="6366" y="11021"/>
                  </a:lnTo>
                  <a:lnTo>
                    <a:pt x="8520" y="11021"/>
                  </a:lnTo>
                  <a:lnTo>
                    <a:pt x="8520" y="6809"/>
                  </a:lnTo>
                  <a:lnTo>
                    <a:pt x="9596" y="6809"/>
                  </a:lnTo>
                  <a:lnTo>
                    <a:pt x="9596" y="11021"/>
                  </a:lnTo>
                  <a:lnTo>
                    <a:pt x="11718" y="11021"/>
                  </a:lnTo>
                  <a:lnTo>
                    <a:pt x="11718" y="15835"/>
                  </a:lnTo>
                  <a:lnTo>
                    <a:pt x="13935" y="15835"/>
                  </a:lnTo>
                  <a:cubicBezTo>
                    <a:pt x="14188" y="16468"/>
                    <a:pt x="14727" y="16880"/>
                    <a:pt x="15455" y="16880"/>
                  </a:cubicBezTo>
                  <a:cubicBezTo>
                    <a:pt x="16310" y="16880"/>
                    <a:pt x="17038" y="16183"/>
                    <a:pt x="17038" y="15296"/>
                  </a:cubicBezTo>
                  <a:cubicBezTo>
                    <a:pt x="17038" y="14441"/>
                    <a:pt x="16310" y="13713"/>
                    <a:pt x="15455" y="13713"/>
                  </a:cubicBezTo>
                  <a:cubicBezTo>
                    <a:pt x="14758" y="13713"/>
                    <a:pt x="14188" y="14156"/>
                    <a:pt x="13935" y="14789"/>
                  </a:cubicBezTo>
                  <a:lnTo>
                    <a:pt x="12795" y="14789"/>
                  </a:lnTo>
                  <a:lnTo>
                    <a:pt x="12795" y="11084"/>
                  </a:lnTo>
                  <a:lnTo>
                    <a:pt x="15012" y="11084"/>
                  </a:lnTo>
                  <a:cubicBezTo>
                    <a:pt x="16722" y="11084"/>
                    <a:pt x="18084" y="9659"/>
                    <a:pt x="18084" y="7854"/>
                  </a:cubicBezTo>
                  <a:cubicBezTo>
                    <a:pt x="18020" y="6397"/>
                    <a:pt x="17038" y="5130"/>
                    <a:pt x="15708" y="4782"/>
                  </a:cubicBezTo>
                  <a:cubicBezTo>
                    <a:pt x="16120" y="2249"/>
                    <a:pt x="14252" y="0"/>
                    <a:pt x="1184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5"/>
            <p:cNvSpPr/>
            <p:nvPr/>
          </p:nvSpPr>
          <p:spPr>
            <a:xfrm>
              <a:off x="3455700" y="1969550"/>
              <a:ext cx="79175" cy="171825"/>
            </a:xfrm>
            <a:custGeom>
              <a:avLst/>
              <a:gdLst/>
              <a:ahLst/>
              <a:cxnLst/>
              <a:rect l="l" t="t" r="r" b="b"/>
              <a:pathLst>
                <a:path w="3167" h="6873" extrusionOk="0">
                  <a:moveTo>
                    <a:pt x="1014" y="1"/>
                  </a:moveTo>
                  <a:lnTo>
                    <a:pt x="1014" y="3801"/>
                  </a:lnTo>
                  <a:lnTo>
                    <a:pt x="1077" y="3801"/>
                  </a:lnTo>
                  <a:cubicBezTo>
                    <a:pt x="443" y="4023"/>
                    <a:pt x="0" y="4593"/>
                    <a:pt x="0" y="5290"/>
                  </a:cubicBezTo>
                  <a:cubicBezTo>
                    <a:pt x="0" y="6176"/>
                    <a:pt x="697" y="6873"/>
                    <a:pt x="1584" y="6873"/>
                  </a:cubicBezTo>
                  <a:cubicBezTo>
                    <a:pt x="2439" y="6873"/>
                    <a:pt x="3167" y="6176"/>
                    <a:pt x="3167" y="5290"/>
                  </a:cubicBezTo>
                  <a:cubicBezTo>
                    <a:pt x="3167" y="4625"/>
                    <a:pt x="2724" y="4023"/>
                    <a:pt x="2090" y="3801"/>
                  </a:cubicBezTo>
                  <a:lnTo>
                    <a:pt x="209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0" name="Google Shape;10230;p65"/>
          <p:cNvSpPr/>
          <p:nvPr/>
        </p:nvSpPr>
        <p:spPr>
          <a:xfrm>
            <a:off x="6015081" y="3246912"/>
            <a:ext cx="435437" cy="431984"/>
          </a:xfrm>
          <a:custGeom>
            <a:avLst/>
            <a:gdLst/>
            <a:ahLst/>
            <a:cxnLst/>
            <a:rect l="l" t="t" r="r" b="b"/>
            <a:pathLst>
              <a:path w="18147" h="18052" extrusionOk="0">
                <a:moveTo>
                  <a:pt x="15075" y="0"/>
                </a:moveTo>
                <a:cubicBezTo>
                  <a:pt x="14663" y="0"/>
                  <a:pt x="14251" y="158"/>
                  <a:pt x="13935" y="475"/>
                </a:cubicBezTo>
                <a:cubicBezTo>
                  <a:pt x="13460" y="950"/>
                  <a:pt x="13365" y="1710"/>
                  <a:pt x="13618" y="2312"/>
                </a:cubicBezTo>
                <a:lnTo>
                  <a:pt x="9121" y="6809"/>
                </a:lnTo>
                <a:cubicBezTo>
                  <a:pt x="8836" y="6619"/>
                  <a:pt x="8519" y="6492"/>
                  <a:pt x="8171" y="6429"/>
                </a:cubicBezTo>
                <a:lnTo>
                  <a:pt x="8171" y="5225"/>
                </a:lnTo>
                <a:cubicBezTo>
                  <a:pt x="8804" y="5004"/>
                  <a:pt x="9248" y="4434"/>
                  <a:pt x="9248" y="3737"/>
                </a:cubicBezTo>
                <a:cubicBezTo>
                  <a:pt x="9248" y="2850"/>
                  <a:pt x="8519" y="2154"/>
                  <a:pt x="7664" y="2154"/>
                </a:cubicBezTo>
                <a:cubicBezTo>
                  <a:pt x="6777" y="2154"/>
                  <a:pt x="6081" y="2850"/>
                  <a:pt x="6081" y="3737"/>
                </a:cubicBezTo>
                <a:cubicBezTo>
                  <a:pt x="6081" y="4402"/>
                  <a:pt x="6492" y="5004"/>
                  <a:pt x="7126" y="5225"/>
                </a:cubicBezTo>
                <a:lnTo>
                  <a:pt x="7126" y="6429"/>
                </a:lnTo>
                <a:cubicBezTo>
                  <a:pt x="6777" y="6492"/>
                  <a:pt x="6492" y="6619"/>
                  <a:pt x="6176" y="6809"/>
                </a:cubicBezTo>
                <a:lnTo>
                  <a:pt x="3262" y="3895"/>
                </a:lnTo>
                <a:cubicBezTo>
                  <a:pt x="3547" y="3294"/>
                  <a:pt x="3452" y="2597"/>
                  <a:pt x="2945" y="2059"/>
                </a:cubicBezTo>
                <a:cubicBezTo>
                  <a:pt x="2629" y="1742"/>
                  <a:pt x="2225" y="1584"/>
                  <a:pt x="1821" y="1584"/>
                </a:cubicBezTo>
                <a:cubicBezTo>
                  <a:pt x="1417" y="1584"/>
                  <a:pt x="1014" y="1742"/>
                  <a:pt x="697" y="2059"/>
                </a:cubicBezTo>
                <a:cubicBezTo>
                  <a:pt x="64" y="2692"/>
                  <a:pt x="64" y="3705"/>
                  <a:pt x="697" y="4339"/>
                </a:cubicBezTo>
                <a:cubicBezTo>
                  <a:pt x="1014" y="4655"/>
                  <a:pt x="1394" y="4814"/>
                  <a:pt x="1805" y="4814"/>
                </a:cubicBezTo>
                <a:cubicBezTo>
                  <a:pt x="2027" y="4814"/>
                  <a:pt x="2280" y="4750"/>
                  <a:pt x="2470" y="4655"/>
                </a:cubicBezTo>
                <a:lnTo>
                  <a:pt x="5384" y="7569"/>
                </a:lnTo>
                <a:cubicBezTo>
                  <a:pt x="5194" y="7854"/>
                  <a:pt x="5067" y="8171"/>
                  <a:pt x="5004" y="8519"/>
                </a:cubicBezTo>
                <a:lnTo>
                  <a:pt x="3262" y="8519"/>
                </a:lnTo>
                <a:cubicBezTo>
                  <a:pt x="3009" y="7886"/>
                  <a:pt x="2470" y="7442"/>
                  <a:pt x="1742" y="7442"/>
                </a:cubicBezTo>
                <a:cubicBezTo>
                  <a:pt x="887" y="7442"/>
                  <a:pt x="159" y="8171"/>
                  <a:pt x="159" y="9026"/>
                </a:cubicBezTo>
                <a:cubicBezTo>
                  <a:pt x="159" y="9912"/>
                  <a:pt x="887" y="10609"/>
                  <a:pt x="1742" y="10609"/>
                </a:cubicBezTo>
                <a:cubicBezTo>
                  <a:pt x="2439" y="10609"/>
                  <a:pt x="3009" y="10198"/>
                  <a:pt x="3262" y="9564"/>
                </a:cubicBezTo>
                <a:lnTo>
                  <a:pt x="5004" y="9564"/>
                </a:lnTo>
                <a:cubicBezTo>
                  <a:pt x="5067" y="9912"/>
                  <a:pt x="5194" y="10198"/>
                  <a:pt x="5384" y="10514"/>
                </a:cubicBezTo>
                <a:lnTo>
                  <a:pt x="2470" y="13428"/>
                </a:lnTo>
                <a:cubicBezTo>
                  <a:pt x="2248" y="13322"/>
                  <a:pt x="2013" y="13269"/>
                  <a:pt x="1778" y="13269"/>
                </a:cubicBezTo>
                <a:cubicBezTo>
                  <a:pt x="1376" y="13269"/>
                  <a:pt x="973" y="13425"/>
                  <a:pt x="634" y="13744"/>
                </a:cubicBezTo>
                <a:cubicBezTo>
                  <a:pt x="0" y="14378"/>
                  <a:pt x="0" y="15360"/>
                  <a:pt x="634" y="15993"/>
                </a:cubicBezTo>
                <a:cubicBezTo>
                  <a:pt x="950" y="16310"/>
                  <a:pt x="1362" y="16468"/>
                  <a:pt x="1742" y="16468"/>
                </a:cubicBezTo>
                <a:cubicBezTo>
                  <a:pt x="2154" y="16468"/>
                  <a:pt x="2597" y="16310"/>
                  <a:pt x="2850" y="15993"/>
                </a:cubicBezTo>
                <a:cubicBezTo>
                  <a:pt x="3325" y="15518"/>
                  <a:pt x="3452" y="14758"/>
                  <a:pt x="3167" y="14188"/>
                </a:cubicBezTo>
                <a:lnTo>
                  <a:pt x="6112" y="11243"/>
                </a:lnTo>
                <a:cubicBezTo>
                  <a:pt x="6397" y="11464"/>
                  <a:pt x="6714" y="11559"/>
                  <a:pt x="7062" y="11654"/>
                </a:cubicBezTo>
                <a:lnTo>
                  <a:pt x="7062" y="14980"/>
                </a:lnTo>
                <a:cubicBezTo>
                  <a:pt x="6429" y="15201"/>
                  <a:pt x="5986" y="15771"/>
                  <a:pt x="5986" y="16468"/>
                </a:cubicBezTo>
                <a:cubicBezTo>
                  <a:pt x="5986" y="17355"/>
                  <a:pt x="6714" y="18051"/>
                  <a:pt x="7569" y="18051"/>
                </a:cubicBezTo>
                <a:cubicBezTo>
                  <a:pt x="8456" y="18051"/>
                  <a:pt x="9153" y="17355"/>
                  <a:pt x="9153" y="16468"/>
                </a:cubicBezTo>
                <a:cubicBezTo>
                  <a:pt x="9153" y="15803"/>
                  <a:pt x="8709" y="15201"/>
                  <a:pt x="8076" y="14980"/>
                </a:cubicBezTo>
                <a:lnTo>
                  <a:pt x="8076" y="11654"/>
                </a:lnTo>
                <a:cubicBezTo>
                  <a:pt x="8456" y="11559"/>
                  <a:pt x="8709" y="11464"/>
                  <a:pt x="9026" y="11243"/>
                </a:cubicBezTo>
                <a:lnTo>
                  <a:pt x="10894" y="13111"/>
                </a:lnTo>
                <a:cubicBezTo>
                  <a:pt x="10609" y="13713"/>
                  <a:pt x="10704" y="14409"/>
                  <a:pt x="11211" y="14948"/>
                </a:cubicBezTo>
                <a:cubicBezTo>
                  <a:pt x="11528" y="15265"/>
                  <a:pt x="11939" y="15423"/>
                  <a:pt x="12319" y="15423"/>
                </a:cubicBezTo>
                <a:cubicBezTo>
                  <a:pt x="12731" y="15423"/>
                  <a:pt x="13143" y="15265"/>
                  <a:pt x="13428" y="14948"/>
                </a:cubicBezTo>
                <a:cubicBezTo>
                  <a:pt x="14061" y="14314"/>
                  <a:pt x="14061" y="13301"/>
                  <a:pt x="13428" y="12668"/>
                </a:cubicBezTo>
                <a:cubicBezTo>
                  <a:pt x="13123" y="12363"/>
                  <a:pt x="12700" y="12214"/>
                  <a:pt x="12286" y="12214"/>
                </a:cubicBezTo>
                <a:cubicBezTo>
                  <a:pt x="12055" y="12214"/>
                  <a:pt x="11827" y="12260"/>
                  <a:pt x="11623" y="12351"/>
                </a:cubicBezTo>
                <a:lnTo>
                  <a:pt x="9754" y="10514"/>
                </a:lnTo>
                <a:cubicBezTo>
                  <a:pt x="9944" y="10229"/>
                  <a:pt x="10071" y="9912"/>
                  <a:pt x="10134" y="9564"/>
                </a:cubicBezTo>
                <a:lnTo>
                  <a:pt x="15043" y="9564"/>
                </a:lnTo>
                <a:cubicBezTo>
                  <a:pt x="15296" y="10198"/>
                  <a:pt x="15835" y="10609"/>
                  <a:pt x="16563" y="10609"/>
                </a:cubicBezTo>
                <a:cubicBezTo>
                  <a:pt x="17418" y="10609"/>
                  <a:pt x="18147" y="9912"/>
                  <a:pt x="18147" y="9026"/>
                </a:cubicBezTo>
                <a:cubicBezTo>
                  <a:pt x="18147" y="8171"/>
                  <a:pt x="17577" y="7442"/>
                  <a:pt x="16721" y="7442"/>
                </a:cubicBezTo>
                <a:cubicBezTo>
                  <a:pt x="16056" y="7442"/>
                  <a:pt x="15455" y="7886"/>
                  <a:pt x="15201" y="8519"/>
                </a:cubicBezTo>
                <a:lnTo>
                  <a:pt x="10293" y="8519"/>
                </a:lnTo>
                <a:cubicBezTo>
                  <a:pt x="10229" y="8171"/>
                  <a:pt x="10103" y="7886"/>
                  <a:pt x="9913" y="7569"/>
                </a:cubicBezTo>
                <a:lnTo>
                  <a:pt x="14410" y="3072"/>
                </a:lnTo>
                <a:cubicBezTo>
                  <a:pt x="14631" y="3167"/>
                  <a:pt x="14853" y="3230"/>
                  <a:pt x="15106" y="3230"/>
                </a:cubicBezTo>
                <a:cubicBezTo>
                  <a:pt x="15486" y="3230"/>
                  <a:pt x="15930" y="3072"/>
                  <a:pt x="16215" y="2755"/>
                </a:cubicBezTo>
                <a:cubicBezTo>
                  <a:pt x="16848" y="2122"/>
                  <a:pt x="16848" y="1109"/>
                  <a:pt x="16215" y="475"/>
                </a:cubicBezTo>
                <a:cubicBezTo>
                  <a:pt x="15898" y="158"/>
                  <a:pt x="15486" y="0"/>
                  <a:pt x="1507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5"/>
          <p:cNvSpPr txBox="1">
            <a:spLocks noGrp="1"/>
          </p:cNvSpPr>
          <p:nvPr>
            <p:ph type="subTitle" idx="7"/>
          </p:nvPr>
        </p:nvSpPr>
        <p:spPr>
          <a:xfrm>
            <a:off x="5109600" y="4095175"/>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0232" name="Google Shape;10232;p65"/>
          <p:cNvSpPr txBox="1">
            <a:spLocks noGrp="1"/>
          </p:cNvSpPr>
          <p:nvPr>
            <p:ph type="title" idx="8"/>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WHAT IS BLOCKCHAIN</a:t>
            </a:r>
            <a:endParaRPr/>
          </a:p>
        </p:txBody>
      </p:sp>
      <p:sp>
        <p:nvSpPr>
          <p:cNvPr id="10233" name="Google Shape;10233;p65"/>
          <p:cNvSpPr txBox="1">
            <a:spLocks noGrp="1"/>
          </p:cNvSpPr>
          <p:nvPr>
            <p:ph type="title"/>
          </p:nvPr>
        </p:nvSpPr>
        <p:spPr>
          <a:xfrm>
            <a:off x="1791600" y="1988871"/>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SATURN</a:t>
            </a:r>
            <a:endParaRPr/>
          </a:p>
        </p:txBody>
      </p:sp>
      <p:sp>
        <p:nvSpPr>
          <p:cNvPr id="10234" name="Google Shape;10234;p65"/>
          <p:cNvSpPr txBox="1">
            <a:spLocks noGrp="1"/>
          </p:cNvSpPr>
          <p:nvPr>
            <p:ph type="subTitle" idx="1"/>
          </p:nvPr>
        </p:nvSpPr>
        <p:spPr>
          <a:xfrm>
            <a:off x="1791600" y="2327271"/>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10235" name="Google Shape;10235;p65"/>
          <p:cNvSpPr txBox="1">
            <a:spLocks noGrp="1"/>
          </p:cNvSpPr>
          <p:nvPr>
            <p:ph type="title" idx="2"/>
          </p:nvPr>
        </p:nvSpPr>
        <p:spPr>
          <a:xfrm>
            <a:off x="5109600" y="1988871"/>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NEPTUNE</a:t>
            </a:r>
            <a:endParaRPr/>
          </a:p>
        </p:txBody>
      </p:sp>
      <p:sp>
        <p:nvSpPr>
          <p:cNvPr id="10236" name="Google Shape;10236;p65"/>
          <p:cNvSpPr txBox="1">
            <a:spLocks noGrp="1"/>
          </p:cNvSpPr>
          <p:nvPr>
            <p:ph type="subTitle" idx="3"/>
          </p:nvPr>
        </p:nvSpPr>
        <p:spPr>
          <a:xfrm>
            <a:off x="5109600" y="2327271"/>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0237" name="Google Shape;10237;p65"/>
          <p:cNvSpPr txBox="1">
            <a:spLocks noGrp="1"/>
          </p:cNvSpPr>
          <p:nvPr>
            <p:ph type="title" idx="4"/>
          </p:nvPr>
        </p:nvSpPr>
        <p:spPr>
          <a:xfrm>
            <a:off x="1791600" y="3756775"/>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JUPITER</a:t>
            </a:r>
            <a:endParaRPr/>
          </a:p>
        </p:txBody>
      </p:sp>
      <p:sp>
        <p:nvSpPr>
          <p:cNvPr id="10238" name="Google Shape;10238;p65"/>
          <p:cNvSpPr txBox="1">
            <a:spLocks noGrp="1"/>
          </p:cNvSpPr>
          <p:nvPr>
            <p:ph type="subTitle" idx="5"/>
          </p:nvPr>
        </p:nvSpPr>
        <p:spPr>
          <a:xfrm>
            <a:off x="1791600" y="4095175"/>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Jupiter is the biggest planet of them all</a:t>
            </a:r>
            <a:endParaRPr/>
          </a:p>
        </p:txBody>
      </p:sp>
      <p:sp>
        <p:nvSpPr>
          <p:cNvPr id="10239" name="Google Shape;10239;p65"/>
          <p:cNvSpPr txBox="1">
            <a:spLocks noGrp="1"/>
          </p:cNvSpPr>
          <p:nvPr>
            <p:ph type="title" idx="6"/>
          </p:nvPr>
        </p:nvSpPr>
        <p:spPr>
          <a:xfrm>
            <a:off x="5109600" y="3756775"/>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VENUS</a:t>
            </a:r>
            <a:endParaRPr/>
          </a:p>
        </p:txBody>
      </p:sp>
      <p:grpSp>
        <p:nvGrpSpPr>
          <p:cNvPr id="10240" name="Google Shape;10240;p65"/>
          <p:cNvGrpSpPr/>
          <p:nvPr/>
        </p:nvGrpSpPr>
        <p:grpSpPr>
          <a:xfrm>
            <a:off x="2761006" y="1476000"/>
            <a:ext cx="307588" cy="431984"/>
            <a:chOff x="1500925" y="1691675"/>
            <a:chExt cx="319075" cy="451300"/>
          </a:xfrm>
        </p:grpSpPr>
        <p:sp>
          <p:nvSpPr>
            <p:cNvPr id="10241" name="Google Shape;10241;p65"/>
            <p:cNvSpPr/>
            <p:nvPr/>
          </p:nvSpPr>
          <p:spPr>
            <a:xfrm>
              <a:off x="1647375" y="2009150"/>
              <a:ext cx="26175" cy="25350"/>
            </a:xfrm>
            <a:custGeom>
              <a:avLst/>
              <a:gdLst/>
              <a:ahLst/>
              <a:cxnLst/>
              <a:rect l="l" t="t" r="r" b="b"/>
              <a:pathLst>
                <a:path w="1047" h="1014" extrusionOk="0">
                  <a:moveTo>
                    <a:pt x="508" y="0"/>
                  </a:moveTo>
                  <a:cubicBezTo>
                    <a:pt x="254" y="0"/>
                    <a:pt x="1" y="222"/>
                    <a:pt x="1" y="507"/>
                  </a:cubicBezTo>
                  <a:cubicBezTo>
                    <a:pt x="1" y="792"/>
                    <a:pt x="254" y="1014"/>
                    <a:pt x="508" y="1014"/>
                  </a:cubicBezTo>
                  <a:cubicBezTo>
                    <a:pt x="793" y="1014"/>
                    <a:pt x="1046" y="792"/>
                    <a:pt x="1046" y="507"/>
                  </a:cubicBezTo>
                  <a:cubicBezTo>
                    <a:pt x="1046" y="222"/>
                    <a:pt x="793" y="0"/>
                    <a:pt x="508"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5"/>
            <p:cNvSpPr/>
            <p:nvPr/>
          </p:nvSpPr>
          <p:spPr>
            <a:xfrm>
              <a:off x="1500925" y="1955300"/>
              <a:ext cx="319075" cy="187675"/>
            </a:xfrm>
            <a:custGeom>
              <a:avLst/>
              <a:gdLst/>
              <a:ahLst/>
              <a:cxnLst/>
              <a:rect l="l" t="t" r="r" b="b"/>
              <a:pathLst>
                <a:path w="12763" h="7507" extrusionOk="0">
                  <a:moveTo>
                    <a:pt x="6366" y="1078"/>
                  </a:moveTo>
                  <a:cubicBezTo>
                    <a:pt x="7252" y="1078"/>
                    <a:pt x="7949" y="1806"/>
                    <a:pt x="7949" y="2661"/>
                  </a:cubicBezTo>
                  <a:cubicBezTo>
                    <a:pt x="7949" y="3326"/>
                    <a:pt x="7537" y="3928"/>
                    <a:pt x="6904" y="4181"/>
                  </a:cubicBezTo>
                  <a:lnTo>
                    <a:pt x="6904" y="5321"/>
                  </a:lnTo>
                  <a:lnTo>
                    <a:pt x="5827" y="5321"/>
                  </a:lnTo>
                  <a:lnTo>
                    <a:pt x="5827" y="4181"/>
                  </a:lnTo>
                  <a:cubicBezTo>
                    <a:pt x="5194" y="3928"/>
                    <a:pt x="4751" y="3389"/>
                    <a:pt x="4751" y="2661"/>
                  </a:cubicBezTo>
                  <a:cubicBezTo>
                    <a:pt x="4782" y="1806"/>
                    <a:pt x="5511" y="1078"/>
                    <a:pt x="6366" y="1078"/>
                  </a:cubicBezTo>
                  <a:close/>
                  <a:moveTo>
                    <a:pt x="0" y="1"/>
                  </a:moveTo>
                  <a:lnTo>
                    <a:pt x="0" y="2154"/>
                  </a:lnTo>
                  <a:lnTo>
                    <a:pt x="2154" y="2154"/>
                  </a:lnTo>
                  <a:lnTo>
                    <a:pt x="2154" y="3231"/>
                  </a:lnTo>
                  <a:lnTo>
                    <a:pt x="0" y="3231"/>
                  </a:lnTo>
                  <a:lnTo>
                    <a:pt x="0" y="4276"/>
                  </a:lnTo>
                  <a:lnTo>
                    <a:pt x="3167" y="4276"/>
                  </a:lnTo>
                  <a:lnTo>
                    <a:pt x="3167" y="5353"/>
                  </a:lnTo>
                  <a:lnTo>
                    <a:pt x="0" y="5353"/>
                  </a:lnTo>
                  <a:lnTo>
                    <a:pt x="0" y="7506"/>
                  </a:lnTo>
                  <a:lnTo>
                    <a:pt x="12763" y="7506"/>
                  </a:lnTo>
                  <a:lnTo>
                    <a:pt x="12763" y="5353"/>
                  </a:lnTo>
                  <a:lnTo>
                    <a:pt x="9596" y="5353"/>
                  </a:lnTo>
                  <a:lnTo>
                    <a:pt x="9596" y="4276"/>
                  </a:lnTo>
                  <a:lnTo>
                    <a:pt x="12763" y="4276"/>
                  </a:lnTo>
                  <a:lnTo>
                    <a:pt x="12763" y="3231"/>
                  </a:lnTo>
                  <a:lnTo>
                    <a:pt x="10609" y="3231"/>
                  </a:lnTo>
                  <a:lnTo>
                    <a:pt x="10609" y="2154"/>
                  </a:lnTo>
                  <a:lnTo>
                    <a:pt x="12763" y="2154"/>
                  </a:lnTo>
                  <a:lnTo>
                    <a:pt x="12763"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5"/>
            <p:cNvSpPr/>
            <p:nvPr/>
          </p:nvSpPr>
          <p:spPr>
            <a:xfrm>
              <a:off x="1500925" y="1863475"/>
              <a:ext cx="318300" cy="66525"/>
            </a:xfrm>
            <a:custGeom>
              <a:avLst/>
              <a:gdLst/>
              <a:ahLst/>
              <a:cxnLst/>
              <a:rect l="l" t="t" r="r" b="b"/>
              <a:pathLst>
                <a:path w="12732" h="2661" extrusionOk="0">
                  <a:moveTo>
                    <a:pt x="0" y="0"/>
                  </a:moveTo>
                  <a:lnTo>
                    <a:pt x="0" y="2660"/>
                  </a:lnTo>
                  <a:lnTo>
                    <a:pt x="12731" y="2660"/>
                  </a:lnTo>
                  <a:lnTo>
                    <a:pt x="1273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5"/>
            <p:cNvSpPr/>
            <p:nvPr/>
          </p:nvSpPr>
          <p:spPr>
            <a:xfrm>
              <a:off x="1556350" y="1691675"/>
              <a:ext cx="212200" cy="144900"/>
            </a:xfrm>
            <a:custGeom>
              <a:avLst/>
              <a:gdLst/>
              <a:ahLst/>
              <a:cxnLst/>
              <a:rect l="l" t="t" r="r" b="b"/>
              <a:pathLst>
                <a:path w="8488" h="5796" extrusionOk="0">
                  <a:moveTo>
                    <a:pt x="4244" y="0"/>
                  </a:moveTo>
                  <a:cubicBezTo>
                    <a:pt x="1900" y="0"/>
                    <a:pt x="0" y="1900"/>
                    <a:pt x="0" y="4212"/>
                  </a:cubicBezTo>
                  <a:lnTo>
                    <a:pt x="0" y="5795"/>
                  </a:lnTo>
                  <a:lnTo>
                    <a:pt x="2153" y="5795"/>
                  </a:lnTo>
                  <a:lnTo>
                    <a:pt x="2153" y="4212"/>
                  </a:lnTo>
                  <a:lnTo>
                    <a:pt x="2058" y="4212"/>
                  </a:lnTo>
                  <a:cubicBezTo>
                    <a:pt x="2058" y="3040"/>
                    <a:pt x="3009" y="2090"/>
                    <a:pt x="4212" y="2090"/>
                  </a:cubicBezTo>
                  <a:cubicBezTo>
                    <a:pt x="5384" y="2090"/>
                    <a:pt x="6334" y="3040"/>
                    <a:pt x="6334" y="4212"/>
                  </a:cubicBezTo>
                  <a:lnTo>
                    <a:pt x="6334" y="5795"/>
                  </a:lnTo>
                  <a:lnTo>
                    <a:pt x="8487" y="5795"/>
                  </a:lnTo>
                  <a:lnTo>
                    <a:pt x="8487" y="4212"/>
                  </a:lnTo>
                  <a:cubicBezTo>
                    <a:pt x="8487" y="1900"/>
                    <a:pt x="6587" y="0"/>
                    <a:pt x="4244"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65"/>
          <p:cNvGrpSpPr/>
          <p:nvPr/>
        </p:nvGrpSpPr>
        <p:grpSpPr>
          <a:xfrm rot="-1800044">
            <a:off x="5346573" y="-1253190"/>
            <a:ext cx="1799974" cy="1799877"/>
            <a:chOff x="5379147" y="4397803"/>
            <a:chExt cx="1800013" cy="1799916"/>
          </a:xfrm>
        </p:grpSpPr>
        <p:sp>
          <p:nvSpPr>
            <p:cNvPr id="10246" name="Google Shape;10246;p65"/>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7" name="Google Shape;10247;p65"/>
            <p:cNvGrpSpPr/>
            <p:nvPr/>
          </p:nvGrpSpPr>
          <p:grpSpPr>
            <a:xfrm>
              <a:off x="5379147" y="4397808"/>
              <a:ext cx="1800013" cy="1799912"/>
              <a:chOff x="-647750" y="2113450"/>
              <a:chExt cx="1456675" cy="1460375"/>
            </a:xfrm>
          </p:grpSpPr>
          <p:sp>
            <p:nvSpPr>
              <p:cNvPr id="10248" name="Google Shape;10248;p65"/>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5"/>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5"/>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5"/>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5"/>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5"/>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5"/>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5"/>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5"/>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5"/>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5"/>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5"/>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5"/>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5"/>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5"/>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5"/>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5"/>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5"/>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5"/>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5"/>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5"/>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5"/>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5"/>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5"/>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5"/>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5"/>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5"/>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5"/>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5"/>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5"/>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5"/>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5"/>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5"/>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5"/>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5"/>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5"/>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5"/>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5"/>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5"/>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5"/>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5"/>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5"/>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5"/>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5"/>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5"/>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5"/>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5"/>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5"/>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5"/>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5"/>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5"/>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9" name="Google Shape;10299;p65"/>
          <p:cNvGrpSpPr/>
          <p:nvPr/>
        </p:nvGrpSpPr>
        <p:grpSpPr>
          <a:xfrm rot="900292">
            <a:off x="-1224744" y="-272837"/>
            <a:ext cx="1800006" cy="1800052"/>
            <a:chOff x="3704502" y="-818471"/>
            <a:chExt cx="1800013" cy="1800059"/>
          </a:xfrm>
        </p:grpSpPr>
        <p:sp>
          <p:nvSpPr>
            <p:cNvPr id="10300" name="Google Shape;10300;p65"/>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1" name="Google Shape;10301;p65"/>
            <p:cNvGrpSpPr/>
            <p:nvPr/>
          </p:nvGrpSpPr>
          <p:grpSpPr>
            <a:xfrm rot="278">
              <a:off x="3704502" y="-818397"/>
              <a:ext cx="1800013" cy="1799912"/>
              <a:chOff x="-647750" y="2113450"/>
              <a:chExt cx="1456675" cy="1460375"/>
            </a:xfrm>
          </p:grpSpPr>
          <p:sp>
            <p:nvSpPr>
              <p:cNvPr id="10302" name="Google Shape;10302;p65"/>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5"/>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5"/>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5"/>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5"/>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5"/>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5"/>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5"/>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5"/>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5"/>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5"/>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5"/>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5"/>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5"/>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5"/>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5"/>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5"/>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5"/>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5"/>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5"/>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5"/>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5"/>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5"/>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5"/>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5"/>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5"/>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5"/>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5"/>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5"/>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5"/>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5"/>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5"/>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5"/>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5"/>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5"/>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5"/>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5"/>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5"/>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5"/>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5"/>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5"/>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5"/>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5"/>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5"/>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5"/>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5"/>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5"/>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5"/>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5"/>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5"/>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5"/>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53" name="Google Shape;10353;p65"/>
          <p:cNvGrpSpPr/>
          <p:nvPr/>
        </p:nvGrpSpPr>
        <p:grpSpPr>
          <a:xfrm rot="900292">
            <a:off x="8124648" y="4441426"/>
            <a:ext cx="1799728" cy="1853566"/>
            <a:chOff x="8345411" y="-262678"/>
            <a:chExt cx="1799735" cy="1853574"/>
          </a:xfrm>
        </p:grpSpPr>
        <p:sp>
          <p:nvSpPr>
            <p:cNvPr id="10354" name="Google Shape;10354;p65"/>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5" name="Google Shape;10355;p65"/>
            <p:cNvGrpSpPr/>
            <p:nvPr/>
          </p:nvGrpSpPr>
          <p:grpSpPr>
            <a:xfrm>
              <a:off x="8345411" y="-262212"/>
              <a:ext cx="1799735" cy="1852424"/>
              <a:chOff x="-4083250" y="2098675"/>
              <a:chExt cx="1446500" cy="1489925"/>
            </a:xfrm>
          </p:grpSpPr>
          <p:sp>
            <p:nvSpPr>
              <p:cNvPr id="10356" name="Google Shape;10356;p65"/>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5"/>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5"/>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5"/>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5"/>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5"/>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5"/>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5"/>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5"/>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5"/>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5"/>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5"/>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5"/>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5"/>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5"/>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5"/>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5"/>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5"/>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5"/>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5"/>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5"/>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5"/>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5"/>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5"/>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5"/>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5"/>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5"/>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5"/>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5"/>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5"/>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5"/>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5"/>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5"/>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5"/>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5"/>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5"/>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5"/>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5"/>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5"/>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5"/>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5"/>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5"/>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5"/>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5"/>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5"/>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5"/>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5"/>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5"/>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5"/>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5"/>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5"/>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5"/>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5"/>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5"/>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5"/>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5"/>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5"/>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5"/>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5"/>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5"/>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5"/>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5"/>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5"/>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5"/>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5"/>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5"/>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5"/>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5"/>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5"/>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5"/>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5"/>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5"/>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5"/>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5"/>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5"/>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5"/>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5"/>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5"/>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5"/>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5"/>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5"/>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5"/>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5"/>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5"/>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5"/>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5"/>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5"/>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5"/>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5"/>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5"/>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5"/>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5"/>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5"/>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5"/>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5"/>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5"/>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5"/>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5"/>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5"/>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5"/>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5"/>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5"/>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5"/>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5"/>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5"/>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5"/>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5"/>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5"/>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5"/>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5"/>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5"/>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470"/>
        <p:cNvGrpSpPr/>
        <p:nvPr/>
      </p:nvGrpSpPr>
      <p:grpSpPr>
        <a:xfrm>
          <a:off x="0" y="0"/>
          <a:ext cx="0" cy="0"/>
          <a:chOff x="0" y="0"/>
          <a:chExt cx="0" cy="0"/>
        </a:xfrm>
      </p:grpSpPr>
      <p:sp>
        <p:nvSpPr>
          <p:cNvPr id="10471" name="Google Shape;10471;p66"/>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INCREASING SALES FUNNEL</a:t>
            </a:r>
            <a:endParaRPr/>
          </a:p>
        </p:txBody>
      </p:sp>
      <p:sp>
        <p:nvSpPr>
          <p:cNvPr id="10472" name="Google Shape;10472;p66"/>
          <p:cNvSpPr txBox="1"/>
          <p:nvPr/>
        </p:nvSpPr>
        <p:spPr>
          <a:xfrm>
            <a:off x="5281800" y="1737475"/>
            <a:ext cx="22464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Saturn is a gas giant and has several rings</a:t>
            </a:r>
            <a:endParaRPr>
              <a:solidFill>
                <a:schemeClr val="dk2"/>
              </a:solidFill>
              <a:latin typeface="Montserrat Medium"/>
              <a:ea typeface="Montserrat Medium"/>
              <a:cs typeface="Montserrat Medium"/>
              <a:sym typeface="Montserrat Medium"/>
            </a:endParaRPr>
          </a:p>
        </p:txBody>
      </p:sp>
      <p:sp>
        <p:nvSpPr>
          <p:cNvPr id="10473" name="Google Shape;10473;p66"/>
          <p:cNvSpPr txBox="1"/>
          <p:nvPr/>
        </p:nvSpPr>
        <p:spPr>
          <a:xfrm>
            <a:off x="1615800" y="4096800"/>
            <a:ext cx="2246400" cy="5040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0"/>
              </a:spcAft>
              <a:buNone/>
            </a:pPr>
            <a:r>
              <a:rPr lang="en">
                <a:solidFill>
                  <a:schemeClr val="dk2"/>
                </a:solidFill>
                <a:latin typeface="Montserrat Medium"/>
                <a:ea typeface="Montserrat Medium"/>
                <a:cs typeface="Montserrat Medium"/>
                <a:sym typeface="Montserrat Medium"/>
              </a:rPr>
              <a:t>Jupiter is the biggest planet of them all</a:t>
            </a:r>
            <a:endParaRPr>
              <a:solidFill>
                <a:schemeClr val="dk2"/>
              </a:solidFill>
              <a:latin typeface="Montserrat Medium"/>
              <a:ea typeface="Montserrat Medium"/>
              <a:cs typeface="Montserrat Medium"/>
              <a:sym typeface="Montserrat Medium"/>
            </a:endParaRPr>
          </a:p>
        </p:txBody>
      </p:sp>
      <p:sp>
        <p:nvSpPr>
          <p:cNvPr id="10474" name="Google Shape;10474;p66"/>
          <p:cNvSpPr txBox="1"/>
          <p:nvPr/>
        </p:nvSpPr>
        <p:spPr>
          <a:xfrm>
            <a:off x="5281795" y="3310800"/>
            <a:ext cx="2246400" cy="5040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a:solidFill>
                  <a:schemeClr val="dk2"/>
                </a:solidFill>
                <a:latin typeface="Montserrat Medium"/>
                <a:ea typeface="Montserrat Medium"/>
                <a:cs typeface="Montserrat Medium"/>
                <a:sym typeface="Montserrat Medium"/>
              </a:rPr>
              <a:t>Despite being red, Mars is actually a cold place</a:t>
            </a:r>
            <a:endParaRPr>
              <a:solidFill>
                <a:schemeClr val="dk2"/>
              </a:solidFill>
              <a:latin typeface="Montserrat Medium"/>
              <a:ea typeface="Montserrat Medium"/>
              <a:cs typeface="Montserrat Medium"/>
              <a:sym typeface="Montserrat Medium"/>
            </a:endParaRPr>
          </a:p>
        </p:txBody>
      </p:sp>
      <p:sp>
        <p:nvSpPr>
          <p:cNvPr id="10475" name="Google Shape;10475;p66"/>
          <p:cNvSpPr txBox="1"/>
          <p:nvPr/>
        </p:nvSpPr>
        <p:spPr>
          <a:xfrm>
            <a:off x="5281795" y="29724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MARS</a:t>
            </a:r>
            <a:endParaRPr sz="2400">
              <a:solidFill>
                <a:schemeClr val="dk2"/>
              </a:solidFill>
              <a:latin typeface="Orbitron Black"/>
              <a:ea typeface="Orbitron Black"/>
              <a:cs typeface="Orbitron Black"/>
              <a:sym typeface="Orbitron Black"/>
            </a:endParaRPr>
          </a:p>
        </p:txBody>
      </p:sp>
      <p:sp>
        <p:nvSpPr>
          <p:cNvPr id="10476" name="Google Shape;10476;p66"/>
          <p:cNvSpPr txBox="1"/>
          <p:nvPr/>
        </p:nvSpPr>
        <p:spPr>
          <a:xfrm>
            <a:off x="1615800" y="218650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r" rtl="0">
              <a:spcBef>
                <a:spcPts val="0"/>
              </a:spcBef>
              <a:spcAft>
                <a:spcPts val="0"/>
              </a:spcAft>
              <a:buNone/>
            </a:pPr>
            <a:r>
              <a:rPr lang="en" sz="2400">
                <a:solidFill>
                  <a:schemeClr val="dk2"/>
                </a:solidFill>
                <a:latin typeface="Orbitron Black"/>
                <a:ea typeface="Orbitron Black"/>
                <a:cs typeface="Orbitron Black"/>
                <a:sym typeface="Orbitron Black"/>
              </a:rPr>
              <a:t>MERCURY</a:t>
            </a:r>
            <a:endParaRPr sz="2400">
              <a:solidFill>
                <a:schemeClr val="dk2"/>
              </a:solidFill>
              <a:latin typeface="Orbitron Black"/>
              <a:ea typeface="Orbitron Black"/>
              <a:cs typeface="Orbitron Black"/>
              <a:sym typeface="Orbitron Black"/>
            </a:endParaRPr>
          </a:p>
        </p:txBody>
      </p:sp>
      <p:sp>
        <p:nvSpPr>
          <p:cNvPr id="10477" name="Google Shape;10477;p66"/>
          <p:cNvSpPr txBox="1"/>
          <p:nvPr/>
        </p:nvSpPr>
        <p:spPr>
          <a:xfrm>
            <a:off x="1615800" y="2524800"/>
            <a:ext cx="2246400" cy="5040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0"/>
              </a:spcAft>
              <a:buNone/>
            </a:pPr>
            <a:r>
              <a:rPr lang="en">
                <a:solidFill>
                  <a:schemeClr val="dk2"/>
                </a:solidFill>
                <a:latin typeface="Montserrat Medium"/>
                <a:ea typeface="Montserrat Medium"/>
                <a:cs typeface="Montserrat Medium"/>
                <a:sym typeface="Montserrat Medium"/>
              </a:rPr>
              <a:t>Mercury is the closest planet to the Sun</a:t>
            </a:r>
            <a:endParaRPr>
              <a:solidFill>
                <a:schemeClr val="dk2"/>
              </a:solidFill>
              <a:latin typeface="Montserrat Medium"/>
              <a:ea typeface="Montserrat Medium"/>
              <a:cs typeface="Montserrat Medium"/>
              <a:sym typeface="Montserrat Medium"/>
            </a:endParaRPr>
          </a:p>
        </p:txBody>
      </p:sp>
      <p:sp>
        <p:nvSpPr>
          <p:cNvPr id="10478" name="Google Shape;10478;p66"/>
          <p:cNvSpPr txBox="1"/>
          <p:nvPr/>
        </p:nvSpPr>
        <p:spPr>
          <a:xfrm>
            <a:off x="1615800" y="3758255"/>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r" rtl="0">
              <a:spcBef>
                <a:spcPts val="0"/>
              </a:spcBef>
              <a:spcAft>
                <a:spcPts val="0"/>
              </a:spcAft>
              <a:buNone/>
            </a:pPr>
            <a:r>
              <a:rPr lang="en" sz="2400">
                <a:solidFill>
                  <a:schemeClr val="dk2"/>
                </a:solidFill>
                <a:latin typeface="Orbitron Black"/>
                <a:ea typeface="Orbitron Black"/>
                <a:cs typeface="Orbitron Black"/>
                <a:sym typeface="Orbitron Black"/>
              </a:rPr>
              <a:t>JUPITER</a:t>
            </a:r>
            <a:endParaRPr sz="2400">
              <a:solidFill>
                <a:schemeClr val="dk2"/>
              </a:solidFill>
              <a:latin typeface="Orbitron Black"/>
              <a:ea typeface="Orbitron Black"/>
              <a:cs typeface="Orbitron Black"/>
              <a:sym typeface="Orbitron Black"/>
            </a:endParaRPr>
          </a:p>
        </p:txBody>
      </p:sp>
      <p:sp>
        <p:nvSpPr>
          <p:cNvPr id="10479" name="Google Shape;10479;p66"/>
          <p:cNvSpPr txBox="1"/>
          <p:nvPr/>
        </p:nvSpPr>
        <p:spPr>
          <a:xfrm>
            <a:off x="5281800" y="1400350"/>
            <a:ext cx="2246400" cy="338400"/>
          </a:xfrm>
          <a:prstGeom prst="rect">
            <a:avLst/>
          </a:prstGeom>
          <a:noFill/>
          <a:ln>
            <a:noFill/>
          </a:ln>
          <a:effectLst>
            <a:outerShdw blurRad="57150" dist="19050" dir="5400000" algn="bl" rotWithShape="0">
              <a:schemeClr val="dk1">
                <a:alpha val="50000"/>
              </a:schemeClr>
            </a:outerShdw>
          </a:effectLst>
        </p:spPr>
        <p:txBody>
          <a:bodyPr spcFirstLastPara="1" wrap="square" lIns="0" tIns="91425" rIns="0" bIns="91425" anchor="ctr" anchorCtr="0">
            <a:noAutofit/>
          </a:bodyPr>
          <a:lstStyle/>
          <a:p>
            <a:pPr marL="0" lvl="0" indent="0" algn="l" rtl="0">
              <a:spcBef>
                <a:spcPts val="0"/>
              </a:spcBef>
              <a:spcAft>
                <a:spcPts val="0"/>
              </a:spcAft>
              <a:buNone/>
            </a:pPr>
            <a:r>
              <a:rPr lang="en" sz="2400">
                <a:solidFill>
                  <a:schemeClr val="dk2"/>
                </a:solidFill>
                <a:latin typeface="Orbitron Black"/>
                <a:ea typeface="Orbitron Black"/>
                <a:cs typeface="Orbitron Black"/>
                <a:sym typeface="Orbitron Black"/>
              </a:rPr>
              <a:t>SATURN</a:t>
            </a:r>
            <a:endParaRPr sz="2400">
              <a:solidFill>
                <a:schemeClr val="dk2"/>
              </a:solidFill>
              <a:latin typeface="Orbitron Black"/>
              <a:ea typeface="Orbitron Black"/>
              <a:cs typeface="Orbitron Black"/>
              <a:sym typeface="Orbitron Black"/>
            </a:endParaRPr>
          </a:p>
        </p:txBody>
      </p:sp>
      <p:sp>
        <p:nvSpPr>
          <p:cNvPr id="10480" name="Google Shape;10480;p66"/>
          <p:cNvSpPr/>
          <p:nvPr/>
        </p:nvSpPr>
        <p:spPr>
          <a:xfrm>
            <a:off x="3960600" y="2085988"/>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dk2"/>
              </a:solidFill>
            </a:endParaRPr>
          </a:p>
        </p:txBody>
      </p:sp>
      <p:sp>
        <p:nvSpPr>
          <p:cNvPr id="10481" name="Google Shape;10481;p66"/>
          <p:cNvSpPr/>
          <p:nvPr/>
        </p:nvSpPr>
        <p:spPr>
          <a:xfrm>
            <a:off x="3960625" y="3657905"/>
            <a:ext cx="540000" cy="5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dk2"/>
              </a:solidFill>
            </a:endParaRPr>
          </a:p>
        </p:txBody>
      </p:sp>
      <p:sp>
        <p:nvSpPr>
          <p:cNvPr id="10482" name="Google Shape;10482;p66"/>
          <p:cNvSpPr/>
          <p:nvPr/>
        </p:nvSpPr>
        <p:spPr>
          <a:xfrm>
            <a:off x="4643400" y="1299988"/>
            <a:ext cx="540000" cy="539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dk2"/>
              </a:solidFill>
            </a:endParaRPr>
          </a:p>
        </p:txBody>
      </p:sp>
      <p:sp>
        <p:nvSpPr>
          <p:cNvPr id="10483" name="Google Shape;10483;p66"/>
          <p:cNvSpPr/>
          <p:nvPr/>
        </p:nvSpPr>
        <p:spPr>
          <a:xfrm>
            <a:off x="4643388" y="2871979"/>
            <a:ext cx="540000" cy="53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dk2"/>
              </a:solidFill>
            </a:endParaRPr>
          </a:p>
        </p:txBody>
      </p:sp>
      <p:cxnSp>
        <p:nvCxnSpPr>
          <p:cNvPr id="10484" name="Google Shape;10484;p66"/>
          <p:cNvCxnSpPr>
            <a:stCxn id="10482" idx="2"/>
            <a:endCxn id="10480" idx="0"/>
          </p:cNvCxnSpPr>
          <p:nvPr/>
        </p:nvCxnSpPr>
        <p:spPr>
          <a:xfrm rot="5400000">
            <a:off x="4448550" y="1621138"/>
            <a:ext cx="246900" cy="682800"/>
          </a:xfrm>
          <a:prstGeom prst="curvedConnector3">
            <a:avLst>
              <a:gd name="adj1" fmla="val 50000"/>
            </a:avLst>
          </a:prstGeom>
          <a:noFill/>
          <a:ln w="19050" cap="flat" cmpd="sng">
            <a:solidFill>
              <a:schemeClr val="dk2"/>
            </a:solidFill>
            <a:prstDash val="solid"/>
            <a:round/>
            <a:headEnd type="none" w="med" len="med"/>
            <a:tailEnd type="oval" w="med" len="med"/>
          </a:ln>
        </p:spPr>
      </p:cxnSp>
      <p:cxnSp>
        <p:nvCxnSpPr>
          <p:cNvPr id="10485" name="Google Shape;10485;p66"/>
          <p:cNvCxnSpPr>
            <a:stCxn id="10480" idx="2"/>
            <a:endCxn id="10483" idx="0"/>
          </p:cNvCxnSpPr>
          <p:nvPr/>
        </p:nvCxnSpPr>
        <p:spPr>
          <a:xfrm rot="-5400000" flipH="1">
            <a:off x="4448700" y="2407288"/>
            <a:ext cx="246600" cy="682800"/>
          </a:xfrm>
          <a:prstGeom prst="curvedConnector3">
            <a:avLst>
              <a:gd name="adj1" fmla="val 49998"/>
            </a:avLst>
          </a:prstGeom>
          <a:noFill/>
          <a:ln w="19050" cap="flat" cmpd="sng">
            <a:solidFill>
              <a:schemeClr val="dk2"/>
            </a:solidFill>
            <a:prstDash val="solid"/>
            <a:round/>
            <a:headEnd type="none" w="med" len="med"/>
            <a:tailEnd type="oval" w="med" len="med"/>
          </a:ln>
        </p:spPr>
      </p:cxnSp>
      <p:cxnSp>
        <p:nvCxnSpPr>
          <p:cNvPr id="10486" name="Google Shape;10486;p66"/>
          <p:cNvCxnSpPr>
            <a:stCxn id="10483" idx="2"/>
            <a:endCxn id="10481" idx="0"/>
          </p:cNvCxnSpPr>
          <p:nvPr/>
        </p:nvCxnSpPr>
        <p:spPr>
          <a:xfrm rot="5400000">
            <a:off x="4448688" y="3193279"/>
            <a:ext cx="246600" cy="682800"/>
          </a:xfrm>
          <a:prstGeom prst="curvedConnector3">
            <a:avLst>
              <a:gd name="adj1" fmla="val 49985"/>
            </a:avLst>
          </a:prstGeom>
          <a:noFill/>
          <a:ln w="19050" cap="flat" cmpd="sng">
            <a:solidFill>
              <a:schemeClr val="dk2"/>
            </a:solidFill>
            <a:prstDash val="solid"/>
            <a:round/>
            <a:headEnd type="none" w="med" len="med"/>
            <a:tailEnd type="oval" w="med" len="med"/>
          </a:ln>
        </p:spPr>
      </p:cxnSp>
      <p:grpSp>
        <p:nvGrpSpPr>
          <p:cNvPr id="10487" name="Google Shape;10487;p66"/>
          <p:cNvGrpSpPr/>
          <p:nvPr/>
        </p:nvGrpSpPr>
        <p:grpSpPr>
          <a:xfrm>
            <a:off x="4735162" y="2924875"/>
            <a:ext cx="356496" cy="433609"/>
            <a:chOff x="2086000" y="1690075"/>
            <a:chExt cx="371350" cy="451300"/>
          </a:xfrm>
        </p:grpSpPr>
        <p:sp>
          <p:nvSpPr>
            <p:cNvPr id="10488" name="Google Shape;10488;p66"/>
            <p:cNvSpPr/>
            <p:nvPr/>
          </p:nvSpPr>
          <p:spPr>
            <a:xfrm>
              <a:off x="2086000" y="1690075"/>
              <a:ext cx="277925" cy="53875"/>
            </a:xfrm>
            <a:custGeom>
              <a:avLst/>
              <a:gdLst/>
              <a:ahLst/>
              <a:cxnLst/>
              <a:rect l="l" t="t" r="r" b="b"/>
              <a:pathLst>
                <a:path w="11117" h="2155" extrusionOk="0">
                  <a:moveTo>
                    <a:pt x="1" y="1"/>
                  </a:moveTo>
                  <a:lnTo>
                    <a:pt x="1" y="2154"/>
                  </a:lnTo>
                  <a:lnTo>
                    <a:pt x="11116" y="2154"/>
                  </a:lnTo>
                  <a:lnTo>
                    <a:pt x="1111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6"/>
            <p:cNvSpPr/>
            <p:nvPr/>
          </p:nvSpPr>
          <p:spPr>
            <a:xfrm>
              <a:off x="2086000" y="2088325"/>
              <a:ext cx="277925" cy="53050"/>
            </a:xfrm>
            <a:custGeom>
              <a:avLst/>
              <a:gdLst/>
              <a:ahLst/>
              <a:cxnLst/>
              <a:rect l="l" t="t" r="r" b="b"/>
              <a:pathLst>
                <a:path w="11117" h="2122" extrusionOk="0">
                  <a:moveTo>
                    <a:pt x="1" y="0"/>
                  </a:moveTo>
                  <a:lnTo>
                    <a:pt x="1" y="2122"/>
                  </a:lnTo>
                  <a:lnTo>
                    <a:pt x="11116" y="2122"/>
                  </a:lnTo>
                  <a:lnTo>
                    <a:pt x="1111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6"/>
            <p:cNvSpPr/>
            <p:nvPr/>
          </p:nvSpPr>
          <p:spPr>
            <a:xfrm>
              <a:off x="2086000" y="1770825"/>
              <a:ext cx="278725" cy="291400"/>
            </a:xfrm>
            <a:custGeom>
              <a:avLst/>
              <a:gdLst/>
              <a:ahLst/>
              <a:cxnLst/>
              <a:rect l="l" t="t" r="r" b="b"/>
              <a:pathLst>
                <a:path w="11149" h="11656" extrusionOk="0">
                  <a:moveTo>
                    <a:pt x="1" y="1"/>
                  </a:moveTo>
                  <a:lnTo>
                    <a:pt x="1" y="11655"/>
                  </a:lnTo>
                  <a:lnTo>
                    <a:pt x="11148" y="11655"/>
                  </a:lnTo>
                  <a:lnTo>
                    <a:pt x="11148" y="10610"/>
                  </a:lnTo>
                  <a:lnTo>
                    <a:pt x="2661" y="10610"/>
                  </a:lnTo>
                  <a:lnTo>
                    <a:pt x="2661" y="1046"/>
                  </a:lnTo>
                  <a:lnTo>
                    <a:pt x="11148" y="1046"/>
                  </a:lnTo>
                  <a:lnTo>
                    <a:pt x="1114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6"/>
            <p:cNvSpPr/>
            <p:nvPr/>
          </p:nvSpPr>
          <p:spPr>
            <a:xfrm>
              <a:off x="2178625" y="1823100"/>
              <a:ext cx="278725" cy="39600"/>
            </a:xfrm>
            <a:custGeom>
              <a:avLst/>
              <a:gdLst/>
              <a:ahLst/>
              <a:cxnLst/>
              <a:rect l="l" t="t" r="r" b="b"/>
              <a:pathLst>
                <a:path w="11149" h="1584" extrusionOk="0">
                  <a:moveTo>
                    <a:pt x="1" y="0"/>
                  </a:moveTo>
                  <a:lnTo>
                    <a:pt x="1" y="1584"/>
                  </a:lnTo>
                  <a:lnTo>
                    <a:pt x="11148" y="1584"/>
                  </a:lnTo>
                  <a:lnTo>
                    <a:pt x="1114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6"/>
            <p:cNvSpPr/>
            <p:nvPr/>
          </p:nvSpPr>
          <p:spPr>
            <a:xfrm>
              <a:off x="2178625" y="1942650"/>
              <a:ext cx="278725" cy="66525"/>
            </a:xfrm>
            <a:custGeom>
              <a:avLst/>
              <a:gdLst/>
              <a:ahLst/>
              <a:cxnLst/>
              <a:rect l="l" t="t" r="r" b="b"/>
              <a:pathLst>
                <a:path w="11149" h="2661" extrusionOk="0">
                  <a:moveTo>
                    <a:pt x="1" y="0"/>
                  </a:moveTo>
                  <a:lnTo>
                    <a:pt x="1" y="2660"/>
                  </a:lnTo>
                  <a:lnTo>
                    <a:pt x="11148" y="2660"/>
                  </a:lnTo>
                  <a:lnTo>
                    <a:pt x="1114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6"/>
            <p:cNvSpPr/>
            <p:nvPr/>
          </p:nvSpPr>
          <p:spPr>
            <a:xfrm>
              <a:off x="2178625" y="1888800"/>
              <a:ext cx="278725" cy="26950"/>
            </a:xfrm>
            <a:custGeom>
              <a:avLst/>
              <a:gdLst/>
              <a:ahLst/>
              <a:cxnLst/>
              <a:rect l="l" t="t" r="r" b="b"/>
              <a:pathLst>
                <a:path w="11149" h="1078" extrusionOk="0">
                  <a:moveTo>
                    <a:pt x="1" y="1"/>
                  </a:moveTo>
                  <a:lnTo>
                    <a:pt x="1" y="1077"/>
                  </a:lnTo>
                  <a:lnTo>
                    <a:pt x="11148" y="1077"/>
                  </a:lnTo>
                  <a:lnTo>
                    <a:pt x="1114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66"/>
          <p:cNvGrpSpPr/>
          <p:nvPr/>
        </p:nvGrpSpPr>
        <p:grpSpPr>
          <a:xfrm>
            <a:off x="4026139" y="2140024"/>
            <a:ext cx="408936" cy="431327"/>
            <a:chOff x="2059075" y="2262500"/>
            <a:chExt cx="425975" cy="448925"/>
          </a:xfrm>
        </p:grpSpPr>
        <p:sp>
          <p:nvSpPr>
            <p:cNvPr id="10495" name="Google Shape;10495;p66"/>
            <p:cNvSpPr/>
            <p:nvPr/>
          </p:nvSpPr>
          <p:spPr>
            <a:xfrm>
              <a:off x="2059075" y="2262500"/>
              <a:ext cx="425975" cy="210625"/>
            </a:xfrm>
            <a:custGeom>
              <a:avLst/>
              <a:gdLst/>
              <a:ahLst/>
              <a:cxnLst/>
              <a:rect l="l" t="t" r="r" b="b"/>
              <a:pathLst>
                <a:path w="17039" h="8425" extrusionOk="0">
                  <a:moveTo>
                    <a:pt x="8520" y="0"/>
                  </a:moveTo>
                  <a:cubicBezTo>
                    <a:pt x="7633" y="0"/>
                    <a:pt x="6936" y="697"/>
                    <a:pt x="6936" y="1584"/>
                  </a:cubicBezTo>
                  <a:cubicBezTo>
                    <a:pt x="6936" y="2249"/>
                    <a:pt x="7348" y="2851"/>
                    <a:pt x="7981" y="3072"/>
                  </a:cubicBezTo>
                  <a:lnTo>
                    <a:pt x="7981" y="5796"/>
                  </a:lnTo>
                  <a:lnTo>
                    <a:pt x="5860" y="5796"/>
                  </a:lnTo>
                  <a:lnTo>
                    <a:pt x="5860" y="1584"/>
                  </a:lnTo>
                  <a:lnTo>
                    <a:pt x="4150" y="1584"/>
                  </a:lnTo>
                  <a:cubicBezTo>
                    <a:pt x="3928" y="950"/>
                    <a:pt x="3358" y="507"/>
                    <a:pt x="2661" y="507"/>
                  </a:cubicBezTo>
                  <a:cubicBezTo>
                    <a:pt x="1774" y="507"/>
                    <a:pt x="1078" y="1235"/>
                    <a:pt x="1078" y="2090"/>
                  </a:cubicBezTo>
                  <a:cubicBezTo>
                    <a:pt x="1078" y="2946"/>
                    <a:pt x="1774" y="3674"/>
                    <a:pt x="2661" y="3674"/>
                  </a:cubicBezTo>
                  <a:cubicBezTo>
                    <a:pt x="3326" y="3674"/>
                    <a:pt x="3928" y="3231"/>
                    <a:pt x="4150" y="2597"/>
                  </a:cubicBezTo>
                  <a:lnTo>
                    <a:pt x="4783" y="2597"/>
                  </a:lnTo>
                  <a:lnTo>
                    <a:pt x="4783" y="5764"/>
                  </a:lnTo>
                  <a:lnTo>
                    <a:pt x="3199" y="5764"/>
                  </a:lnTo>
                  <a:lnTo>
                    <a:pt x="3199" y="4719"/>
                  </a:lnTo>
                  <a:lnTo>
                    <a:pt x="2123" y="4719"/>
                  </a:lnTo>
                  <a:lnTo>
                    <a:pt x="2123" y="5764"/>
                  </a:lnTo>
                  <a:lnTo>
                    <a:pt x="1" y="5764"/>
                  </a:lnTo>
                  <a:lnTo>
                    <a:pt x="1" y="8424"/>
                  </a:lnTo>
                  <a:lnTo>
                    <a:pt x="17039" y="8424"/>
                  </a:lnTo>
                  <a:lnTo>
                    <a:pt x="17039" y="5764"/>
                  </a:lnTo>
                  <a:lnTo>
                    <a:pt x="14885" y="5764"/>
                  </a:lnTo>
                  <a:lnTo>
                    <a:pt x="14885" y="4719"/>
                  </a:lnTo>
                  <a:lnTo>
                    <a:pt x="13809" y="4719"/>
                  </a:lnTo>
                  <a:lnTo>
                    <a:pt x="13809" y="5764"/>
                  </a:lnTo>
                  <a:lnTo>
                    <a:pt x="12225" y="5764"/>
                  </a:lnTo>
                  <a:lnTo>
                    <a:pt x="12225" y="2597"/>
                  </a:lnTo>
                  <a:lnTo>
                    <a:pt x="12859" y="2597"/>
                  </a:lnTo>
                  <a:cubicBezTo>
                    <a:pt x="13112" y="3231"/>
                    <a:pt x="13650" y="3674"/>
                    <a:pt x="14379" y="3674"/>
                  </a:cubicBezTo>
                  <a:cubicBezTo>
                    <a:pt x="15234" y="3674"/>
                    <a:pt x="15962" y="2946"/>
                    <a:pt x="15962" y="2090"/>
                  </a:cubicBezTo>
                  <a:cubicBezTo>
                    <a:pt x="15962" y="1235"/>
                    <a:pt x="15234" y="507"/>
                    <a:pt x="14379" y="507"/>
                  </a:cubicBezTo>
                  <a:cubicBezTo>
                    <a:pt x="13714" y="507"/>
                    <a:pt x="13112" y="950"/>
                    <a:pt x="12859" y="1584"/>
                  </a:cubicBezTo>
                  <a:lnTo>
                    <a:pt x="11180" y="1584"/>
                  </a:lnTo>
                  <a:lnTo>
                    <a:pt x="11180" y="5796"/>
                  </a:lnTo>
                  <a:lnTo>
                    <a:pt x="9027" y="5796"/>
                  </a:lnTo>
                  <a:lnTo>
                    <a:pt x="9027" y="3072"/>
                  </a:lnTo>
                  <a:cubicBezTo>
                    <a:pt x="9660" y="2851"/>
                    <a:pt x="10103" y="2280"/>
                    <a:pt x="10103" y="1584"/>
                  </a:cubicBezTo>
                  <a:cubicBezTo>
                    <a:pt x="10103" y="697"/>
                    <a:pt x="9375" y="0"/>
                    <a:pt x="852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6"/>
            <p:cNvSpPr/>
            <p:nvPr/>
          </p:nvSpPr>
          <p:spPr>
            <a:xfrm>
              <a:off x="2069375" y="2500025"/>
              <a:ext cx="406175" cy="91850"/>
            </a:xfrm>
            <a:custGeom>
              <a:avLst/>
              <a:gdLst/>
              <a:ahLst/>
              <a:cxnLst/>
              <a:rect l="l" t="t" r="r" b="b"/>
              <a:pathLst>
                <a:path w="16247" h="3674" extrusionOk="0">
                  <a:moveTo>
                    <a:pt x="1" y="0"/>
                  </a:moveTo>
                  <a:lnTo>
                    <a:pt x="4941" y="3674"/>
                  </a:lnTo>
                  <a:lnTo>
                    <a:pt x="11306" y="3674"/>
                  </a:lnTo>
                  <a:lnTo>
                    <a:pt x="1624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6"/>
            <p:cNvSpPr/>
            <p:nvPr/>
          </p:nvSpPr>
          <p:spPr>
            <a:xfrm>
              <a:off x="2218225" y="2618775"/>
              <a:ext cx="106100" cy="92650"/>
            </a:xfrm>
            <a:custGeom>
              <a:avLst/>
              <a:gdLst/>
              <a:ahLst/>
              <a:cxnLst/>
              <a:rect l="l" t="t" r="r" b="b"/>
              <a:pathLst>
                <a:path w="4244" h="3706" extrusionOk="0">
                  <a:moveTo>
                    <a:pt x="0" y="0"/>
                  </a:moveTo>
                  <a:lnTo>
                    <a:pt x="0" y="3706"/>
                  </a:lnTo>
                  <a:lnTo>
                    <a:pt x="4244" y="3706"/>
                  </a:lnTo>
                  <a:lnTo>
                    <a:pt x="424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66"/>
          <p:cNvGrpSpPr/>
          <p:nvPr/>
        </p:nvGrpSpPr>
        <p:grpSpPr>
          <a:xfrm>
            <a:off x="4692588" y="1351987"/>
            <a:ext cx="441600" cy="435146"/>
            <a:chOff x="819250" y="2830150"/>
            <a:chExt cx="460000" cy="452900"/>
          </a:xfrm>
        </p:grpSpPr>
        <p:sp>
          <p:nvSpPr>
            <p:cNvPr id="10499" name="Google Shape;10499;p66"/>
            <p:cNvSpPr/>
            <p:nvPr/>
          </p:nvSpPr>
          <p:spPr>
            <a:xfrm>
              <a:off x="1009250" y="2830950"/>
              <a:ext cx="80000" cy="212200"/>
            </a:xfrm>
            <a:custGeom>
              <a:avLst/>
              <a:gdLst/>
              <a:ahLst/>
              <a:cxnLst/>
              <a:rect l="l" t="t" r="r" b="b"/>
              <a:pathLst>
                <a:path w="3200" h="8488" extrusionOk="0">
                  <a:moveTo>
                    <a:pt x="1616" y="1"/>
                  </a:moveTo>
                  <a:cubicBezTo>
                    <a:pt x="761" y="1"/>
                    <a:pt x="32" y="729"/>
                    <a:pt x="32" y="1584"/>
                  </a:cubicBezTo>
                  <a:cubicBezTo>
                    <a:pt x="1" y="2281"/>
                    <a:pt x="444" y="2882"/>
                    <a:pt x="1046" y="3104"/>
                  </a:cubicBezTo>
                  <a:lnTo>
                    <a:pt x="1046" y="5163"/>
                  </a:lnTo>
                  <a:cubicBezTo>
                    <a:pt x="697" y="6144"/>
                    <a:pt x="571" y="7474"/>
                    <a:pt x="539" y="8488"/>
                  </a:cubicBezTo>
                  <a:lnTo>
                    <a:pt x="2661" y="8488"/>
                  </a:lnTo>
                  <a:cubicBezTo>
                    <a:pt x="2598" y="7411"/>
                    <a:pt x="2471" y="6144"/>
                    <a:pt x="2123" y="5163"/>
                  </a:cubicBezTo>
                  <a:lnTo>
                    <a:pt x="2123" y="3104"/>
                  </a:lnTo>
                  <a:cubicBezTo>
                    <a:pt x="2756" y="2882"/>
                    <a:pt x="3199" y="2312"/>
                    <a:pt x="3199" y="1584"/>
                  </a:cubicBezTo>
                  <a:cubicBezTo>
                    <a:pt x="3199" y="729"/>
                    <a:pt x="2503" y="1"/>
                    <a:pt x="1616"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6"/>
            <p:cNvSpPr/>
            <p:nvPr/>
          </p:nvSpPr>
          <p:spPr>
            <a:xfrm>
              <a:off x="1009250" y="3070050"/>
              <a:ext cx="79200" cy="211425"/>
            </a:xfrm>
            <a:custGeom>
              <a:avLst/>
              <a:gdLst/>
              <a:ahLst/>
              <a:cxnLst/>
              <a:rect l="l" t="t" r="r" b="b"/>
              <a:pathLst>
                <a:path w="3168" h="8457" extrusionOk="0">
                  <a:moveTo>
                    <a:pt x="539" y="1"/>
                  </a:moveTo>
                  <a:cubicBezTo>
                    <a:pt x="571" y="1077"/>
                    <a:pt x="697" y="2344"/>
                    <a:pt x="1046" y="3326"/>
                  </a:cubicBezTo>
                  <a:lnTo>
                    <a:pt x="1046" y="5384"/>
                  </a:lnTo>
                  <a:cubicBezTo>
                    <a:pt x="444" y="5606"/>
                    <a:pt x="1" y="6176"/>
                    <a:pt x="1" y="6873"/>
                  </a:cubicBezTo>
                  <a:cubicBezTo>
                    <a:pt x="1" y="7759"/>
                    <a:pt x="697" y="8456"/>
                    <a:pt x="1584" y="8456"/>
                  </a:cubicBezTo>
                  <a:cubicBezTo>
                    <a:pt x="2439" y="8456"/>
                    <a:pt x="3168" y="7759"/>
                    <a:pt x="3168" y="6873"/>
                  </a:cubicBezTo>
                  <a:cubicBezTo>
                    <a:pt x="3168" y="6176"/>
                    <a:pt x="2724" y="5606"/>
                    <a:pt x="2123" y="5384"/>
                  </a:cubicBezTo>
                  <a:lnTo>
                    <a:pt x="2123" y="3326"/>
                  </a:lnTo>
                  <a:cubicBezTo>
                    <a:pt x="2503" y="2344"/>
                    <a:pt x="2598" y="1014"/>
                    <a:pt x="2661"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6"/>
            <p:cNvSpPr/>
            <p:nvPr/>
          </p:nvSpPr>
          <p:spPr>
            <a:xfrm>
              <a:off x="1167600" y="3016225"/>
              <a:ext cx="106900" cy="79175"/>
            </a:xfrm>
            <a:custGeom>
              <a:avLst/>
              <a:gdLst/>
              <a:ahLst/>
              <a:cxnLst/>
              <a:rect l="l" t="t" r="r" b="b"/>
              <a:pathLst>
                <a:path w="4276" h="3167" extrusionOk="0">
                  <a:moveTo>
                    <a:pt x="2692" y="0"/>
                  </a:moveTo>
                  <a:cubicBezTo>
                    <a:pt x="2027" y="0"/>
                    <a:pt x="1426" y="443"/>
                    <a:pt x="1172" y="1077"/>
                  </a:cubicBezTo>
                  <a:lnTo>
                    <a:pt x="0" y="1077"/>
                  </a:lnTo>
                  <a:cubicBezTo>
                    <a:pt x="32" y="1425"/>
                    <a:pt x="32" y="1805"/>
                    <a:pt x="0" y="2154"/>
                  </a:cubicBezTo>
                  <a:lnTo>
                    <a:pt x="1172" y="2154"/>
                  </a:lnTo>
                  <a:cubicBezTo>
                    <a:pt x="1394" y="2755"/>
                    <a:pt x="1964" y="3167"/>
                    <a:pt x="2692" y="3167"/>
                  </a:cubicBezTo>
                  <a:cubicBezTo>
                    <a:pt x="3547" y="3167"/>
                    <a:pt x="4276" y="2470"/>
                    <a:pt x="4276" y="1584"/>
                  </a:cubicBezTo>
                  <a:cubicBezTo>
                    <a:pt x="4276" y="729"/>
                    <a:pt x="3547" y="0"/>
                    <a:pt x="269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6"/>
            <p:cNvSpPr/>
            <p:nvPr/>
          </p:nvSpPr>
          <p:spPr>
            <a:xfrm>
              <a:off x="823200" y="3016225"/>
              <a:ext cx="106900" cy="79175"/>
            </a:xfrm>
            <a:custGeom>
              <a:avLst/>
              <a:gdLst/>
              <a:ahLst/>
              <a:cxnLst/>
              <a:rect l="l" t="t" r="r" b="b"/>
              <a:pathLst>
                <a:path w="4276" h="3167" extrusionOk="0">
                  <a:moveTo>
                    <a:pt x="1584" y="0"/>
                  </a:moveTo>
                  <a:cubicBezTo>
                    <a:pt x="697" y="0"/>
                    <a:pt x="0" y="729"/>
                    <a:pt x="0" y="1584"/>
                  </a:cubicBezTo>
                  <a:cubicBezTo>
                    <a:pt x="0" y="2470"/>
                    <a:pt x="697" y="3167"/>
                    <a:pt x="1584" y="3167"/>
                  </a:cubicBezTo>
                  <a:cubicBezTo>
                    <a:pt x="2249" y="3167"/>
                    <a:pt x="2851" y="2755"/>
                    <a:pt x="3072" y="2122"/>
                  </a:cubicBezTo>
                  <a:lnTo>
                    <a:pt x="4276" y="2122"/>
                  </a:lnTo>
                  <a:cubicBezTo>
                    <a:pt x="4276" y="1964"/>
                    <a:pt x="4244" y="1742"/>
                    <a:pt x="4244" y="1584"/>
                  </a:cubicBezTo>
                  <a:cubicBezTo>
                    <a:pt x="4244" y="1425"/>
                    <a:pt x="4276" y="1235"/>
                    <a:pt x="4276" y="1077"/>
                  </a:cubicBezTo>
                  <a:lnTo>
                    <a:pt x="3072" y="1077"/>
                  </a:lnTo>
                  <a:cubicBezTo>
                    <a:pt x="2851" y="443"/>
                    <a:pt x="2281" y="0"/>
                    <a:pt x="1584"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6"/>
            <p:cNvSpPr/>
            <p:nvPr/>
          </p:nvSpPr>
          <p:spPr>
            <a:xfrm>
              <a:off x="1083675" y="2830150"/>
              <a:ext cx="194800" cy="213000"/>
            </a:xfrm>
            <a:custGeom>
              <a:avLst/>
              <a:gdLst/>
              <a:ahLst/>
              <a:cxnLst/>
              <a:rect l="l" t="t" r="r" b="b"/>
              <a:pathLst>
                <a:path w="7792" h="8520" extrusionOk="0">
                  <a:moveTo>
                    <a:pt x="6034" y="1"/>
                  </a:moveTo>
                  <a:cubicBezTo>
                    <a:pt x="5630" y="1"/>
                    <a:pt x="5226" y="159"/>
                    <a:pt x="4909" y="476"/>
                  </a:cubicBezTo>
                  <a:cubicBezTo>
                    <a:pt x="4434" y="951"/>
                    <a:pt x="4308" y="1711"/>
                    <a:pt x="4593" y="2313"/>
                  </a:cubicBezTo>
                  <a:lnTo>
                    <a:pt x="1584" y="5321"/>
                  </a:lnTo>
                  <a:cubicBezTo>
                    <a:pt x="1109" y="4973"/>
                    <a:pt x="571" y="4656"/>
                    <a:pt x="1" y="4498"/>
                  </a:cubicBezTo>
                  <a:lnTo>
                    <a:pt x="1" y="4498"/>
                  </a:lnTo>
                  <a:cubicBezTo>
                    <a:pt x="507" y="5638"/>
                    <a:pt x="666" y="7253"/>
                    <a:pt x="697" y="8520"/>
                  </a:cubicBezTo>
                  <a:lnTo>
                    <a:pt x="3326" y="8520"/>
                  </a:lnTo>
                  <a:cubicBezTo>
                    <a:pt x="3199" y="7601"/>
                    <a:pt x="2851" y="6778"/>
                    <a:pt x="2281" y="6081"/>
                  </a:cubicBezTo>
                  <a:lnTo>
                    <a:pt x="5384" y="3073"/>
                  </a:lnTo>
                  <a:cubicBezTo>
                    <a:pt x="5574" y="3168"/>
                    <a:pt x="5796" y="3231"/>
                    <a:pt x="6049" y="3231"/>
                  </a:cubicBezTo>
                  <a:cubicBezTo>
                    <a:pt x="6429" y="3231"/>
                    <a:pt x="6873" y="3073"/>
                    <a:pt x="7158" y="2756"/>
                  </a:cubicBezTo>
                  <a:cubicBezTo>
                    <a:pt x="7791" y="2123"/>
                    <a:pt x="7791" y="1109"/>
                    <a:pt x="7158" y="476"/>
                  </a:cubicBezTo>
                  <a:cubicBezTo>
                    <a:pt x="6841" y="159"/>
                    <a:pt x="6437" y="1"/>
                    <a:pt x="6034"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6"/>
            <p:cNvSpPr/>
            <p:nvPr/>
          </p:nvSpPr>
          <p:spPr>
            <a:xfrm>
              <a:off x="820025" y="3069250"/>
              <a:ext cx="194000" cy="212225"/>
            </a:xfrm>
            <a:custGeom>
              <a:avLst/>
              <a:gdLst/>
              <a:ahLst/>
              <a:cxnLst/>
              <a:rect l="l" t="t" r="r" b="b"/>
              <a:pathLst>
                <a:path w="7760" h="8489" extrusionOk="0">
                  <a:moveTo>
                    <a:pt x="4434" y="1"/>
                  </a:moveTo>
                  <a:cubicBezTo>
                    <a:pt x="4561" y="888"/>
                    <a:pt x="4909" y="1743"/>
                    <a:pt x="5480" y="2439"/>
                  </a:cubicBezTo>
                  <a:lnTo>
                    <a:pt x="2471" y="5448"/>
                  </a:lnTo>
                  <a:cubicBezTo>
                    <a:pt x="2257" y="5347"/>
                    <a:pt x="2027" y="5297"/>
                    <a:pt x="1796" y="5297"/>
                  </a:cubicBezTo>
                  <a:cubicBezTo>
                    <a:pt x="1379" y="5297"/>
                    <a:pt x="961" y="5459"/>
                    <a:pt x="634" y="5765"/>
                  </a:cubicBezTo>
                  <a:cubicBezTo>
                    <a:pt x="1" y="6398"/>
                    <a:pt x="1" y="7380"/>
                    <a:pt x="634" y="8013"/>
                  </a:cubicBezTo>
                  <a:cubicBezTo>
                    <a:pt x="951" y="8330"/>
                    <a:pt x="1363" y="8488"/>
                    <a:pt x="1743" y="8488"/>
                  </a:cubicBezTo>
                  <a:cubicBezTo>
                    <a:pt x="2154" y="8488"/>
                    <a:pt x="2566" y="8330"/>
                    <a:pt x="2851" y="8013"/>
                  </a:cubicBezTo>
                  <a:cubicBezTo>
                    <a:pt x="3326" y="7538"/>
                    <a:pt x="3453" y="6810"/>
                    <a:pt x="3168" y="6208"/>
                  </a:cubicBezTo>
                  <a:lnTo>
                    <a:pt x="6176" y="3199"/>
                  </a:lnTo>
                  <a:cubicBezTo>
                    <a:pt x="6651" y="3548"/>
                    <a:pt x="7158" y="3865"/>
                    <a:pt x="7760" y="4023"/>
                  </a:cubicBezTo>
                  <a:cubicBezTo>
                    <a:pt x="7696" y="3833"/>
                    <a:pt x="7601" y="3580"/>
                    <a:pt x="7538" y="3358"/>
                  </a:cubicBezTo>
                  <a:cubicBezTo>
                    <a:pt x="7253" y="2439"/>
                    <a:pt x="7095" y="1268"/>
                    <a:pt x="7063"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6"/>
            <p:cNvSpPr/>
            <p:nvPr/>
          </p:nvSpPr>
          <p:spPr>
            <a:xfrm>
              <a:off x="1085250" y="3070050"/>
              <a:ext cx="194000" cy="213000"/>
            </a:xfrm>
            <a:custGeom>
              <a:avLst/>
              <a:gdLst/>
              <a:ahLst/>
              <a:cxnLst/>
              <a:rect l="l" t="t" r="r" b="b"/>
              <a:pathLst>
                <a:path w="7760" h="8520" extrusionOk="0">
                  <a:moveTo>
                    <a:pt x="729" y="1"/>
                  </a:moveTo>
                  <a:cubicBezTo>
                    <a:pt x="666" y="1267"/>
                    <a:pt x="476" y="2882"/>
                    <a:pt x="1" y="4023"/>
                  </a:cubicBezTo>
                  <a:cubicBezTo>
                    <a:pt x="603" y="3833"/>
                    <a:pt x="1109" y="3548"/>
                    <a:pt x="1584" y="3199"/>
                  </a:cubicBezTo>
                  <a:lnTo>
                    <a:pt x="4593" y="6208"/>
                  </a:lnTo>
                  <a:cubicBezTo>
                    <a:pt x="4308" y="6809"/>
                    <a:pt x="4435" y="7506"/>
                    <a:pt x="4910" y="8044"/>
                  </a:cubicBezTo>
                  <a:cubicBezTo>
                    <a:pt x="5226" y="8361"/>
                    <a:pt x="5638" y="8520"/>
                    <a:pt x="6018" y="8520"/>
                  </a:cubicBezTo>
                  <a:cubicBezTo>
                    <a:pt x="6430" y="8520"/>
                    <a:pt x="6841" y="8361"/>
                    <a:pt x="7126" y="8044"/>
                  </a:cubicBezTo>
                  <a:cubicBezTo>
                    <a:pt x="7760" y="7411"/>
                    <a:pt x="7760" y="6398"/>
                    <a:pt x="7126" y="5764"/>
                  </a:cubicBezTo>
                  <a:cubicBezTo>
                    <a:pt x="6808" y="5446"/>
                    <a:pt x="6390" y="5303"/>
                    <a:pt x="5990" y="5303"/>
                  </a:cubicBezTo>
                  <a:cubicBezTo>
                    <a:pt x="5753" y="5303"/>
                    <a:pt x="5522" y="5353"/>
                    <a:pt x="5321" y="5448"/>
                  </a:cubicBezTo>
                  <a:lnTo>
                    <a:pt x="2313" y="2439"/>
                  </a:lnTo>
                  <a:cubicBezTo>
                    <a:pt x="2851" y="1774"/>
                    <a:pt x="3199" y="919"/>
                    <a:pt x="3326"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6"/>
            <p:cNvSpPr/>
            <p:nvPr/>
          </p:nvSpPr>
          <p:spPr>
            <a:xfrm>
              <a:off x="819250" y="2830150"/>
              <a:ext cx="194775" cy="213000"/>
            </a:xfrm>
            <a:custGeom>
              <a:avLst/>
              <a:gdLst/>
              <a:ahLst/>
              <a:cxnLst/>
              <a:rect l="l" t="t" r="r" b="b"/>
              <a:pathLst>
                <a:path w="7791" h="8520" extrusionOk="0">
                  <a:moveTo>
                    <a:pt x="1758" y="1"/>
                  </a:moveTo>
                  <a:cubicBezTo>
                    <a:pt x="1354" y="1"/>
                    <a:pt x="950" y="159"/>
                    <a:pt x="633" y="476"/>
                  </a:cubicBezTo>
                  <a:cubicBezTo>
                    <a:pt x="0" y="1109"/>
                    <a:pt x="0" y="2123"/>
                    <a:pt x="633" y="2756"/>
                  </a:cubicBezTo>
                  <a:cubicBezTo>
                    <a:pt x="950" y="3073"/>
                    <a:pt x="1330" y="3231"/>
                    <a:pt x="1742" y="3231"/>
                  </a:cubicBezTo>
                  <a:cubicBezTo>
                    <a:pt x="1964" y="3231"/>
                    <a:pt x="2217" y="3168"/>
                    <a:pt x="2407" y="3073"/>
                  </a:cubicBezTo>
                  <a:lnTo>
                    <a:pt x="5416" y="6081"/>
                  </a:lnTo>
                  <a:cubicBezTo>
                    <a:pt x="4845" y="6746"/>
                    <a:pt x="4497" y="7601"/>
                    <a:pt x="4402" y="8520"/>
                  </a:cubicBezTo>
                  <a:lnTo>
                    <a:pt x="6999" y="8520"/>
                  </a:lnTo>
                  <a:cubicBezTo>
                    <a:pt x="7126" y="7253"/>
                    <a:pt x="7284" y="6081"/>
                    <a:pt x="7569" y="5163"/>
                  </a:cubicBezTo>
                  <a:cubicBezTo>
                    <a:pt x="7632" y="4910"/>
                    <a:pt x="7727" y="4688"/>
                    <a:pt x="7791" y="4498"/>
                  </a:cubicBezTo>
                  <a:lnTo>
                    <a:pt x="7791" y="4498"/>
                  </a:lnTo>
                  <a:cubicBezTo>
                    <a:pt x="7189" y="4688"/>
                    <a:pt x="6682" y="4973"/>
                    <a:pt x="6207" y="5321"/>
                  </a:cubicBezTo>
                  <a:lnTo>
                    <a:pt x="3199" y="2313"/>
                  </a:lnTo>
                  <a:cubicBezTo>
                    <a:pt x="3484" y="1711"/>
                    <a:pt x="3389" y="1014"/>
                    <a:pt x="2882" y="476"/>
                  </a:cubicBezTo>
                  <a:cubicBezTo>
                    <a:pt x="2565" y="159"/>
                    <a:pt x="2162" y="1"/>
                    <a:pt x="1758"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66"/>
          <p:cNvGrpSpPr/>
          <p:nvPr/>
        </p:nvGrpSpPr>
        <p:grpSpPr>
          <a:xfrm>
            <a:off x="4023093" y="3710266"/>
            <a:ext cx="415008" cy="434378"/>
            <a:chOff x="5113575" y="3970250"/>
            <a:chExt cx="432300" cy="452100"/>
          </a:xfrm>
        </p:grpSpPr>
        <p:sp>
          <p:nvSpPr>
            <p:cNvPr id="10508" name="Google Shape;10508;p66"/>
            <p:cNvSpPr/>
            <p:nvPr/>
          </p:nvSpPr>
          <p:spPr>
            <a:xfrm>
              <a:off x="5290125" y="3970250"/>
              <a:ext cx="79200" cy="186075"/>
            </a:xfrm>
            <a:custGeom>
              <a:avLst/>
              <a:gdLst/>
              <a:ahLst/>
              <a:cxnLst/>
              <a:rect l="l" t="t" r="r" b="b"/>
              <a:pathLst>
                <a:path w="3168" h="7443" extrusionOk="0">
                  <a:moveTo>
                    <a:pt x="1045" y="0"/>
                  </a:moveTo>
                  <a:lnTo>
                    <a:pt x="1045" y="1077"/>
                  </a:lnTo>
                  <a:lnTo>
                    <a:pt x="0" y="1077"/>
                  </a:lnTo>
                  <a:lnTo>
                    <a:pt x="0" y="4275"/>
                  </a:lnTo>
                  <a:lnTo>
                    <a:pt x="2090" y="4275"/>
                  </a:lnTo>
                  <a:lnTo>
                    <a:pt x="2090" y="5352"/>
                  </a:lnTo>
                  <a:lnTo>
                    <a:pt x="0" y="5352"/>
                  </a:lnTo>
                  <a:lnTo>
                    <a:pt x="0" y="6397"/>
                  </a:lnTo>
                  <a:lnTo>
                    <a:pt x="1045" y="6397"/>
                  </a:lnTo>
                  <a:lnTo>
                    <a:pt x="1045" y="7442"/>
                  </a:lnTo>
                  <a:lnTo>
                    <a:pt x="2090" y="7442"/>
                  </a:lnTo>
                  <a:lnTo>
                    <a:pt x="2090" y="6397"/>
                  </a:lnTo>
                  <a:lnTo>
                    <a:pt x="3167" y="6397"/>
                  </a:lnTo>
                  <a:lnTo>
                    <a:pt x="3167" y="3230"/>
                  </a:lnTo>
                  <a:lnTo>
                    <a:pt x="1045" y="3230"/>
                  </a:lnTo>
                  <a:lnTo>
                    <a:pt x="1045" y="2154"/>
                  </a:lnTo>
                  <a:lnTo>
                    <a:pt x="3167" y="2154"/>
                  </a:lnTo>
                  <a:lnTo>
                    <a:pt x="3167" y="1077"/>
                  </a:lnTo>
                  <a:lnTo>
                    <a:pt x="2090" y="1077"/>
                  </a:lnTo>
                  <a:lnTo>
                    <a:pt x="209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6"/>
            <p:cNvSpPr/>
            <p:nvPr/>
          </p:nvSpPr>
          <p:spPr>
            <a:xfrm>
              <a:off x="5396200" y="3970250"/>
              <a:ext cx="53875" cy="186075"/>
            </a:xfrm>
            <a:custGeom>
              <a:avLst/>
              <a:gdLst/>
              <a:ahLst/>
              <a:cxnLst/>
              <a:rect l="l" t="t" r="r" b="b"/>
              <a:pathLst>
                <a:path w="2155" h="7443" extrusionOk="0">
                  <a:moveTo>
                    <a:pt x="1" y="0"/>
                  </a:moveTo>
                  <a:lnTo>
                    <a:pt x="1" y="1077"/>
                  </a:lnTo>
                  <a:lnTo>
                    <a:pt x="1078" y="1077"/>
                  </a:lnTo>
                  <a:lnTo>
                    <a:pt x="1078" y="6397"/>
                  </a:lnTo>
                  <a:lnTo>
                    <a:pt x="1" y="6397"/>
                  </a:lnTo>
                  <a:lnTo>
                    <a:pt x="1" y="7442"/>
                  </a:lnTo>
                  <a:lnTo>
                    <a:pt x="2154" y="7442"/>
                  </a:lnTo>
                  <a:lnTo>
                    <a:pt x="215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6"/>
            <p:cNvSpPr/>
            <p:nvPr/>
          </p:nvSpPr>
          <p:spPr>
            <a:xfrm>
              <a:off x="5210150" y="3970250"/>
              <a:ext cx="53875" cy="186075"/>
            </a:xfrm>
            <a:custGeom>
              <a:avLst/>
              <a:gdLst/>
              <a:ahLst/>
              <a:cxnLst/>
              <a:rect l="l" t="t" r="r" b="b"/>
              <a:pathLst>
                <a:path w="2155" h="7443" extrusionOk="0">
                  <a:moveTo>
                    <a:pt x="1" y="0"/>
                  </a:moveTo>
                  <a:lnTo>
                    <a:pt x="1" y="7442"/>
                  </a:lnTo>
                  <a:lnTo>
                    <a:pt x="2154" y="7442"/>
                  </a:lnTo>
                  <a:lnTo>
                    <a:pt x="2154" y="6397"/>
                  </a:lnTo>
                  <a:lnTo>
                    <a:pt x="1078" y="6397"/>
                  </a:lnTo>
                  <a:lnTo>
                    <a:pt x="1078" y="1077"/>
                  </a:lnTo>
                  <a:lnTo>
                    <a:pt x="2154" y="1077"/>
                  </a:lnTo>
                  <a:lnTo>
                    <a:pt x="215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6"/>
            <p:cNvSpPr/>
            <p:nvPr/>
          </p:nvSpPr>
          <p:spPr>
            <a:xfrm>
              <a:off x="5113575" y="4195875"/>
              <a:ext cx="216150" cy="69700"/>
            </a:xfrm>
            <a:custGeom>
              <a:avLst/>
              <a:gdLst/>
              <a:ahLst/>
              <a:cxnLst/>
              <a:rect l="l" t="t" r="r" b="b"/>
              <a:pathLst>
                <a:path w="8646" h="2788" extrusionOk="0">
                  <a:moveTo>
                    <a:pt x="1742" y="1"/>
                  </a:moveTo>
                  <a:lnTo>
                    <a:pt x="0" y="2788"/>
                  </a:lnTo>
                  <a:lnTo>
                    <a:pt x="6904" y="2788"/>
                  </a:lnTo>
                  <a:lnTo>
                    <a:pt x="86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6"/>
            <p:cNvSpPr/>
            <p:nvPr/>
          </p:nvSpPr>
          <p:spPr>
            <a:xfrm>
              <a:off x="5329700" y="4195875"/>
              <a:ext cx="216175" cy="69700"/>
            </a:xfrm>
            <a:custGeom>
              <a:avLst/>
              <a:gdLst/>
              <a:ahLst/>
              <a:cxnLst/>
              <a:rect l="l" t="t" r="r" b="b"/>
              <a:pathLst>
                <a:path w="8647" h="2788" extrusionOk="0">
                  <a:moveTo>
                    <a:pt x="1" y="1"/>
                  </a:moveTo>
                  <a:lnTo>
                    <a:pt x="1743" y="2788"/>
                  </a:lnTo>
                  <a:lnTo>
                    <a:pt x="8646" y="2788"/>
                  </a:lnTo>
                  <a:lnTo>
                    <a:pt x="693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6"/>
            <p:cNvSpPr/>
            <p:nvPr/>
          </p:nvSpPr>
          <p:spPr>
            <a:xfrm>
              <a:off x="5342375" y="4369275"/>
              <a:ext cx="159950" cy="53075"/>
            </a:xfrm>
            <a:custGeom>
              <a:avLst/>
              <a:gdLst/>
              <a:ahLst/>
              <a:cxnLst/>
              <a:rect l="l" t="t" r="r" b="b"/>
              <a:pathLst>
                <a:path w="6398" h="2123" extrusionOk="0">
                  <a:moveTo>
                    <a:pt x="0" y="0"/>
                  </a:moveTo>
                  <a:lnTo>
                    <a:pt x="0" y="2122"/>
                  </a:lnTo>
                  <a:lnTo>
                    <a:pt x="6398" y="2122"/>
                  </a:lnTo>
                  <a:lnTo>
                    <a:pt x="639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6"/>
            <p:cNvSpPr/>
            <p:nvPr/>
          </p:nvSpPr>
          <p:spPr>
            <a:xfrm>
              <a:off x="5157900" y="4369275"/>
              <a:ext cx="159175" cy="53075"/>
            </a:xfrm>
            <a:custGeom>
              <a:avLst/>
              <a:gdLst/>
              <a:ahLst/>
              <a:cxnLst/>
              <a:rect l="l" t="t" r="r" b="b"/>
              <a:pathLst>
                <a:path w="6367" h="2123" extrusionOk="0">
                  <a:moveTo>
                    <a:pt x="1" y="0"/>
                  </a:moveTo>
                  <a:lnTo>
                    <a:pt x="1" y="2122"/>
                  </a:lnTo>
                  <a:lnTo>
                    <a:pt x="6366" y="2122"/>
                  </a:lnTo>
                  <a:lnTo>
                    <a:pt x="636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6"/>
            <p:cNvSpPr/>
            <p:nvPr/>
          </p:nvSpPr>
          <p:spPr>
            <a:xfrm>
              <a:off x="5157900" y="4267125"/>
              <a:ext cx="158375" cy="75250"/>
            </a:xfrm>
            <a:custGeom>
              <a:avLst/>
              <a:gdLst/>
              <a:ahLst/>
              <a:cxnLst/>
              <a:rect l="l" t="t" r="r" b="b"/>
              <a:pathLst>
                <a:path w="6335" h="3010" extrusionOk="0">
                  <a:moveTo>
                    <a:pt x="6334" y="1"/>
                  </a:moveTo>
                  <a:lnTo>
                    <a:pt x="5733" y="1014"/>
                  </a:lnTo>
                  <a:lnTo>
                    <a:pt x="1" y="1014"/>
                  </a:lnTo>
                  <a:lnTo>
                    <a:pt x="1" y="3010"/>
                  </a:lnTo>
                  <a:lnTo>
                    <a:pt x="6334" y="3010"/>
                  </a:lnTo>
                  <a:lnTo>
                    <a:pt x="633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6"/>
            <p:cNvSpPr/>
            <p:nvPr/>
          </p:nvSpPr>
          <p:spPr>
            <a:xfrm>
              <a:off x="5342375" y="4267125"/>
              <a:ext cx="159950" cy="75250"/>
            </a:xfrm>
            <a:custGeom>
              <a:avLst/>
              <a:gdLst/>
              <a:ahLst/>
              <a:cxnLst/>
              <a:rect l="l" t="t" r="r" b="b"/>
              <a:pathLst>
                <a:path w="6398" h="3010" extrusionOk="0">
                  <a:moveTo>
                    <a:pt x="0" y="1"/>
                  </a:moveTo>
                  <a:lnTo>
                    <a:pt x="0" y="3010"/>
                  </a:lnTo>
                  <a:lnTo>
                    <a:pt x="6398" y="3010"/>
                  </a:lnTo>
                  <a:lnTo>
                    <a:pt x="6398" y="1014"/>
                  </a:lnTo>
                  <a:lnTo>
                    <a:pt x="666" y="1014"/>
                  </a:lnTo>
                  <a:lnTo>
                    <a:pt x="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66"/>
          <p:cNvGrpSpPr/>
          <p:nvPr/>
        </p:nvGrpSpPr>
        <p:grpSpPr>
          <a:xfrm rot="-1800044">
            <a:off x="8237398" y="4392610"/>
            <a:ext cx="1799974" cy="1799877"/>
            <a:chOff x="5379147" y="4397803"/>
            <a:chExt cx="1800013" cy="1799916"/>
          </a:xfrm>
        </p:grpSpPr>
        <p:sp>
          <p:nvSpPr>
            <p:cNvPr id="10518" name="Google Shape;10518;p66"/>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9" name="Google Shape;10519;p66"/>
            <p:cNvGrpSpPr/>
            <p:nvPr/>
          </p:nvGrpSpPr>
          <p:grpSpPr>
            <a:xfrm>
              <a:off x="5379147" y="4397808"/>
              <a:ext cx="1800013" cy="1799912"/>
              <a:chOff x="-647750" y="2113450"/>
              <a:chExt cx="1456675" cy="1460375"/>
            </a:xfrm>
          </p:grpSpPr>
          <p:sp>
            <p:nvSpPr>
              <p:cNvPr id="10520" name="Google Shape;10520;p66"/>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6"/>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6"/>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6"/>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6"/>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6"/>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6"/>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6"/>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6"/>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6"/>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6"/>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6"/>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6"/>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6"/>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6"/>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6"/>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6"/>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6"/>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6"/>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6"/>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6"/>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6"/>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6"/>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6"/>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6"/>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6"/>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6"/>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6"/>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6"/>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6"/>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6"/>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6"/>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6"/>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6"/>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6"/>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6"/>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6"/>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6"/>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6"/>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6"/>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6"/>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6"/>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6"/>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6"/>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6"/>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6"/>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6"/>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6"/>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6"/>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6"/>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6"/>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71" name="Google Shape;10571;p66"/>
          <p:cNvGrpSpPr/>
          <p:nvPr/>
        </p:nvGrpSpPr>
        <p:grpSpPr>
          <a:xfrm rot="-1800044">
            <a:off x="8177823" y="-1108713"/>
            <a:ext cx="1799696" cy="1853533"/>
            <a:chOff x="8345411" y="-262678"/>
            <a:chExt cx="1799735" cy="1853574"/>
          </a:xfrm>
        </p:grpSpPr>
        <p:sp>
          <p:nvSpPr>
            <p:cNvPr id="10572" name="Google Shape;10572;p66"/>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3" name="Google Shape;10573;p66"/>
            <p:cNvGrpSpPr/>
            <p:nvPr/>
          </p:nvGrpSpPr>
          <p:grpSpPr>
            <a:xfrm>
              <a:off x="8345411" y="-262212"/>
              <a:ext cx="1799735" cy="1852424"/>
              <a:chOff x="-4083250" y="2098675"/>
              <a:chExt cx="1446500" cy="1489925"/>
            </a:xfrm>
          </p:grpSpPr>
          <p:sp>
            <p:nvSpPr>
              <p:cNvPr id="10574" name="Google Shape;10574;p66"/>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6"/>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6"/>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6"/>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6"/>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6"/>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6"/>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6"/>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6"/>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6"/>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6"/>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6"/>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6"/>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6"/>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6"/>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6"/>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6"/>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6"/>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6"/>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6"/>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6"/>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6"/>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6"/>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6"/>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6"/>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6"/>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6"/>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6"/>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6"/>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6"/>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6"/>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6"/>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6"/>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6"/>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6"/>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6"/>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6"/>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6"/>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6"/>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6"/>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6"/>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6"/>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6"/>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6"/>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6"/>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6"/>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6"/>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6"/>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6"/>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6"/>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6"/>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6"/>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6"/>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6"/>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6"/>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6"/>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6"/>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6"/>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6"/>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6"/>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6"/>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6"/>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6"/>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6"/>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6"/>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6"/>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6"/>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6"/>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6"/>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6"/>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6"/>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6"/>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6"/>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6"/>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6"/>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6"/>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6"/>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6"/>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6"/>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6"/>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6"/>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6"/>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6"/>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6"/>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6"/>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6"/>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6"/>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6"/>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6"/>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6"/>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6"/>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6"/>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6"/>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6"/>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6"/>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6"/>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6"/>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6"/>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6"/>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6"/>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6"/>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6"/>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6"/>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6"/>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6"/>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6"/>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6"/>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6"/>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6"/>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6"/>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6"/>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85" name="Google Shape;10685;p66"/>
          <p:cNvGrpSpPr/>
          <p:nvPr/>
        </p:nvGrpSpPr>
        <p:grpSpPr>
          <a:xfrm rot="900292">
            <a:off x="-1155137" y="1983364"/>
            <a:ext cx="1799728" cy="1853566"/>
            <a:chOff x="8345411" y="-262678"/>
            <a:chExt cx="1799735" cy="1853574"/>
          </a:xfrm>
        </p:grpSpPr>
        <p:sp>
          <p:nvSpPr>
            <p:cNvPr id="10686" name="Google Shape;10686;p66"/>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7" name="Google Shape;10687;p66"/>
            <p:cNvGrpSpPr/>
            <p:nvPr/>
          </p:nvGrpSpPr>
          <p:grpSpPr>
            <a:xfrm>
              <a:off x="8345411" y="-262212"/>
              <a:ext cx="1799735" cy="1852424"/>
              <a:chOff x="-4083250" y="2098675"/>
              <a:chExt cx="1446500" cy="1489925"/>
            </a:xfrm>
          </p:grpSpPr>
          <p:sp>
            <p:nvSpPr>
              <p:cNvPr id="10688" name="Google Shape;10688;p66"/>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6"/>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6"/>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6"/>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6"/>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6"/>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6"/>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6"/>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6"/>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6"/>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6"/>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6"/>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6"/>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6"/>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6"/>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6"/>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6"/>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6"/>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6"/>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6"/>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6"/>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6"/>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6"/>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6"/>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6"/>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6"/>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6"/>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6"/>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6"/>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6"/>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6"/>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6"/>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6"/>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6"/>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6"/>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6"/>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6"/>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6"/>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6"/>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6"/>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6"/>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6"/>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6"/>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6"/>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6"/>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6"/>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6"/>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6"/>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6"/>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6"/>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6"/>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6"/>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6"/>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6"/>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6"/>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6"/>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6"/>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6"/>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6"/>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6"/>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6"/>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6"/>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6"/>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6"/>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6"/>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6"/>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6"/>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6"/>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6"/>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6"/>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6"/>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6"/>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6"/>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6"/>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6"/>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6"/>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6"/>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6"/>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6"/>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6"/>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6"/>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6"/>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6"/>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6"/>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6"/>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6"/>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6"/>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6"/>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6"/>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6"/>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6"/>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6"/>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6"/>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6"/>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6"/>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6"/>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6"/>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6"/>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6"/>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6"/>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6"/>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6"/>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6"/>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6"/>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6"/>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6"/>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6"/>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6"/>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6"/>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6"/>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6"/>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486"/>
        <p:cNvGrpSpPr/>
        <p:nvPr/>
      </p:nvGrpSpPr>
      <p:grpSpPr>
        <a:xfrm>
          <a:off x="0" y="0"/>
          <a:ext cx="0" cy="0"/>
          <a:chOff x="0" y="0"/>
          <a:chExt cx="0" cy="0"/>
        </a:xfrm>
      </p:grpSpPr>
      <p:sp>
        <p:nvSpPr>
          <p:cNvPr id="2487" name="Google Shape;2487;p40"/>
          <p:cNvSpPr txBox="1">
            <a:spLocks noGrp="1"/>
          </p:cNvSpPr>
          <p:nvPr>
            <p:ph type="title"/>
          </p:nvPr>
        </p:nvSpPr>
        <p:spPr>
          <a:xfrm>
            <a:off x="720000" y="1991913"/>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MERCURY</a:t>
            </a:r>
            <a:endParaRPr/>
          </a:p>
        </p:txBody>
      </p:sp>
      <p:sp>
        <p:nvSpPr>
          <p:cNvPr id="2488" name="Google Shape;2488;p40"/>
          <p:cNvSpPr txBox="1">
            <a:spLocks noGrp="1"/>
          </p:cNvSpPr>
          <p:nvPr>
            <p:ph type="title" idx="2"/>
          </p:nvPr>
        </p:nvSpPr>
        <p:spPr>
          <a:xfrm>
            <a:off x="720000" y="1577313"/>
            <a:ext cx="2246400" cy="4146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01</a:t>
            </a:r>
            <a:endParaRPr/>
          </a:p>
        </p:txBody>
      </p:sp>
      <p:sp>
        <p:nvSpPr>
          <p:cNvPr id="2489" name="Google Shape;2489;p40"/>
          <p:cNvSpPr txBox="1">
            <a:spLocks noGrp="1"/>
          </p:cNvSpPr>
          <p:nvPr>
            <p:ph type="subTitle" idx="1"/>
          </p:nvPr>
        </p:nvSpPr>
        <p:spPr>
          <a:xfrm>
            <a:off x="720000" y="2330313"/>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2490" name="Google Shape;2490;p40"/>
          <p:cNvSpPr txBox="1">
            <a:spLocks noGrp="1"/>
          </p:cNvSpPr>
          <p:nvPr>
            <p:ph type="title" idx="3"/>
          </p:nvPr>
        </p:nvSpPr>
        <p:spPr>
          <a:xfrm>
            <a:off x="3448800" y="1991913"/>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VENUS</a:t>
            </a:r>
            <a:endParaRPr/>
          </a:p>
        </p:txBody>
      </p:sp>
      <p:sp>
        <p:nvSpPr>
          <p:cNvPr id="2491" name="Google Shape;2491;p40"/>
          <p:cNvSpPr txBox="1">
            <a:spLocks noGrp="1"/>
          </p:cNvSpPr>
          <p:nvPr>
            <p:ph type="title" idx="4"/>
          </p:nvPr>
        </p:nvSpPr>
        <p:spPr>
          <a:xfrm>
            <a:off x="3448800" y="1577313"/>
            <a:ext cx="2246400" cy="4146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02</a:t>
            </a:r>
            <a:endParaRPr/>
          </a:p>
        </p:txBody>
      </p:sp>
      <p:sp>
        <p:nvSpPr>
          <p:cNvPr id="2492" name="Google Shape;2492;p40"/>
          <p:cNvSpPr txBox="1">
            <a:spLocks noGrp="1"/>
          </p:cNvSpPr>
          <p:nvPr>
            <p:ph type="subTitle" idx="5"/>
          </p:nvPr>
        </p:nvSpPr>
        <p:spPr>
          <a:xfrm>
            <a:off x="3448800" y="2330313"/>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2493" name="Google Shape;2493;p40"/>
          <p:cNvSpPr txBox="1">
            <a:spLocks noGrp="1"/>
          </p:cNvSpPr>
          <p:nvPr>
            <p:ph type="title" idx="6"/>
          </p:nvPr>
        </p:nvSpPr>
        <p:spPr>
          <a:xfrm>
            <a:off x="6177600" y="1991913"/>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r>
              <a:rPr lang="en"/>
              <a:t>MARS</a:t>
            </a:r>
            <a:endParaRPr/>
          </a:p>
        </p:txBody>
      </p:sp>
      <p:sp>
        <p:nvSpPr>
          <p:cNvPr id="2494" name="Google Shape;2494;p40"/>
          <p:cNvSpPr txBox="1">
            <a:spLocks noGrp="1"/>
          </p:cNvSpPr>
          <p:nvPr>
            <p:ph type="title" idx="7"/>
          </p:nvPr>
        </p:nvSpPr>
        <p:spPr>
          <a:xfrm>
            <a:off x="6177600" y="1577313"/>
            <a:ext cx="2246400" cy="4146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03</a:t>
            </a:r>
            <a:endParaRPr/>
          </a:p>
        </p:txBody>
      </p:sp>
      <p:sp>
        <p:nvSpPr>
          <p:cNvPr id="2495" name="Google Shape;2495;p40"/>
          <p:cNvSpPr txBox="1">
            <a:spLocks noGrp="1"/>
          </p:cNvSpPr>
          <p:nvPr>
            <p:ph type="subTitle" idx="8"/>
          </p:nvPr>
        </p:nvSpPr>
        <p:spPr>
          <a:xfrm>
            <a:off x="6177600" y="2330313"/>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2496" name="Google Shape;2496;p40"/>
          <p:cNvSpPr txBox="1">
            <a:spLocks noGrp="1"/>
          </p:cNvSpPr>
          <p:nvPr>
            <p:ph type="title" idx="9"/>
          </p:nvPr>
        </p:nvSpPr>
        <p:spPr>
          <a:xfrm>
            <a:off x="720000" y="3761100"/>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r>
              <a:rPr lang="en"/>
              <a:t>EARTH</a:t>
            </a:r>
            <a:endParaRPr/>
          </a:p>
        </p:txBody>
      </p:sp>
      <p:sp>
        <p:nvSpPr>
          <p:cNvPr id="2497" name="Google Shape;2497;p40"/>
          <p:cNvSpPr txBox="1">
            <a:spLocks noGrp="1"/>
          </p:cNvSpPr>
          <p:nvPr>
            <p:ph type="title" idx="13"/>
          </p:nvPr>
        </p:nvSpPr>
        <p:spPr>
          <a:xfrm>
            <a:off x="720000" y="3346500"/>
            <a:ext cx="2246400" cy="4146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04</a:t>
            </a:r>
            <a:endParaRPr/>
          </a:p>
        </p:txBody>
      </p:sp>
      <p:sp>
        <p:nvSpPr>
          <p:cNvPr id="2498" name="Google Shape;2498;p40"/>
          <p:cNvSpPr txBox="1">
            <a:spLocks noGrp="1"/>
          </p:cNvSpPr>
          <p:nvPr>
            <p:ph type="subTitle" idx="14"/>
          </p:nvPr>
        </p:nvSpPr>
        <p:spPr>
          <a:xfrm>
            <a:off x="720000" y="4099500"/>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2499" name="Google Shape;2499;p40"/>
          <p:cNvSpPr txBox="1">
            <a:spLocks noGrp="1"/>
          </p:cNvSpPr>
          <p:nvPr>
            <p:ph type="title" idx="15"/>
          </p:nvPr>
        </p:nvSpPr>
        <p:spPr>
          <a:xfrm>
            <a:off x="3448800" y="3761100"/>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JUPITER</a:t>
            </a:r>
            <a:endParaRPr/>
          </a:p>
        </p:txBody>
      </p:sp>
      <p:sp>
        <p:nvSpPr>
          <p:cNvPr id="2500" name="Google Shape;2500;p40"/>
          <p:cNvSpPr txBox="1">
            <a:spLocks noGrp="1"/>
          </p:cNvSpPr>
          <p:nvPr>
            <p:ph type="title" idx="16"/>
          </p:nvPr>
        </p:nvSpPr>
        <p:spPr>
          <a:xfrm>
            <a:off x="3448800" y="3346500"/>
            <a:ext cx="2246400" cy="4146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05</a:t>
            </a:r>
            <a:endParaRPr/>
          </a:p>
        </p:txBody>
      </p:sp>
      <p:sp>
        <p:nvSpPr>
          <p:cNvPr id="2501" name="Google Shape;2501;p40"/>
          <p:cNvSpPr txBox="1">
            <a:spLocks noGrp="1"/>
          </p:cNvSpPr>
          <p:nvPr>
            <p:ph type="subTitle" idx="17"/>
          </p:nvPr>
        </p:nvSpPr>
        <p:spPr>
          <a:xfrm>
            <a:off x="3448800" y="4099500"/>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2502" name="Google Shape;2502;p40"/>
          <p:cNvSpPr txBox="1">
            <a:spLocks noGrp="1"/>
          </p:cNvSpPr>
          <p:nvPr>
            <p:ph type="title" idx="18"/>
          </p:nvPr>
        </p:nvSpPr>
        <p:spPr>
          <a:xfrm>
            <a:off x="6177600" y="3761100"/>
            <a:ext cx="22464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SATURN</a:t>
            </a:r>
            <a:endParaRPr/>
          </a:p>
        </p:txBody>
      </p:sp>
      <p:sp>
        <p:nvSpPr>
          <p:cNvPr id="2503" name="Google Shape;2503;p40"/>
          <p:cNvSpPr txBox="1">
            <a:spLocks noGrp="1"/>
          </p:cNvSpPr>
          <p:nvPr>
            <p:ph type="title" idx="19"/>
          </p:nvPr>
        </p:nvSpPr>
        <p:spPr>
          <a:xfrm>
            <a:off x="6177600" y="3346500"/>
            <a:ext cx="2246400" cy="4146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06</a:t>
            </a:r>
            <a:endParaRPr/>
          </a:p>
        </p:txBody>
      </p:sp>
      <p:sp>
        <p:nvSpPr>
          <p:cNvPr id="2504" name="Google Shape;2504;p40"/>
          <p:cNvSpPr txBox="1">
            <a:spLocks noGrp="1"/>
          </p:cNvSpPr>
          <p:nvPr>
            <p:ph type="subTitle" idx="20"/>
          </p:nvPr>
        </p:nvSpPr>
        <p:spPr>
          <a:xfrm>
            <a:off x="6177600" y="4099500"/>
            <a:ext cx="22464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describe the topic of the section here</a:t>
            </a:r>
            <a:endParaRPr/>
          </a:p>
        </p:txBody>
      </p:sp>
      <p:sp>
        <p:nvSpPr>
          <p:cNvPr id="2505" name="Google Shape;2505;p40"/>
          <p:cNvSpPr txBox="1">
            <a:spLocks noGrp="1"/>
          </p:cNvSpPr>
          <p:nvPr>
            <p:ph type="title" idx="21"/>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TABLE OF CONTENTS</a:t>
            </a:r>
            <a:endParaRPr/>
          </a:p>
        </p:txBody>
      </p:sp>
      <p:grpSp>
        <p:nvGrpSpPr>
          <p:cNvPr id="2506" name="Google Shape;2506;p40"/>
          <p:cNvGrpSpPr/>
          <p:nvPr/>
        </p:nvGrpSpPr>
        <p:grpSpPr>
          <a:xfrm rot="-900381">
            <a:off x="8778726" y="1653290"/>
            <a:ext cx="1799832" cy="1799878"/>
            <a:chOff x="3704502" y="-818471"/>
            <a:chExt cx="1800013" cy="1800059"/>
          </a:xfrm>
        </p:grpSpPr>
        <p:sp>
          <p:nvSpPr>
            <p:cNvPr id="2507" name="Google Shape;2507;p40"/>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8" name="Google Shape;2508;p40"/>
            <p:cNvGrpSpPr/>
            <p:nvPr/>
          </p:nvGrpSpPr>
          <p:grpSpPr>
            <a:xfrm rot="278">
              <a:off x="3704502" y="-818397"/>
              <a:ext cx="1800013" cy="1799912"/>
              <a:chOff x="-647750" y="2113450"/>
              <a:chExt cx="1456675" cy="1460375"/>
            </a:xfrm>
          </p:grpSpPr>
          <p:sp>
            <p:nvSpPr>
              <p:cNvPr id="2509" name="Google Shape;2509;p40"/>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0"/>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0"/>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0"/>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0"/>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0"/>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0"/>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0"/>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0"/>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0"/>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0"/>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0"/>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0"/>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0"/>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0"/>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0"/>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0"/>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0"/>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0"/>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0"/>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0"/>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0"/>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0"/>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0"/>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0"/>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0"/>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0"/>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0"/>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0"/>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0"/>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0"/>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0"/>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0"/>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0"/>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0"/>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0"/>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0"/>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0"/>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0"/>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0"/>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0"/>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0"/>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0"/>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0"/>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0"/>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0"/>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0"/>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0"/>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0"/>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0"/>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0"/>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60" name="Google Shape;2560;p40"/>
          <p:cNvGrpSpPr/>
          <p:nvPr/>
        </p:nvGrpSpPr>
        <p:grpSpPr>
          <a:xfrm rot="900292">
            <a:off x="-996244" y="-593912"/>
            <a:ext cx="1800006" cy="1800052"/>
            <a:chOff x="3704502" y="-818471"/>
            <a:chExt cx="1800013" cy="1800059"/>
          </a:xfrm>
        </p:grpSpPr>
        <p:sp>
          <p:nvSpPr>
            <p:cNvPr id="2561" name="Google Shape;2561;p40"/>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2" name="Google Shape;2562;p40"/>
            <p:cNvGrpSpPr/>
            <p:nvPr/>
          </p:nvGrpSpPr>
          <p:grpSpPr>
            <a:xfrm rot="278">
              <a:off x="3704502" y="-818397"/>
              <a:ext cx="1800013" cy="1799912"/>
              <a:chOff x="-647750" y="2113450"/>
              <a:chExt cx="1456675" cy="1460375"/>
            </a:xfrm>
          </p:grpSpPr>
          <p:sp>
            <p:nvSpPr>
              <p:cNvPr id="2563" name="Google Shape;2563;p40"/>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0"/>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0"/>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0"/>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0"/>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0"/>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0"/>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0"/>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0"/>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0"/>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0"/>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0"/>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0"/>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0"/>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0"/>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0"/>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0"/>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0"/>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0"/>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0"/>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0"/>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0"/>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0"/>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0"/>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0"/>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0"/>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0"/>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0"/>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0"/>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0"/>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0"/>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0"/>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0"/>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0"/>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0"/>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0"/>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0"/>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0"/>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0"/>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0"/>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0"/>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0"/>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0"/>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0"/>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0"/>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0"/>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0"/>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0"/>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0"/>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0"/>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0"/>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4" name="Google Shape;2614;p40"/>
          <p:cNvGrpSpPr/>
          <p:nvPr/>
        </p:nvGrpSpPr>
        <p:grpSpPr>
          <a:xfrm rot="900292">
            <a:off x="4785860" y="4728664"/>
            <a:ext cx="1799728" cy="1853566"/>
            <a:chOff x="8345411" y="-262678"/>
            <a:chExt cx="1799735" cy="1853574"/>
          </a:xfrm>
        </p:grpSpPr>
        <p:sp>
          <p:nvSpPr>
            <p:cNvPr id="2615" name="Google Shape;2615;p40"/>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6" name="Google Shape;2616;p40"/>
            <p:cNvGrpSpPr/>
            <p:nvPr/>
          </p:nvGrpSpPr>
          <p:grpSpPr>
            <a:xfrm>
              <a:off x="8345411" y="-262212"/>
              <a:ext cx="1799735" cy="1852424"/>
              <a:chOff x="-4083250" y="2098675"/>
              <a:chExt cx="1446500" cy="1489925"/>
            </a:xfrm>
          </p:grpSpPr>
          <p:sp>
            <p:nvSpPr>
              <p:cNvPr id="2617" name="Google Shape;2617;p40"/>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0"/>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0"/>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0"/>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0"/>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0"/>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0"/>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0"/>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0"/>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0"/>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0"/>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0"/>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0"/>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0"/>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0"/>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0"/>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0"/>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0"/>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0"/>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0"/>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0"/>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0"/>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0"/>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0"/>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0"/>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0"/>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0"/>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0"/>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0"/>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0"/>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0"/>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0"/>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0"/>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0"/>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0"/>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0"/>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0"/>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0"/>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0"/>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0"/>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0"/>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0"/>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0"/>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0"/>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0"/>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0"/>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0"/>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0"/>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0"/>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0"/>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0"/>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0"/>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0"/>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0"/>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0"/>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0"/>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0"/>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0"/>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0"/>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0"/>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0"/>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0"/>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0"/>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0"/>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0"/>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0"/>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0"/>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0"/>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0"/>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0"/>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0"/>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0"/>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0"/>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0"/>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0"/>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0"/>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0"/>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0"/>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0"/>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0"/>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0"/>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0"/>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0"/>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0"/>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0"/>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0"/>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0"/>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0"/>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0"/>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0"/>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0"/>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0"/>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0"/>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0"/>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0"/>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0"/>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0"/>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0"/>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0"/>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0"/>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0"/>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0"/>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0"/>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0"/>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0"/>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0"/>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0"/>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0"/>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0"/>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0"/>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0"/>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28" name="Google Shape;2728;p40"/>
          <p:cNvGrpSpPr/>
          <p:nvPr/>
        </p:nvGrpSpPr>
        <p:grpSpPr>
          <a:xfrm rot="-1800044">
            <a:off x="4547948" y="-1365213"/>
            <a:ext cx="1799696" cy="1853533"/>
            <a:chOff x="8345411" y="-262678"/>
            <a:chExt cx="1799735" cy="1853574"/>
          </a:xfrm>
        </p:grpSpPr>
        <p:sp>
          <p:nvSpPr>
            <p:cNvPr id="2729" name="Google Shape;2729;p40"/>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0" name="Google Shape;2730;p40"/>
            <p:cNvGrpSpPr/>
            <p:nvPr/>
          </p:nvGrpSpPr>
          <p:grpSpPr>
            <a:xfrm>
              <a:off x="8345411" y="-262212"/>
              <a:ext cx="1799735" cy="1852424"/>
              <a:chOff x="-4083250" y="2098675"/>
              <a:chExt cx="1446500" cy="1489925"/>
            </a:xfrm>
          </p:grpSpPr>
          <p:sp>
            <p:nvSpPr>
              <p:cNvPr id="2731" name="Google Shape;2731;p40"/>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0"/>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0"/>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0"/>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0"/>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0"/>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0"/>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0"/>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0"/>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0"/>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0"/>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0"/>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0"/>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0"/>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0"/>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0"/>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0"/>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0"/>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0"/>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0"/>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0"/>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0"/>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0"/>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0"/>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0"/>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0"/>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0"/>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0"/>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0"/>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0"/>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0"/>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0"/>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0"/>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0"/>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0"/>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0"/>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0"/>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0"/>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0"/>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0"/>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0"/>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0"/>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0"/>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0"/>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0"/>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0"/>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0"/>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0"/>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0"/>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0"/>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0"/>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0"/>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0"/>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0"/>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0"/>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0"/>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0"/>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0"/>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0"/>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0"/>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0"/>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0"/>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0"/>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0"/>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0"/>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0"/>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0"/>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0"/>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0"/>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0"/>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0"/>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0"/>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0"/>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0"/>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0"/>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0"/>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0"/>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0"/>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0"/>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0"/>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0"/>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0"/>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0"/>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0"/>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0"/>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0"/>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0"/>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0"/>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0"/>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0"/>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0"/>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0"/>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0"/>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0"/>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0"/>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0"/>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0"/>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0"/>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0"/>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0"/>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0"/>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0"/>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0"/>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0"/>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0"/>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0"/>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0"/>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0"/>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0"/>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0"/>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0"/>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802"/>
        <p:cNvGrpSpPr/>
        <p:nvPr/>
      </p:nvGrpSpPr>
      <p:grpSpPr>
        <a:xfrm>
          <a:off x="0" y="0"/>
          <a:ext cx="0" cy="0"/>
          <a:chOff x="0" y="0"/>
          <a:chExt cx="0" cy="0"/>
        </a:xfrm>
      </p:grpSpPr>
      <p:sp>
        <p:nvSpPr>
          <p:cNvPr id="10803" name="Google Shape;10803;p67"/>
          <p:cNvSpPr txBox="1">
            <a:spLocks noGrp="1"/>
          </p:cNvSpPr>
          <p:nvPr>
            <p:ph type="subTitle" idx="3"/>
          </p:nvPr>
        </p:nvSpPr>
        <p:spPr>
          <a:xfrm>
            <a:off x="1984800" y="17388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Venus is the second planet from the Sun</a:t>
            </a:r>
            <a:endParaRPr/>
          </a:p>
        </p:txBody>
      </p:sp>
      <p:sp>
        <p:nvSpPr>
          <p:cNvPr id="10804" name="Google Shape;10804;p67"/>
          <p:cNvSpPr txBox="1">
            <a:spLocks noGrp="1"/>
          </p:cNvSpPr>
          <p:nvPr>
            <p:ph type="title" idx="2"/>
          </p:nvPr>
        </p:nvSpPr>
        <p:spPr>
          <a:xfrm>
            <a:off x="1984800" y="1399722"/>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VENUS</a:t>
            </a:r>
            <a:endParaRPr/>
          </a:p>
        </p:txBody>
      </p:sp>
      <p:sp>
        <p:nvSpPr>
          <p:cNvPr id="10805" name="Google Shape;10805;p67"/>
          <p:cNvSpPr txBox="1">
            <a:spLocks noGrp="1"/>
          </p:cNvSpPr>
          <p:nvPr>
            <p:ph type="subTitle" idx="14"/>
          </p:nvPr>
        </p:nvSpPr>
        <p:spPr>
          <a:xfrm>
            <a:off x="5498395" y="40968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10806" name="Google Shape;10806;p67"/>
          <p:cNvSpPr txBox="1">
            <a:spLocks noGrp="1"/>
          </p:cNvSpPr>
          <p:nvPr>
            <p:ph type="subTitle" idx="7"/>
          </p:nvPr>
        </p:nvSpPr>
        <p:spPr>
          <a:xfrm>
            <a:off x="5498400" y="17388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10807" name="Google Shape;10807;p67"/>
          <p:cNvSpPr txBox="1">
            <a:spLocks noGrp="1"/>
          </p:cNvSpPr>
          <p:nvPr>
            <p:ph type="subTitle" idx="5"/>
          </p:nvPr>
        </p:nvSpPr>
        <p:spPr>
          <a:xfrm>
            <a:off x="1984800" y="40968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10808" name="Google Shape;10808;p67"/>
          <p:cNvSpPr txBox="1">
            <a:spLocks noGrp="1"/>
          </p:cNvSpPr>
          <p:nvPr>
            <p:ph type="subTitle" idx="9"/>
          </p:nvPr>
        </p:nvSpPr>
        <p:spPr>
          <a:xfrm>
            <a:off x="5498395" y="2919600"/>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10809" name="Google Shape;10809;p67"/>
          <p:cNvSpPr txBox="1">
            <a:spLocks noGrp="1"/>
          </p:cNvSpPr>
          <p:nvPr>
            <p:ph type="title" idx="8"/>
          </p:nvPr>
        </p:nvSpPr>
        <p:spPr>
          <a:xfrm>
            <a:off x="5498395" y="2581200"/>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MARS</a:t>
            </a:r>
            <a:endParaRPr/>
          </a:p>
        </p:txBody>
      </p:sp>
      <p:sp>
        <p:nvSpPr>
          <p:cNvPr id="10810" name="Google Shape;10810;p67"/>
          <p:cNvSpPr txBox="1">
            <a:spLocks noGrp="1"/>
          </p:cNvSpPr>
          <p:nvPr>
            <p:ph type="title"/>
          </p:nvPr>
        </p:nvSpPr>
        <p:spPr>
          <a:xfrm>
            <a:off x="1984800" y="2580575"/>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MERCURY</a:t>
            </a:r>
            <a:endParaRPr/>
          </a:p>
        </p:txBody>
      </p:sp>
      <p:sp>
        <p:nvSpPr>
          <p:cNvPr id="10811" name="Google Shape;10811;p67"/>
          <p:cNvSpPr txBox="1">
            <a:spLocks noGrp="1"/>
          </p:cNvSpPr>
          <p:nvPr>
            <p:ph type="subTitle" idx="1"/>
          </p:nvPr>
        </p:nvSpPr>
        <p:spPr>
          <a:xfrm>
            <a:off x="1984800" y="2918975"/>
            <a:ext cx="2246400" cy="504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Mercury is the closest planet to the Sun</a:t>
            </a:r>
            <a:endParaRPr/>
          </a:p>
        </p:txBody>
      </p:sp>
      <p:sp>
        <p:nvSpPr>
          <p:cNvPr id="10812" name="Google Shape;10812;p67"/>
          <p:cNvSpPr txBox="1">
            <a:spLocks noGrp="1"/>
          </p:cNvSpPr>
          <p:nvPr>
            <p:ph type="title" idx="4"/>
          </p:nvPr>
        </p:nvSpPr>
        <p:spPr>
          <a:xfrm>
            <a:off x="1984800" y="3758400"/>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JUPITER</a:t>
            </a:r>
            <a:endParaRPr/>
          </a:p>
        </p:txBody>
      </p:sp>
      <p:sp>
        <p:nvSpPr>
          <p:cNvPr id="10813" name="Google Shape;10813;p67"/>
          <p:cNvSpPr txBox="1">
            <a:spLocks noGrp="1"/>
          </p:cNvSpPr>
          <p:nvPr>
            <p:ph type="title" idx="6"/>
          </p:nvPr>
        </p:nvSpPr>
        <p:spPr>
          <a:xfrm>
            <a:off x="5498400" y="1399722"/>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SATURN</a:t>
            </a:r>
            <a:endParaRPr/>
          </a:p>
        </p:txBody>
      </p:sp>
      <p:sp>
        <p:nvSpPr>
          <p:cNvPr id="10814" name="Google Shape;10814;p67"/>
          <p:cNvSpPr txBox="1">
            <a:spLocks noGrp="1"/>
          </p:cNvSpPr>
          <p:nvPr>
            <p:ph type="title" idx="13"/>
          </p:nvPr>
        </p:nvSpPr>
        <p:spPr>
          <a:xfrm>
            <a:off x="5498395" y="3758379"/>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NEPTUNE</a:t>
            </a:r>
            <a:endParaRPr/>
          </a:p>
        </p:txBody>
      </p:sp>
      <p:sp>
        <p:nvSpPr>
          <p:cNvPr id="10815" name="Google Shape;10815;p67"/>
          <p:cNvSpPr txBox="1">
            <a:spLocks noGrp="1"/>
          </p:cNvSpPr>
          <p:nvPr>
            <p:ph type="title" idx="15"/>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ENSURING DATA PROTECTION</a:t>
            </a:r>
            <a:endParaRPr/>
          </a:p>
        </p:txBody>
      </p:sp>
      <p:grpSp>
        <p:nvGrpSpPr>
          <p:cNvPr id="10816" name="Google Shape;10816;p67"/>
          <p:cNvGrpSpPr/>
          <p:nvPr/>
        </p:nvGrpSpPr>
        <p:grpSpPr>
          <a:xfrm>
            <a:off x="1400400" y="1352118"/>
            <a:ext cx="433272" cy="433609"/>
            <a:chOff x="2657625" y="2260125"/>
            <a:chExt cx="451325" cy="451300"/>
          </a:xfrm>
        </p:grpSpPr>
        <p:sp>
          <p:nvSpPr>
            <p:cNvPr id="10817" name="Google Shape;10817;p67"/>
            <p:cNvSpPr/>
            <p:nvPr/>
          </p:nvSpPr>
          <p:spPr>
            <a:xfrm>
              <a:off x="2657625" y="2260125"/>
              <a:ext cx="315925" cy="106100"/>
            </a:xfrm>
            <a:custGeom>
              <a:avLst/>
              <a:gdLst/>
              <a:ahLst/>
              <a:cxnLst/>
              <a:rect l="l" t="t" r="r" b="b"/>
              <a:pathLst>
                <a:path w="12637" h="4244" extrusionOk="0">
                  <a:moveTo>
                    <a:pt x="3231" y="1584"/>
                  </a:moveTo>
                  <a:lnTo>
                    <a:pt x="3231" y="2661"/>
                  </a:lnTo>
                  <a:lnTo>
                    <a:pt x="2154" y="2661"/>
                  </a:lnTo>
                  <a:lnTo>
                    <a:pt x="2154" y="1584"/>
                  </a:lnTo>
                  <a:close/>
                  <a:moveTo>
                    <a:pt x="5321" y="1584"/>
                  </a:moveTo>
                  <a:lnTo>
                    <a:pt x="5321" y="2661"/>
                  </a:lnTo>
                  <a:lnTo>
                    <a:pt x="4244" y="2661"/>
                  </a:lnTo>
                  <a:lnTo>
                    <a:pt x="4244" y="1584"/>
                  </a:lnTo>
                  <a:close/>
                  <a:moveTo>
                    <a:pt x="7443" y="1584"/>
                  </a:moveTo>
                  <a:lnTo>
                    <a:pt x="7443" y="2661"/>
                  </a:lnTo>
                  <a:lnTo>
                    <a:pt x="6398" y="2661"/>
                  </a:lnTo>
                  <a:lnTo>
                    <a:pt x="6398" y="1584"/>
                  </a:lnTo>
                  <a:close/>
                  <a:moveTo>
                    <a:pt x="1" y="0"/>
                  </a:moveTo>
                  <a:lnTo>
                    <a:pt x="1" y="4244"/>
                  </a:lnTo>
                  <a:lnTo>
                    <a:pt x="9976" y="4244"/>
                  </a:lnTo>
                  <a:lnTo>
                    <a:pt x="1263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7"/>
            <p:cNvSpPr/>
            <p:nvPr/>
          </p:nvSpPr>
          <p:spPr>
            <a:xfrm>
              <a:off x="2938700" y="2260125"/>
              <a:ext cx="170250" cy="106900"/>
            </a:xfrm>
            <a:custGeom>
              <a:avLst/>
              <a:gdLst/>
              <a:ahLst/>
              <a:cxnLst/>
              <a:rect l="l" t="t" r="r" b="b"/>
              <a:pathLst>
                <a:path w="6810" h="4276" extrusionOk="0">
                  <a:moveTo>
                    <a:pt x="2660" y="0"/>
                  </a:moveTo>
                  <a:lnTo>
                    <a:pt x="0" y="4276"/>
                  </a:lnTo>
                  <a:lnTo>
                    <a:pt x="6809" y="4276"/>
                  </a:lnTo>
                  <a:lnTo>
                    <a:pt x="680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7"/>
            <p:cNvSpPr/>
            <p:nvPr/>
          </p:nvSpPr>
          <p:spPr>
            <a:xfrm>
              <a:off x="2738375" y="2618775"/>
              <a:ext cx="65750" cy="26150"/>
            </a:xfrm>
            <a:custGeom>
              <a:avLst/>
              <a:gdLst/>
              <a:ahLst/>
              <a:cxnLst/>
              <a:rect l="l" t="t" r="r" b="b"/>
              <a:pathLst>
                <a:path w="2630" h="1046" extrusionOk="0">
                  <a:moveTo>
                    <a:pt x="1" y="0"/>
                  </a:moveTo>
                  <a:lnTo>
                    <a:pt x="1" y="1045"/>
                  </a:lnTo>
                  <a:lnTo>
                    <a:pt x="2629" y="1045"/>
                  </a:lnTo>
                  <a:lnTo>
                    <a:pt x="262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7"/>
            <p:cNvSpPr/>
            <p:nvPr/>
          </p:nvSpPr>
          <p:spPr>
            <a:xfrm>
              <a:off x="2738375" y="2459625"/>
              <a:ext cx="186100" cy="26150"/>
            </a:xfrm>
            <a:custGeom>
              <a:avLst/>
              <a:gdLst/>
              <a:ahLst/>
              <a:cxnLst/>
              <a:rect l="l" t="t" r="r" b="b"/>
              <a:pathLst>
                <a:path w="7444" h="1046" extrusionOk="0">
                  <a:moveTo>
                    <a:pt x="1" y="1"/>
                  </a:moveTo>
                  <a:lnTo>
                    <a:pt x="1" y="1046"/>
                  </a:lnTo>
                  <a:lnTo>
                    <a:pt x="7443" y="1046"/>
                  </a:lnTo>
                  <a:lnTo>
                    <a:pt x="7443"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7"/>
            <p:cNvSpPr/>
            <p:nvPr/>
          </p:nvSpPr>
          <p:spPr>
            <a:xfrm>
              <a:off x="2657625" y="2393125"/>
              <a:ext cx="451325" cy="318300"/>
            </a:xfrm>
            <a:custGeom>
              <a:avLst/>
              <a:gdLst/>
              <a:ahLst/>
              <a:cxnLst/>
              <a:rect l="l" t="t" r="r" b="b"/>
              <a:pathLst>
                <a:path w="18053" h="12732" extrusionOk="0">
                  <a:moveTo>
                    <a:pt x="15930" y="1616"/>
                  </a:moveTo>
                  <a:lnTo>
                    <a:pt x="15930" y="2693"/>
                  </a:lnTo>
                  <a:lnTo>
                    <a:pt x="12763" y="2693"/>
                  </a:lnTo>
                  <a:lnTo>
                    <a:pt x="12763" y="1616"/>
                  </a:lnTo>
                  <a:close/>
                  <a:moveTo>
                    <a:pt x="11687" y="1616"/>
                  </a:moveTo>
                  <a:lnTo>
                    <a:pt x="11687" y="4783"/>
                  </a:lnTo>
                  <a:lnTo>
                    <a:pt x="2154" y="4783"/>
                  </a:lnTo>
                  <a:lnTo>
                    <a:pt x="2154" y="1616"/>
                  </a:lnTo>
                  <a:close/>
                  <a:moveTo>
                    <a:pt x="15930" y="3706"/>
                  </a:moveTo>
                  <a:lnTo>
                    <a:pt x="15930" y="4783"/>
                  </a:lnTo>
                  <a:lnTo>
                    <a:pt x="12763" y="4783"/>
                  </a:lnTo>
                  <a:lnTo>
                    <a:pt x="12763" y="3706"/>
                  </a:lnTo>
                  <a:close/>
                  <a:moveTo>
                    <a:pt x="15930" y="5859"/>
                  </a:moveTo>
                  <a:lnTo>
                    <a:pt x="15930" y="6936"/>
                  </a:lnTo>
                  <a:lnTo>
                    <a:pt x="2154" y="6936"/>
                  </a:lnTo>
                  <a:lnTo>
                    <a:pt x="2154" y="5859"/>
                  </a:lnTo>
                  <a:close/>
                  <a:moveTo>
                    <a:pt x="15930" y="7950"/>
                  </a:moveTo>
                  <a:lnTo>
                    <a:pt x="15930" y="9026"/>
                  </a:lnTo>
                  <a:lnTo>
                    <a:pt x="7950" y="9026"/>
                  </a:lnTo>
                  <a:lnTo>
                    <a:pt x="7950" y="7950"/>
                  </a:lnTo>
                  <a:close/>
                  <a:moveTo>
                    <a:pt x="6936" y="7950"/>
                  </a:moveTo>
                  <a:lnTo>
                    <a:pt x="6936" y="11116"/>
                  </a:lnTo>
                  <a:lnTo>
                    <a:pt x="2154" y="11116"/>
                  </a:lnTo>
                  <a:lnTo>
                    <a:pt x="2154" y="7950"/>
                  </a:lnTo>
                  <a:close/>
                  <a:moveTo>
                    <a:pt x="15930" y="10103"/>
                  </a:moveTo>
                  <a:lnTo>
                    <a:pt x="15930" y="11148"/>
                  </a:lnTo>
                  <a:lnTo>
                    <a:pt x="7950" y="11148"/>
                  </a:lnTo>
                  <a:lnTo>
                    <a:pt x="7950" y="10103"/>
                  </a:lnTo>
                  <a:close/>
                  <a:moveTo>
                    <a:pt x="1" y="1"/>
                  </a:moveTo>
                  <a:lnTo>
                    <a:pt x="1" y="12732"/>
                  </a:lnTo>
                  <a:lnTo>
                    <a:pt x="18052" y="12732"/>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67"/>
          <p:cNvGrpSpPr/>
          <p:nvPr/>
        </p:nvGrpSpPr>
        <p:grpSpPr>
          <a:xfrm>
            <a:off x="4912993" y="1352118"/>
            <a:ext cx="434016" cy="433609"/>
            <a:chOff x="3880050" y="2260125"/>
            <a:chExt cx="452100" cy="451300"/>
          </a:xfrm>
        </p:grpSpPr>
        <p:sp>
          <p:nvSpPr>
            <p:cNvPr id="10823" name="Google Shape;10823;p67"/>
            <p:cNvSpPr/>
            <p:nvPr/>
          </p:nvSpPr>
          <p:spPr>
            <a:xfrm>
              <a:off x="3880850" y="2485750"/>
              <a:ext cx="186075" cy="26950"/>
            </a:xfrm>
            <a:custGeom>
              <a:avLst/>
              <a:gdLst/>
              <a:ahLst/>
              <a:cxnLst/>
              <a:rect l="l" t="t" r="r" b="b"/>
              <a:pathLst>
                <a:path w="7443" h="1078" extrusionOk="0">
                  <a:moveTo>
                    <a:pt x="0" y="1"/>
                  </a:moveTo>
                  <a:lnTo>
                    <a:pt x="0" y="1078"/>
                  </a:lnTo>
                  <a:lnTo>
                    <a:pt x="7443" y="1078"/>
                  </a:lnTo>
                  <a:lnTo>
                    <a:pt x="7443"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7"/>
            <p:cNvSpPr/>
            <p:nvPr/>
          </p:nvSpPr>
          <p:spPr>
            <a:xfrm>
              <a:off x="4146075" y="2340875"/>
              <a:ext cx="186075" cy="26150"/>
            </a:xfrm>
            <a:custGeom>
              <a:avLst/>
              <a:gdLst/>
              <a:ahLst/>
              <a:cxnLst/>
              <a:rect l="l" t="t" r="r" b="b"/>
              <a:pathLst>
                <a:path w="7443" h="1046" extrusionOk="0">
                  <a:moveTo>
                    <a:pt x="1" y="1"/>
                  </a:moveTo>
                  <a:lnTo>
                    <a:pt x="1" y="1046"/>
                  </a:lnTo>
                  <a:lnTo>
                    <a:pt x="7443" y="1046"/>
                  </a:lnTo>
                  <a:lnTo>
                    <a:pt x="7443"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7"/>
            <p:cNvSpPr/>
            <p:nvPr/>
          </p:nvSpPr>
          <p:spPr>
            <a:xfrm>
              <a:off x="3880050" y="2393125"/>
              <a:ext cx="451325" cy="318300"/>
            </a:xfrm>
            <a:custGeom>
              <a:avLst/>
              <a:gdLst/>
              <a:ahLst/>
              <a:cxnLst/>
              <a:rect l="l" t="t" r="r" b="b"/>
              <a:pathLst>
                <a:path w="18053" h="12732" extrusionOk="0">
                  <a:moveTo>
                    <a:pt x="14917" y="1616"/>
                  </a:moveTo>
                  <a:lnTo>
                    <a:pt x="14917" y="2693"/>
                  </a:lnTo>
                  <a:lnTo>
                    <a:pt x="13872" y="2693"/>
                  </a:lnTo>
                  <a:lnTo>
                    <a:pt x="13872" y="1616"/>
                  </a:lnTo>
                  <a:close/>
                  <a:moveTo>
                    <a:pt x="14917" y="3706"/>
                  </a:moveTo>
                  <a:lnTo>
                    <a:pt x="14917" y="4783"/>
                  </a:lnTo>
                  <a:lnTo>
                    <a:pt x="13872" y="4783"/>
                  </a:lnTo>
                  <a:lnTo>
                    <a:pt x="13872" y="3706"/>
                  </a:lnTo>
                  <a:close/>
                  <a:moveTo>
                    <a:pt x="4276" y="7443"/>
                  </a:moveTo>
                  <a:lnTo>
                    <a:pt x="4276" y="8520"/>
                  </a:lnTo>
                  <a:lnTo>
                    <a:pt x="3199" y="8520"/>
                  </a:lnTo>
                  <a:lnTo>
                    <a:pt x="3199" y="7443"/>
                  </a:lnTo>
                  <a:close/>
                  <a:moveTo>
                    <a:pt x="4276" y="9533"/>
                  </a:moveTo>
                  <a:lnTo>
                    <a:pt x="4276" y="10610"/>
                  </a:lnTo>
                  <a:lnTo>
                    <a:pt x="3199" y="10610"/>
                  </a:lnTo>
                  <a:lnTo>
                    <a:pt x="3199" y="9533"/>
                  </a:lnTo>
                  <a:close/>
                  <a:moveTo>
                    <a:pt x="10610" y="1"/>
                  </a:moveTo>
                  <a:lnTo>
                    <a:pt x="10610" y="6936"/>
                  </a:lnTo>
                  <a:lnTo>
                    <a:pt x="13808" y="6936"/>
                  </a:lnTo>
                  <a:lnTo>
                    <a:pt x="13808" y="10641"/>
                  </a:lnTo>
                  <a:lnTo>
                    <a:pt x="7443" y="10641"/>
                  </a:lnTo>
                  <a:lnTo>
                    <a:pt x="7443" y="5859"/>
                  </a:lnTo>
                  <a:lnTo>
                    <a:pt x="1" y="5859"/>
                  </a:lnTo>
                  <a:lnTo>
                    <a:pt x="1" y="12732"/>
                  </a:lnTo>
                  <a:lnTo>
                    <a:pt x="7443" y="12732"/>
                  </a:lnTo>
                  <a:lnTo>
                    <a:pt x="7443" y="11687"/>
                  </a:lnTo>
                  <a:lnTo>
                    <a:pt x="14885" y="11687"/>
                  </a:lnTo>
                  <a:lnTo>
                    <a:pt x="14885" y="6873"/>
                  </a:lnTo>
                  <a:lnTo>
                    <a:pt x="18052" y="6873"/>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7"/>
            <p:cNvSpPr/>
            <p:nvPr/>
          </p:nvSpPr>
          <p:spPr>
            <a:xfrm>
              <a:off x="3880850" y="2260125"/>
              <a:ext cx="451300" cy="199525"/>
            </a:xfrm>
            <a:custGeom>
              <a:avLst/>
              <a:gdLst/>
              <a:ahLst/>
              <a:cxnLst/>
              <a:rect l="l" t="t" r="r" b="b"/>
              <a:pathLst>
                <a:path w="18052" h="7981" extrusionOk="0">
                  <a:moveTo>
                    <a:pt x="10610" y="0"/>
                  </a:moveTo>
                  <a:lnTo>
                    <a:pt x="10610" y="1077"/>
                  </a:lnTo>
                  <a:lnTo>
                    <a:pt x="3231" y="1077"/>
                  </a:lnTo>
                  <a:lnTo>
                    <a:pt x="3231" y="5859"/>
                  </a:lnTo>
                  <a:lnTo>
                    <a:pt x="0" y="5859"/>
                  </a:lnTo>
                  <a:lnTo>
                    <a:pt x="0" y="7981"/>
                  </a:lnTo>
                  <a:lnTo>
                    <a:pt x="7443" y="7981"/>
                  </a:lnTo>
                  <a:lnTo>
                    <a:pt x="7443" y="5859"/>
                  </a:lnTo>
                  <a:lnTo>
                    <a:pt x="4244" y="5859"/>
                  </a:lnTo>
                  <a:lnTo>
                    <a:pt x="4244" y="2154"/>
                  </a:lnTo>
                  <a:lnTo>
                    <a:pt x="18052" y="2154"/>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67"/>
          <p:cNvGrpSpPr/>
          <p:nvPr/>
        </p:nvGrpSpPr>
        <p:grpSpPr>
          <a:xfrm>
            <a:off x="4913365" y="2533211"/>
            <a:ext cx="433272" cy="434378"/>
            <a:chOff x="2657625" y="2831750"/>
            <a:chExt cx="451325" cy="452100"/>
          </a:xfrm>
        </p:grpSpPr>
        <p:sp>
          <p:nvSpPr>
            <p:cNvPr id="10828" name="Google Shape;10828;p67"/>
            <p:cNvSpPr/>
            <p:nvPr/>
          </p:nvSpPr>
          <p:spPr>
            <a:xfrm>
              <a:off x="2697225" y="3043125"/>
              <a:ext cx="212200" cy="26950"/>
            </a:xfrm>
            <a:custGeom>
              <a:avLst/>
              <a:gdLst/>
              <a:ahLst/>
              <a:cxnLst/>
              <a:rect l="l" t="t" r="r" b="b"/>
              <a:pathLst>
                <a:path w="8488" h="1078" extrusionOk="0">
                  <a:moveTo>
                    <a:pt x="0" y="1"/>
                  </a:moveTo>
                  <a:lnTo>
                    <a:pt x="0" y="1078"/>
                  </a:lnTo>
                  <a:lnTo>
                    <a:pt x="8487" y="1078"/>
                  </a:lnTo>
                  <a:lnTo>
                    <a:pt x="848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7"/>
            <p:cNvSpPr/>
            <p:nvPr/>
          </p:nvSpPr>
          <p:spPr>
            <a:xfrm>
              <a:off x="2657625" y="2831750"/>
              <a:ext cx="451325" cy="452100"/>
            </a:xfrm>
            <a:custGeom>
              <a:avLst/>
              <a:gdLst/>
              <a:ahLst/>
              <a:cxnLst/>
              <a:rect l="l" t="t" r="r" b="b"/>
              <a:pathLst>
                <a:path w="18053" h="18084" extrusionOk="0">
                  <a:moveTo>
                    <a:pt x="6905" y="4751"/>
                  </a:moveTo>
                  <a:lnTo>
                    <a:pt x="6905" y="5796"/>
                  </a:lnTo>
                  <a:lnTo>
                    <a:pt x="2123" y="5796"/>
                  </a:lnTo>
                  <a:lnTo>
                    <a:pt x="2123" y="4751"/>
                  </a:lnTo>
                  <a:close/>
                  <a:moveTo>
                    <a:pt x="9565" y="4751"/>
                  </a:moveTo>
                  <a:lnTo>
                    <a:pt x="9565" y="5796"/>
                  </a:lnTo>
                  <a:lnTo>
                    <a:pt x="7981" y="5796"/>
                  </a:lnTo>
                  <a:lnTo>
                    <a:pt x="7981" y="4751"/>
                  </a:lnTo>
                  <a:close/>
                  <a:moveTo>
                    <a:pt x="4814" y="12193"/>
                  </a:moveTo>
                  <a:lnTo>
                    <a:pt x="4814" y="13238"/>
                  </a:lnTo>
                  <a:lnTo>
                    <a:pt x="2154" y="13238"/>
                  </a:lnTo>
                  <a:lnTo>
                    <a:pt x="2154" y="12193"/>
                  </a:lnTo>
                  <a:close/>
                  <a:moveTo>
                    <a:pt x="7443" y="12193"/>
                  </a:moveTo>
                  <a:lnTo>
                    <a:pt x="7443" y="13238"/>
                  </a:lnTo>
                  <a:lnTo>
                    <a:pt x="5859" y="13238"/>
                  </a:lnTo>
                  <a:lnTo>
                    <a:pt x="5859" y="12193"/>
                  </a:lnTo>
                  <a:close/>
                  <a:moveTo>
                    <a:pt x="9596" y="12193"/>
                  </a:moveTo>
                  <a:lnTo>
                    <a:pt x="9596" y="13238"/>
                  </a:lnTo>
                  <a:lnTo>
                    <a:pt x="8520" y="13238"/>
                  </a:lnTo>
                  <a:lnTo>
                    <a:pt x="8520" y="12193"/>
                  </a:lnTo>
                  <a:close/>
                  <a:moveTo>
                    <a:pt x="13840" y="0"/>
                  </a:moveTo>
                  <a:lnTo>
                    <a:pt x="13840" y="1045"/>
                  </a:lnTo>
                  <a:lnTo>
                    <a:pt x="5353" y="1045"/>
                  </a:lnTo>
                  <a:lnTo>
                    <a:pt x="5353" y="3199"/>
                  </a:lnTo>
                  <a:lnTo>
                    <a:pt x="64" y="3199"/>
                  </a:lnTo>
                  <a:lnTo>
                    <a:pt x="64" y="7442"/>
                  </a:lnTo>
                  <a:lnTo>
                    <a:pt x="11687" y="7442"/>
                  </a:lnTo>
                  <a:lnTo>
                    <a:pt x="11687" y="3199"/>
                  </a:lnTo>
                  <a:lnTo>
                    <a:pt x="6398" y="3199"/>
                  </a:lnTo>
                  <a:lnTo>
                    <a:pt x="6398" y="2122"/>
                  </a:lnTo>
                  <a:lnTo>
                    <a:pt x="13840" y="2122"/>
                  </a:lnTo>
                  <a:lnTo>
                    <a:pt x="13840" y="4276"/>
                  </a:lnTo>
                  <a:lnTo>
                    <a:pt x="15424" y="4276"/>
                  </a:lnTo>
                  <a:lnTo>
                    <a:pt x="15424" y="6904"/>
                  </a:lnTo>
                  <a:lnTo>
                    <a:pt x="13840" y="6904"/>
                  </a:lnTo>
                  <a:lnTo>
                    <a:pt x="13840" y="11148"/>
                  </a:lnTo>
                  <a:lnTo>
                    <a:pt x="15424" y="11148"/>
                  </a:lnTo>
                  <a:lnTo>
                    <a:pt x="15424" y="13808"/>
                  </a:lnTo>
                  <a:lnTo>
                    <a:pt x="13840" y="13808"/>
                  </a:lnTo>
                  <a:lnTo>
                    <a:pt x="13840" y="15930"/>
                  </a:lnTo>
                  <a:lnTo>
                    <a:pt x="6398" y="15930"/>
                  </a:lnTo>
                  <a:lnTo>
                    <a:pt x="6398" y="14885"/>
                  </a:lnTo>
                  <a:lnTo>
                    <a:pt x="11687" y="14885"/>
                  </a:lnTo>
                  <a:lnTo>
                    <a:pt x="11687" y="10641"/>
                  </a:lnTo>
                  <a:lnTo>
                    <a:pt x="1" y="10641"/>
                  </a:lnTo>
                  <a:lnTo>
                    <a:pt x="1" y="14885"/>
                  </a:lnTo>
                  <a:lnTo>
                    <a:pt x="5321" y="14885"/>
                  </a:lnTo>
                  <a:lnTo>
                    <a:pt x="5321" y="17006"/>
                  </a:lnTo>
                  <a:lnTo>
                    <a:pt x="13777" y="17006"/>
                  </a:lnTo>
                  <a:lnTo>
                    <a:pt x="13777" y="18083"/>
                  </a:lnTo>
                  <a:lnTo>
                    <a:pt x="18020" y="18083"/>
                  </a:lnTo>
                  <a:lnTo>
                    <a:pt x="18020" y="13840"/>
                  </a:lnTo>
                  <a:lnTo>
                    <a:pt x="16437" y="13840"/>
                  </a:lnTo>
                  <a:lnTo>
                    <a:pt x="16437" y="11179"/>
                  </a:lnTo>
                  <a:lnTo>
                    <a:pt x="18020" y="11179"/>
                  </a:lnTo>
                  <a:lnTo>
                    <a:pt x="18020" y="6967"/>
                  </a:lnTo>
                  <a:lnTo>
                    <a:pt x="16437" y="6967"/>
                  </a:lnTo>
                  <a:lnTo>
                    <a:pt x="16437" y="4307"/>
                  </a:lnTo>
                  <a:lnTo>
                    <a:pt x="18052" y="4307"/>
                  </a:lnTo>
                  <a:lnTo>
                    <a:pt x="18052" y="4212"/>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7"/>
          <p:cNvGrpSpPr/>
          <p:nvPr/>
        </p:nvGrpSpPr>
        <p:grpSpPr>
          <a:xfrm>
            <a:off x="1400412" y="2533587"/>
            <a:ext cx="433248" cy="433633"/>
            <a:chOff x="2046425" y="3401775"/>
            <a:chExt cx="451300" cy="451325"/>
          </a:xfrm>
        </p:grpSpPr>
        <p:sp>
          <p:nvSpPr>
            <p:cNvPr id="10831" name="Google Shape;10831;p67"/>
            <p:cNvSpPr/>
            <p:nvPr/>
          </p:nvSpPr>
          <p:spPr>
            <a:xfrm>
              <a:off x="2259400" y="3546675"/>
              <a:ext cx="25350" cy="26150"/>
            </a:xfrm>
            <a:custGeom>
              <a:avLst/>
              <a:gdLst/>
              <a:ahLst/>
              <a:cxnLst/>
              <a:rect l="l" t="t" r="r" b="b"/>
              <a:pathLst>
                <a:path w="1014" h="1046" extrusionOk="0">
                  <a:moveTo>
                    <a:pt x="507" y="0"/>
                  </a:moveTo>
                  <a:cubicBezTo>
                    <a:pt x="222" y="0"/>
                    <a:pt x="0" y="254"/>
                    <a:pt x="0" y="539"/>
                  </a:cubicBezTo>
                  <a:cubicBezTo>
                    <a:pt x="0" y="792"/>
                    <a:pt x="222" y="1045"/>
                    <a:pt x="507" y="1045"/>
                  </a:cubicBezTo>
                  <a:cubicBezTo>
                    <a:pt x="792" y="1045"/>
                    <a:pt x="1014" y="792"/>
                    <a:pt x="1014" y="539"/>
                  </a:cubicBezTo>
                  <a:cubicBezTo>
                    <a:pt x="1014" y="254"/>
                    <a:pt x="792" y="0"/>
                    <a:pt x="50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7"/>
            <p:cNvSpPr/>
            <p:nvPr/>
          </p:nvSpPr>
          <p:spPr>
            <a:xfrm>
              <a:off x="2046425" y="3401775"/>
              <a:ext cx="451300" cy="171850"/>
            </a:xfrm>
            <a:custGeom>
              <a:avLst/>
              <a:gdLst/>
              <a:ahLst/>
              <a:cxnLst/>
              <a:rect l="l" t="t" r="r" b="b"/>
              <a:pathLst>
                <a:path w="18052" h="6874" extrusionOk="0">
                  <a:moveTo>
                    <a:pt x="1584" y="1"/>
                  </a:moveTo>
                  <a:cubicBezTo>
                    <a:pt x="697" y="1"/>
                    <a:pt x="0" y="698"/>
                    <a:pt x="0" y="1584"/>
                  </a:cubicBezTo>
                  <a:cubicBezTo>
                    <a:pt x="0" y="2439"/>
                    <a:pt x="697" y="3168"/>
                    <a:pt x="1584" y="3168"/>
                  </a:cubicBezTo>
                  <a:cubicBezTo>
                    <a:pt x="2249" y="3168"/>
                    <a:pt x="2850" y="2724"/>
                    <a:pt x="3072" y="2091"/>
                  </a:cubicBezTo>
                  <a:lnTo>
                    <a:pt x="5289" y="2091"/>
                  </a:lnTo>
                  <a:lnTo>
                    <a:pt x="5289" y="3104"/>
                  </a:lnTo>
                  <a:lnTo>
                    <a:pt x="0" y="5448"/>
                  </a:lnTo>
                  <a:lnTo>
                    <a:pt x="0" y="6873"/>
                  </a:lnTo>
                  <a:lnTo>
                    <a:pt x="7506" y="6873"/>
                  </a:lnTo>
                  <a:cubicBezTo>
                    <a:pt x="7474" y="6715"/>
                    <a:pt x="7442" y="6525"/>
                    <a:pt x="7442" y="6366"/>
                  </a:cubicBezTo>
                  <a:cubicBezTo>
                    <a:pt x="7442" y="5480"/>
                    <a:pt x="8139" y="4783"/>
                    <a:pt x="9026" y="4783"/>
                  </a:cubicBezTo>
                  <a:cubicBezTo>
                    <a:pt x="9881" y="4783"/>
                    <a:pt x="10609" y="5480"/>
                    <a:pt x="10609" y="6366"/>
                  </a:cubicBezTo>
                  <a:cubicBezTo>
                    <a:pt x="10609" y="6556"/>
                    <a:pt x="10578" y="6715"/>
                    <a:pt x="10514" y="6873"/>
                  </a:cubicBezTo>
                  <a:lnTo>
                    <a:pt x="18052" y="6873"/>
                  </a:lnTo>
                  <a:lnTo>
                    <a:pt x="18052" y="5448"/>
                  </a:lnTo>
                  <a:lnTo>
                    <a:pt x="12731" y="3104"/>
                  </a:lnTo>
                  <a:lnTo>
                    <a:pt x="12731" y="2091"/>
                  </a:lnTo>
                  <a:lnTo>
                    <a:pt x="14948" y="2091"/>
                  </a:lnTo>
                  <a:cubicBezTo>
                    <a:pt x="15201" y="2724"/>
                    <a:pt x="15740" y="3168"/>
                    <a:pt x="16468" y="3168"/>
                  </a:cubicBezTo>
                  <a:cubicBezTo>
                    <a:pt x="17323" y="3168"/>
                    <a:pt x="18052" y="2439"/>
                    <a:pt x="18052" y="1584"/>
                  </a:cubicBezTo>
                  <a:cubicBezTo>
                    <a:pt x="18052" y="698"/>
                    <a:pt x="17323" y="1"/>
                    <a:pt x="16468" y="1"/>
                  </a:cubicBezTo>
                  <a:cubicBezTo>
                    <a:pt x="15803" y="1"/>
                    <a:pt x="15201" y="413"/>
                    <a:pt x="14948" y="1046"/>
                  </a:cubicBezTo>
                  <a:lnTo>
                    <a:pt x="11686" y="1046"/>
                  </a:lnTo>
                  <a:lnTo>
                    <a:pt x="11686" y="2693"/>
                  </a:lnTo>
                  <a:lnTo>
                    <a:pt x="9026" y="1521"/>
                  </a:lnTo>
                  <a:lnTo>
                    <a:pt x="6366" y="2693"/>
                  </a:lnTo>
                  <a:lnTo>
                    <a:pt x="6366" y="1046"/>
                  </a:lnTo>
                  <a:lnTo>
                    <a:pt x="3072" y="1046"/>
                  </a:lnTo>
                  <a:cubicBezTo>
                    <a:pt x="2850" y="413"/>
                    <a:pt x="2280" y="1"/>
                    <a:pt x="1584"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7"/>
            <p:cNvSpPr/>
            <p:nvPr/>
          </p:nvSpPr>
          <p:spPr>
            <a:xfrm>
              <a:off x="2072550" y="3799225"/>
              <a:ext cx="398250" cy="53875"/>
            </a:xfrm>
            <a:custGeom>
              <a:avLst/>
              <a:gdLst/>
              <a:ahLst/>
              <a:cxnLst/>
              <a:rect l="l" t="t" r="r" b="b"/>
              <a:pathLst>
                <a:path w="15930" h="2155" extrusionOk="0">
                  <a:moveTo>
                    <a:pt x="0" y="1"/>
                  </a:moveTo>
                  <a:lnTo>
                    <a:pt x="0" y="2154"/>
                  </a:lnTo>
                  <a:lnTo>
                    <a:pt x="15930" y="2154"/>
                  </a:lnTo>
                  <a:lnTo>
                    <a:pt x="1593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7"/>
            <p:cNvSpPr/>
            <p:nvPr/>
          </p:nvSpPr>
          <p:spPr>
            <a:xfrm>
              <a:off x="2126375" y="3679675"/>
              <a:ext cx="53875" cy="92650"/>
            </a:xfrm>
            <a:custGeom>
              <a:avLst/>
              <a:gdLst/>
              <a:ahLst/>
              <a:cxnLst/>
              <a:rect l="l" t="t" r="r" b="b"/>
              <a:pathLst>
                <a:path w="2155" h="3706" extrusionOk="0">
                  <a:moveTo>
                    <a:pt x="1" y="1"/>
                  </a:moveTo>
                  <a:lnTo>
                    <a:pt x="1" y="3706"/>
                  </a:lnTo>
                  <a:lnTo>
                    <a:pt x="2154" y="3706"/>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7"/>
            <p:cNvSpPr/>
            <p:nvPr/>
          </p:nvSpPr>
          <p:spPr>
            <a:xfrm>
              <a:off x="2245150" y="3679675"/>
              <a:ext cx="53850" cy="92650"/>
            </a:xfrm>
            <a:custGeom>
              <a:avLst/>
              <a:gdLst/>
              <a:ahLst/>
              <a:cxnLst/>
              <a:rect l="l" t="t" r="r" b="b"/>
              <a:pathLst>
                <a:path w="2154" h="3706" extrusionOk="0">
                  <a:moveTo>
                    <a:pt x="0" y="1"/>
                  </a:moveTo>
                  <a:lnTo>
                    <a:pt x="0" y="3706"/>
                  </a:lnTo>
                  <a:lnTo>
                    <a:pt x="2154" y="3706"/>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7"/>
            <p:cNvSpPr/>
            <p:nvPr/>
          </p:nvSpPr>
          <p:spPr>
            <a:xfrm>
              <a:off x="2364700" y="3679675"/>
              <a:ext cx="53850" cy="92650"/>
            </a:xfrm>
            <a:custGeom>
              <a:avLst/>
              <a:gdLst/>
              <a:ahLst/>
              <a:cxnLst/>
              <a:rect l="l" t="t" r="r" b="b"/>
              <a:pathLst>
                <a:path w="2154" h="3706" extrusionOk="0">
                  <a:moveTo>
                    <a:pt x="0" y="1"/>
                  </a:moveTo>
                  <a:lnTo>
                    <a:pt x="0" y="3706"/>
                  </a:lnTo>
                  <a:lnTo>
                    <a:pt x="2154" y="3706"/>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7"/>
            <p:cNvSpPr/>
            <p:nvPr/>
          </p:nvSpPr>
          <p:spPr>
            <a:xfrm>
              <a:off x="2086000" y="3600500"/>
              <a:ext cx="370550" cy="53075"/>
            </a:xfrm>
            <a:custGeom>
              <a:avLst/>
              <a:gdLst/>
              <a:ahLst/>
              <a:cxnLst/>
              <a:rect l="l" t="t" r="r" b="b"/>
              <a:pathLst>
                <a:path w="14822" h="2123" extrusionOk="0">
                  <a:moveTo>
                    <a:pt x="1" y="1"/>
                  </a:moveTo>
                  <a:lnTo>
                    <a:pt x="1" y="2123"/>
                  </a:lnTo>
                  <a:lnTo>
                    <a:pt x="14822" y="2123"/>
                  </a:lnTo>
                  <a:lnTo>
                    <a:pt x="1482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8" name="Google Shape;10838;p67"/>
          <p:cNvGrpSpPr/>
          <p:nvPr/>
        </p:nvGrpSpPr>
        <p:grpSpPr>
          <a:xfrm>
            <a:off x="1420164" y="3710037"/>
            <a:ext cx="393744" cy="435122"/>
            <a:chOff x="2679000" y="3970250"/>
            <a:chExt cx="410150" cy="452875"/>
          </a:xfrm>
        </p:grpSpPr>
        <p:sp>
          <p:nvSpPr>
            <p:cNvPr id="10839" name="Google Shape;10839;p67"/>
            <p:cNvSpPr/>
            <p:nvPr/>
          </p:nvSpPr>
          <p:spPr>
            <a:xfrm>
              <a:off x="2679000" y="3970250"/>
              <a:ext cx="357900" cy="451300"/>
            </a:xfrm>
            <a:custGeom>
              <a:avLst/>
              <a:gdLst/>
              <a:ahLst/>
              <a:cxnLst/>
              <a:rect l="l" t="t" r="r" b="b"/>
              <a:pathLst>
                <a:path w="14316" h="18052" extrusionOk="0">
                  <a:moveTo>
                    <a:pt x="6905" y="1584"/>
                  </a:moveTo>
                  <a:lnTo>
                    <a:pt x="7950" y="1869"/>
                  </a:lnTo>
                  <a:lnTo>
                    <a:pt x="7538" y="3325"/>
                  </a:lnTo>
                  <a:lnTo>
                    <a:pt x="8393" y="3167"/>
                  </a:lnTo>
                  <a:lnTo>
                    <a:pt x="8551" y="4212"/>
                  </a:lnTo>
                  <a:lnTo>
                    <a:pt x="7221" y="4402"/>
                  </a:lnTo>
                  <a:lnTo>
                    <a:pt x="7000" y="5225"/>
                  </a:lnTo>
                  <a:lnTo>
                    <a:pt x="8425" y="5225"/>
                  </a:lnTo>
                  <a:lnTo>
                    <a:pt x="8425" y="6302"/>
                  </a:lnTo>
                  <a:lnTo>
                    <a:pt x="5701" y="6302"/>
                  </a:lnTo>
                  <a:lnTo>
                    <a:pt x="6113" y="4592"/>
                  </a:lnTo>
                  <a:lnTo>
                    <a:pt x="5384" y="4719"/>
                  </a:lnTo>
                  <a:lnTo>
                    <a:pt x="5226" y="3705"/>
                  </a:lnTo>
                  <a:lnTo>
                    <a:pt x="6398" y="3515"/>
                  </a:lnTo>
                  <a:lnTo>
                    <a:pt x="6905" y="1584"/>
                  </a:lnTo>
                  <a:close/>
                  <a:moveTo>
                    <a:pt x="11655" y="7442"/>
                  </a:moveTo>
                  <a:lnTo>
                    <a:pt x="11655" y="8519"/>
                  </a:lnTo>
                  <a:lnTo>
                    <a:pt x="7443" y="8519"/>
                  </a:lnTo>
                  <a:lnTo>
                    <a:pt x="7443" y="7442"/>
                  </a:lnTo>
                  <a:close/>
                  <a:moveTo>
                    <a:pt x="11655" y="9596"/>
                  </a:moveTo>
                  <a:lnTo>
                    <a:pt x="11655" y="10673"/>
                  </a:lnTo>
                  <a:lnTo>
                    <a:pt x="2629" y="10673"/>
                  </a:lnTo>
                  <a:lnTo>
                    <a:pt x="2629" y="9596"/>
                  </a:lnTo>
                  <a:close/>
                  <a:moveTo>
                    <a:pt x="11655" y="11686"/>
                  </a:moveTo>
                  <a:lnTo>
                    <a:pt x="11655" y="12763"/>
                  </a:lnTo>
                  <a:lnTo>
                    <a:pt x="2629" y="12763"/>
                  </a:lnTo>
                  <a:lnTo>
                    <a:pt x="2629" y="11686"/>
                  </a:lnTo>
                  <a:close/>
                  <a:moveTo>
                    <a:pt x="1" y="0"/>
                  </a:moveTo>
                  <a:lnTo>
                    <a:pt x="1" y="16721"/>
                  </a:lnTo>
                  <a:cubicBezTo>
                    <a:pt x="1" y="17481"/>
                    <a:pt x="571" y="18051"/>
                    <a:pt x="1331" y="18051"/>
                  </a:cubicBezTo>
                  <a:cubicBezTo>
                    <a:pt x="2059" y="18051"/>
                    <a:pt x="2629" y="17481"/>
                    <a:pt x="2629" y="16721"/>
                  </a:cubicBezTo>
                  <a:lnTo>
                    <a:pt x="2629" y="14853"/>
                  </a:lnTo>
                  <a:lnTo>
                    <a:pt x="14315" y="14853"/>
                  </a:lnTo>
                  <a:lnTo>
                    <a:pt x="14315"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7"/>
            <p:cNvSpPr/>
            <p:nvPr/>
          </p:nvSpPr>
          <p:spPr>
            <a:xfrm>
              <a:off x="2762125" y="4369275"/>
              <a:ext cx="327025" cy="53850"/>
            </a:xfrm>
            <a:custGeom>
              <a:avLst/>
              <a:gdLst/>
              <a:ahLst/>
              <a:cxnLst/>
              <a:rect l="l" t="t" r="r" b="b"/>
              <a:pathLst>
                <a:path w="13081" h="2154" extrusionOk="0">
                  <a:moveTo>
                    <a:pt x="381" y="0"/>
                  </a:moveTo>
                  <a:lnTo>
                    <a:pt x="381" y="792"/>
                  </a:lnTo>
                  <a:cubicBezTo>
                    <a:pt x="381" y="1267"/>
                    <a:pt x="223" y="1742"/>
                    <a:pt x="1" y="2154"/>
                  </a:cubicBezTo>
                  <a:lnTo>
                    <a:pt x="10483" y="2154"/>
                  </a:lnTo>
                  <a:cubicBezTo>
                    <a:pt x="11750" y="2154"/>
                    <a:pt x="12795" y="1235"/>
                    <a:pt x="1308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1" name="Google Shape;10841;p67"/>
          <p:cNvGrpSpPr/>
          <p:nvPr/>
        </p:nvGrpSpPr>
        <p:grpSpPr>
          <a:xfrm>
            <a:off x="4913377" y="3711531"/>
            <a:ext cx="433248" cy="432096"/>
            <a:chOff x="5716075" y="3971825"/>
            <a:chExt cx="451300" cy="449725"/>
          </a:xfrm>
        </p:grpSpPr>
        <p:sp>
          <p:nvSpPr>
            <p:cNvPr id="10842" name="Google Shape;10842;p67"/>
            <p:cNvSpPr/>
            <p:nvPr/>
          </p:nvSpPr>
          <p:spPr>
            <a:xfrm>
              <a:off x="5796025" y="3971825"/>
              <a:ext cx="291400" cy="317500"/>
            </a:xfrm>
            <a:custGeom>
              <a:avLst/>
              <a:gdLst/>
              <a:ahLst/>
              <a:cxnLst/>
              <a:rect l="l" t="t" r="r" b="b"/>
              <a:pathLst>
                <a:path w="11656" h="12700" extrusionOk="0">
                  <a:moveTo>
                    <a:pt x="5828" y="4212"/>
                  </a:moveTo>
                  <a:lnTo>
                    <a:pt x="5828" y="5289"/>
                  </a:lnTo>
                  <a:cubicBezTo>
                    <a:pt x="5543" y="5289"/>
                    <a:pt x="5321" y="5543"/>
                    <a:pt x="5321" y="5796"/>
                  </a:cubicBezTo>
                  <a:lnTo>
                    <a:pt x="5321" y="8456"/>
                  </a:lnTo>
                  <a:cubicBezTo>
                    <a:pt x="5321" y="8741"/>
                    <a:pt x="5543" y="8963"/>
                    <a:pt x="5828" y="8963"/>
                  </a:cubicBezTo>
                  <a:cubicBezTo>
                    <a:pt x="6081" y="8963"/>
                    <a:pt x="6335" y="8741"/>
                    <a:pt x="6335" y="8456"/>
                  </a:cubicBezTo>
                  <a:lnTo>
                    <a:pt x="6335" y="6334"/>
                  </a:lnTo>
                  <a:lnTo>
                    <a:pt x="7411" y="6334"/>
                  </a:lnTo>
                  <a:lnTo>
                    <a:pt x="7411" y="8456"/>
                  </a:lnTo>
                  <a:cubicBezTo>
                    <a:pt x="7411" y="9343"/>
                    <a:pt x="6683" y="10040"/>
                    <a:pt x="5828" y="10040"/>
                  </a:cubicBezTo>
                  <a:cubicBezTo>
                    <a:pt x="4941" y="10040"/>
                    <a:pt x="4245" y="9343"/>
                    <a:pt x="4245" y="8456"/>
                  </a:cubicBezTo>
                  <a:lnTo>
                    <a:pt x="4245" y="5796"/>
                  </a:lnTo>
                  <a:cubicBezTo>
                    <a:pt x="4245" y="4941"/>
                    <a:pt x="4941" y="4212"/>
                    <a:pt x="5828" y="4212"/>
                  </a:cubicBezTo>
                  <a:close/>
                  <a:moveTo>
                    <a:pt x="5828" y="2091"/>
                  </a:moveTo>
                  <a:cubicBezTo>
                    <a:pt x="7886" y="2091"/>
                    <a:pt x="9533" y="3737"/>
                    <a:pt x="9533" y="5796"/>
                  </a:cubicBezTo>
                  <a:lnTo>
                    <a:pt x="9533" y="8456"/>
                  </a:lnTo>
                  <a:cubicBezTo>
                    <a:pt x="9533" y="9374"/>
                    <a:pt x="9217" y="10230"/>
                    <a:pt x="8583" y="10958"/>
                  </a:cubicBezTo>
                  <a:lnTo>
                    <a:pt x="7791" y="10230"/>
                  </a:lnTo>
                  <a:cubicBezTo>
                    <a:pt x="8235" y="9754"/>
                    <a:pt x="8488" y="9121"/>
                    <a:pt x="8488" y="8456"/>
                  </a:cubicBezTo>
                  <a:lnTo>
                    <a:pt x="8488" y="5796"/>
                  </a:lnTo>
                  <a:cubicBezTo>
                    <a:pt x="8488" y="4339"/>
                    <a:pt x="7285" y="3167"/>
                    <a:pt x="5828" y="3167"/>
                  </a:cubicBezTo>
                  <a:cubicBezTo>
                    <a:pt x="4340" y="3167"/>
                    <a:pt x="3168" y="4339"/>
                    <a:pt x="3168" y="5796"/>
                  </a:cubicBezTo>
                  <a:lnTo>
                    <a:pt x="3168" y="8963"/>
                  </a:lnTo>
                  <a:lnTo>
                    <a:pt x="2091" y="8963"/>
                  </a:lnTo>
                  <a:lnTo>
                    <a:pt x="2091" y="5796"/>
                  </a:lnTo>
                  <a:cubicBezTo>
                    <a:pt x="2091" y="3737"/>
                    <a:pt x="3769" y="2091"/>
                    <a:pt x="5828" y="2091"/>
                  </a:cubicBezTo>
                  <a:close/>
                  <a:moveTo>
                    <a:pt x="5828" y="0"/>
                  </a:moveTo>
                  <a:cubicBezTo>
                    <a:pt x="2598" y="0"/>
                    <a:pt x="1" y="2597"/>
                    <a:pt x="1" y="5796"/>
                  </a:cubicBezTo>
                  <a:lnTo>
                    <a:pt x="1" y="8456"/>
                  </a:lnTo>
                  <a:cubicBezTo>
                    <a:pt x="1" y="9564"/>
                    <a:pt x="318" y="10673"/>
                    <a:pt x="919" y="11591"/>
                  </a:cubicBezTo>
                  <a:cubicBezTo>
                    <a:pt x="1141" y="12035"/>
                    <a:pt x="1458" y="12383"/>
                    <a:pt x="1838" y="12700"/>
                  </a:cubicBezTo>
                  <a:lnTo>
                    <a:pt x="9818" y="12700"/>
                  </a:lnTo>
                  <a:cubicBezTo>
                    <a:pt x="10167" y="12383"/>
                    <a:pt x="10483" y="11971"/>
                    <a:pt x="10737" y="11591"/>
                  </a:cubicBezTo>
                  <a:cubicBezTo>
                    <a:pt x="11338" y="10641"/>
                    <a:pt x="11655" y="9564"/>
                    <a:pt x="11655" y="8456"/>
                  </a:cubicBezTo>
                  <a:lnTo>
                    <a:pt x="11655" y="5796"/>
                  </a:lnTo>
                  <a:cubicBezTo>
                    <a:pt x="11655" y="2597"/>
                    <a:pt x="9027" y="0"/>
                    <a:pt x="5828"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7"/>
            <p:cNvSpPr/>
            <p:nvPr/>
          </p:nvSpPr>
          <p:spPr>
            <a:xfrm>
              <a:off x="5716075" y="4316225"/>
              <a:ext cx="451300" cy="105325"/>
            </a:xfrm>
            <a:custGeom>
              <a:avLst/>
              <a:gdLst/>
              <a:ahLst/>
              <a:cxnLst/>
              <a:rect l="l" t="t" r="r" b="b"/>
              <a:pathLst>
                <a:path w="18052" h="4213" extrusionOk="0">
                  <a:moveTo>
                    <a:pt x="3167" y="1584"/>
                  </a:moveTo>
                  <a:lnTo>
                    <a:pt x="3167" y="2629"/>
                  </a:lnTo>
                  <a:lnTo>
                    <a:pt x="2090" y="2629"/>
                  </a:lnTo>
                  <a:lnTo>
                    <a:pt x="2090" y="1584"/>
                  </a:lnTo>
                  <a:close/>
                  <a:moveTo>
                    <a:pt x="5289" y="1584"/>
                  </a:moveTo>
                  <a:lnTo>
                    <a:pt x="5289" y="2629"/>
                  </a:lnTo>
                  <a:lnTo>
                    <a:pt x="4212" y="2629"/>
                  </a:lnTo>
                  <a:lnTo>
                    <a:pt x="4212" y="1584"/>
                  </a:lnTo>
                  <a:close/>
                  <a:moveTo>
                    <a:pt x="7443" y="1584"/>
                  </a:moveTo>
                  <a:lnTo>
                    <a:pt x="7443" y="2629"/>
                  </a:lnTo>
                  <a:lnTo>
                    <a:pt x="6366" y="2629"/>
                  </a:lnTo>
                  <a:lnTo>
                    <a:pt x="6366" y="1584"/>
                  </a:lnTo>
                  <a:close/>
                  <a:moveTo>
                    <a:pt x="9533" y="1584"/>
                  </a:moveTo>
                  <a:lnTo>
                    <a:pt x="9533" y="2629"/>
                  </a:lnTo>
                  <a:lnTo>
                    <a:pt x="8456" y="2629"/>
                  </a:lnTo>
                  <a:lnTo>
                    <a:pt x="8456" y="1584"/>
                  </a:lnTo>
                  <a:close/>
                  <a:moveTo>
                    <a:pt x="11686" y="1584"/>
                  </a:moveTo>
                  <a:lnTo>
                    <a:pt x="11686" y="2629"/>
                  </a:lnTo>
                  <a:lnTo>
                    <a:pt x="10609" y="2629"/>
                  </a:lnTo>
                  <a:lnTo>
                    <a:pt x="10609" y="1584"/>
                  </a:lnTo>
                  <a:close/>
                  <a:moveTo>
                    <a:pt x="13776" y="1584"/>
                  </a:moveTo>
                  <a:lnTo>
                    <a:pt x="13776" y="2629"/>
                  </a:lnTo>
                  <a:lnTo>
                    <a:pt x="12700" y="2629"/>
                  </a:lnTo>
                  <a:lnTo>
                    <a:pt x="12700" y="1584"/>
                  </a:lnTo>
                  <a:close/>
                  <a:moveTo>
                    <a:pt x="15898" y="1584"/>
                  </a:moveTo>
                  <a:lnTo>
                    <a:pt x="15898" y="2629"/>
                  </a:lnTo>
                  <a:lnTo>
                    <a:pt x="14853" y="2629"/>
                  </a:lnTo>
                  <a:lnTo>
                    <a:pt x="14853" y="1584"/>
                  </a:lnTo>
                  <a:close/>
                  <a:moveTo>
                    <a:pt x="0" y="0"/>
                  </a:moveTo>
                  <a:lnTo>
                    <a:pt x="0" y="4212"/>
                  </a:lnTo>
                  <a:lnTo>
                    <a:pt x="18052" y="4212"/>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67"/>
          <p:cNvGrpSpPr/>
          <p:nvPr/>
        </p:nvGrpSpPr>
        <p:grpSpPr>
          <a:xfrm rot="-1800044">
            <a:off x="5346573" y="-1253190"/>
            <a:ext cx="1799974" cy="1799877"/>
            <a:chOff x="5379147" y="4397803"/>
            <a:chExt cx="1800013" cy="1799916"/>
          </a:xfrm>
        </p:grpSpPr>
        <p:sp>
          <p:nvSpPr>
            <p:cNvPr id="10845" name="Google Shape;10845;p67"/>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6" name="Google Shape;10846;p67"/>
            <p:cNvGrpSpPr/>
            <p:nvPr/>
          </p:nvGrpSpPr>
          <p:grpSpPr>
            <a:xfrm>
              <a:off x="5379147" y="4397808"/>
              <a:ext cx="1800013" cy="1799912"/>
              <a:chOff x="-647750" y="2113450"/>
              <a:chExt cx="1456675" cy="1460375"/>
            </a:xfrm>
          </p:grpSpPr>
          <p:sp>
            <p:nvSpPr>
              <p:cNvPr id="10847" name="Google Shape;10847;p67"/>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7"/>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7"/>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7"/>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7"/>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7"/>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7"/>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7"/>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7"/>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7"/>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7"/>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7"/>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7"/>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7"/>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7"/>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7"/>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7"/>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7"/>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7"/>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7"/>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7"/>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7"/>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7"/>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7"/>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7"/>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7"/>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7"/>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7"/>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7"/>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7"/>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7"/>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7"/>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7"/>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7"/>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7"/>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7"/>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7"/>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7"/>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7"/>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7"/>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7"/>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7"/>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7"/>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7"/>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7"/>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7"/>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7"/>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7"/>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7"/>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7"/>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7"/>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98" name="Google Shape;10898;p67"/>
          <p:cNvGrpSpPr/>
          <p:nvPr/>
        </p:nvGrpSpPr>
        <p:grpSpPr>
          <a:xfrm rot="900292">
            <a:off x="-1224744" y="-272837"/>
            <a:ext cx="1800006" cy="1800052"/>
            <a:chOff x="3704502" y="-818471"/>
            <a:chExt cx="1800013" cy="1800059"/>
          </a:xfrm>
        </p:grpSpPr>
        <p:sp>
          <p:nvSpPr>
            <p:cNvPr id="10899" name="Google Shape;10899;p67"/>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0" name="Google Shape;10900;p67"/>
            <p:cNvGrpSpPr/>
            <p:nvPr/>
          </p:nvGrpSpPr>
          <p:grpSpPr>
            <a:xfrm rot="278">
              <a:off x="3704502" y="-818397"/>
              <a:ext cx="1800013" cy="1799912"/>
              <a:chOff x="-647750" y="2113450"/>
              <a:chExt cx="1456675" cy="1460375"/>
            </a:xfrm>
          </p:grpSpPr>
          <p:sp>
            <p:nvSpPr>
              <p:cNvPr id="10901" name="Google Shape;10901;p67"/>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7"/>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7"/>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7"/>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7"/>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7"/>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7"/>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7"/>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7"/>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7"/>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7"/>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7"/>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7"/>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7"/>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7"/>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7"/>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7"/>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7"/>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7"/>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7"/>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7"/>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7"/>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7"/>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7"/>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7"/>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7"/>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7"/>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7"/>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7"/>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7"/>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7"/>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7"/>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7"/>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7"/>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7"/>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7"/>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7"/>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7"/>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7"/>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7"/>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7"/>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7"/>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7"/>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7"/>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7"/>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7"/>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7"/>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7"/>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7"/>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7"/>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7"/>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52" name="Google Shape;10952;p67"/>
          <p:cNvGrpSpPr/>
          <p:nvPr/>
        </p:nvGrpSpPr>
        <p:grpSpPr>
          <a:xfrm rot="900292">
            <a:off x="8124648" y="4441426"/>
            <a:ext cx="1799728" cy="1853566"/>
            <a:chOff x="8345411" y="-262678"/>
            <a:chExt cx="1799735" cy="1853574"/>
          </a:xfrm>
        </p:grpSpPr>
        <p:sp>
          <p:nvSpPr>
            <p:cNvPr id="10953" name="Google Shape;10953;p67"/>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4" name="Google Shape;10954;p67"/>
            <p:cNvGrpSpPr/>
            <p:nvPr/>
          </p:nvGrpSpPr>
          <p:grpSpPr>
            <a:xfrm>
              <a:off x="8345411" y="-262212"/>
              <a:ext cx="1799735" cy="1852424"/>
              <a:chOff x="-4083250" y="2098675"/>
              <a:chExt cx="1446500" cy="1489925"/>
            </a:xfrm>
          </p:grpSpPr>
          <p:sp>
            <p:nvSpPr>
              <p:cNvPr id="10955" name="Google Shape;10955;p67"/>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7"/>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7"/>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7"/>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7"/>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7"/>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7"/>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7"/>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7"/>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7"/>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7"/>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7"/>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7"/>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7"/>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7"/>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7"/>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7"/>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7"/>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7"/>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7"/>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7"/>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7"/>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7"/>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7"/>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7"/>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7"/>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7"/>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7"/>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7"/>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7"/>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7"/>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7"/>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7"/>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7"/>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7"/>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7"/>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7"/>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7"/>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7"/>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7"/>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7"/>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7"/>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7"/>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7"/>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7"/>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7"/>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7"/>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7"/>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7"/>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7"/>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7"/>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7"/>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7"/>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7"/>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7"/>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7"/>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7"/>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7"/>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7"/>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7"/>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7"/>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7"/>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7"/>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7"/>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7"/>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7"/>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7"/>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7"/>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7"/>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7"/>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7"/>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7"/>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7"/>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7"/>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7"/>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7"/>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7"/>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7"/>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7"/>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7"/>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7"/>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7"/>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7"/>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7"/>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7"/>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7"/>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7"/>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7"/>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7"/>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7"/>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7"/>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7"/>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7"/>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7"/>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7"/>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7"/>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7"/>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7"/>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7"/>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7"/>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7"/>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7"/>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7"/>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7"/>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7"/>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7"/>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7"/>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7"/>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7"/>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7"/>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7"/>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069"/>
        <p:cNvGrpSpPr/>
        <p:nvPr/>
      </p:nvGrpSpPr>
      <p:grpSpPr>
        <a:xfrm>
          <a:off x="0" y="0"/>
          <a:ext cx="0" cy="0"/>
          <a:chOff x="0" y="0"/>
          <a:chExt cx="0" cy="0"/>
        </a:xfrm>
      </p:grpSpPr>
      <p:sp>
        <p:nvSpPr>
          <p:cNvPr id="11070" name="Google Shape;11070;p68"/>
          <p:cNvSpPr txBox="1">
            <a:spLocks noGrp="1"/>
          </p:cNvSpPr>
          <p:nvPr>
            <p:ph type="subTitle" idx="1"/>
          </p:nvPr>
        </p:nvSpPr>
        <p:spPr>
          <a:xfrm>
            <a:off x="1660600" y="3503386"/>
            <a:ext cx="24411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1071" name="Google Shape;11071;p68"/>
          <p:cNvSpPr txBox="1">
            <a:spLocks noGrp="1"/>
          </p:cNvSpPr>
          <p:nvPr>
            <p:ph type="title"/>
          </p:nvPr>
        </p:nvSpPr>
        <p:spPr>
          <a:xfrm>
            <a:off x="1660600" y="3164975"/>
            <a:ext cx="24411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JENNA DOE</a:t>
            </a:r>
            <a:endParaRPr/>
          </a:p>
        </p:txBody>
      </p:sp>
      <p:sp>
        <p:nvSpPr>
          <p:cNvPr id="11072" name="Google Shape;11072;p68"/>
          <p:cNvSpPr txBox="1">
            <a:spLocks noGrp="1"/>
          </p:cNvSpPr>
          <p:nvPr>
            <p:ph type="subTitle" idx="3"/>
          </p:nvPr>
        </p:nvSpPr>
        <p:spPr>
          <a:xfrm>
            <a:off x="5042300" y="3503394"/>
            <a:ext cx="2441100" cy="5040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speak a bit about this person here</a:t>
            </a:r>
            <a:endParaRPr/>
          </a:p>
        </p:txBody>
      </p:sp>
      <p:sp>
        <p:nvSpPr>
          <p:cNvPr id="11073" name="Google Shape;11073;p68"/>
          <p:cNvSpPr txBox="1">
            <a:spLocks noGrp="1"/>
          </p:cNvSpPr>
          <p:nvPr>
            <p:ph type="title" idx="4"/>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OUR TEAM</a:t>
            </a:r>
            <a:endParaRPr/>
          </a:p>
        </p:txBody>
      </p:sp>
      <p:sp>
        <p:nvSpPr>
          <p:cNvPr id="11074" name="Google Shape;11074;p68"/>
          <p:cNvSpPr txBox="1">
            <a:spLocks noGrp="1"/>
          </p:cNvSpPr>
          <p:nvPr>
            <p:ph type="title" idx="2"/>
          </p:nvPr>
        </p:nvSpPr>
        <p:spPr>
          <a:xfrm>
            <a:off x="5042300" y="3164975"/>
            <a:ext cx="2441100" cy="338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TIMMY JIMMY</a:t>
            </a:r>
            <a:endParaRPr/>
          </a:p>
        </p:txBody>
      </p:sp>
      <p:pic>
        <p:nvPicPr>
          <p:cNvPr id="11075" name="Google Shape;11075;p68"/>
          <p:cNvPicPr preferRelativeResize="0"/>
          <p:nvPr/>
        </p:nvPicPr>
        <p:blipFill rotWithShape="1">
          <a:blip r:embed="rId3">
            <a:alphaModFix/>
          </a:blip>
          <a:srcRect l="30717" t="9412" r="20166" b="47487"/>
          <a:stretch/>
        </p:blipFill>
        <p:spPr>
          <a:xfrm>
            <a:off x="1660600" y="1659000"/>
            <a:ext cx="2441100" cy="1429800"/>
          </a:xfrm>
          <a:prstGeom prst="rect">
            <a:avLst/>
          </a:prstGeom>
          <a:noFill/>
          <a:ln>
            <a:noFill/>
          </a:ln>
        </p:spPr>
      </p:pic>
      <p:pic>
        <p:nvPicPr>
          <p:cNvPr id="11076" name="Google Shape;11076;p68"/>
          <p:cNvPicPr preferRelativeResize="0"/>
          <p:nvPr/>
        </p:nvPicPr>
        <p:blipFill rotWithShape="1">
          <a:blip r:embed="rId4">
            <a:alphaModFix/>
          </a:blip>
          <a:srcRect l="34999" t="14761" r="23727" b="49024"/>
          <a:stretch/>
        </p:blipFill>
        <p:spPr>
          <a:xfrm>
            <a:off x="5042300" y="1659000"/>
            <a:ext cx="2441100" cy="1429800"/>
          </a:xfrm>
          <a:prstGeom prst="rect">
            <a:avLst/>
          </a:prstGeom>
          <a:noFill/>
          <a:ln>
            <a:noFill/>
          </a:ln>
        </p:spPr>
      </p:pic>
      <p:grpSp>
        <p:nvGrpSpPr>
          <p:cNvPr id="11077" name="Google Shape;11077;p68"/>
          <p:cNvGrpSpPr/>
          <p:nvPr/>
        </p:nvGrpSpPr>
        <p:grpSpPr>
          <a:xfrm rot="-1800044">
            <a:off x="-1211402" y="1918235"/>
            <a:ext cx="1799974" cy="1799877"/>
            <a:chOff x="5379147" y="4397803"/>
            <a:chExt cx="1800013" cy="1799916"/>
          </a:xfrm>
        </p:grpSpPr>
        <p:sp>
          <p:nvSpPr>
            <p:cNvPr id="11078" name="Google Shape;11078;p68"/>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9" name="Google Shape;11079;p68"/>
            <p:cNvGrpSpPr/>
            <p:nvPr/>
          </p:nvGrpSpPr>
          <p:grpSpPr>
            <a:xfrm>
              <a:off x="5379147" y="4397808"/>
              <a:ext cx="1800013" cy="1799912"/>
              <a:chOff x="-647750" y="2113450"/>
              <a:chExt cx="1456675" cy="1460375"/>
            </a:xfrm>
          </p:grpSpPr>
          <p:sp>
            <p:nvSpPr>
              <p:cNvPr id="11080" name="Google Shape;11080;p68"/>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8"/>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8"/>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8"/>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8"/>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8"/>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8"/>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8"/>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8"/>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8"/>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8"/>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8"/>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8"/>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8"/>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8"/>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8"/>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8"/>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8"/>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8"/>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8"/>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8"/>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8"/>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8"/>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8"/>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8"/>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8"/>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8"/>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8"/>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8"/>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8"/>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8"/>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8"/>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8"/>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8"/>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8"/>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8"/>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8"/>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8"/>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8"/>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8"/>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8"/>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8"/>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8"/>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8"/>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8"/>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8"/>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8"/>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8"/>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8"/>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8"/>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8"/>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31" name="Google Shape;11131;p68"/>
          <p:cNvGrpSpPr/>
          <p:nvPr/>
        </p:nvGrpSpPr>
        <p:grpSpPr>
          <a:xfrm rot="900292">
            <a:off x="8190731" y="-730037"/>
            <a:ext cx="1800006" cy="1800052"/>
            <a:chOff x="3704502" y="-818471"/>
            <a:chExt cx="1800013" cy="1800059"/>
          </a:xfrm>
        </p:grpSpPr>
        <p:sp>
          <p:nvSpPr>
            <p:cNvPr id="11132" name="Google Shape;11132;p68"/>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3" name="Google Shape;11133;p68"/>
            <p:cNvGrpSpPr/>
            <p:nvPr/>
          </p:nvGrpSpPr>
          <p:grpSpPr>
            <a:xfrm rot="278">
              <a:off x="3704502" y="-818397"/>
              <a:ext cx="1800013" cy="1799912"/>
              <a:chOff x="-647750" y="2113450"/>
              <a:chExt cx="1456675" cy="1460375"/>
            </a:xfrm>
          </p:grpSpPr>
          <p:sp>
            <p:nvSpPr>
              <p:cNvPr id="11134" name="Google Shape;11134;p68"/>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8"/>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8"/>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8"/>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8"/>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8"/>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8"/>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8"/>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8"/>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8"/>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8"/>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8"/>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8"/>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8"/>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8"/>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8"/>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8"/>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8"/>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8"/>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8"/>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8"/>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8"/>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8"/>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8"/>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8"/>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8"/>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8"/>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8"/>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8"/>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8"/>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8"/>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8"/>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8"/>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8"/>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8"/>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8"/>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8"/>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8"/>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8"/>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8"/>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8"/>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8"/>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8"/>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8"/>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8"/>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8"/>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8"/>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8"/>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8"/>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8"/>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8"/>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85" name="Google Shape;11185;p68"/>
          <p:cNvGrpSpPr/>
          <p:nvPr/>
        </p:nvGrpSpPr>
        <p:grpSpPr>
          <a:xfrm rot="900292">
            <a:off x="4797223" y="4650976"/>
            <a:ext cx="1799728" cy="1853566"/>
            <a:chOff x="8345411" y="-262678"/>
            <a:chExt cx="1799735" cy="1853574"/>
          </a:xfrm>
        </p:grpSpPr>
        <p:sp>
          <p:nvSpPr>
            <p:cNvPr id="11186" name="Google Shape;11186;p68"/>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7" name="Google Shape;11187;p68"/>
            <p:cNvGrpSpPr/>
            <p:nvPr/>
          </p:nvGrpSpPr>
          <p:grpSpPr>
            <a:xfrm>
              <a:off x="8345411" y="-262212"/>
              <a:ext cx="1799735" cy="1852424"/>
              <a:chOff x="-4083250" y="2098675"/>
              <a:chExt cx="1446500" cy="1489925"/>
            </a:xfrm>
          </p:grpSpPr>
          <p:sp>
            <p:nvSpPr>
              <p:cNvPr id="11188" name="Google Shape;11188;p68"/>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8"/>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8"/>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8"/>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8"/>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8"/>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8"/>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8"/>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8"/>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8"/>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8"/>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8"/>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8"/>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8"/>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8"/>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8"/>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8"/>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8"/>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8"/>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8"/>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8"/>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8"/>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8"/>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8"/>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8"/>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8"/>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8"/>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8"/>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8"/>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8"/>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8"/>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8"/>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8"/>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8"/>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8"/>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8"/>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8"/>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8"/>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8"/>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8"/>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8"/>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8"/>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8"/>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8"/>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8"/>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8"/>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8"/>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8"/>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8"/>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8"/>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8"/>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8"/>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8"/>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8"/>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8"/>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8"/>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8"/>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8"/>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8"/>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8"/>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8"/>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8"/>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8"/>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8"/>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8"/>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8"/>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8"/>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8"/>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8"/>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8"/>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8"/>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8"/>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8"/>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8"/>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8"/>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8"/>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8"/>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8"/>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8"/>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8"/>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8"/>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8"/>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8"/>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8"/>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8"/>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8"/>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8"/>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8"/>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8"/>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8"/>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8"/>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8"/>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8"/>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8"/>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8"/>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8"/>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8"/>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8"/>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8"/>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8"/>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8"/>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8"/>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8"/>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8"/>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8"/>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8"/>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8"/>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8"/>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8"/>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8"/>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8"/>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302"/>
        <p:cNvGrpSpPr/>
        <p:nvPr/>
      </p:nvGrpSpPr>
      <p:grpSpPr>
        <a:xfrm>
          <a:off x="0" y="0"/>
          <a:ext cx="0" cy="0"/>
          <a:chOff x="0" y="0"/>
          <a:chExt cx="0" cy="0"/>
        </a:xfrm>
      </p:grpSpPr>
      <p:sp>
        <p:nvSpPr>
          <p:cNvPr id="11303" name="Google Shape;11303;p69"/>
          <p:cNvSpPr txBox="1">
            <a:spLocks noGrp="1"/>
          </p:cNvSpPr>
          <p:nvPr>
            <p:ph type="title"/>
          </p:nvPr>
        </p:nvSpPr>
        <p:spPr>
          <a:xfrm>
            <a:off x="720000" y="1448100"/>
            <a:ext cx="2887200" cy="12006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DESKTOP SOFTWARE</a:t>
            </a:r>
            <a:endParaRPr/>
          </a:p>
        </p:txBody>
      </p:sp>
      <p:sp>
        <p:nvSpPr>
          <p:cNvPr id="11304" name="Google Shape;11304;p69"/>
          <p:cNvSpPr txBox="1">
            <a:spLocks noGrp="1"/>
          </p:cNvSpPr>
          <p:nvPr>
            <p:ph type="subTitle" idx="1"/>
          </p:nvPr>
        </p:nvSpPr>
        <p:spPr>
          <a:xfrm>
            <a:off x="720000" y="2648700"/>
            <a:ext cx="2887200" cy="1046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1305" name="Google Shape;11305;p69"/>
          <p:cNvGrpSpPr/>
          <p:nvPr/>
        </p:nvGrpSpPr>
        <p:grpSpPr>
          <a:xfrm>
            <a:off x="3607200" y="1294327"/>
            <a:ext cx="4816800" cy="2554846"/>
            <a:chOff x="3607200" y="1294327"/>
            <a:chExt cx="4816800" cy="2554846"/>
          </a:xfrm>
        </p:grpSpPr>
        <p:sp>
          <p:nvSpPr>
            <p:cNvPr id="11306" name="Google Shape;11306;p69"/>
            <p:cNvSpPr/>
            <p:nvPr/>
          </p:nvSpPr>
          <p:spPr>
            <a:xfrm>
              <a:off x="4065300" y="1294327"/>
              <a:ext cx="3900600" cy="2376900"/>
            </a:xfrm>
            <a:prstGeom prst="round2SameRect">
              <a:avLst>
                <a:gd name="adj1" fmla="val 5556"/>
                <a:gd name="adj2" fmla="val 1449"/>
              </a:avLst>
            </a:prstGeom>
            <a:solidFill>
              <a:schemeClr val="accen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9"/>
            <p:cNvSpPr/>
            <p:nvPr/>
          </p:nvSpPr>
          <p:spPr>
            <a:xfrm>
              <a:off x="3607200" y="3707573"/>
              <a:ext cx="4816800" cy="141600"/>
            </a:xfrm>
            <a:prstGeom prst="round2SameRect">
              <a:avLst>
                <a:gd name="adj1" fmla="val 5556"/>
                <a:gd name="adj2" fmla="val 50000"/>
              </a:avLst>
            </a:prstGeom>
            <a:solidFill>
              <a:schemeClr val="accen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9"/>
            <p:cNvSpPr/>
            <p:nvPr/>
          </p:nvSpPr>
          <p:spPr>
            <a:xfrm>
              <a:off x="5632200" y="3707573"/>
              <a:ext cx="766800" cy="55200"/>
            </a:xfrm>
            <a:prstGeom prst="round2SameRect">
              <a:avLst>
                <a:gd name="adj1" fmla="val 5556"/>
                <a:gd name="adj2"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309" name="Google Shape;11309;p69"/>
            <p:cNvPicPr preferRelativeResize="0"/>
            <p:nvPr/>
          </p:nvPicPr>
          <p:blipFill rotWithShape="1">
            <a:blip r:embed="rId3">
              <a:alphaModFix/>
            </a:blip>
            <a:srcRect/>
            <a:stretch/>
          </p:blipFill>
          <p:spPr>
            <a:xfrm>
              <a:off x="4183357" y="1470736"/>
              <a:ext cx="3664486" cy="2061273"/>
            </a:xfrm>
            <a:prstGeom prst="rect">
              <a:avLst/>
            </a:prstGeom>
            <a:noFill/>
            <a:ln>
              <a:noFill/>
            </a:ln>
          </p:spPr>
        </p:pic>
      </p:grpSp>
      <p:grpSp>
        <p:nvGrpSpPr>
          <p:cNvPr id="11310" name="Google Shape;11310;p69"/>
          <p:cNvGrpSpPr/>
          <p:nvPr/>
        </p:nvGrpSpPr>
        <p:grpSpPr>
          <a:xfrm rot="-900381">
            <a:off x="8626326" y="2186690"/>
            <a:ext cx="1799832" cy="1799878"/>
            <a:chOff x="3704502" y="-818471"/>
            <a:chExt cx="1800013" cy="1800059"/>
          </a:xfrm>
        </p:grpSpPr>
        <p:sp>
          <p:nvSpPr>
            <p:cNvPr id="11311" name="Google Shape;11311;p69"/>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2" name="Google Shape;11312;p69"/>
            <p:cNvGrpSpPr/>
            <p:nvPr/>
          </p:nvGrpSpPr>
          <p:grpSpPr>
            <a:xfrm rot="278">
              <a:off x="3704502" y="-818397"/>
              <a:ext cx="1800013" cy="1799912"/>
              <a:chOff x="-647750" y="2113450"/>
              <a:chExt cx="1456675" cy="1460375"/>
            </a:xfrm>
          </p:grpSpPr>
          <p:sp>
            <p:nvSpPr>
              <p:cNvPr id="11313" name="Google Shape;11313;p69"/>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9"/>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9"/>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9"/>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9"/>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9"/>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9"/>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9"/>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9"/>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9"/>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9"/>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9"/>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9"/>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9"/>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9"/>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9"/>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9"/>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9"/>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9"/>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9"/>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9"/>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9"/>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9"/>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9"/>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9"/>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9"/>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9"/>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9"/>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9"/>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9"/>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9"/>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9"/>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9"/>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9"/>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9"/>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9"/>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9"/>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9"/>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9"/>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9"/>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9"/>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9"/>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9"/>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9"/>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9"/>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9"/>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9"/>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9"/>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9"/>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9"/>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9"/>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64" name="Google Shape;11364;p69"/>
          <p:cNvGrpSpPr/>
          <p:nvPr/>
        </p:nvGrpSpPr>
        <p:grpSpPr>
          <a:xfrm rot="900292">
            <a:off x="-996244" y="-593912"/>
            <a:ext cx="1800006" cy="1800052"/>
            <a:chOff x="3704502" y="-818471"/>
            <a:chExt cx="1800013" cy="1800059"/>
          </a:xfrm>
        </p:grpSpPr>
        <p:sp>
          <p:nvSpPr>
            <p:cNvPr id="11365" name="Google Shape;11365;p69"/>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6" name="Google Shape;11366;p69"/>
            <p:cNvGrpSpPr/>
            <p:nvPr/>
          </p:nvGrpSpPr>
          <p:grpSpPr>
            <a:xfrm rot="278">
              <a:off x="3704502" y="-818397"/>
              <a:ext cx="1800013" cy="1799912"/>
              <a:chOff x="-647750" y="2113450"/>
              <a:chExt cx="1456675" cy="1460375"/>
            </a:xfrm>
          </p:grpSpPr>
          <p:sp>
            <p:nvSpPr>
              <p:cNvPr id="11367" name="Google Shape;11367;p69"/>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9"/>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9"/>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9"/>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9"/>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9"/>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9"/>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9"/>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9"/>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9"/>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9"/>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9"/>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9"/>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9"/>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9"/>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9"/>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9"/>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9"/>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9"/>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9"/>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9"/>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9"/>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9"/>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9"/>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9"/>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9"/>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9"/>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9"/>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9"/>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9"/>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9"/>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9"/>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9"/>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9"/>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9"/>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9"/>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9"/>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9"/>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9"/>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9"/>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9"/>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9"/>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9"/>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9"/>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9"/>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9"/>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9"/>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9"/>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9"/>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9"/>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9"/>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18" name="Google Shape;11418;p69"/>
          <p:cNvGrpSpPr/>
          <p:nvPr/>
        </p:nvGrpSpPr>
        <p:grpSpPr>
          <a:xfrm rot="900292">
            <a:off x="4785860" y="4728664"/>
            <a:ext cx="1799728" cy="1853566"/>
            <a:chOff x="8345411" y="-262678"/>
            <a:chExt cx="1799735" cy="1853574"/>
          </a:xfrm>
        </p:grpSpPr>
        <p:sp>
          <p:nvSpPr>
            <p:cNvPr id="11419" name="Google Shape;11419;p69"/>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0" name="Google Shape;11420;p69"/>
            <p:cNvGrpSpPr/>
            <p:nvPr/>
          </p:nvGrpSpPr>
          <p:grpSpPr>
            <a:xfrm>
              <a:off x="8345411" y="-262212"/>
              <a:ext cx="1799735" cy="1852424"/>
              <a:chOff x="-4083250" y="2098675"/>
              <a:chExt cx="1446500" cy="1489925"/>
            </a:xfrm>
          </p:grpSpPr>
          <p:sp>
            <p:nvSpPr>
              <p:cNvPr id="11421" name="Google Shape;11421;p69"/>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9"/>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9"/>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9"/>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9"/>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9"/>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9"/>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9"/>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9"/>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9"/>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9"/>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9"/>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9"/>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9"/>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9"/>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9"/>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9"/>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9"/>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9"/>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9"/>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9"/>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9"/>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9"/>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9"/>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9"/>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9"/>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9"/>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9"/>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9"/>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9"/>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9"/>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9"/>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9"/>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9"/>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9"/>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9"/>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9"/>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9"/>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9"/>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9"/>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9"/>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9"/>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9"/>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9"/>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9"/>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9"/>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9"/>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9"/>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9"/>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9"/>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9"/>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9"/>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9"/>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9"/>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9"/>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9"/>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9"/>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9"/>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9"/>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9"/>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9"/>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9"/>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9"/>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9"/>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9"/>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9"/>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9"/>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9"/>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9"/>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9"/>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9"/>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9"/>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9"/>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9"/>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9"/>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9"/>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9"/>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9"/>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9"/>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9"/>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9"/>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9"/>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9"/>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9"/>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9"/>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9"/>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9"/>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9"/>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9"/>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9"/>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9"/>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9"/>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9"/>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9"/>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9"/>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9"/>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9"/>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9"/>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9"/>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9"/>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9"/>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9"/>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9"/>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9"/>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9"/>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9"/>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9"/>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9"/>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9"/>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9"/>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9"/>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32" name="Google Shape;11532;p69"/>
          <p:cNvGrpSpPr/>
          <p:nvPr/>
        </p:nvGrpSpPr>
        <p:grpSpPr>
          <a:xfrm rot="-1800044">
            <a:off x="4547948" y="-1365213"/>
            <a:ext cx="1799696" cy="1853533"/>
            <a:chOff x="8345411" y="-262678"/>
            <a:chExt cx="1799735" cy="1853574"/>
          </a:xfrm>
        </p:grpSpPr>
        <p:sp>
          <p:nvSpPr>
            <p:cNvPr id="11533" name="Google Shape;11533;p69"/>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4" name="Google Shape;11534;p69"/>
            <p:cNvGrpSpPr/>
            <p:nvPr/>
          </p:nvGrpSpPr>
          <p:grpSpPr>
            <a:xfrm>
              <a:off x="8345411" y="-262212"/>
              <a:ext cx="1799735" cy="1852424"/>
              <a:chOff x="-4083250" y="2098675"/>
              <a:chExt cx="1446500" cy="1489925"/>
            </a:xfrm>
          </p:grpSpPr>
          <p:sp>
            <p:nvSpPr>
              <p:cNvPr id="11535" name="Google Shape;11535;p69"/>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9"/>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9"/>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9"/>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9"/>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9"/>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9"/>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9"/>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9"/>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9"/>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9"/>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9"/>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9"/>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9"/>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9"/>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9"/>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9"/>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9"/>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9"/>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9"/>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9"/>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9"/>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9"/>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9"/>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9"/>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9"/>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9"/>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9"/>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9"/>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9"/>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9"/>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9"/>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9"/>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9"/>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9"/>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9"/>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9"/>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9"/>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9"/>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9"/>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9"/>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9"/>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9"/>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9"/>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9"/>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9"/>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9"/>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9"/>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9"/>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9"/>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9"/>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9"/>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9"/>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9"/>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9"/>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9"/>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9"/>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9"/>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9"/>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9"/>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9"/>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9"/>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9"/>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9"/>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9"/>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9"/>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9"/>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9"/>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9"/>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9"/>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9"/>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9"/>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9"/>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9"/>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9"/>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9"/>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9"/>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9"/>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9"/>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9"/>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9"/>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9"/>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9"/>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9"/>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9"/>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9"/>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9"/>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9"/>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9"/>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9"/>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9"/>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9"/>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9"/>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9"/>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9"/>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9"/>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9"/>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9"/>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9"/>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9"/>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9"/>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9"/>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9"/>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9"/>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9"/>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9"/>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9"/>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9"/>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9"/>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9"/>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9"/>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649"/>
        <p:cNvGrpSpPr/>
        <p:nvPr/>
      </p:nvGrpSpPr>
      <p:grpSpPr>
        <a:xfrm>
          <a:off x="0" y="0"/>
          <a:ext cx="0" cy="0"/>
          <a:chOff x="0" y="0"/>
          <a:chExt cx="0" cy="0"/>
        </a:xfrm>
      </p:grpSpPr>
      <p:sp>
        <p:nvSpPr>
          <p:cNvPr id="11650" name="Google Shape;11650;p70"/>
          <p:cNvSpPr txBox="1">
            <a:spLocks noGrp="1"/>
          </p:cNvSpPr>
          <p:nvPr>
            <p:ph type="title"/>
          </p:nvPr>
        </p:nvSpPr>
        <p:spPr>
          <a:xfrm>
            <a:off x="3690924" y="1725750"/>
            <a:ext cx="4130400" cy="692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MOBILE WEB</a:t>
            </a:r>
            <a:endParaRPr/>
          </a:p>
        </p:txBody>
      </p:sp>
      <p:sp>
        <p:nvSpPr>
          <p:cNvPr id="11651" name="Google Shape;11651;p70"/>
          <p:cNvSpPr txBox="1">
            <a:spLocks noGrp="1"/>
          </p:cNvSpPr>
          <p:nvPr>
            <p:ph type="subTitle" idx="1"/>
          </p:nvPr>
        </p:nvSpPr>
        <p:spPr>
          <a:xfrm>
            <a:off x="3690924" y="2418450"/>
            <a:ext cx="4130400" cy="8313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1652" name="Google Shape;11652;p70"/>
          <p:cNvGrpSpPr/>
          <p:nvPr/>
        </p:nvGrpSpPr>
        <p:grpSpPr>
          <a:xfrm>
            <a:off x="1486207" y="969810"/>
            <a:ext cx="1601980" cy="3203879"/>
            <a:chOff x="1486207" y="969810"/>
            <a:chExt cx="1601980" cy="3203879"/>
          </a:xfrm>
        </p:grpSpPr>
        <p:grpSp>
          <p:nvGrpSpPr>
            <p:cNvPr id="11653" name="Google Shape;11653;p70"/>
            <p:cNvGrpSpPr/>
            <p:nvPr/>
          </p:nvGrpSpPr>
          <p:grpSpPr>
            <a:xfrm>
              <a:off x="1486207" y="969810"/>
              <a:ext cx="1601980" cy="3203879"/>
              <a:chOff x="451025" y="297475"/>
              <a:chExt cx="2187900" cy="4491000"/>
            </a:xfrm>
          </p:grpSpPr>
          <p:sp>
            <p:nvSpPr>
              <p:cNvPr id="11654" name="Google Shape;11654;p70"/>
              <p:cNvSpPr/>
              <p:nvPr/>
            </p:nvSpPr>
            <p:spPr>
              <a:xfrm>
                <a:off x="451025" y="297475"/>
                <a:ext cx="2187900" cy="4491000"/>
              </a:xfrm>
              <a:prstGeom prst="roundRect">
                <a:avLst>
                  <a:gd name="adj" fmla="val 15789"/>
                </a:avLst>
              </a:prstGeom>
              <a:solidFill>
                <a:schemeClr val="accen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0"/>
              <p:cNvSpPr/>
              <p:nvPr/>
            </p:nvSpPr>
            <p:spPr>
              <a:xfrm>
                <a:off x="1369775" y="566175"/>
                <a:ext cx="350400" cy="372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0"/>
              <p:cNvSpPr/>
              <p:nvPr/>
            </p:nvSpPr>
            <p:spPr>
              <a:xfrm>
                <a:off x="1381175" y="4356625"/>
                <a:ext cx="327600" cy="3264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657" name="Google Shape;11657;p70"/>
            <p:cNvPicPr preferRelativeResize="0"/>
            <p:nvPr/>
          </p:nvPicPr>
          <p:blipFill rotWithShape="1">
            <a:blip r:embed="rId3">
              <a:alphaModFix/>
            </a:blip>
            <a:srcRect l="24297" r="34337"/>
            <a:stretch/>
          </p:blipFill>
          <p:spPr>
            <a:xfrm>
              <a:off x="1577516" y="1367016"/>
              <a:ext cx="1419361" cy="2451180"/>
            </a:xfrm>
            <a:prstGeom prst="rect">
              <a:avLst/>
            </a:prstGeom>
            <a:noFill/>
            <a:ln>
              <a:noFill/>
            </a:ln>
          </p:spPr>
        </p:pic>
      </p:grpSp>
      <p:grpSp>
        <p:nvGrpSpPr>
          <p:cNvPr id="11658" name="Google Shape;11658;p70"/>
          <p:cNvGrpSpPr/>
          <p:nvPr/>
        </p:nvGrpSpPr>
        <p:grpSpPr>
          <a:xfrm rot="900292">
            <a:off x="5237981" y="4702263"/>
            <a:ext cx="1800006" cy="1800052"/>
            <a:chOff x="3704502" y="-818471"/>
            <a:chExt cx="1800013" cy="1800059"/>
          </a:xfrm>
        </p:grpSpPr>
        <p:sp>
          <p:nvSpPr>
            <p:cNvPr id="11659" name="Google Shape;11659;p70"/>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0" name="Google Shape;11660;p70"/>
            <p:cNvGrpSpPr/>
            <p:nvPr/>
          </p:nvGrpSpPr>
          <p:grpSpPr>
            <a:xfrm rot="278">
              <a:off x="3704502" y="-818397"/>
              <a:ext cx="1800013" cy="1799912"/>
              <a:chOff x="-647750" y="2113450"/>
              <a:chExt cx="1456675" cy="1460375"/>
            </a:xfrm>
          </p:grpSpPr>
          <p:sp>
            <p:nvSpPr>
              <p:cNvPr id="11661" name="Google Shape;11661;p70"/>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0"/>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0"/>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0"/>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0"/>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0"/>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0"/>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0"/>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0"/>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0"/>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0"/>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0"/>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0"/>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0"/>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0"/>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0"/>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0"/>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0"/>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0"/>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0"/>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0"/>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0"/>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0"/>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0"/>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0"/>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0"/>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0"/>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0"/>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0"/>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0"/>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0"/>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0"/>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0"/>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0"/>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0"/>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0"/>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0"/>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0"/>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0"/>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0"/>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0"/>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0"/>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0"/>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0"/>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0"/>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0"/>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0"/>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0"/>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0"/>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0"/>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0"/>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12" name="Google Shape;11712;p70"/>
          <p:cNvGrpSpPr/>
          <p:nvPr/>
        </p:nvGrpSpPr>
        <p:grpSpPr>
          <a:xfrm rot="900292">
            <a:off x="8359573" y="-885361"/>
            <a:ext cx="1799728" cy="1853566"/>
            <a:chOff x="8345411" y="-262678"/>
            <a:chExt cx="1799735" cy="1853574"/>
          </a:xfrm>
        </p:grpSpPr>
        <p:sp>
          <p:nvSpPr>
            <p:cNvPr id="11713" name="Google Shape;11713;p70"/>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4" name="Google Shape;11714;p70"/>
            <p:cNvGrpSpPr/>
            <p:nvPr/>
          </p:nvGrpSpPr>
          <p:grpSpPr>
            <a:xfrm>
              <a:off x="8345411" y="-262212"/>
              <a:ext cx="1799735" cy="1852424"/>
              <a:chOff x="-4083250" y="2098675"/>
              <a:chExt cx="1446500" cy="1489925"/>
            </a:xfrm>
          </p:grpSpPr>
          <p:sp>
            <p:nvSpPr>
              <p:cNvPr id="11715" name="Google Shape;11715;p70"/>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0"/>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0"/>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0"/>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0"/>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0"/>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0"/>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0"/>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0"/>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0"/>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0"/>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0"/>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0"/>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0"/>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0"/>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0"/>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0"/>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0"/>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0"/>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0"/>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0"/>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0"/>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0"/>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0"/>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0"/>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0"/>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0"/>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0"/>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0"/>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0"/>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0"/>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0"/>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0"/>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0"/>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0"/>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0"/>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0"/>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0"/>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0"/>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0"/>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0"/>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0"/>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0"/>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0"/>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0"/>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0"/>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0"/>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0"/>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0"/>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0"/>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0"/>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0"/>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0"/>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0"/>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0"/>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0"/>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0"/>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0"/>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0"/>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0"/>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0"/>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0"/>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0"/>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0"/>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0"/>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0"/>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0"/>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0"/>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0"/>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0"/>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0"/>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0"/>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0"/>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0"/>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0"/>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0"/>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0"/>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0"/>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0"/>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0"/>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0"/>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0"/>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0"/>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0"/>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0"/>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0"/>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0"/>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0"/>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0"/>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0"/>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0"/>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0"/>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0"/>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0"/>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0"/>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0"/>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0"/>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0"/>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0"/>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0"/>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0"/>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0"/>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0"/>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0"/>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0"/>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0"/>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0"/>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0"/>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0"/>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0"/>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0"/>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26" name="Google Shape;11826;p70"/>
          <p:cNvGrpSpPr/>
          <p:nvPr/>
        </p:nvGrpSpPr>
        <p:grpSpPr>
          <a:xfrm rot="-1800044">
            <a:off x="-1153239" y="1822999"/>
            <a:ext cx="1799696" cy="1853533"/>
            <a:chOff x="8345411" y="-262678"/>
            <a:chExt cx="1799735" cy="1853574"/>
          </a:xfrm>
        </p:grpSpPr>
        <p:sp>
          <p:nvSpPr>
            <p:cNvPr id="11827" name="Google Shape;11827;p70"/>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8" name="Google Shape;11828;p70"/>
            <p:cNvGrpSpPr/>
            <p:nvPr/>
          </p:nvGrpSpPr>
          <p:grpSpPr>
            <a:xfrm>
              <a:off x="8345411" y="-262212"/>
              <a:ext cx="1799735" cy="1852424"/>
              <a:chOff x="-4083250" y="2098675"/>
              <a:chExt cx="1446500" cy="1489925"/>
            </a:xfrm>
          </p:grpSpPr>
          <p:sp>
            <p:nvSpPr>
              <p:cNvPr id="11829" name="Google Shape;11829;p70"/>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0"/>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0"/>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0"/>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0"/>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0"/>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0"/>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0"/>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0"/>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0"/>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0"/>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0"/>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0"/>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0"/>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0"/>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0"/>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0"/>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0"/>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0"/>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0"/>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0"/>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0"/>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0"/>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0"/>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0"/>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0"/>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0"/>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0"/>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0"/>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0"/>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0"/>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0"/>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0"/>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0"/>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0"/>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0"/>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0"/>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0"/>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0"/>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0"/>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0"/>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0"/>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0"/>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0"/>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0"/>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0"/>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0"/>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0"/>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0"/>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0"/>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0"/>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0"/>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0"/>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0"/>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0"/>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0"/>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0"/>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0"/>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0"/>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0"/>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0"/>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0"/>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0"/>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0"/>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0"/>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0"/>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0"/>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0"/>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0"/>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0"/>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0"/>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0"/>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0"/>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0"/>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0"/>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0"/>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0"/>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0"/>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0"/>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0"/>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0"/>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0"/>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0"/>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0"/>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0"/>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0"/>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0"/>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0"/>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0"/>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0"/>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0"/>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0"/>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0"/>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0"/>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0"/>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0"/>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0"/>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0"/>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0"/>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0"/>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0"/>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0"/>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0"/>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0"/>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0"/>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0"/>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0"/>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0"/>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0"/>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0"/>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0"/>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943"/>
        <p:cNvGrpSpPr/>
        <p:nvPr/>
      </p:nvGrpSpPr>
      <p:grpSpPr>
        <a:xfrm>
          <a:off x="0" y="0"/>
          <a:ext cx="0" cy="0"/>
          <a:chOff x="0" y="0"/>
          <a:chExt cx="0" cy="0"/>
        </a:xfrm>
      </p:grpSpPr>
      <p:sp>
        <p:nvSpPr>
          <p:cNvPr id="11944" name="Google Shape;11944;p71"/>
          <p:cNvSpPr txBox="1">
            <a:spLocks noGrp="1"/>
          </p:cNvSpPr>
          <p:nvPr>
            <p:ph type="title"/>
          </p:nvPr>
        </p:nvSpPr>
        <p:spPr>
          <a:xfrm>
            <a:off x="1272600" y="1809750"/>
            <a:ext cx="3805200" cy="692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TABLET APP</a:t>
            </a:r>
            <a:endParaRPr/>
          </a:p>
        </p:txBody>
      </p:sp>
      <p:sp>
        <p:nvSpPr>
          <p:cNvPr id="11945" name="Google Shape;11945;p71"/>
          <p:cNvSpPr txBox="1">
            <a:spLocks noGrp="1"/>
          </p:cNvSpPr>
          <p:nvPr>
            <p:ph type="subTitle" idx="1"/>
          </p:nvPr>
        </p:nvSpPr>
        <p:spPr>
          <a:xfrm>
            <a:off x="1272600" y="2502450"/>
            <a:ext cx="3805200" cy="8313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1946" name="Google Shape;11946;p71"/>
          <p:cNvGrpSpPr/>
          <p:nvPr/>
        </p:nvGrpSpPr>
        <p:grpSpPr>
          <a:xfrm>
            <a:off x="5628600" y="969750"/>
            <a:ext cx="2242800" cy="3204000"/>
            <a:chOff x="5628600" y="969750"/>
            <a:chExt cx="2242800" cy="3204000"/>
          </a:xfrm>
        </p:grpSpPr>
        <p:sp>
          <p:nvSpPr>
            <p:cNvPr id="11947" name="Google Shape;11947;p71"/>
            <p:cNvSpPr/>
            <p:nvPr/>
          </p:nvSpPr>
          <p:spPr>
            <a:xfrm>
              <a:off x="5628600" y="969750"/>
              <a:ext cx="2242800" cy="3204000"/>
            </a:xfrm>
            <a:prstGeom prst="roundRect">
              <a:avLst>
                <a:gd name="adj" fmla="val 6557"/>
              </a:avLst>
            </a:pr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1"/>
            <p:cNvSpPr/>
            <p:nvPr/>
          </p:nvSpPr>
          <p:spPr>
            <a:xfrm>
              <a:off x="6664350" y="3944971"/>
              <a:ext cx="171300" cy="16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949" name="Google Shape;11949;p71"/>
            <p:cNvPicPr preferRelativeResize="0"/>
            <p:nvPr/>
          </p:nvPicPr>
          <p:blipFill rotWithShape="1">
            <a:blip r:embed="rId3">
              <a:alphaModFix/>
            </a:blip>
            <a:srcRect l="24920" r="21944"/>
            <a:stretch/>
          </p:blipFill>
          <p:spPr>
            <a:xfrm>
              <a:off x="5729724" y="1295331"/>
              <a:ext cx="2040550" cy="2559610"/>
            </a:xfrm>
            <a:prstGeom prst="rect">
              <a:avLst/>
            </a:prstGeom>
            <a:noFill/>
            <a:ln>
              <a:noFill/>
            </a:ln>
          </p:spPr>
        </p:pic>
      </p:grpSp>
      <p:grpSp>
        <p:nvGrpSpPr>
          <p:cNvPr id="11950" name="Google Shape;11950;p71"/>
          <p:cNvGrpSpPr/>
          <p:nvPr/>
        </p:nvGrpSpPr>
        <p:grpSpPr>
          <a:xfrm rot="-1800044">
            <a:off x="-1211402" y="1918235"/>
            <a:ext cx="1799974" cy="1799877"/>
            <a:chOff x="5379147" y="4397803"/>
            <a:chExt cx="1800013" cy="1799916"/>
          </a:xfrm>
        </p:grpSpPr>
        <p:sp>
          <p:nvSpPr>
            <p:cNvPr id="11951" name="Google Shape;11951;p71"/>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2" name="Google Shape;11952;p71"/>
            <p:cNvGrpSpPr/>
            <p:nvPr/>
          </p:nvGrpSpPr>
          <p:grpSpPr>
            <a:xfrm>
              <a:off x="5379147" y="4397808"/>
              <a:ext cx="1800013" cy="1799912"/>
              <a:chOff x="-647750" y="2113450"/>
              <a:chExt cx="1456675" cy="1460375"/>
            </a:xfrm>
          </p:grpSpPr>
          <p:sp>
            <p:nvSpPr>
              <p:cNvPr id="11953" name="Google Shape;11953;p71"/>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1"/>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1"/>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1"/>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1"/>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1"/>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1"/>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1"/>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1"/>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1"/>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1"/>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1"/>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1"/>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1"/>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1"/>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1"/>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1"/>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1"/>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1"/>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1"/>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1"/>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1"/>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1"/>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1"/>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1"/>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1"/>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1"/>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1"/>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1"/>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1"/>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1"/>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1"/>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1"/>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1"/>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1"/>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1"/>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1"/>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1"/>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1"/>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1"/>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1"/>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1"/>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1"/>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1"/>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04" name="Google Shape;12004;p71"/>
          <p:cNvGrpSpPr/>
          <p:nvPr/>
        </p:nvGrpSpPr>
        <p:grpSpPr>
          <a:xfrm rot="900292">
            <a:off x="8190731" y="-730037"/>
            <a:ext cx="1800006" cy="1800052"/>
            <a:chOff x="3704502" y="-818471"/>
            <a:chExt cx="1800013" cy="1800059"/>
          </a:xfrm>
        </p:grpSpPr>
        <p:sp>
          <p:nvSpPr>
            <p:cNvPr id="12005" name="Google Shape;12005;p71"/>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6" name="Google Shape;12006;p71"/>
            <p:cNvGrpSpPr/>
            <p:nvPr/>
          </p:nvGrpSpPr>
          <p:grpSpPr>
            <a:xfrm rot="278">
              <a:off x="3704502" y="-818397"/>
              <a:ext cx="1800013" cy="1799912"/>
              <a:chOff x="-647750" y="2113450"/>
              <a:chExt cx="1456675" cy="1460375"/>
            </a:xfrm>
          </p:grpSpPr>
          <p:sp>
            <p:nvSpPr>
              <p:cNvPr id="12007" name="Google Shape;12007;p71"/>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1"/>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1"/>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1"/>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1"/>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1"/>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1"/>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1"/>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1"/>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1"/>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1"/>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1"/>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1"/>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1"/>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1"/>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1"/>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1"/>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1"/>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1"/>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1"/>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1"/>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1"/>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1"/>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1"/>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1"/>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1"/>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1"/>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1"/>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1"/>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1"/>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1"/>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1"/>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1"/>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1"/>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1"/>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1"/>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1"/>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1"/>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1"/>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1"/>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1"/>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1"/>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1"/>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1"/>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1"/>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1"/>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1"/>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1"/>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58" name="Google Shape;12058;p71"/>
          <p:cNvGrpSpPr/>
          <p:nvPr/>
        </p:nvGrpSpPr>
        <p:grpSpPr>
          <a:xfrm rot="900292">
            <a:off x="4797223" y="4650976"/>
            <a:ext cx="1799728" cy="1853566"/>
            <a:chOff x="8345411" y="-262678"/>
            <a:chExt cx="1799735" cy="1853574"/>
          </a:xfrm>
        </p:grpSpPr>
        <p:sp>
          <p:nvSpPr>
            <p:cNvPr id="12059" name="Google Shape;12059;p71"/>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0" name="Google Shape;12060;p71"/>
            <p:cNvGrpSpPr/>
            <p:nvPr/>
          </p:nvGrpSpPr>
          <p:grpSpPr>
            <a:xfrm>
              <a:off x="8345411" y="-262212"/>
              <a:ext cx="1799735" cy="1852424"/>
              <a:chOff x="-4083250" y="2098675"/>
              <a:chExt cx="1446500" cy="1489925"/>
            </a:xfrm>
          </p:grpSpPr>
          <p:sp>
            <p:nvSpPr>
              <p:cNvPr id="12061" name="Google Shape;12061;p71"/>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1"/>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1"/>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1"/>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1"/>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1"/>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1"/>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1"/>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1"/>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1"/>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1"/>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1"/>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1"/>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1"/>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1"/>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1"/>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1"/>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1"/>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1"/>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1"/>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1"/>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1"/>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1"/>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1"/>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1"/>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1"/>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1"/>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1"/>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1"/>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1"/>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1"/>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1"/>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1"/>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1"/>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1"/>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1"/>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1"/>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1"/>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1"/>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1"/>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1"/>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1"/>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1"/>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1"/>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1"/>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1"/>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1"/>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1"/>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1"/>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1"/>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1"/>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1"/>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1"/>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1"/>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1"/>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1"/>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1"/>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1"/>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1"/>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1"/>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1"/>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1"/>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1"/>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1"/>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1"/>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1"/>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1"/>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1"/>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1"/>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1"/>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1"/>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1"/>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1"/>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1"/>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1"/>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1"/>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1"/>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1"/>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1"/>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1"/>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1"/>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1"/>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1"/>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1"/>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1"/>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1"/>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1"/>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1"/>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1"/>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1"/>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1"/>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1"/>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1"/>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1"/>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1"/>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1"/>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1"/>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1"/>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1"/>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1"/>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1"/>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1"/>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1"/>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1"/>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1"/>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1"/>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1"/>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1"/>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1"/>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1"/>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1"/>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175"/>
        <p:cNvGrpSpPr/>
        <p:nvPr/>
      </p:nvGrpSpPr>
      <p:grpSpPr>
        <a:xfrm>
          <a:off x="0" y="0"/>
          <a:ext cx="0" cy="0"/>
          <a:chOff x="0" y="0"/>
          <a:chExt cx="0" cy="0"/>
        </a:xfrm>
      </p:grpSpPr>
      <p:sp>
        <p:nvSpPr>
          <p:cNvPr id="12176" name="Google Shape;12176;p72"/>
          <p:cNvSpPr txBox="1">
            <a:spLocks noGrp="1"/>
          </p:cNvSpPr>
          <p:nvPr>
            <p:ph type="ctrTitle"/>
          </p:nvPr>
        </p:nvSpPr>
        <p:spPr>
          <a:xfrm>
            <a:off x="2369300" y="714300"/>
            <a:ext cx="4405500" cy="10290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THANKS!</a:t>
            </a:r>
            <a:endParaRPr/>
          </a:p>
        </p:txBody>
      </p:sp>
      <p:sp>
        <p:nvSpPr>
          <p:cNvPr id="12177" name="Google Shape;12177;p72"/>
          <p:cNvSpPr txBox="1">
            <a:spLocks noGrp="1"/>
          </p:cNvSpPr>
          <p:nvPr>
            <p:ph type="subTitle" idx="1"/>
          </p:nvPr>
        </p:nvSpPr>
        <p:spPr>
          <a:xfrm>
            <a:off x="2369300" y="1774711"/>
            <a:ext cx="4405500" cy="11331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dk2"/>
                </a:solidFill>
              </a:rPr>
              <a:t>Do you have any questions?</a:t>
            </a:r>
            <a:endParaRPr b="1">
              <a:solidFill>
                <a:schemeClr val="dk2"/>
              </a:solidFill>
            </a:endParaRPr>
          </a:p>
          <a:p>
            <a:pPr marL="0" lvl="0" indent="0" algn="ctr" rtl="0">
              <a:spcBef>
                <a:spcPts val="1000"/>
              </a:spcBef>
              <a:spcAft>
                <a:spcPts val="0"/>
              </a:spcAft>
              <a:buNone/>
            </a:pPr>
            <a:r>
              <a:rPr lang="en">
                <a:solidFill>
                  <a:schemeClr val="dk2"/>
                </a:solidFill>
                <a:latin typeface="Montserrat Medium"/>
                <a:ea typeface="Montserrat Medium"/>
                <a:cs typeface="Montserrat Medium"/>
                <a:sym typeface="Montserrat Medium"/>
              </a:rPr>
              <a:t>youremail@freepik.com </a:t>
            </a:r>
            <a:endParaRPr>
              <a:solidFill>
                <a:schemeClr val="dk2"/>
              </a:solidFill>
              <a:latin typeface="Montserrat Medium"/>
              <a:ea typeface="Montserrat Medium"/>
              <a:cs typeface="Montserrat Medium"/>
              <a:sym typeface="Montserrat Medium"/>
            </a:endParaRPr>
          </a:p>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+91  620 421 838 </a:t>
            </a:r>
            <a:endParaRPr>
              <a:solidFill>
                <a:schemeClr val="dk2"/>
              </a:solidFill>
              <a:latin typeface="Montserrat Medium"/>
              <a:ea typeface="Montserrat Medium"/>
              <a:cs typeface="Montserrat Medium"/>
              <a:sym typeface="Montserrat Medium"/>
            </a:endParaRPr>
          </a:p>
          <a:p>
            <a:pPr marL="0" lvl="0" indent="0" algn="ctr" rtl="0">
              <a:spcBef>
                <a:spcPts val="0"/>
              </a:spcBef>
              <a:spcAft>
                <a:spcPts val="0"/>
              </a:spcAft>
              <a:buNone/>
            </a:pPr>
            <a:r>
              <a:rPr lang="en">
                <a:solidFill>
                  <a:schemeClr val="dk2"/>
                </a:solidFill>
                <a:latin typeface="Montserrat Medium"/>
                <a:ea typeface="Montserrat Medium"/>
                <a:cs typeface="Montserrat Medium"/>
                <a:sym typeface="Montserrat Medium"/>
              </a:rPr>
              <a:t>yourcompany.com</a:t>
            </a:r>
            <a:endParaRPr>
              <a:solidFill>
                <a:schemeClr val="dk2"/>
              </a:solidFill>
              <a:latin typeface="Montserrat Medium"/>
              <a:ea typeface="Montserrat Medium"/>
              <a:cs typeface="Montserrat Medium"/>
              <a:sym typeface="Montserrat Medium"/>
            </a:endParaRPr>
          </a:p>
        </p:txBody>
      </p:sp>
      <p:sp>
        <p:nvSpPr>
          <p:cNvPr id="12178" name="Google Shape;12178;p72"/>
          <p:cNvSpPr txBox="1"/>
          <p:nvPr/>
        </p:nvSpPr>
        <p:spPr>
          <a:xfrm>
            <a:off x="2369200" y="4265100"/>
            <a:ext cx="4405500" cy="338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sz="1200">
                <a:solidFill>
                  <a:schemeClr val="dk2"/>
                </a:solidFill>
                <a:latin typeface="Montserrat Medium"/>
                <a:ea typeface="Montserrat Medium"/>
                <a:cs typeface="Montserrat Medium"/>
                <a:sym typeface="Montserrat Medium"/>
              </a:rPr>
              <a:t>Please keep this slide for attribution</a:t>
            </a:r>
            <a:endParaRPr sz="1200">
              <a:solidFill>
                <a:schemeClr val="dk2"/>
              </a:solidFill>
              <a:latin typeface="Montserrat Medium"/>
              <a:ea typeface="Montserrat Medium"/>
              <a:cs typeface="Montserrat Medium"/>
              <a:sym typeface="Montserrat Medium"/>
            </a:endParaRPr>
          </a:p>
        </p:txBody>
      </p:sp>
      <p:grpSp>
        <p:nvGrpSpPr>
          <p:cNvPr id="12179" name="Google Shape;12179;p72"/>
          <p:cNvGrpSpPr/>
          <p:nvPr/>
        </p:nvGrpSpPr>
        <p:grpSpPr>
          <a:xfrm>
            <a:off x="3479464" y="3205937"/>
            <a:ext cx="432008" cy="431985"/>
            <a:chOff x="266768" y="1721375"/>
            <a:chExt cx="397907" cy="397887"/>
          </a:xfrm>
        </p:grpSpPr>
        <p:sp>
          <p:nvSpPr>
            <p:cNvPr id="12180" name="Google Shape;12180;p7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72"/>
          <p:cNvGrpSpPr/>
          <p:nvPr/>
        </p:nvGrpSpPr>
        <p:grpSpPr>
          <a:xfrm>
            <a:off x="4648263" y="3205937"/>
            <a:ext cx="431985" cy="431985"/>
            <a:chOff x="1379798" y="1723250"/>
            <a:chExt cx="397887" cy="397887"/>
          </a:xfrm>
        </p:grpSpPr>
        <p:sp>
          <p:nvSpPr>
            <p:cNvPr id="12183" name="Google Shape;12183;p7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72"/>
          <p:cNvGrpSpPr/>
          <p:nvPr/>
        </p:nvGrpSpPr>
        <p:grpSpPr>
          <a:xfrm>
            <a:off x="4063866" y="3205937"/>
            <a:ext cx="432003" cy="431985"/>
            <a:chOff x="864491" y="1723250"/>
            <a:chExt cx="397866" cy="397887"/>
          </a:xfrm>
        </p:grpSpPr>
        <p:sp>
          <p:nvSpPr>
            <p:cNvPr id="12188" name="Google Shape;12188;p7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72"/>
          <p:cNvGrpSpPr/>
          <p:nvPr/>
        </p:nvGrpSpPr>
        <p:grpSpPr>
          <a:xfrm>
            <a:off x="5232643" y="3205980"/>
            <a:ext cx="431894" cy="431894"/>
            <a:chOff x="1190625" y="238125"/>
            <a:chExt cx="5235075" cy="5235075"/>
          </a:xfrm>
        </p:grpSpPr>
        <p:sp>
          <p:nvSpPr>
            <p:cNvPr id="12192" name="Google Shape;12192;p72"/>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2"/>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72"/>
          <p:cNvGrpSpPr/>
          <p:nvPr/>
        </p:nvGrpSpPr>
        <p:grpSpPr>
          <a:xfrm rot="-1800044">
            <a:off x="5346573" y="-1253190"/>
            <a:ext cx="1799974" cy="1799877"/>
            <a:chOff x="5379147" y="4397803"/>
            <a:chExt cx="1800013" cy="1799916"/>
          </a:xfrm>
        </p:grpSpPr>
        <p:sp>
          <p:nvSpPr>
            <p:cNvPr id="12195" name="Google Shape;12195;p72"/>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6" name="Google Shape;12196;p72"/>
            <p:cNvGrpSpPr/>
            <p:nvPr/>
          </p:nvGrpSpPr>
          <p:grpSpPr>
            <a:xfrm>
              <a:off x="5379147" y="4397808"/>
              <a:ext cx="1800013" cy="1799912"/>
              <a:chOff x="-647750" y="2113450"/>
              <a:chExt cx="1456675" cy="1460375"/>
            </a:xfrm>
          </p:grpSpPr>
          <p:sp>
            <p:nvSpPr>
              <p:cNvPr id="12197" name="Google Shape;12197;p72"/>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2"/>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2"/>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2"/>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2"/>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2"/>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2"/>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2"/>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2"/>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2"/>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2"/>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2"/>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2"/>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2"/>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2"/>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2"/>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2"/>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2"/>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2"/>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2"/>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2"/>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2"/>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2"/>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2"/>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2"/>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2"/>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2"/>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2"/>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2"/>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2"/>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2"/>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2"/>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2"/>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2"/>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2"/>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2"/>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2"/>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2"/>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2"/>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2"/>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2"/>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2"/>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2"/>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2"/>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2"/>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2"/>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2"/>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2"/>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2"/>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48" name="Google Shape;12248;p72"/>
          <p:cNvGrpSpPr/>
          <p:nvPr/>
        </p:nvGrpSpPr>
        <p:grpSpPr>
          <a:xfrm rot="900292">
            <a:off x="-81744" y="-120437"/>
            <a:ext cx="1800006" cy="1800052"/>
            <a:chOff x="3704502" y="-818471"/>
            <a:chExt cx="1800013" cy="1800059"/>
          </a:xfrm>
        </p:grpSpPr>
        <p:sp>
          <p:nvSpPr>
            <p:cNvPr id="12249" name="Google Shape;12249;p72"/>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0" name="Google Shape;12250;p72"/>
            <p:cNvGrpSpPr/>
            <p:nvPr/>
          </p:nvGrpSpPr>
          <p:grpSpPr>
            <a:xfrm rot="278">
              <a:off x="3704502" y="-818397"/>
              <a:ext cx="1800013" cy="1799912"/>
              <a:chOff x="-647750" y="2113450"/>
              <a:chExt cx="1456675" cy="1460375"/>
            </a:xfrm>
          </p:grpSpPr>
          <p:sp>
            <p:nvSpPr>
              <p:cNvPr id="12251" name="Google Shape;12251;p72"/>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2"/>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2"/>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2"/>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2"/>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2"/>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2"/>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2"/>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2"/>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2"/>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2"/>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2"/>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2"/>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2"/>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2"/>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2"/>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2"/>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2"/>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2"/>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2"/>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2"/>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2"/>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2"/>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2"/>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2"/>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2"/>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2"/>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2"/>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2"/>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2"/>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2"/>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2"/>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2"/>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2"/>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2"/>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2"/>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2"/>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2"/>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2"/>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2"/>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2"/>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2"/>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2"/>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2"/>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02" name="Google Shape;12302;p72"/>
          <p:cNvGrpSpPr/>
          <p:nvPr/>
        </p:nvGrpSpPr>
        <p:grpSpPr>
          <a:xfrm rot="900292">
            <a:off x="7515048" y="3984226"/>
            <a:ext cx="1799728" cy="1853566"/>
            <a:chOff x="8345411" y="-262678"/>
            <a:chExt cx="1799735" cy="1853574"/>
          </a:xfrm>
        </p:grpSpPr>
        <p:sp>
          <p:nvSpPr>
            <p:cNvPr id="12303" name="Google Shape;12303;p72"/>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4" name="Google Shape;12304;p72"/>
            <p:cNvGrpSpPr/>
            <p:nvPr/>
          </p:nvGrpSpPr>
          <p:grpSpPr>
            <a:xfrm>
              <a:off x="8345411" y="-262212"/>
              <a:ext cx="1799735" cy="1852424"/>
              <a:chOff x="-4083250" y="2098675"/>
              <a:chExt cx="1446500" cy="1489925"/>
            </a:xfrm>
          </p:grpSpPr>
          <p:sp>
            <p:nvSpPr>
              <p:cNvPr id="12305" name="Google Shape;12305;p72"/>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2"/>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2"/>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2"/>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2"/>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2"/>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2"/>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2"/>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2"/>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2"/>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2"/>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2"/>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2"/>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2"/>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2"/>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2"/>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2"/>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2"/>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2"/>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2"/>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2"/>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2"/>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2"/>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2"/>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2"/>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2"/>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2"/>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2"/>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2"/>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2"/>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2"/>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2"/>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2"/>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2"/>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2"/>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2"/>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2"/>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2"/>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2"/>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2"/>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2"/>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2"/>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2"/>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2"/>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2"/>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2"/>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2"/>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2"/>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2"/>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2"/>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2"/>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2"/>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2"/>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2"/>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2"/>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2"/>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2"/>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2"/>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2"/>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2"/>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2"/>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2"/>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2"/>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2"/>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2"/>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2"/>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2"/>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2"/>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2"/>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2"/>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2"/>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2"/>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2"/>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2"/>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2"/>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2"/>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2"/>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2"/>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2"/>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2"/>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2"/>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2"/>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2"/>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2"/>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2"/>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2"/>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2"/>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2"/>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2"/>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2"/>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2"/>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2"/>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2"/>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2"/>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2"/>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2"/>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2"/>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2"/>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2"/>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2"/>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2"/>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2"/>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419"/>
        <p:cNvGrpSpPr/>
        <p:nvPr/>
      </p:nvGrpSpPr>
      <p:grpSpPr>
        <a:xfrm>
          <a:off x="0" y="0"/>
          <a:ext cx="0" cy="0"/>
          <a:chOff x="0" y="0"/>
          <a:chExt cx="0" cy="0"/>
        </a:xfrm>
      </p:grpSpPr>
      <p:sp>
        <p:nvSpPr>
          <p:cNvPr id="12420" name="Google Shape;12420;p73"/>
          <p:cNvSpPr txBox="1">
            <a:spLocks noGrp="1"/>
          </p:cNvSpPr>
          <p:nvPr>
            <p:ph type="title"/>
          </p:nvPr>
        </p:nvSpPr>
        <p:spPr>
          <a:xfrm>
            <a:off x="720000" y="540000"/>
            <a:ext cx="77040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BLOCKCHAIN ICON PACK</a:t>
            </a:r>
            <a:endParaRPr/>
          </a:p>
        </p:txBody>
      </p:sp>
      <p:grpSp>
        <p:nvGrpSpPr>
          <p:cNvPr id="12421" name="Google Shape;12421;p73"/>
          <p:cNvGrpSpPr/>
          <p:nvPr/>
        </p:nvGrpSpPr>
        <p:grpSpPr>
          <a:xfrm>
            <a:off x="1064188" y="1427463"/>
            <a:ext cx="451300" cy="319100"/>
            <a:chOff x="823200" y="1756575"/>
            <a:chExt cx="451300" cy="319100"/>
          </a:xfrm>
        </p:grpSpPr>
        <p:sp>
          <p:nvSpPr>
            <p:cNvPr id="12422" name="Google Shape;12422;p73"/>
            <p:cNvSpPr/>
            <p:nvPr/>
          </p:nvSpPr>
          <p:spPr>
            <a:xfrm>
              <a:off x="1168400" y="1969550"/>
              <a:ext cx="26150" cy="25375"/>
            </a:xfrm>
            <a:custGeom>
              <a:avLst/>
              <a:gdLst/>
              <a:ahLst/>
              <a:cxnLst/>
              <a:rect l="l" t="t" r="r" b="b"/>
              <a:pathLst>
                <a:path w="1046" h="1015" extrusionOk="0">
                  <a:moveTo>
                    <a:pt x="507" y="1"/>
                  </a:moveTo>
                  <a:cubicBezTo>
                    <a:pt x="254" y="1"/>
                    <a:pt x="0" y="223"/>
                    <a:pt x="0" y="508"/>
                  </a:cubicBezTo>
                  <a:cubicBezTo>
                    <a:pt x="0" y="793"/>
                    <a:pt x="254" y="1014"/>
                    <a:pt x="507" y="1014"/>
                  </a:cubicBezTo>
                  <a:cubicBezTo>
                    <a:pt x="792" y="1014"/>
                    <a:pt x="1045" y="793"/>
                    <a:pt x="1045" y="508"/>
                  </a:cubicBezTo>
                  <a:cubicBezTo>
                    <a:pt x="1045" y="223"/>
                    <a:pt x="792" y="1"/>
                    <a:pt x="507"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3"/>
            <p:cNvSpPr/>
            <p:nvPr/>
          </p:nvSpPr>
          <p:spPr>
            <a:xfrm>
              <a:off x="823200" y="1903050"/>
              <a:ext cx="451300" cy="172625"/>
            </a:xfrm>
            <a:custGeom>
              <a:avLst/>
              <a:gdLst/>
              <a:ahLst/>
              <a:cxnLst/>
              <a:rect l="l" t="t" r="r" b="b"/>
              <a:pathLst>
                <a:path w="18052" h="6905" extrusionOk="0">
                  <a:moveTo>
                    <a:pt x="4276" y="1077"/>
                  </a:moveTo>
                  <a:lnTo>
                    <a:pt x="4276" y="2154"/>
                  </a:lnTo>
                  <a:lnTo>
                    <a:pt x="2122" y="2154"/>
                  </a:lnTo>
                  <a:lnTo>
                    <a:pt x="2122" y="1077"/>
                  </a:lnTo>
                  <a:close/>
                  <a:moveTo>
                    <a:pt x="6366" y="1077"/>
                  </a:moveTo>
                  <a:lnTo>
                    <a:pt x="6366" y="2154"/>
                  </a:lnTo>
                  <a:lnTo>
                    <a:pt x="5289" y="2154"/>
                  </a:lnTo>
                  <a:lnTo>
                    <a:pt x="5289" y="1077"/>
                  </a:lnTo>
                  <a:close/>
                  <a:moveTo>
                    <a:pt x="7949" y="3168"/>
                  </a:moveTo>
                  <a:lnTo>
                    <a:pt x="7949" y="4244"/>
                  </a:lnTo>
                  <a:lnTo>
                    <a:pt x="2122" y="4244"/>
                  </a:lnTo>
                  <a:lnTo>
                    <a:pt x="2122" y="3168"/>
                  </a:lnTo>
                  <a:close/>
                  <a:moveTo>
                    <a:pt x="14315" y="1584"/>
                  </a:moveTo>
                  <a:cubicBezTo>
                    <a:pt x="15202" y="1584"/>
                    <a:pt x="15898" y="2312"/>
                    <a:pt x="15898" y="3168"/>
                  </a:cubicBezTo>
                  <a:cubicBezTo>
                    <a:pt x="15898" y="4054"/>
                    <a:pt x="15202" y="4751"/>
                    <a:pt x="14315" y="4751"/>
                  </a:cubicBezTo>
                  <a:cubicBezTo>
                    <a:pt x="13460" y="4751"/>
                    <a:pt x="12731" y="4054"/>
                    <a:pt x="12731" y="3168"/>
                  </a:cubicBezTo>
                  <a:cubicBezTo>
                    <a:pt x="12731" y="2312"/>
                    <a:pt x="13460" y="1584"/>
                    <a:pt x="14315" y="1584"/>
                  </a:cubicBezTo>
                  <a:close/>
                  <a:moveTo>
                    <a:pt x="0" y="1"/>
                  </a:moveTo>
                  <a:lnTo>
                    <a:pt x="0" y="6904"/>
                  </a:lnTo>
                  <a:lnTo>
                    <a:pt x="18052" y="6904"/>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3"/>
            <p:cNvSpPr/>
            <p:nvPr/>
          </p:nvSpPr>
          <p:spPr>
            <a:xfrm>
              <a:off x="823200" y="1756575"/>
              <a:ext cx="451300" cy="66550"/>
            </a:xfrm>
            <a:custGeom>
              <a:avLst/>
              <a:gdLst/>
              <a:ahLst/>
              <a:cxnLst/>
              <a:rect l="l" t="t" r="r" b="b"/>
              <a:pathLst>
                <a:path w="18052" h="2662" extrusionOk="0">
                  <a:moveTo>
                    <a:pt x="0" y="1"/>
                  </a:moveTo>
                  <a:lnTo>
                    <a:pt x="0" y="2661"/>
                  </a:lnTo>
                  <a:lnTo>
                    <a:pt x="18052" y="2661"/>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3"/>
            <p:cNvSpPr/>
            <p:nvPr/>
          </p:nvSpPr>
          <p:spPr>
            <a:xfrm>
              <a:off x="823200" y="1849225"/>
              <a:ext cx="451300" cy="26925"/>
            </a:xfrm>
            <a:custGeom>
              <a:avLst/>
              <a:gdLst/>
              <a:ahLst/>
              <a:cxnLst/>
              <a:rect l="l" t="t" r="r" b="b"/>
              <a:pathLst>
                <a:path w="18052" h="1077" extrusionOk="0">
                  <a:moveTo>
                    <a:pt x="0" y="0"/>
                  </a:moveTo>
                  <a:lnTo>
                    <a:pt x="0" y="1077"/>
                  </a:lnTo>
                  <a:lnTo>
                    <a:pt x="18052" y="1077"/>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73"/>
          <p:cNvGrpSpPr/>
          <p:nvPr/>
        </p:nvGrpSpPr>
        <p:grpSpPr>
          <a:xfrm>
            <a:off x="1867541" y="1362563"/>
            <a:ext cx="319075" cy="451300"/>
            <a:chOff x="1500925" y="1691675"/>
            <a:chExt cx="319075" cy="451300"/>
          </a:xfrm>
        </p:grpSpPr>
        <p:sp>
          <p:nvSpPr>
            <p:cNvPr id="12427" name="Google Shape;12427;p73"/>
            <p:cNvSpPr/>
            <p:nvPr/>
          </p:nvSpPr>
          <p:spPr>
            <a:xfrm>
              <a:off x="1647375" y="2009150"/>
              <a:ext cx="26175" cy="25350"/>
            </a:xfrm>
            <a:custGeom>
              <a:avLst/>
              <a:gdLst/>
              <a:ahLst/>
              <a:cxnLst/>
              <a:rect l="l" t="t" r="r" b="b"/>
              <a:pathLst>
                <a:path w="1047" h="1014" extrusionOk="0">
                  <a:moveTo>
                    <a:pt x="508" y="0"/>
                  </a:moveTo>
                  <a:cubicBezTo>
                    <a:pt x="254" y="0"/>
                    <a:pt x="1" y="222"/>
                    <a:pt x="1" y="507"/>
                  </a:cubicBezTo>
                  <a:cubicBezTo>
                    <a:pt x="1" y="792"/>
                    <a:pt x="254" y="1014"/>
                    <a:pt x="508" y="1014"/>
                  </a:cubicBezTo>
                  <a:cubicBezTo>
                    <a:pt x="793" y="1014"/>
                    <a:pt x="1046" y="792"/>
                    <a:pt x="1046" y="507"/>
                  </a:cubicBezTo>
                  <a:cubicBezTo>
                    <a:pt x="1046" y="222"/>
                    <a:pt x="793" y="0"/>
                    <a:pt x="508"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3"/>
            <p:cNvSpPr/>
            <p:nvPr/>
          </p:nvSpPr>
          <p:spPr>
            <a:xfrm>
              <a:off x="1500925" y="1955300"/>
              <a:ext cx="319075" cy="187675"/>
            </a:xfrm>
            <a:custGeom>
              <a:avLst/>
              <a:gdLst/>
              <a:ahLst/>
              <a:cxnLst/>
              <a:rect l="l" t="t" r="r" b="b"/>
              <a:pathLst>
                <a:path w="12763" h="7507" extrusionOk="0">
                  <a:moveTo>
                    <a:pt x="6366" y="1078"/>
                  </a:moveTo>
                  <a:cubicBezTo>
                    <a:pt x="7252" y="1078"/>
                    <a:pt x="7949" y="1806"/>
                    <a:pt x="7949" y="2661"/>
                  </a:cubicBezTo>
                  <a:cubicBezTo>
                    <a:pt x="7949" y="3326"/>
                    <a:pt x="7537" y="3928"/>
                    <a:pt x="6904" y="4181"/>
                  </a:cubicBezTo>
                  <a:lnTo>
                    <a:pt x="6904" y="5321"/>
                  </a:lnTo>
                  <a:lnTo>
                    <a:pt x="5827" y="5321"/>
                  </a:lnTo>
                  <a:lnTo>
                    <a:pt x="5827" y="4181"/>
                  </a:lnTo>
                  <a:cubicBezTo>
                    <a:pt x="5194" y="3928"/>
                    <a:pt x="4751" y="3389"/>
                    <a:pt x="4751" y="2661"/>
                  </a:cubicBezTo>
                  <a:cubicBezTo>
                    <a:pt x="4782" y="1806"/>
                    <a:pt x="5511" y="1078"/>
                    <a:pt x="6366" y="1078"/>
                  </a:cubicBezTo>
                  <a:close/>
                  <a:moveTo>
                    <a:pt x="0" y="1"/>
                  </a:moveTo>
                  <a:lnTo>
                    <a:pt x="0" y="2154"/>
                  </a:lnTo>
                  <a:lnTo>
                    <a:pt x="2154" y="2154"/>
                  </a:lnTo>
                  <a:lnTo>
                    <a:pt x="2154" y="3231"/>
                  </a:lnTo>
                  <a:lnTo>
                    <a:pt x="0" y="3231"/>
                  </a:lnTo>
                  <a:lnTo>
                    <a:pt x="0" y="4276"/>
                  </a:lnTo>
                  <a:lnTo>
                    <a:pt x="3167" y="4276"/>
                  </a:lnTo>
                  <a:lnTo>
                    <a:pt x="3167" y="5353"/>
                  </a:lnTo>
                  <a:lnTo>
                    <a:pt x="0" y="5353"/>
                  </a:lnTo>
                  <a:lnTo>
                    <a:pt x="0" y="7506"/>
                  </a:lnTo>
                  <a:lnTo>
                    <a:pt x="12763" y="7506"/>
                  </a:lnTo>
                  <a:lnTo>
                    <a:pt x="12763" y="5353"/>
                  </a:lnTo>
                  <a:lnTo>
                    <a:pt x="9596" y="5353"/>
                  </a:lnTo>
                  <a:lnTo>
                    <a:pt x="9596" y="4276"/>
                  </a:lnTo>
                  <a:lnTo>
                    <a:pt x="12763" y="4276"/>
                  </a:lnTo>
                  <a:lnTo>
                    <a:pt x="12763" y="3231"/>
                  </a:lnTo>
                  <a:lnTo>
                    <a:pt x="10609" y="3231"/>
                  </a:lnTo>
                  <a:lnTo>
                    <a:pt x="10609" y="2154"/>
                  </a:lnTo>
                  <a:lnTo>
                    <a:pt x="12763" y="2154"/>
                  </a:lnTo>
                  <a:lnTo>
                    <a:pt x="12763"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3"/>
            <p:cNvSpPr/>
            <p:nvPr/>
          </p:nvSpPr>
          <p:spPr>
            <a:xfrm>
              <a:off x="1500925" y="1863475"/>
              <a:ext cx="318300" cy="66525"/>
            </a:xfrm>
            <a:custGeom>
              <a:avLst/>
              <a:gdLst/>
              <a:ahLst/>
              <a:cxnLst/>
              <a:rect l="l" t="t" r="r" b="b"/>
              <a:pathLst>
                <a:path w="12732" h="2661" extrusionOk="0">
                  <a:moveTo>
                    <a:pt x="0" y="0"/>
                  </a:moveTo>
                  <a:lnTo>
                    <a:pt x="0" y="2660"/>
                  </a:lnTo>
                  <a:lnTo>
                    <a:pt x="12731" y="2660"/>
                  </a:lnTo>
                  <a:lnTo>
                    <a:pt x="1273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3"/>
            <p:cNvSpPr/>
            <p:nvPr/>
          </p:nvSpPr>
          <p:spPr>
            <a:xfrm>
              <a:off x="1556350" y="1691675"/>
              <a:ext cx="212200" cy="144900"/>
            </a:xfrm>
            <a:custGeom>
              <a:avLst/>
              <a:gdLst/>
              <a:ahLst/>
              <a:cxnLst/>
              <a:rect l="l" t="t" r="r" b="b"/>
              <a:pathLst>
                <a:path w="8488" h="5796" extrusionOk="0">
                  <a:moveTo>
                    <a:pt x="4244" y="0"/>
                  </a:moveTo>
                  <a:cubicBezTo>
                    <a:pt x="1900" y="0"/>
                    <a:pt x="0" y="1900"/>
                    <a:pt x="0" y="4212"/>
                  </a:cubicBezTo>
                  <a:lnTo>
                    <a:pt x="0" y="5795"/>
                  </a:lnTo>
                  <a:lnTo>
                    <a:pt x="2153" y="5795"/>
                  </a:lnTo>
                  <a:lnTo>
                    <a:pt x="2153" y="4212"/>
                  </a:lnTo>
                  <a:lnTo>
                    <a:pt x="2058" y="4212"/>
                  </a:lnTo>
                  <a:cubicBezTo>
                    <a:pt x="2058" y="3040"/>
                    <a:pt x="3009" y="2090"/>
                    <a:pt x="4212" y="2090"/>
                  </a:cubicBezTo>
                  <a:cubicBezTo>
                    <a:pt x="5384" y="2090"/>
                    <a:pt x="6334" y="3040"/>
                    <a:pt x="6334" y="4212"/>
                  </a:cubicBezTo>
                  <a:lnTo>
                    <a:pt x="6334" y="5795"/>
                  </a:lnTo>
                  <a:lnTo>
                    <a:pt x="8487" y="5795"/>
                  </a:lnTo>
                  <a:lnTo>
                    <a:pt x="8487" y="4212"/>
                  </a:lnTo>
                  <a:cubicBezTo>
                    <a:pt x="8487" y="1900"/>
                    <a:pt x="6587" y="0"/>
                    <a:pt x="4244"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73"/>
          <p:cNvGrpSpPr/>
          <p:nvPr/>
        </p:nvGrpSpPr>
        <p:grpSpPr>
          <a:xfrm>
            <a:off x="2574269" y="1360963"/>
            <a:ext cx="371350" cy="451300"/>
            <a:chOff x="2086000" y="1690075"/>
            <a:chExt cx="371350" cy="451300"/>
          </a:xfrm>
        </p:grpSpPr>
        <p:sp>
          <p:nvSpPr>
            <p:cNvPr id="12432" name="Google Shape;12432;p73"/>
            <p:cNvSpPr/>
            <p:nvPr/>
          </p:nvSpPr>
          <p:spPr>
            <a:xfrm>
              <a:off x="2086000" y="1690075"/>
              <a:ext cx="277925" cy="53875"/>
            </a:xfrm>
            <a:custGeom>
              <a:avLst/>
              <a:gdLst/>
              <a:ahLst/>
              <a:cxnLst/>
              <a:rect l="l" t="t" r="r" b="b"/>
              <a:pathLst>
                <a:path w="11117" h="2155" extrusionOk="0">
                  <a:moveTo>
                    <a:pt x="1" y="1"/>
                  </a:moveTo>
                  <a:lnTo>
                    <a:pt x="1" y="2154"/>
                  </a:lnTo>
                  <a:lnTo>
                    <a:pt x="11116" y="2154"/>
                  </a:lnTo>
                  <a:lnTo>
                    <a:pt x="1111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3"/>
            <p:cNvSpPr/>
            <p:nvPr/>
          </p:nvSpPr>
          <p:spPr>
            <a:xfrm>
              <a:off x="2086000" y="2088325"/>
              <a:ext cx="277925" cy="53050"/>
            </a:xfrm>
            <a:custGeom>
              <a:avLst/>
              <a:gdLst/>
              <a:ahLst/>
              <a:cxnLst/>
              <a:rect l="l" t="t" r="r" b="b"/>
              <a:pathLst>
                <a:path w="11117" h="2122" extrusionOk="0">
                  <a:moveTo>
                    <a:pt x="1" y="0"/>
                  </a:moveTo>
                  <a:lnTo>
                    <a:pt x="1" y="2122"/>
                  </a:lnTo>
                  <a:lnTo>
                    <a:pt x="11116" y="2122"/>
                  </a:lnTo>
                  <a:lnTo>
                    <a:pt x="1111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3"/>
            <p:cNvSpPr/>
            <p:nvPr/>
          </p:nvSpPr>
          <p:spPr>
            <a:xfrm>
              <a:off x="2086000" y="1770825"/>
              <a:ext cx="278725" cy="291400"/>
            </a:xfrm>
            <a:custGeom>
              <a:avLst/>
              <a:gdLst/>
              <a:ahLst/>
              <a:cxnLst/>
              <a:rect l="l" t="t" r="r" b="b"/>
              <a:pathLst>
                <a:path w="11149" h="11656" extrusionOk="0">
                  <a:moveTo>
                    <a:pt x="1" y="1"/>
                  </a:moveTo>
                  <a:lnTo>
                    <a:pt x="1" y="11655"/>
                  </a:lnTo>
                  <a:lnTo>
                    <a:pt x="11148" y="11655"/>
                  </a:lnTo>
                  <a:lnTo>
                    <a:pt x="11148" y="10610"/>
                  </a:lnTo>
                  <a:lnTo>
                    <a:pt x="2661" y="10610"/>
                  </a:lnTo>
                  <a:lnTo>
                    <a:pt x="2661" y="1046"/>
                  </a:lnTo>
                  <a:lnTo>
                    <a:pt x="11148" y="1046"/>
                  </a:lnTo>
                  <a:lnTo>
                    <a:pt x="1114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3"/>
            <p:cNvSpPr/>
            <p:nvPr/>
          </p:nvSpPr>
          <p:spPr>
            <a:xfrm>
              <a:off x="2178625" y="1823100"/>
              <a:ext cx="278725" cy="39600"/>
            </a:xfrm>
            <a:custGeom>
              <a:avLst/>
              <a:gdLst/>
              <a:ahLst/>
              <a:cxnLst/>
              <a:rect l="l" t="t" r="r" b="b"/>
              <a:pathLst>
                <a:path w="11149" h="1584" extrusionOk="0">
                  <a:moveTo>
                    <a:pt x="1" y="0"/>
                  </a:moveTo>
                  <a:lnTo>
                    <a:pt x="1" y="1584"/>
                  </a:lnTo>
                  <a:lnTo>
                    <a:pt x="11148" y="1584"/>
                  </a:lnTo>
                  <a:lnTo>
                    <a:pt x="1114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3"/>
            <p:cNvSpPr/>
            <p:nvPr/>
          </p:nvSpPr>
          <p:spPr>
            <a:xfrm>
              <a:off x="2178625" y="1942650"/>
              <a:ext cx="278725" cy="66525"/>
            </a:xfrm>
            <a:custGeom>
              <a:avLst/>
              <a:gdLst/>
              <a:ahLst/>
              <a:cxnLst/>
              <a:rect l="l" t="t" r="r" b="b"/>
              <a:pathLst>
                <a:path w="11149" h="2661" extrusionOk="0">
                  <a:moveTo>
                    <a:pt x="1" y="0"/>
                  </a:moveTo>
                  <a:lnTo>
                    <a:pt x="1" y="2660"/>
                  </a:lnTo>
                  <a:lnTo>
                    <a:pt x="11148" y="2660"/>
                  </a:lnTo>
                  <a:lnTo>
                    <a:pt x="1114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3"/>
            <p:cNvSpPr/>
            <p:nvPr/>
          </p:nvSpPr>
          <p:spPr>
            <a:xfrm>
              <a:off x="2178625" y="1888800"/>
              <a:ext cx="278725" cy="26950"/>
            </a:xfrm>
            <a:custGeom>
              <a:avLst/>
              <a:gdLst/>
              <a:ahLst/>
              <a:cxnLst/>
              <a:rect l="l" t="t" r="r" b="b"/>
              <a:pathLst>
                <a:path w="11149" h="1078" extrusionOk="0">
                  <a:moveTo>
                    <a:pt x="1" y="1"/>
                  </a:moveTo>
                  <a:lnTo>
                    <a:pt x="1" y="1077"/>
                  </a:lnTo>
                  <a:lnTo>
                    <a:pt x="11148" y="1077"/>
                  </a:lnTo>
                  <a:lnTo>
                    <a:pt x="1114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73"/>
          <p:cNvGrpSpPr/>
          <p:nvPr/>
        </p:nvGrpSpPr>
        <p:grpSpPr>
          <a:xfrm>
            <a:off x="3322197" y="1360963"/>
            <a:ext cx="344425" cy="451300"/>
            <a:chOff x="2712250" y="1690075"/>
            <a:chExt cx="344425" cy="451300"/>
          </a:xfrm>
        </p:grpSpPr>
        <p:sp>
          <p:nvSpPr>
            <p:cNvPr id="12439" name="Google Shape;12439;p73"/>
            <p:cNvSpPr/>
            <p:nvPr/>
          </p:nvSpPr>
          <p:spPr>
            <a:xfrm>
              <a:off x="2790650" y="1769250"/>
              <a:ext cx="186075" cy="290600"/>
            </a:xfrm>
            <a:custGeom>
              <a:avLst/>
              <a:gdLst/>
              <a:ahLst/>
              <a:cxnLst/>
              <a:rect l="l" t="t" r="r" b="b"/>
              <a:pathLst>
                <a:path w="7443" h="11624" extrusionOk="0">
                  <a:moveTo>
                    <a:pt x="5099" y="3928"/>
                  </a:moveTo>
                  <a:lnTo>
                    <a:pt x="5859" y="4688"/>
                  </a:lnTo>
                  <a:lnTo>
                    <a:pt x="3357" y="7189"/>
                  </a:lnTo>
                  <a:lnTo>
                    <a:pt x="1615" y="5448"/>
                  </a:lnTo>
                  <a:lnTo>
                    <a:pt x="2375" y="4688"/>
                  </a:lnTo>
                  <a:lnTo>
                    <a:pt x="3357" y="5669"/>
                  </a:lnTo>
                  <a:lnTo>
                    <a:pt x="5099" y="3928"/>
                  </a:lnTo>
                  <a:close/>
                  <a:moveTo>
                    <a:pt x="1900" y="1"/>
                  </a:moveTo>
                  <a:lnTo>
                    <a:pt x="1900" y="64"/>
                  </a:lnTo>
                  <a:lnTo>
                    <a:pt x="0" y="1426"/>
                  </a:lnTo>
                  <a:lnTo>
                    <a:pt x="0" y="6239"/>
                  </a:lnTo>
                  <a:cubicBezTo>
                    <a:pt x="0" y="8646"/>
                    <a:pt x="1489" y="10768"/>
                    <a:pt x="3705" y="11623"/>
                  </a:cubicBezTo>
                  <a:cubicBezTo>
                    <a:pt x="5922" y="10768"/>
                    <a:pt x="7442" y="8646"/>
                    <a:pt x="7442" y="6239"/>
                  </a:cubicBezTo>
                  <a:lnTo>
                    <a:pt x="7442" y="1394"/>
                  </a:lnTo>
                  <a:lnTo>
                    <a:pt x="554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3"/>
            <p:cNvSpPr/>
            <p:nvPr/>
          </p:nvSpPr>
          <p:spPr>
            <a:xfrm>
              <a:off x="2723350" y="1690075"/>
              <a:ext cx="320675" cy="92650"/>
            </a:xfrm>
            <a:custGeom>
              <a:avLst/>
              <a:gdLst/>
              <a:ahLst/>
              <a:cxnLst/>
              <a:rect l="l" t="t" r="r" b="b"/>
              <a:pathLst>
                <a:path w="12827" h="3706" extrusionOk="0">
                  <a:moveTo>
                    <a:pt x="3610" y="1"/>
                  </a:moveTo>
                  <a:lnTo>
                    <a:pt x="0" y="2598"/>
                  </a:lnTo>
                  <a:lnTo>
                    <a:pt x="2122" y="3706"/>
                  </a:lnTo>
                  <a:lnTo>
                    <a:pt x="4276" y="2154"/>
                  </a:lnTo>
                  <a:lnTo>
                    <a:pt x="8551" y="2154"/>
                  </a:lnTo>
                  <a:lnTo>
                    <a:pt x="10736" y="3706"/>
                  </a:lnTo>
                  <a:lnTo>
                    <a:pt x="12826" y="2598"/>
                  </a:lnTo>
                  <a:lnTo>
                    <a:pt x="921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3"/>
            <p:cNvSpPr/>
            <p:nvPr/>
          </p:nvSpPr>
          <p:spPr>
            <a:xfrm>
              <a:off x="2712250" y="1778750"/>
              <a:ext cx="344425" cy="362625"/>
            </a:xfrm>
            <a:custGeom>
              <a:avLst/>
              <a:gdLst/>
              <a:ahLst/>
              <a:cxnLst/>
              <a:rect l="l" t="t" r="r" b="b"/>
              <a:pathLst>
                <a:path w="13777" h="14505" extrusionOk="0">
                  <a:moveTo>
                    <a:pt x="1" y="1"/>
                  </a:moveTo>
                  <a:lnTo>
                    <a:pt x="1" y="5796"/>
                  </a:lnTo>
                  <a:cubicBezTo>
                    <a:pt x="1" y="9913"/>
                    <a:pt x="2788" y="13492"/>
                    <a:pt x="6778" y="14473"/>
                  </a:cubicBezTo>
                  <a:lnTo>
                    <a:pt x="6905" y="14505"/>
                  </a:lnTo>
                  <a:lnTo>
                    <a:pt x="7000" y="14473"/>
                  </a:lnTo>
                  <a:cubicBezTo>
                    <a:pt x="11022" y="13492"/>
                    <a:pt x="13777" y="9913"/>
                    <a:pt x="13777" y="5796"/>
                  </a:cubicBezTo>
                  <a:lnTo>
                    <a:pt x="13777" y="1"/>
                  </a:lnTo>
                  <a:lnTo>
                    <a:pt x="11623" y="1109"/>
                  </a:lnTo>
                  <a:lnTo>
                    <a:pt x="11623" y="5796"/>
                  </a:lnTo>
                  <a:cubicBezTo>
                    <a:pt x="11623" y="8741"/>
                    <a:pt x="9787" y="11306"/>
                    <a:pt x="7031" y="12257"/>
                  </a:cubicBezTo>
                  <a:lnTo>
                    <a:pt x="6873" y="12288"/>
                  </a:lnTo>
                  <a:lnTo>
                    <a:pt x="6746" y="12257"/>
                  </a:lnTo>
                  <a:cubicBezTo>
                    <a:pt x="3959" y="11306"/>
                    <a:pt x="2154" y="8741"/>
                    <a:pt x="2154" y="5796"/>
                  </a:cubicBezTo>
                  <a:lnTo>
                    <a:pt x="2154" y="1109"/>
                  </a:lnTo>
                  <a:lnTo>
                    <a:pt x="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73"/>
          <p:cNvGrpSpPr/>
          <p:nvPr/>
        </p:nvGrpSpPr>
        <p:grpSpPr>
          <a:xfrm>
            <a:off x="4000475" y="1362563"/>
            <a:ext cx="452100" cy="449700"/>
            <a:chOff x="3270425" y="1691675"/>
            <a:chExt cx="452100" cy="449700"/>
          </a:xfrm>
        </p:grpSpPr>
        <p:sp>
          <p:nvSpPr>
            <p:cNvPr id="12443" name="Google Shape;12443;p73"/>
            <p:cNvSpPr/>
            <p:nvPr/>
          </p:nvSpPr>
          <p:spPr>
            <a:xfrm>
              <a:off x="3270425" y="1691675"/>
              <a:ext cx="452100" cy="422000"/>
            </a:xfrm>
            <a:custGeom>
              <a:avLst/>
              <a:gdLst/>
              <a:ahLst/>
              <a:cxnLst/>
              <a:rect l="l" t="t" r="r" b="b"/>
              <a:pathLst>
                <a:path w="18084" h="16880" extrusionOk="0">
                  <a:moveTo>
                    <a:pt x="11845" y="0"/>
                  </a:moveTo>
                  <a:cubicBezTo>
                    <a:pt x="10546" y="0"/>
                    <a:pt x="9375" y="665"/>
                    <a:pt x="8678" y="1647"/>
                  </a:cubicBezTo>
                  <a:cubicBezTo>
                    <a:pt x="8108" y="1330"/>
                    <a:pt x="7474" y="1140"/>
                    <a:pt x="6778" y="1140"/>
                  </a:cubicBezTo>
                  <a:cubicBezTo>
                    <a:pt x="4783" y="1140"/>
                    <a:pt x="3136" y="2692"/>
                    <a:pt x="2851" y="4655"/>
                  </a:cubicBezTo>
                  <a:cubicBezTo>
                    <a:pt x="1267" y="4782"/>
                    <a:pt x="1" y="6175"/>
                    <a:pt x="1" y="7854"/>
                  </a:cubicBezTo>
                  <a:cubicBezTo>
                    <a:pt x="1" y="9659"/>
                    <a:pt x="1394" y="11084"/>
                    <a:pt x="3104" y="11084"/>
                  </a:cubicBezTo>
                  <a:lnTo>
                    <a:pt x="5321" y="11084"/>
                  </a:lnTo>
                  <a:lnTo>
                    <a:pt x="5321" y="14789"/>
                  </a:lnTo>
                  <a:lnTo>
                    <a:pt x="4149" y="14789"/>
                  </a:lnTo>
                  <a:cubicBezTo>
                    <a:pt x="3928" y="14156"/>
                    <a:pt x="3357" y="13713"/>
                    <a:pt x="2661" y="13713"/>
                  </a:cubicBezTo>
                  <a:cubicBezTo>
                    <a:pt x="1774" y="13713"/>
                    <a:pt x="1077" y="14441"/>
                    <a:pt x="1077" y="15296"/>
                  </a:cubicBezTo>
                  <a:cubicBezTo>
                    <a:pt x="1077" y="16183"/>
                    <a:pt x="1774" y="16880"/>
                    <a:pt x="2661" y="16880"/>
                  </a:cubicBezTo>
                  <a:cubicBezTo>
                    <a:pt x="3326" y="16880"/>
                    <a:pt x="3928" y="16468"/>
                    <a:pt x="4149" y="15835"/>
                  </a:cubicBezTo>
                  <a:lnTo>
                    <a:pt x="6366" y="15835"/>
                  </a:lnTo>
                  <a:lnTo>
                    <a:pt x="6366" y="11021"/>
                  </a:lnTo>
                  <a:lnTo>
                    <a:pt x="8520" y="11021"/>
                  </a:lnTo>
                  <a:lnTo>
                    <a:pt x="8520" y="6809"/>
                  </a:lnTo>
                  <a:lnTo>
                    <a:pt x="9596" y="6809"/>
                  </a:lnTo>
                  <a:lnTo>
                    <a:pt x="9596" y="11021"/>
                  </a:lnTo>
                  <a:lnTo>
                    <a:pt x="11718" y="11021"/>
                  </a:lnTo>
                  <a:lnTo>
                    <a:pt x="11718" y="15835"/>
                  </a:lnTo>
                  <a:lnTo>
                    <a:pt x="13935" y="15835"/>
                  </a:lnTo>
                  <a:cubicBezTo>
                    <a:pt x="14188" y="16468"/>
                    <a:pt x="14727" y="16880"/>
                    <a:pt x="15455" y="16880"/>
                  </a:cubicBezTo>
                  <a:cubicBezTo>
                    <a:pt x="16310" y="16880"/>
                    <a:pt x="17038" y="16183"/>
                    <a:pt x="17038" y="15296"/>
                  </a:cubicBezTo>
                  <a:cubicBezTo>
                    <a:pt x="17038" y="14441"/>
                    <a:pt x="16310" y="13713"/>
                    <a:pt x="15455" y="13713"/>
                  </a:cubicBezTo>
                  <a:cubicBezTo>
                    <a:pt x="14758" y="13713"/>
                    <a:pt x="14188" y="14156"/>
                    <a:pt x="13935" y="14789"/>
                  </a:cubicBezTo>
                  <a:lnTo>
                    <a:pt x="12795" y="14789"/>
                  </a:lnTo>
                  <a:lnTo>
                    <a:pt x="12795" y="11084"/>
                  </a:lnTo>
                  <a:lnTo>
                    <a:pt x="15012" y="11084"/>
                  </a:lnTo>
                  <a:cubicBezTo>
                    <a:pt x="16722" y="11084"/>
                    <a:pt x="18084" y="9659"/>
                    <a:pt x="18084" y="7854"/>
                  </a:cubicBezTo>
                  <a:cubicBezTo>
                    <a:pt x="18020" y="6397"/>
                    <a:pt x="17038" y="5130"/>
                    <a:pt x="15708" y="4782"/>
                  </a:cubicBezTo>
                  <a:cubicBezTo>
                    <a:pt x="16120" y="2249"/>
                    <a:pt x="14252" y="0"/>
                    <a:pt x="1184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3"/>
            <p:cNvSpPr/>
            <p:nvPr/>
          </p:nvSpPr>
          <p:spPr>
            <a:xfrm>
              <a:off x="3455700" y="1969550"/>
              <a:ext cx="79175" cy="171825"/>
            </a:xfrm>
            <a:custGeom>
              <a:avLst/>
              <a:gdLst/>
              <a:ahLst/>
              <a:cxnLst/>
              <a:rect l="l" t="t" r="r" b="b"/>
              <a:pathLst>
                <a:path w="3167" h="6873" extrusionOk="0">
                  <a:moveTo>
                    <a:pt x="1014" y="1"/>
                  </a:moveTo>
                  <a:lnTo>
                    <a:pt x="1014" y="3801"/>
                  </a:lnTo>
                  <a:lnTo>
                    <a:pt x="1077" y="3801"/>
                  </a:lnTo>
                  <a:cubicBezTo>
                    <a:pt x="443" y="4023"/>
                    <a:pt x="0" y="4593"/>
                    <a:pt x="0" y="5290"/>
                  </a:cubicBezTo>
                  <a:cubicBezTo>
                    <a:pt x="0" y="6176"/>
                    <a:pt x="697" y="6873"/>
                    <a:pt x="1584" y="6873"/>
                  </a:cubicBezTo>
                  <a:cubicBezTo>
                    <a:pt x="2439" y="6873"/>
                    <a:pt x="3167" y="6176"/>
                    <a:pt x="3167" y="5290"/>
                  </a:cubicBezTo>
                  <a:cubicBezTo>
                    <a:pt x="3167" y="4625"/>
                    <a:pt x="2724" y="4023"/>
                    <a:pt x="2090" y="3801"/>
                  </a:cubicBezTo>
                  <a:lnTo>
                    <a:pt x="209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5" name="Google Shape;12445;p73"/>
          <p:cNvSpPr/>
          <p:nvPr/>
        </p:nvSpPr>
        <p:spPr>
          <a:xfrm>
            <a:off x="4761078" y="1361763"/>
            <a:ext cx="398250" cy="451300"/>
          </a:xfrm>
          <a:custGeom>
            <a:avLst/>
            <a:gdLst/>
            <a:ahLst/>
            <a:cxnLst/>
            <a:rect l="l" t="t" r="r" b="b"/>
            <a:pathLst>
              <a:path w="15930" h="18052" extrusionOk="0">
                <a:moveTo>
                  <a:pt x="3167" y="2154"/>
                </a:moveTo>
                <a:lnTo>
                  <a:pt x="3167" y="3231"/>
                </a:lnTo>
                <a:lnTo>
                  <a:pt x="2090" y="3231"/>
                </a:lnTo>
                <a:lnTo>
                  <a:pt x="2090" y="2154"/>
                </a:lnTo>
                <a:close/>
                <a:moveTo>
                  <a:pt x="5321" y="2154"/>
                </a:moveTo>
                <a:lnTo>
                  <a:pt x="5321" y="3231"/>
                </a:lnTo>
                <a:lnTo>
                  <a:pt x="4244" y="3231"/>
                </a:lnTo>
                <a:lnTo>
                  <a:pt x="4244" y="2154"/>
                </a:lnTo>
                <a:close/>
                <a:moveTo>
                  <a:pt x="7442" y="2154"/>
                </a:moveTo>
                <a:lnTo>
                  <a:pt x="7442" y="3231"/>
                </a:lnTo>
                <a:lnTo>
                  <a:pt x="6366" y="3231"/>
                </a:lnTo>
                <a:lnTo>
                  <a:pt x="6366" y="2154"/>
                </a:lnTo>
                <a:close/>
                <a:moveTo>
                  <a:pt x="13776" y="2154"/>
                </a:moveTo>
                <a:lnTo>
                  <a:pt x="13776" y="3231"/>
                </a:lnTo>
                <a:lnTo>
                  <a:pt x="8487" y="3231"/>
                </a:lnTo>
                <a:lnTo>
                  <a:pt x="8487" y="2154"/>
                </a:lnTo>
                <a:close/>
                <a:moveTo>
                  <a:pt x="3167" y="8520"/>
                </a:moveTo>
                <a:lnTo>
                  <a:pt x="3167" y="9596"/>
                </a:lnTo>
                <a:lnTo>
                  <a:pt x="2090" y="9596"/>
                </a:lnTo>
                <a:lnTo>
                  <a:pt x="2090" y="8520"/>
                </a:lnTo>
                <a:close/>
                <a:moveTo>
                  <a:pt x="5321" y="8520"/>
                </a:moveTo>
                <a:lnTo>
                  <a:pt x="5321" y="9596"/>
                </a:lnTo>
                <a:lnTo>
                  <a:pt x="4244" y="9596"/>
                </a:lnTo>
                <a:lnTo>
                  <a:pt x="4244" y="8520"/>
                </a:lnTo>
                <a:close/>
                <a:moveTo>
                  <a:pt x="7442" y="8520"/>
                </a:moveTo>
                <a:lnTo>
                  <a:pt x="7442" y="9596"/>
                </a:lnTo>
                <a:lnTo>
                  <a:pt x="6366" y="9596"/>
                </a:lnTo>
                <a:lnTo>
                  <a:pt x="6366" y="8520"/>
                </a:lnTo>
                <a:close/>
                <a:moveTo>
                  <a:pt x="13776" y="8520"/>
                </a:moveTo>
                <a:lnTo>
                  <a:pt x="13776" y="9596"/>
                </a:lnTo>
                <a:lnTo>
                  <a:pt x="8487" y="9596"/>
                </a:lnTo>
                <a:lnTo>
                  <a:pt x="8487" y="8520"/>
                </a:lnTo>
                <a:close/>
                <a:moveTo>
                  <a:pt x="3167" y="14853"/>
                </a:moveTo>
                <a:lnTo>
                  <a:pt x="3167" y="15930"/>
                </a:lnTo>
                <a:lnTo>
                  <a:pt x="2090" y="15930"/>
                </a:lnTo>
                <a:lnTo>
                  <a:pt x="2090" y="14853"/>
                </a:lnTo>
                <a:close/>
                <a:moveTo>
                  <a:pt x="5321" y="14853"/>
                </a:moveTo>
                <a:lnTo>
                  <a:pt x="5321" y="15930"/>
                </a:lnTo>
                <a:lnTo>
                  <a:pt x="4244" y="15930"/>
                </a:lnTo>
                <a:lnTo>
                  <a:pt x="4244" y="14853"/>
                </a:lnTo>
                <a:close/>
                <a:moveTo>
                  <a:pt x="7442" y="14853"/>
                </a:moveTo>
                <a:lnTo>
                  <a:pt x="7442" y="15930"/>
                </a:lnTo>
                <a:lnTo>
                  <a:pt x="6366" y="15930"/>
                </a:lnTo>
                <a:lnTo>
                  <a:pt x="6366" y="14853"/>
                </a:lnTo>
                <a:close/>
                <a:moveTo>
                  <a:pt x="13776" y="14853"/>
                </a:moveTo>
                <a:lnTo>
                  <a:pt x="13776" y="15930"/>
                </a:lnTo>
                <a:lnTo>
                  <a:pt x="8487" y="15930"/>
                </a:lnTo>
                <a:lnTo>
                  <a:pt x="8487" y="14853"/>
                </a:lnTo>
                <a:close/>
                <a:moveTo>
                  <a:pt x="0" y="1"/>
                </a:moveTo>
                <a:lnTo>
                  <a:pt x="0" y="5321"/>
                </a:lnTo>
                <a:lnTo>
                  <a:pt x="6904" y="5321"/>
                </a:lnTo>
                <a:lnTo>
                  <a:pt x="6904" y="6398"/>
                </a:lnTo>
                <a:lnTo>
                  <a:pt x="0" y="6398"/>
                </a:lnTo>
                <a:lnTo>
                  <a:pt x="0" y="11687"/>
                </a:lnTo>
                <a:lnTo>
                  <a:pt x="6904" y="11687"/>
                </a:lnTo>
                <a:lnTo>
                  <a:pt x="6904" y="12763"/>
                </a:lnTo>
                <a:lnTo>
                  <a:pt x="0" y="12763"/>
                </a:lnTo>
                <a:lnTo>
                  <a:pt x="0" y="18052"/>
                </a:lnTo>
                <a:lnTo>
                  <a:pt x="15930" y="18052"/>
                </a:lnTo>
                <a:lnTo>
                  <a:pt x="15930" y="12763"/>
                </a:lnTo>
                <a:lnTo>
                  <a:pt x="9026" y="12763"/>
                </a:lnTo>
                <a:lnTo>
                  <a:pt x="9026" y="11687"/>
                </a:lnTo>
                <a:lnTo>
                  <a:pt x="15930" y="11687"/>
                </a:lnTo>
                <a:lnTo>
                  <a:pt x="15930" y="6398"/>
                </a:lnTo>
                <a:lnTo>
                  <a:pt x="9026" y="6398"/>
                </a:lnTo>
                <a:lnTo>
                  <a:pt x="9026" y="5321"/>
                </a:lnTo>
                <a:lnTo>
                  <a:pt x="15930" y="5321"/>
                </a:lnTo>
                <a:lnTo>
                  <a:pt x="1593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6" name="Google Shape;12446;p73"/>
          <p:cNvGrpSpPr/>
          <p:nvPr/>
        </p:nvGrpSpPr>
        <p:grpSpPr>
          <a:xfrm>
            <a:off x="5471756" y="1360963"/>
            <a:ext cx="452100" cy="452900"/>
            <a:chOff x="4492050" y="1690075"/>
            <a:chExt cx="452100" cy="452900"/>
          </a:xfrm>
        </p:grpSpPr>
        <p:sp>
          <p:nvSpPr>
            <p:cNvPr id="12447" name="Google Shape;12447;p73"/>
            <p:cNvSpPr/>
            <p:nvPr/>
          </p:nvSpPr>
          <p:spPr>
            <a:xfrm>
              <a:off x="4568075" y="1690075"/>
              <a:ext cx="136200" cy="95025"/>
            </a:xfrm>
            <a:custGeom>
              <a:avLst/>
              <a:gdLst/>
              <a:ahLst/>
              <a:cxnLst/>
              <a:rect l="l" t="t" r="r" b="b"/>
              <a:pathLst>
                <a:path w="5448" h="3801" extrusionOk="0">
                  <a:moveTo>
                    <a:pt x="5447" y="1"/>
                  </a:moveTo>
                  <a:cubicBezTo>
                    <a:pt x="3452" y="127"/>
                    <a:pt x="1489" y="919"/>
                    <a:pt x="0" y="2281"/>
                  </a:cubicBezTo>
                  <a:lnTo>
                    <a:pt x="1489" y="3801"/>
                  </a:lnTo>
                  <a:cubicBezTo>
                    <a:pt x="2565" y="2914"/>
                    <a:pt x="3959" y="2281"/>
                    <a:pt x="5447" y="2154"/>
                  </a:cubicBezTo>
                  <a:lnTo>
                    <a:pt x="544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3"/>
            <p:cNvSpPr/>
            <p:nvPr/>
          </p:nvSpPr>
          <p:spPr>
            <a:xfrm>
              <a:off x="4572025" y="1769250"/>
              <a:ext cx="292975" cy="292975"/>
            </a:xfrm>
            <a:custGeom>
              <a:avLst/>
              <a:gdLst/>
              <a:ahLst/>
              <a:cxnLst/>
              <a:rect l="l" t="t" r="r" b="b"/>
              <a:pathLst>
                <a:path w="11719" h="11719" extrusionOk="0">
                  <a:moveTo>
                    <a:pt x="7981" y="1647"/>
                  </a:moveTo>
                  <a:lnTo>
                    <a:pt x="7981" y="2692"/>
                  </a:lnTo>
                  <a:lnTo>
                    <a:pt x="3769" y="2692"/>
                  </a:lnTo>
                  <a:lnTo>
                    <a:pt x="3769" y="1647"/>
                  </a:lnTo>
                  <a:close/>
                  <a:moveTo>
                    <a:pt x="2692" y="3769"/>
                  </a:moveTo>
                  <a:lnTo>
                    <a:pt x="2692" y="8013"/>
                  </a:lnTo>
                  <a:lnTo>
                    <a:pt x="1616" y="8013"/>
                  </a:lnTo>
                  <a:lnTo>
                    <a:pt x="1616" y="3769"/>
                  </a:lnTo>
                  <a:close/>
                  <a:moveTo>
                    <a:pt x="8571" y="3768"/>
                  </a:moveTo>
                  <a:cubicBezTo>
                    <a:pt x="9404" y="3768"/>
                    <a:pt x="10103" y="4515"/>
                    <a:pt x="10103" y="5353"/>
                  </a:cubicBezTo>
                  <a:lnTo>
                    <a:pt x="10103" y="6429"/>
                  </a:lnTo>
                  <a:cubicBezTo>
                    <a:pt x="10103" y="7284"/>
                    <a:pt x="9375" y="8013"/>
                    <a:pt x="8519" y="8013"/>
                  </a:cubicBezTo>
                  <a:cubicBezTo>
                    <a:pt x="7633" y="8013"/>
                    <a:pt x="6936" y="7284"/>
                    <a:pt x="6936" y="6429"/>
                  </a:cubicBezTo>
                  <a:lnTo>
                    <a:pt x="6936" y="5353"/>
                  </a:lnTo>
                  <a:cubicBezTo>
                    <a:pt x="6936" y="4498"/>
                    <a:pt x="7633" y="3769"/>
                    <a:pt x="8519" y="3769"/>
                  </a:cubicBezTo>
                  <a:cubicBezTo>
                    <a:pt x="8537" y="3769"/>
                    <a:pt x="8554" y="3768"/>
                    <a:pt x="8571" y="3768"/>
                  </a:cubicBezTo>
                  <a:close/>
                  <a:moveTo>
                    <a:pt x="5828" y="3769"/>
                  </a:moveTo>
                  <a:lnTo>
                    <a:pt x="5828" y="4846"/>
                  </a:lnTo>
                  <a:lnTo>
                    <a:pt x="5194" y="4846"/>
                  </a:lnTo>
                  <a:cubicBezTo>
                    <a:pt x="4973" y="4846"/>
                    <a:pt x="4783" y="5004"/>
                    <a:pt x="4783" y="5226"/>
                  </a:cubicBezTo>
                  <a:lnTo>
                    <a:pt x="4783" y="6619"/>
                  </a:lnTo>
                  <a:cubicBezTo>
                    <a:pt x="4783" y="6809"/>
                    <a:pt x="4941" y="7031"/>
                    <a:pt x="5194" y="7031"/>
                  </a:cubicBezTo>
                  <a:lnTo>
                    <a:pt x="5859" y="7031"/>
                  </a:lnTo>
                  <a:lnTo>
                    <a:pt x="5859" y="8076"/>
                  </a:lnTo>
                  <a:lnTo>
                    <a:pt x="5194" y="8076"/>
                  </a:lnTo>
                  <a:cubicBezTo>
                    <a:pt x="4402" y="8076"/>
                    <a:pt x="3769" y="7443"/>
                    <a:pt x="3769" y="6651"/>
                  </a:cubicBezTo>
                  <a:lnTo>
                    <a:pt x="3769" y="5194"/>
                  </a:lnTo>
                  <a:lnTo>
                    <a:pt x="3706" y="5194"/>
                  </a:lnTo>
                  <a:cubicBezTo>
                    <a:pt x="3706" y="4403"/>
                    <a:pt x="4339" y="3769"/>
                    <a:pt x="5131" y="3769"/>
                  </a:cubicBezTo>
                  <a:close/>
                  <a:moveTo>
                    <a:pt x="7981" y="9090"/>
                  </a:moveTo>
                  <a:lnTo>
                    <a:pt x="7981" y="10135"/>
                  </a:lnTo>
                  <a:lnTo>
                    <a:pt x="3769" y="10135"/>
                  </a:lnTo>
                  <a:lnTo>
                    <a:pt x="3769" y="9090"/>
                  </a:lnTo>
                  <a:close/>
                  <a:moveTo>
                    <a:pt x="5859" y="1"/>
                  </a:moveTo>
                  <a:cubicBezTo>
                    <a:pt x="2597" y="64"/>
                    <a:pt x="0" y="2661"/>
                    <a:pt x="0" y="5859"/>
                  </a:cubicBezTo>
                  <a:cubicBezTo>
                    <a:pt x="0" y="9090"/>
                    <a:pt x="2597" y="11718"/>
                    <a:pt x="5859" y="11718"/>
                  </a:cubicBezTo>
                  <a:cubicBezTo>
                    <a:pt x="9058" y="11718"/>
                    <a:pt x="11718" y="9121"/>
                    <a:pt x="11718" y="5859"/>
                  </a:cubicBezTo>
                  <a:cubicBezTo>
                    <a:pt x="11718" y="2661"/>
                    <a:pt x="9090" y="1"/>
                    <a:pt x="5859"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3"/>
            <p:cNvSpPr/>
            <p:nvPr/>
          </p:nvSpPr>
          <p:spPr>
            <a:xfrm>
              <a:off x="4731150" y="1690075"/>
              <a:ext cx="137000" cy="95025"/>
            </a:xfrm>
            <a:custGeom>
              <a:avLst/>
              <a:gdLst/>
              <a:ahLst/>
              <a:cxnLst/>
              <a:rect l="l" t="t" r="r" b="b"/>
              <a:pathLst>
                <a:path w="5480" h="3801" extrusionOk="0">
                  <a:moveTo>
                    <a:pt x="1" y="1"/>
                  </a:moveTo>
                  <a:lnTo>
                    <a:pt x="1" y="2154"/>
                  </a:lnTo>
                  <a:cubicBezTo>
                    <a:pt x="1521" y="2281"/>
                    <a:pt x="2883" y="2851"/>
                    <a:pt x="3960" y="3801"/>
                  </a:cubicBezTo>
                  <a:lnTo>
                    <a:pt x="5480" y="2313"/>
                  </a:lnTo>
                  <a:cubicBezTo>
                    <a:pt x="3960" y="919"/>
                    <a:pt x="2059" y="127"/>
                    <a:pt x="1"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3"/>
            <p:cNvSpPr/>
            <p:nvPr/>
          </p:nvSpPr>
          <p:spPr>
            <a:xfrm>
              <a:off x="4771550" y="1890375"/>
              <a:ext cx="26150" cy="52300"/>
            </a:xfrm>
            <a:custGeom>
              <a:avLst/>
              <a:gdLst/>
              <a:ahLst/>
              <a:cxnLst/>
              <a:rect l="l" t="t" r="r" b="b"/>
              <a:pathLst>
                <a:path w="1046" h="2092" extrusionOk="0">
                  <a:moveTo>
                    <a:pt x="538" y="1"/>
                  </a:moveTo>
                  <a:cubicBezTo>
                    <a:pt x="253" y="1"/>
                    <a:pt x="0" y="223"/>
                    <a:pt x="0" y="508"/>
                  </a:cubicBezTo>
                  <a:lnTo>
                    <a:pt x="0" y="1584"/>
                  </a:lnTo>
                  <a:cubicBezTo>
                    <a:pt x="0" y="1869"/>
                    <a:pt x="253" y="2091"/>
                    <a:pt x="538" y="2091"/>
                  </a:cubicBezTo>
                  <a:cubicBezTo>
                    <a:pt x="792" y="2091"/>
                    <a:pt x="1045" y="1869"/>
                    <a:pt x="1045" y="1584"/>
                  </a:cubicBezTo>
                  <a:lnTo>
                    <a:pt x="1045" y="508"/>
                  </a:lnTo>
                  <a:cubicBezTo>
                    <a:pt x="1045" y="223"/>
                    <a:pt x="792" y="1"/>
                    <a:pt x="538"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3"/>
            <p:cNvSpPr/>
            <p:nvPr/>
          </p:nvSpPr>
          <p:spPr>
            <a:xfrm>
              <a:off x="4493650" y="1766875"/>
              <a:ext cx="94225" cy="136200"/>
            </a:xfrm>
            <a:custGeom>
              <a:avLst/>
              <a:gdLst/>
              <a:ahLst/>
              <a:cxnLst/>
              <a:rect l="l" t="t" r="r" b="b"/>
              <a:pathLst>
                <a:path w="3769" h="5448" extrusionOk="0">
                  <a:moveTo>
                    <a:pt x="2249" y="1"/>
                  </a:moveTo>
                  <a:cubicBezTo>
                    <a:pt x="919" y="1489"/>
                    <a:pt x="127" y="3421"/>
                    <a:pt x="0" y="5448"/>
                  </a:cubicBezTo>
                  <a:lnTo>
                    <a:pt x="2090" y="5448"/>
                  </a:lnTo>
                  <a:cubicBezTo>
                    <a:pt x="2217" y="3959"/>
                    <a:pt x="2819" y="2566"/>
                    <a:pt x="3769" y="1489"/>
                  </a:cubicBezTo>
                  <a:lnTo>
                    <a:pt x="224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3"/>
            <p:cNvSpPr/>
            <p:nvPr/>
          </p:nvSpPr>
          <p:spPr>
            <a:xfrm>
              <a:off x="4568850" y="2046350"/>
              <a:ext cx="137000" cy="94250"/>
            </a:xfrm>
            <a:custGeom>
              <a:avLst/>
              <a:gdLst/>
              <a:ahLst/>
              <a:cxnLst/>
              <a:rect l="l" t="t" r="r" b="b"/>
              <a:pathLst>
                <a:path w="5480" h="3770" extrusionOk="0">
                  <a:moveTo>
                    <a:pt x="1521" y="1"/>
                  </a:moveTo>
                  <a:lnTo>
                    <a:pt x="1" y="1521"/>
                  </a:lnTo>
                  <a:cubicBezTo>
                    <a:pt x="1521" y="2851"/>
                    <a:pt x="3453" y="3643"/>
                    <a:pt x="5480" y="3769"/>
                  </a:cubicBezTo>
                  <a:lnTo>
                    <a:pt x="5480" y="1679"/>
                  </a:lnTo>
                  <a:cubicBezTo>
                    <a:pt x="3959" y="1553"/>
                    <a:pt x="2566" y="951"/>
                    <a:pt x="1521"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3"/>
            <p:cNvSpPr/>
            <p:nvPr/>
          </p:nvSpPr>
          <p:spPr>
            <a:xfrm>
              <a:off x="4849125" y="1929975"/>
              <a:ext cx="94250" cy="136200"/>
            </a:xfrm>
            <a:custGeom>
              <a:avLst/>
              <a:gdLst/>
              <a:ahLst/>
              <a:cxnLst/>
              <a:rect l="l" t="t" r="r" b="b"/>
              <a:pathLst>
                <a:path w="3770" h="5448" extrusionOk="0">
                  <a:moveTo>
                    <a:pt x="1647" y="0"/>
                  </a:moveTo>
                  <a:cubicBezTo>
                    <a:pt x="1552" y="1489"/>
                    <a:pt x="951" y="2882"/>
                    <a:pt x="1" y="3959"/>
                  </a:cubicBezTo>
                  <a:lnTo>
                    <a:pt x="1489" y="5447"/>
                  </a:lnTo>
                  <a:cubicBezTo>
                    <a:pt x="2851" y="3959"/>
                    <a:pt x="3643" y="2027"/>
                    <a:pt x="376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3"/>
            <p:cNvSpPr/>
            <p:nvPr/>
          </p:nvSpPr>
          <p:spPr>
            <a:xfrm>
              <a:off x="4492050" y="1929975"/>
              <a:ext cx="95050" cy="136200"/>
            </a:xfrm>
            <a:custGeom>
              <a:avLst/>
              <a:gdLst/>
              <a:ahLst/>
              <a:cxnLst/>
              <a:rect l="l" t="t" r="r" b="b"/>
              <a:pathLst>
                <a:path w="3802" h="5448" extrusionOk="0">
                  <a:moveTo>
                    <a:pt x="1" y="0"/>
                  </a:moveTo>
                  <a:cubicBezTo>
                    <a:pt x="96" y="2027"/>
                    <a:pt x="888" y="3959"/>
                    <a:pt x="2249" y="5447"/>
                  </a:cubicBezTo>
                  <a:lnTo>
                    <a:pt x="3801" y="3959"/>
                  </a:lnTo>
                  <a:cubicBezTo>
                    <a:pt x="2883" y="2882"/>
                    <a:pt x="2249" y="1489"/>
                    <a:pt x="2123"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3"/>
            <p:cNvSpPr/>
            <p:nvPr/>
          </p:nvSpPr>
          <p:spPr>
            <a:xfrm>
              <a:off x="4849125" y="1766875"/>
              <a:ext cx="95025" cy="136200"/>
            </a:xfrm>
            <a:custGeom>
              <a:avLst/>
              <a:gdLst/>
              <a:ahLst/>
              <a:cxnLst/>
              <a:rect l="l" t="t" r="r" b="b"/>
              <a:pathLst>
                <a:path w="3801" h="5448" extrusionOk="0">
                  <a:moveTo>
                    <a:pt x="1521" y="1"/>
                  </a:moveTo>
                  <a:lnTo>
                    <a:pt x="1" y="1489"/>
                  </a:lnTo>
                  <a:cubicBezTo>
                    <a:pt x="919" y="2566"/>
                    <a:pt x="1521" y="3959"/>
                    <a:pt x="1647" y="5448"/>
                  </a:cubicBezTo>
                  <a:lnTo>
                    <a:pt x="3801" y="5448"/>
                  </a:lnTo>
                  <a:cubicBezTo>
                    <a:pt x="3674" y="3421"/>
                    <a:pt x="2883" y="1489"/>
                    <a:pt x="1521"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3"/>
            <p:cNvSpPr/>
            <p:nvPr/>
          </p:nvSpPr>
          <p:spPr>
            <a:xfrm>
              <a:off x="4731150" y="2047950"/>
              <a:ext cx="137000" cy="95025"/>
            </a:xfrm>
            <a:custGeom>
              <a:avLst/>
              <a:gdLst/>
              <a:ahLst/>
              <a:cxnLst/>
              <a:rect l="l" t="t" r="r" b="b"/>
              <a:pathLst>
                <a:path w="5480" h="3801" extrusionOk="0">
                  <a:moveTo>
                    <a:pt x="3960" y="0"/>
                  </a:moveTo>
                  <a:cubicBezTo>
                    <a:pt x="2883" y="887"/>
                    <a:pt x="1521" y="1520"/>
                    <a:pt x="1" y="1647"/>
                  </a:cubicBezTo>
                  <a:lnTo>
                    <a:pt x="1" y="3800"/>
                  </a:lnTo>
                  <a:cubicBezTo>
                    <a:pt x="2028" y="3674"/>
                    <a:pt x="3960" y="2882"/>
                    <a:pt x="5480" y="1520"/>
                  </a:cubicBezTo>
                  <a:lnTo>
                    <a:pt x="396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73"/>
          <p:cNvGrpSpPr/>
          <p:nvPr/>
        </p:nvGrpSpPr>
        <p:grpSpPr>
          <a:xfrm>
            <a:off x="6204634" y="1361763"/>
            <a:ext cx="452100" cy="451300"/>
            <a:chOff x="5104075" y="1690075"/>
            <a:chExt cx="452100" cy="451300"/>
          </a:xfrm>
        </p:grpSpPr>
        <p:sp>
          <p:nvSpPr>
            <p:cNvPr id="12458" name="Google Shape;12458;p73"/>
            <p:cNvSpPr/>
            <p:nvPr/>
          </p:nvSpPr>
          <p:spPr>
            <a:xfrm>
              <a:off x="5104075" y="1690075"/>
              <a:ext cx="133025" cy="159175"/>
            </a:xfrm>
            <a:custGeom>
              <a:avLst/>
              <a:gdLst/>
              <a:ahLst/>
              <a:cxnLst/>
              <a:rect l="l" t="t" r="r" b="b"/>
              <a:pathLst>
                <a:path w="5321" h="6367" extrusionOk="0">
                  <a:moveTo>
                    <a:pt x="3167" y="1584"/>
                  </a:moveTo>
                  <a:lnTo>
                    <a:pt x="3167" y="2661"/>
                  </a:lnTo>
                  <a:lnTo>
                    <a:pt x="2122" y="2661"/>
                  </a:lnTo>
                  <a:lnTo>
                    <a:pt x="2122" y="1584"/>
                  </a:lnTo>
                  <a:close/>
                  <a:moveTo>
                    <a:pt x="3167" y="3738"/>
                  </a:moveTo>
                  <a:lnTo>
                    <a:pt x="3167" y="4814"/>
                  </a:lnTo>
                  <a:lnTo>
                    <a:pt x="2122" y="4814"/>
                  </a:lnTo>
                  <a:lnTo>
                    <a:pt x="2122" y="3738"/>
                  </a:lnTo>
                  <a:close/>
                  <a:moveTo>
                    <a:pt x="0" y="1"/>
                  </a:moveTo>
                  <a:lnTo>
                    <a:pt x="0" y="6366"/>
                  </a:lnTo>
                  <a:lnTo>
                    <a:pt x="5321" y="6366"/>
                  </a:lnTo>
                  <a:lnTo>
                    <a:pt x="532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3"/>
            <p:cNvSpPr/>
            <p:nvPr/>
          </p:nvSpPr>
          <p:spPr>
            <a:xfrm>
              <a:off x="5104075" y="1876125"/>
              <a:ext cx="133025" cy="26950"/>
            </a:xfrm>
            <a:custGeom>
              <a:avLst/>
              <a:gdLst/>
              <a:ahLst/>
              <a:cxnLst/>
              <a:rect l="l" t="t" r="r" b="b"/>
              <a:pathLst>
                <a:path w="5321" h="1078" extrusionOk="0">
                  <a:moveTo>
                    <a:pt x="0" y="1"/>
                  </a:moveTo>
                  <a:lnTo>
                    <a:pt x="0" y="1078"/>
                  </a:lnTo>
                  <a:lnTo>
                    <a:pt x="5321" y="1078"/>
                  </a:lnTo>
                  <a:lnTo>
                    <a:pt x="532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3"/>
            <p:cNvSpPr/>
            <p:nvPr/>
          </p:nvSpPr>
          <p:spPr>
            <a:xfrm>
              <a:off x="5263200" y="1876125"/>
              <a:ext cx="133025" cy="26950"/>
            </a:xfrm>
            <a:custGeom>
              <a:avLst/>
              <a:gdLst/>
              <a:ahLst/>
              <a:cxnLst/>
              <a:rect l="l" t="t" r="r" b="b"/>
              <a:pathLst>
                <a:path w="5321" h="1078" extrusionOk="0">
                  <a:moveTo>
                    <a:pt x="1" y="1"/>
                  </a:moveTo>
                  <a:lnTo>
                    <a:pt x="1" y="1078"/>
                  </a:lnTo>
                  <a:lnTo>
                    <a:pt x="5321" y="1078"/>
                  </a:lnTo>
                  <a:lnTo>
                    <a:pt x="532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3"/>
            <p:cNvSpPr/>
            <p:nvPr/>
          </p:nvSpPr>
          <p:spPr>
            <a:xfrm>
              <a:off x="5264000" y="1690075"/>
              <a:ext cx="132225" cy="159175"/>
            </a:xfrm>
            <a:custGeom>
              <a:avLst/>
              <a:gdLst/>
              <a:ahLst/>
              <a:cxnLst/>
              <a:rect l="l" t="t" r="r" b="b"/>
              <a:pathLst>
                <a:path w="5289" h="6367" extrusionOk="0">
                  <a:moveTo>
                    <a:pt x="3135" y="1584"/>
                  </a:moveTo>
                  <a:lnTo>
                    <a:pt x="3135" y="2661"/>
                  </a:lnTo>
                  <a:lnTo>
                    <a:pt x="2090" y="2661"/>
                  </a:lnTo>
                  <a:lnTo>
                    <a:pt x="2090" y="1584"/>
                  </a:lnTo>
                  <a:close/>
                  <a:moveTo>
                    <a:pt x="3135" y="3738"/>
                  </a:moveTo>
                  <a:lnTo>
                    <a:pt x="3135" y="4814"/>
                  </a:lnTo>
                  <a:lnTo>
                    <a:pt x="2090" y="4814"/>
                  </a:lnTo>
                  <a:lnTo>
                    <a:pt x="2090" y="3738"/>
                  </a:lnTo>
                  <a:close/>
                  <a:moveTo>
                    <a:pt x="0" y="1"/>
                  </a:moveTo>
                  <a:lnTo>
                    <a:pt x="0" y="6366"/>
                  </a:lnTo>
                  <a:lnTo>
                    <a:pt x="5289" y="6366"/>
                  </a:lnTo>
                  <a:lnTo>
                    <a:pt x="528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3"/>
            <p:cNvSpPr/>
            <p:nvPr/>
          </p:nvSpPr>
          <p:spPr>
            <a:xfrm>
              <a:off x="5104850" y="1928400"/>
              <a:ext cx="451325" cy="212975"/>
            </a:xfrm>
            <a:custGeom>
              <a:avLst/>
              <a:gdLst/>
              <a:ahLst/>
              <a:cxnLst/>
              <a:rect l="l" t="t" r="r" b="b"/>
              <a:pathLst>
                <a:path w="18053" h="8519" extrusionOk="0">
                  <a:moveTo>
                    <a:pt x="1" y="0"/>
                  </a:moveTo>
                  <a:lnTo>
                    <a:pt x="1" y="2154"/>
                  </a:lnTo>
                  <a:lnTo>
                    <a:pt x="2154" y="2154"/>
                  </a:lnTo>
                  <a:lnTo>
                    <a:pt x="2154" y="5447"/>
                  </a:lnTo>
                  <a:cubicBezTo>
                    <a:pt x="1521" y="5669"/>
                    <a:pt x="1078" y="6239"/>
                    <a:pt x="1078" y="6936"/>
                  </a:cubicBezTo>
                  <a:cubicBezTo>
                    <a:pt x="1078" y="7822"/>
                    <a:pt x="1806" y="8519"/>
                    <a:pt x="2661" y="8519"/>
                  </a:cubicBezTo>
                  <a:cubicBezTo>
                    <a:pt x="3326" y="8519"/>
                    <a:pt x="3928" y="8107"/>
                    <a:pt x="4181" y="7474"/>
                  </a:cubicBezTo>
                  <a:lnTo>
                    <a:pt x="7538" y="7474"/>
                  </a:lnTo>
                  <a:cubicBezTo>
                    <a:pt x="7791" y="8107"/>
                    <a:pt x="8330" y="8519"/>
                    <a:pt x="9026" y="8519"/>
                  </a:cubicBezTo>
                  <a:cubicBezTo>
                    <a:pt x="9723" y="8519"/>
                    <a:pt x="10293" y="8107"/>
                    <a:pt x="10547" y="7474"/>
                  </a:cubicBezTo>
                  <a:lnTo>
                    <a:pt x="13903" y="7474"/>
                  </a:lnTo>
                  <a:cubicBezTo>
                    <a:pt x="14157" y="8107"/>
                    <a:pt x="14695" y="8519"/>
                    <a:pt x="15424" y="8519"/>
                  </a:cubicBezTo>
                  <a:cubicBezTo>
                    <a:pt x="16279" y="8519"/>
                    <a:pt x="17007" y="7822"/>
                    <a:pt x="17007" y="6936"/>
                  </a:cubicBezTo>
                  <a:cubicBezTo>
                    <a:pt x="17007" y="6271"/>
                    <a:pt x="16564" y="5669"/>
                    <a:pt x="15930" y="5447"/>
                  </a:cubicBezTo>
                  <a:lnTo>
                    <a:pt x="15930" y="2154"/>
                  </a:lnTo>
                  <a:lnTo>
                    <a:pt x="18052" y="2154"/>
                  </a:lnTo>
                  <a:lnTo>
                    <a:pt x="18052" y="0"/>
                  </a:lnTo>
                  <a:lnTo>
                    <a:pt x="12763" y="0"/>
                  </a:lnTo>
                  <a:lnTo>
                    <a:pt x="12763" y="2154"/>
                  </a:lnTo>
                  <a:lnTo>
                    <a:pt x="14854" y="2154"/>
                  </a:lnTo>
                  <a:lnTo>
                    <a:pt x="14854" y="5447"/>
                  </a:lnTo>
                  <a:cubicBezTo>
                    <a:pt x="14410" y="5605"/>
                    <a:pt x="14062" y="5954"/>
                    <a:pt x="13872" y="6429"/>
                  </a:cubicBezTo>
                  <a:lnTo>
                    <a:pt x="10515" y="6429"/>
                  </a:lnTo>
                  <a:cubicBezTo>
                    <a:pt x="10357" y="5985"/>
                    <a:pt x="10008" y="5637"/>
                    <a:pt x="9501" y="5447"/>
                  </a:cubicBezTo>
                  <a:lnTo>
                    <a:pt x="9501" y="2154"/>
                  </a:lnTo>
                  <a:lnTo>
                    <a:pt x="11655" y="2154"/>
                  </a:lnTo>
                  <a:lnTo>
                    <a:pt x="11655" y="0"/>
                  </a:lnTo>
                  <a:lnTo>
                    <a:pt x="6335" y="0"/>
                  </a:lnTo>
                  <a:lnTo>
                    <a:pt x="6335" y="2154"/>
                  </a:lnTo>
                  <a:lnTo>
                    <a:pt x="8488" y="2154"/>
                  </a:lnTo>
                  <a:lnTo>
                    <a:pt x="8488" y="5447"/>
                  </a:lnTo>
                  <a:cubicBezTo>
                    <a:pt x="8045" y="5605"/>
                    <a:pt x="7696" y="5954"/>
                    <a:pt x="7538" y="6429"/>
                  </a:cubicBezTo>
                  <a:lnTo>
                    <a:pt x="4181" y="6429"/>
                  </a:lnTo>
                  <a:cubicBezTo>
                    <a:pt x="4023" y="5985"/>
                    <a:pt x="3643" y="5637"/>
                    <a:pt x="3168" y="5447"/>
                  </a:cubicBezTo>
                  <a:lnTo>
                    <a:pt x="3168" y="2154"/>
                  </a:lnTo>
                  <a:lnTo>
                    <a:pt x="5321" y="2154"/>
                  </a:lnTo>
                  <a:lnTo>
                    <a:pt x="532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3"/>
            <p:cNvSpPr/>
            <p:nvPr/>
          </p:nvSpPr>
          <p:spPr>
            <a:xfrm>
              <a:off x="5423125" y="1876125"/>
              <a:ext cx="132250" cy="26950"/>
            </a:xfrm>
            <a:custGeom>
              <a:avLst/>
              <a:gdLst/>
              <a:ahLst/>
              <a:cxnLst/>
              <a:rect l="l" t="t" r="r" b="b"/>
              <a:pathLst>
                <a:path w="5290" h="1078" extrusionOk="0">
                  <a:moveTo>
                    <a:pt x="1" y="1"/>
                  </a:moveTo>
                  <a:lnTo>
                    <a:pt x="1" y="1078"/>
                  </a:lnTo>
                  <a:lnTo>
                    <a:pt x="5289" y="1078"/>
                  </a:lnTo>
                  <a:lnTo>
                    <a:pt x="528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3"/>
            <p:cNvSpPr/>
            <p:nvPr/>
          </p:nvSpPr>
          <p:spPr>
            <a:xfrm>
              <a:off x="5423125" y="1690075"/>
              <a:ext cx="132250" cy="159950"/>
            </a:xfrm>
            <a:custGeom>
              <a:avLst/>
              <a:gdLst/>
              <a:ahLst/>
              <a:cxnLst/>
              <a:rect l="l" t="t" r="r" b="b"/>
              <a:pathLst>
                <a:path w="5290" h="6398" extrusionOk="0">
                  <a:moveTo>
                    <a:pt x="3168" y="1584"/>
                  </a:moveTo>
                  <a:lnTo>
                    <a:pt x="3168" y="2661"/>
                  </a:lnTo>
                  <a:lnTo>
                    <a:pt x="2091" y="2661"/>
                  </a:lnTo>
                  <a:lnTo>
                    <a:pt x="2091" y="1584"/>
                  </a:lnTo>
                  <a:close/>
                  <a:moveTo>
                    <a:pt x="3168" y="3738"/>
                  </a:moveTo>
                  <a:lnTo>
                    <a:pt x="3168" y="4814"/>
                  </a:lnTo>
                  <a:lnTo>
                    <a:pt x="2091" y="4814"/>
                  </a:lnTo>
                  <a:lnTo>
                    <a:pt x="2091" y="3738"/>
                  </a:lnTo>
                  <a:close/>
                  <a:moveTo>
                    <a:pt x="1" y="1"/>
                  </a:moveTo>
                  <a:lnTo>
                    <a:pt x="1" y="6398"/>
                  </a:lnTo>
                  <a:lnTo>
                    <a:pt x="5289" y="6398"/>
                  </a:lnTo>
                  <a:lnTo>
                    <a:pt x="528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5" name="Google Shape;12465;p73"/>
          <p:cNvSpPr/>
          <p:nvPr/>
        </p:nvSpPr>
        <p:spPr>
          <a:xfrm>
            <a:off x="6948613" y="1360963"/>
            <a:ext cx="451300" cy="452900"/>
          </a:xfrm>
          <a:custGeom>
            <a:avLst/>
            <a:gdLst/>
            <a:ahLst/>
            <a:cxnLst/>
            <a:rect l="l" t="t" r="r" b="b"/>
            <a:pathLst>
              <a:path w="18052" h="18116" extrusionOk="0">
                <a:moveTo>
                  <a:pt x="9026" y="8298"/>
                </a:moveTo>
                <a:cubicBezTo>
                  <a:pt x="10768" y="8298"/>
                  <a:pt x="12193" y="9723"/>
                  <a:pt x="12193" y="11465"/>
                </a:cubicBezTo>
                <a:cubicBezTo>
                  <a:pt x="12193" y="13207"/>
                  <a:pt x="10768" y="14632"/>
                  <a:pt x="9026" y="14632"/>
                </a:cubicBezTo>
                <a:cubicBezTo>
                  <a:pt x="7284" y="14632"/>
                  <a:pt x="5859" y="13207"/>
                  <a:pt x="5859" y="11465"/>
                </a:cubicBezTo>
                <a:cubicBezTo>
                  <a:pt x="5859" y="9723"/>
                  <a:pt x="7284" y="8298"/>
                  <a:pt x="9026" y="8298"/>
                </a:cubicBezTo>
                <a:close/>
                <a:moveTo>
                  <a:pt x="9026" y="1"/>
                </a:moveTo>
                <a:cubicBezTo>
                  <a:pt x="8139" y="1"/>
                  <a:pt x="7443" y="729"/>
                  <a:pt x="7443" y="1584"/>
                </a:cubicBezTo>
                <a:cubicBezTo>
                  <a:pt x="7443" y="2281"/>
                  <a:pt x="7886" y="2851"/>
                  <a:pt x="8519" y="3104"/>
                </a:cubicBezTo>
                <a:lnTo>
                  <a:pt x="8519" y="4783"/>
                </a:lnTo>
                <a:lnTo>
                  <a:pt x="7443" y="4783"/>
                </a:lnTo>
                <a:lnTo>
                  <a:pt x="7443" y="6366"/>
                </a:lnTo>
                <a:cubicBezTo>
                  <a:pt x="7126" y="6461"/>
                  <a:pt x="6841" y="6588"/>
                  <a:pt x="6556" y="6746"/>
                </a:cubicBezTo>
                <a:lnTo>
                  <a:pt x="5447" y="5638"/>
                </a:lnTo>
                <a:lnTo>
                  <a:pt x="4814" y="6271"/>
                </a:lnTo>
                <a:lnTo>
                  <a:pt x="3927" y="5353"/>
                </a:lnTo>
                <a:lnTo>
                  <a:pt x="2090" y="5353"/>
                </a:lnTo>
                <a:lnTo>
                  <a:pt x="2090" y="3136"/>
                </a:lnTo>
                <a:cubicBezTo>
                  <a:pt x="2724" y="2914"/>
                  <a:pt x="3167" y="2344"/>
                  <a:pt x="3167" y="1648"/>
                </a:cubicBezTo>
                <a:cubicBezTo>
                  <a:pt x="3167" y="761"/>
                  <a:pt x="2439" y="64"/>
                  <a:pt x="1584" y="64"/>
                </a:cubicBezTo>
                <a:cubicBezTo>
                  <a:pt x="697" y="64"/>
                  <a:pt x="0" y="761"/>
                  <a:pt x="0" y="1648"/>
                </a:cubicBezTo>
                <a:cubicBezTo>
                  <a:pt x="0" y="2313"/>
                  <a:pt x="444" y="2914"/>
                  <a:pt x="1077" y="3136"/>
                </a:cubicBezTo>
                <a:lnTo>
                  <a:pt x="1077" y="6430"/>
                </a:lnTo>
                <a:lnTo>
                  <a:pt x="3484" y="6430"/>
                </a:lnTo>
                <a:lnTo>
                  <a:pt x="4086" y="7031"/>
                </a:lnTo>
                <a:lnTo>
                  <a:pt x="3199" y="7886"/>
                </a:lnTo>
                <a:lnTo>
                  <a:pt x="4307" y="8995"/>
                </a:lnTo>
                <a:cubicBezTo>
                  <a:pt x="4149" y="9280"/>
                  <a:pt x="4022" y="9565"/>
                  <a:pt x="3959" y="9881"/>
                </a:cubicBezTo>
                <a:lnTo>
                  <a:pt x="2375" y="9881"/>
                </a:lnTo>
                <a:lnTo>
                  <a:pt x="2375" y="13048"/>
                </a:lnTo>
                <a:lnTo>
                  <a:pt x="3959" y="13048"/>
                </a:lnTo>
                <a:cubicBezTo>
                  <a:pt x="4022" y="13365"/>
                  <a:pt x="4149" y="13618"/>
                  <a:pt x="4307" y="13903"/>
                </a:cubicBezTo>
                <a:lnTo>
                  <a:pt x="3199" y="15012"/>
                </a:lnTo>
                <a:lnTo>
                  <a:pt x="5447" y="17260"/>
                </a:lnTo>
                <a:lnTo>
                  <a:pt x="6556" y="16152"/>
                </a:lnTo>
                <a:cubicBezTo>
                  <a:pt x="6841" y="16310"/>
                  <a:pt x="7126" y="16437"/>
                  <a:pt x="7443" y="16532"/>
                </a:cubicBezTo>
                <a:lnTo>
                  <a:pt x="7443" y="18115"/>
                </a:lnTo>
                <a:lnTo>
                  <a:pt x="10609" y="18115"/>
                </a:lnTo>
                <a:lnTo>
                  <a:pt x="10609" y="16532"/>
                </a:lnTo>
                <a:cubicBezTo>
                  <a:pt x="10926" y="16437"/>
                  <a:pt x="11211" y="16310"/>
                  <a:pt x="11464" y="16152"/>
                </a:cubicBezTo>
                <a:lnTo>
                  <a:pt x="12573" y="17260"/>
                </a:lnTo>
                <a:lnTo>
                  <a:pt x="14853" y="15012"/>
                </a:lnTo>
                <a:lnTo>
                  <a:pt x="13745" y="13903"/>
                </a:lnTo>
                <a:cubicBezTo>
                  <a:pt x="13903" y="13618"/>
                  <a:pt x="13998" y="13365"/>
                  <a:pt x="14093" y="13048"/>
                </a:cubicBezTo>
                <a:lnTo>
                  <a:pt x="15676" y="13048"/>
                </a:lnTo>
                <a:lnTo>
                  <a:pt x="15676" y="9881"/>
                </a:lnTo>
                <a:lnTo>
                  <a:pt x="14093" y="9881"/>
                </a:lnTo>
                <a:cubicBezTo>
                  <a:pt x="13998" y="9565"/>
                  <a:pt x="13903" y="9280"/>
                  <a:pt x="13745" y="8995"/>
                </a:cubicBezTo>
                <a:lnTo>
                  <a:pt x="14853" y="7886"/>
                </a:lnTo>
                <a:lnTo>
                  <a:pt x="13966" y="7031"/>
                </a:lnTo>
                <a:lnTo>
                  <a:pt x="14568" y="6430"/>
                </a:lnTo>
                <a:lnTo>
                  <a:pt x="16975" y="6430"/>
                </a:lnTo>
                <a:lnTo>
                  <a:pt x="16975" y="3136"/>
                </a:lnTo>
                <a:cubicBezTo>
                  <a:pt x="17577" y="2914"/>
                  <a:pt x="18052" y="2313"/>
                  <a:pt x="18052" y="1648"/>
                </a:cubicBezTo>
                <a:cubicBezTo>
                  <a:pt x="18052" y="761"/>
                  <a:pt x="17323" y="64"/>
                  <a:pt x="16468" y="64"/>
                </a:cubicBezTo>
                <a:cubicBezTo>
                  <a:pt x="15581" y="64"/>
                  <a:pt x="14885" y="761"/>
                  <a:pt x="14885" y="1648"/>
                </a:cubicBezTo>
                <a:cubicBezTo>
                  <a:pt x="14885" y="2313"/>
                  <a:pt x="15328" y="2914"/>
                  <a:pt x="15961" y="3136"/>
                </a:cubicBezTo>
                <a:lnTo>
                  <a:pt x="15961" y="5353"/>
                </a:lnTo>
                <a:lnTo>
                  <a:pt x="14125" y="5353"/>
                </a:lnTo>
                <a:lnTo>
                  <a:pt x="13206" y="6271"/>
                </a:lnTo>
                <a:lnTo>
                  <a:pt x="12573" y="5638"/>
                </a:lnTo>
                <a:lnTo>
                  <a:pt x="11464" y="6746"/>
                </a:lnTo>
                <a:cubicBezTo>
                  <a:pt x="11211" y="6588"/>
                  <a:pt x="10926" y="6461"/>
                  <a:pt x="10609" y="6366"/>
                </a:cubicBezTo>
                <a:lnTo>
                  <a:pt x="10609" y="4783"/>
                </a:lnTo>
                <a:lnTo>
                  <a:pt x="9533" y="4783"/>
                </a:lnTo>
                <a:lnTo>
                  <a:pt x="9533" y="3104"/>
                </a:lnTo>
                <a:cubicBezTo>
                  <a:pt x="10166" y="2851"/>
                  <a:pt x="10609" y="2313"/>
                  <a:pt x="10609" y="1584"/>
                </a:cubicBezTo>
                <a:cubicBezTo>
                  <a:pt x="10609" y="729"/>
                  <a:pt x="9881" y="1"/>
                  <a:pt x="9026"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3"/>
          <p:cNvSpPr/>
          <p:nvPr/>
        </p:nvSpPr>
        <p:spPr>
          <a:xfrm>
            <a:off x="1064188" y="1975900"/>
            <a:ext cx="451300" cy="451300"/>
          </a:xfrm>
          <a:custGeom>
            <a:avLst/>
            <a:gdLst/>
            <a:ahLst/>
            <a:cxnLst/>
            <a:rect l="l" t="t" r="r" b="b"/>
            <a:pathLst>
              <a:path w="18052" h="18052" extrusionOk="0">
                <a:moveTo>
                  <a:pt x="7316" y="0"/>
                </a:moveTo>
                <a:lnTo>
                  <a:pt x="6493" y="2154"/>
                </a:lnTo>
                <a:lnTo>
                  <a:pt x="11496" y="2154"/>
                </a:lnTo>
                <a:lnTo>
                  <a:pt x="10673" y="0"/>
                </a:lnTo>
                <a:close/>
                <a:moveTo>
                  <a:pt x="3674" y="3231"/>
                </a:moveTo>
                <a:lnTo>
                  <a:pt x="3041" y="4814"/>
                </a:lnTo>
                <a:lnTo>
                  <a:pt x="8108" y="4814"/>
                </a:lnTo>
                <a:lnTo>
                  <a:pt x="7474" y="3231"/>
                </a:lnTo>
                <a:close/>
                <a:moveTo>
                  <a:pt x="10578" y="3231"/>
                </a:moveTo>
                <a:lnTo>
                  <a:pt x="9945" y="4814"/>
                </a:lnTo>
                <a:lnTo>
                  <a:pt x="15012" y="4814"/>
                </a:lnTo>
                <a:lnTo>
                  <a:pt x="14378" y="3231"/>
                </a:lnTo>
                <a:close/>
                <a:moveTo>
                  <a:pt x="0" y="5827"/>
                </a:moveTo>
                <a:lnTo>
                  <a:pt x="0" y="7981"/>
                </a:lnTo>
                <a:lnTo>
                  <a:pt x="18052" y="7981"/>
                </a:lnTo>
                <a:lnTo>
                  <a:pt x="18052" y="5827"/>
                </a:lnTo>
                <a:close/>
                <a:moveTo>
                  <a:pt x="1172" y="9026"/>
                </a:moveTo>
                <a:lnTo>
                  <a:pt x="1552" y="10609"/>
                </a:lnTo>
                <a:lnTo>
                  <a:pt x="16500" y="10609"/>
                </a:lnTo>
                <a:lnTo>
                  <a:pt x="16912" y="9026"/>
                </a:lnTo>
                <a:close/>
                <a:moveTo>
                  <a:pt x="1806" y="11686"/>
                </a:moveTo>
                <a:lnTo>
                  <a:pt x="2819" y="15930"/>
                </a:lnTo>
                <a:lnTo>
                  <a:pt x="4592" y="15930"/>
                </a:lnTo>
                <a:cubicBezTo>
                  <a:pt x="4941" y="15296"/>
                  <a:pt x="5606" y="14853"/>
                  <a:pt x="6398" y="14853"/>
                </a:cubicBezTo>
                <a:cubicBezTo>
                  <a:pt x="7158" y="14853"/>
                  <a:pt x="7886" y="15296"/>
                  <a:pt x="8234" y="15930"/>
                </a:cubicBezTo>
                <a:lnTo>
                  <a:pt x="9850" y="15930"/>
                </a:lnTo>
                <a:cubicBezTo>
                  <a:pt x="10198" y="15296"/>
                  <a:pt x="10895" y="14853"/>
                  <a:pt x="11686" y="14853"/>
                </a:cubicBezTo>
                <a:cubicBezTo>
                  <a:pt x="12415" y="14853"/>
                  <a:pt x="13143" y="15296"/>
                  <a:pt x="13491" y="15930"/>
                </a:cubicBezTo>
                <a:lnTo>
                  <a:pt x="15265" y="15930"/>
                </a:lnTo>
                <a:lnTo>
                  <a:pt x="16278" y="11686"/>
                </a:lnTo>
                <a:close/>
                <a:moveTo>
                  <a:pt x="6366" y="15930"/>
                </a:moveTo>
                <a:cubicBezTo>
                  <a:pt x="5764" y="15930"/>
                  <a:pt x="5289" y="16405"/>
                  <a:pt x="5289" y="17007"/>
                </a:cubicBezTo>
                <a:cubicBezTo>
                  <a:pt x="5289" y="17577"/>
                  <a:pt x="5764" y="18052"/>
                  <a:pt x="6366" y="18052"/>
                </a:cubicBezTo>
                <a:cubicBezTo>
                  <a:pt x="6968" y="18052"/>
                  <a:pt x="7443" y="17577"/>
                  <a:pt x="7443" y="17007"/>
                </a:cubicBezTo>
                <a:cubicBezTo>
                  <a:pt x="7443" y="16436"/>
                  <a:pt x="6968" y="15930"/>
                  <a:pt x="6366" y="15930"/>
                </a:cubicBezTo>
                <a:close/>
                <a:moveTo>
                  <a:pt x="11686" y="15930"/>
                </a:moveTo>
                <a:cubicBezTo>
                  <a:pt x="11085" y="15930"/>
                  <a:pt x="10610" y="16405"/>
                  <a:pt x="10610" y="17007"/>
                </a:cubicBezTo>
                <a:cubicBezTo>
                  <a:pt x="10610" y="17577"/>
                  <a:pt x="11085" y="18052"/>
                  <a:pt x="11686" y="18052"/>
                </a:cubicBezTo>
                <a:cubicBezTo>
                  <a:pt x="12256" y="18052"/>
                  <a:pt x="12731" y="17577"/>
                  <a:pt x="12731" y="17007"/>
                </a:cubicBezTo>
                <a:cubicBezTo>
                  <a:pt x="12731" y="16436"/>
                  <a:pt x="12256" y="15930"/>
                  <a:pt x="11686" y="1593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7" name="Google Shape;12467;p73"/>
          <p:cNvGrpSpPr/>
          <p:nvPr/>
        </p:nvGrpSpPr>
        <p:grpSpPr>
          <a:xfrm>
            <a:off x="1842191" y="1975900"/>
            <a:ext cx="370550" cy="451300"/>
            <a:chOff x="1475575" y="2260125"/>
            <a:chExt cx="370550" cy="451300"/>
          </a:xfrm>
        </p:grpSpPr>
        <p:sp>
          <p:nvSpPr>
            <p:cNvPr id="12468" name="Google Shape;12468;p73"/>
            <p:cNvSpPr/>
            <p:nvPr/>
          </p:nvSpPr>
          <p:spPr>
            <a:xfrm>
              <a:off x="1527825" y="2313950"/>
              <a:ext cx="318300" cy="397475"/>
            </a:xfrm>
            <a:custGeom>
              <a:avLst/>
              <a:gdLst/>
              <a:ahLst/>
              <a:cxnLst/>
              <a:rect l="l" t="t" r="r" b="b"/>
              <a:pathLst>
                <a:path w="12732" h="15899" extrusionOk="0">
                  <a:moveTo>
                    <a:pt x="11687" y="1"/>
                  </a:moveTo>
                  <a:lnTo>
                    <a:pt x="11687" y="14854"/>
                  </a:lnTo>
                  <a:lnTo>
                    <a:pt x="1" y="14854"/>
                  </a:lnTo>
                  <a:lnTo>
                    <a:pt x="1" y="15899"/>
                  </a:lnTo>
                  <a:lnTo>
                    <a:pt x="12732" y="15899"/>
                  </a:lnTo>
                  <a:lnTo>
                    <a:pt x="1273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3"/>
            <p:cNvSpPr/>
            <p:nvPr/>
          </p:nvSpPr>
          <p:spPr>
            <a:xfrm>
              <a:off x="1481925" y="2268050"/>
              <a:ext cx="72850" cy="72850"/>
            </a:xfrm>
            <a:custGeom>
              <a:avLst/>
              <a:gdLst/>
              <a:ahLst/>
              <a:cxnLst/>
              <a:rect l="l" t="t" r="r" b="b"/>
              <a:pathLst>
                <a:path w="2914" h="2914" extrusionOk="0">
                  <a:moveTo>
                    <a:pt x="2914" y="0"/>
                  </a:moveTo>
                  <a:lnTo>
                    <a:pt x="0" y="2914"/>
                  </a:lnTo>
                  <a:lnTo>
                    <a:pt x="2914" y="2914"/>
                  </a:lnTo>
                  <a:lnTo>
                    <a:pt x="291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3"/>
            <p:cNvSpPr/>
            <p:nvPr/>
          </p:nvSpPr>
          <p:spPr>
            <a:xfrm>
              <a:off x="1475575" y="2260125"/>
              <a:ext cx="318300" cy="398250"/>
            </a:xfrm>
            <a:custGeom>
              <a:avLst/>
              <a:gdLst/>
              <a:ahLst/>
              <a:cxnLst/>
              <a:rect l="l" t="t" r="r" b="b"/>
              <a:pathLst>
                <a:path w="12732" h="15930" extrusionOk="0">
                  <a:moveTo>
                    <a:pt x="10547" y="4244"/>
                  </a:moveTo>
                  <a:lnTo>
                    <a:pt x="10547" y="5321"/>
                  </a:lnTo>
                  <a:lnTo>
                    <a:pt x="6335" y="5321"/>
                  </a:lnTo>
                  <a:lnTo>
                    <a:pt x="6335" y="4244"/>
                  </a:lnTo>
                  <a:close/>
                  <a:moveTo>
                    <a:pt x="3168" y="6397"/>
                  </a:moveTo>
                  <a:lnTo>
                    <a:pt x="3168" y="7443"/>
                  </a:lnTo>
                  <a:lnTo>
                    <a:pt x="2091" y="7443"/>
                  </a:lnTo>
                  <a:lnTo>
                    <a:pt x="2091" y="6397"/>
                  </a:lnTo>
                  <a:close/>
                  <a:moveTo>
                    <a:pt x="10610" y="6397"/>
                  </a:moveTo>
                  <a:lnTo>
                    <a:pt x="10610" y="7443"/>
                  </a:lnTo>
                  <a:lnTo>
                    <a:pt x="4213" y="7443"/>
                  </a:lnTo>
                  <a:lnTo>
                    <a:pt x="4213" y="6397"/>
                  </a:lnTo>
                  <a:close/>
                  <a:moveTo>
                    <a:pt x="3168" y="8519"/>
                  </a:moveTo>
                  <a:lnTo>
                    <a:pt x="3168" y="9596"/>
                  </a:lnTo>
                  <a:lnTo>
                    <a:pt x="2091" y="9596"/>
                  </a:lnTo>
                  <a:lnTo>
                    <a:pt x="2091" y="8519"/>
                  </a:lnTo>
                  <a:close/>
                  <a:moveTo>
                    <a:pt x="10610" y="8519"/>
                  </a:moveTo>
                  <a:lnTo>
                    <a:pt x="10610" y="9596"/>
                  </a:lnTo>
                  <a:lnTo>
                    <a:pt x="4213" y="9596"/>
                  </a:lnTo>
                  <a:lnTo>
                    <a:pt x="4213" y="8519"/>
                  </a:lnTo>
                  <a:close/>
                  <a:moveTo>
                    <a:pt x="10610" y="10609"/>
                  </a:moveTo>
                  <a:lnTo>
                    <a:pt x="10610" y="11686"/>
                  </a:lnTo>
                  <a:lnTo>
                    <a:pt x="2123" y="11686"/>
                  </a:lnTo>
                  <a:lnTo>
                    <a:pt x="2123" y="10609"/>
                  </a:lnTo>
                  <a:close/>
                  <a:moveTo>
                    <a:pt x="10610" y="12763"/>
                  </a:moveTo>
                  <a:lnTo>
                    <a:pt x="10610" y="13840"/>
                  </a:lnTo>
                  <a:lnTo>
                    <a:pt x="2123" y="13840"/>
                  </a:lnTo>
                  <a:lnTo>
                    <a:pt x="2123" y="12763"/>
                  </a:lnTo>
                  <a:close/>
                  <a:moveTo>
                    <a:pt x="4213" y="0"/>
                  </a:moveTo>
                  <a:lnTo>
                    <a:pt x="4213" y="4244"/>
                  </a:lnTo>
                  <a:lnTo>
                    <a:pt x="1" y="4244"/>
                  </a:lnTo>
                  <a:lnTo>
                    <a:pt x="1" y="15930"/>
                  </a:lnTo>
                  <a:lnTo>
                    <a:pt x="12732" y="15930"/>
                  </a:lnTo>
                  <a:lnTo>
                    <a:pt x="1273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73"/>
          <p:cNvGrpSpPr/>
          <p:nvPr/>
        </p:nvGrpSpPr>
        <p:grpSpPr>
          <a:xfrm>
            <a:off x="2547344" y="1978275"/>
            <a:ext cx="425975" cy="448925"/>
            <a:chOff x="2059075" y="2262500"/>
            <a:chExt cx="425975" cy="448925"/>
          </a:xfrm>
        </p:grpSpPr>
        <p:sp>
          <p:nvSpPr>
            <p:cNvPr id="12472" name="Google Shape;12472;p73"/>
            <p:cNvSpPr/>
            <p:nvPr/>
          </p:nvSpPr>
          <p:spPr>
            <a:xfrm>
              <a:off x="2059075" y="2262500"/>
              <a:ext cx="425975" cy="210625"/>
            </a:xfrm>
            <a:custGeom>
              <a:avLst/>
              <a:gdLst/>
              <a:ahLst/>
              <a:cxnLst/>
              <a:rect l="l" t="t" r="r" b="b"/>
              <a:pathLst>
                <a:path w="17039" h="8425" extrusionOk="0">
                  <a:moveTo>
                    <a:pt x="8520" y="0"/>
                  </a:moveTo>
                  <a:cubicBezTo>
                    <a:pt x="7633" y="0"/>
                    <a:pt x="6936" y="697"/>
                    <a:pt x="6936" y="1584"/>
                  </a:cubicBezTo>
                  <a:cubicBezTo>
                    <a:pt x="6936" y="2249"/>
                    <a:pt x="7348" y="2851"/>
                    <a:pt x="7981" y="3072"/>
                  </a:cubicBezTo>
                  <a:lnTo>
                    <a:pt x="7981" y="5796"/>
                  </a:lnTo>
                  <a:lnTo>
                    <a:pt x="5860" y="5796"/>
                  </a:lnTo>
                  <a:lnTo>
                    <a:pt x="5860" y="1584"/>
                  </a:lnTo>
                  <a:lnTo>
                    <a:pt x="4150" y="1584"/>
                  </a:lnTo>
                  <a:cubicBezTo>
                    <a:pt x="3928" y="950"/>
                    <a:pt x="3358" y="507"/>
                    <a:pt x="2661" y="507"/>
                  </a:cubicBezTo>
                  <a:cubicBezTo>
                    <a:pt x="1774" y="507"/>
                    <a:pt x="1078" y="1235"/>
                    <a:pt x="1078" y="2090"/>
                  </a:cubicBezTo>
                  <a:cubicBezTo>
                    <a:pt x="1078" y="2946"/>
                    <a:pt x="1774" y="3674"/>
                    <a:pt x="2661" y="3674"/>
                  </a:cubicBezTo>
                  <a:cubicBezTo>
                    <a:pt x="3326" y="3674"/>
                    <a:pt x="3928" y="3231"/>
                    <a:pt x="4150" y="2597"/>
                  </a:cubicBezTo>
                  <a:lnTo>
                    <a:pt x="4783" y="2597"/>
                  </a:lnTo>
                  <a:lnTo>
                    <a:pt x="4783" y="5764"/>
                  </a:lnTo>
                  <a:lnTo>
                    <a:pt x="3199" y="5764"/>
                  </a:lnTo>
                  <a:lnTo>
                    <a:pt x="3199" y="4719"/>
                  </a:lnTo>
                  <a:lnTo>
                    <a:pt x="2123" y="4719"/>
                  </a:lnTo>
                  <a:lnTo>
                    <a:pt x="2123" y="5764"/>
                  </a:lnTo>
                  <a:lnTo>
                    <a:pt x="1" y="5764"/>
                  </a:lnTo>
                  <a:lnTo>
                    <a:pt x="1" y="8424"/>
                  </a:lnTo>
                  <a:lnTo>
                    <a:pt x="17039" y="8424"/>
                  </a:lnTo>
                  <a:lnTo>
                    <a:pt x="17039" y="5764"/>
                  </a:lnTo>
                  <a:lnTo>
                    <a:pt x="14885" y="5764"/>
                  </a:lnTo>
                  <a:lnTo>
                    <a:pt x="14885" y="4719"/>
                  </a:lnTo>
                  <a:lnTo>
                    <a:pt x="13809" y="4719"/>
                  </a:lnTo>
                  <a:lnTo>
                    <a:pt x="13809" y="5764"/>
                  </a:lnTo>
                  <a:lnTo>
                    <a:pt x="12225" y="5764"/>
                  </a:lnTo>
                  <a:lnTo>
                    <a:pt x="12225" y="2597"/>
                  </a:lnTo>
                  <a:lnTo>
                    <a:pt x="12859" y="2597"/>
                  </a:lnTo>
                  <a:cubicBezTo>
                    <a:pt x="13112" y="3231"/>
                    <a:pt x="13650" y="3674"/>
                    <a:pt x="14379" y="3674"/>
                  </a:cubicBezTo>
                  <a:cubicBezTo>
                    <a:pt x="15234" y="3674"/>
                    <a:pt x="15962" y="2946"/>
                    <a:pt x="15962" y="2090"/>
                  </a:cubicBezTo>
                  <a:cubicBezTo>
                    <a:pt x="15962" y="1235"/>
                    <a:pt x="15234" y="507"/>
                    <a:pt x="14379" y="507"/>
                  </a:cubicBezTo>
                  <a:cubicBezTo>
                    <a:pt x="13714" y="507"/>
                    <a:pt x="13112" y="950"/>
                    <a:pt x="12859" y="1584"/>
                  </a:cubicBezTo>
                  <a:lnTo>
                    <a:pt x="11180" y="1584"/>
                  </a:lnTo>
                  <a:lnTo>
                    <a:pt x="11180" y="5796"/>
                  </a:lnTo>
                  <a:lnTo>
                    <a:pt x="9027" y="5796"/>
                  </a:lnTo>
                  <a:lnTo>
                    <a:pt x="9027" y="3072"/>
                  </a:lnTo>
                  <a:cubicBezTo>
                    <a:pt x="9660" y="2851"/>
                    <a:pt x="10103" y="2280"/>
                    <a:pt x="10103" y="1584"/>
                  </a:cubicBezTo>
                  <a:cubicBezTo>
                    <a:pt x="10103" y="697"/>
                    <a:pt x="9375" y="0"/>
                    <a:pt x="852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3"/>
            <p:cNvSpPr/>
            <p:nvPr/>
          </p:nvSpPr>
          <p:spPr>
            <a:xfrm>
              <a:off x="2069375" y="2500025"/>
              <a:ext cx="406175" cy="91850"/>
            </a:xfrm>
            <a:custGeom>
              <a:avLst/>
              <a:gdLst/>
              <a:ahLst/>
              <a:cxnLst/>
              <a:rect l="l" t="t" r="r" b="b"/>
              <a:pathLst>
                <a:path w="16247" h="3674" extrusionOk="0">
                  <a:moveTo>
                    <a:pt x="1" y="0"/>
                  </a:moveTo>
                  <a:lnTo>
                    <a:pt x="4941" y="3674"/>
                  </a:lnTo>
                  <a:lnTo>
                    <a:pt x="11306" y="3674"/>
                  </a:lnTo>
                  <a:lnTo>
                    <a:pt x="1624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3"/>
            <p:cNvSpPr/>
            <p:nvPr/>
          </p:nvSpPr>
          <p:spPr>
            <a:xfrm>
              <a:off x="2218225" y="2618775"/>
              <a:ext cx="106100" cy="92650"/>
            </a:xfrm>
            <a:custGeom>
              <a:avLst/>
              <a:gdLst/>
              <a:ahLst/>
              <a:cxnLst/>
              <a:rect l="l" t="t" r="r" b="b"/>
              <a:pathLst>
                <a:path w="4244" h="3706" extrusionOk="0">
                  <a:moveTo>
                    <a:pt x="0" y="0"/>
                  </a:moveTo>
                  <a:lnTo>
                    <a:pt x="0" y="3706"/>
                  </a:lnTo>
                  <a:lnTo>
                    <a:pt x="4244" y="3706"/>
                  </a:lnTo>
                  <a:lnTo>
                    <a:pt x="424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73"/>
          <p:cNvGrpSpPr/>
          <p:nvPr/>
        </p:nvGrpSpPr>
        <p:grpSpPr>
          <a:xfrm>
            <a:off x="3267572" y="1975900"/>
            <a:ext cx="451325" cy="451300"/>
            <a:chOff x="2657625" y="2260125"/>
            <a:chExt cx="451325" cy="451300"/>
          </a:xfrm>
        </p:grpSpPr>
        <p:sp>
          <p:nvSpPr>
            <p:cNvPr id="12476" name="Google Shape;12476;p73"/>
            <p:cNvSpPr/>
            <p:nvPr/>
          </p:nvSpPr>
          <p:spPr>
            <a:xfrm>
              <a:off x="2657625" y="2260125"/>
              <a:ext cx="315925" cy="106100"/>
            </a:xfrm>
            <a:custGeom>
              <a:avLst/>
              <a:gdLst/>
              <a:ahLst/>
              <a:cxnLst/>
              <a:rect l="l" t="t" r="r" b="b"/>
              <a:pathLst>
                <a:path w="12637" h="4244" extrusionOk="0">
                  <a:moveTo>
                    <a:pt x="3231" y="1584"/>
                  </a:moveTo>
                  <a:lnTo>
                    <a:pt x="3231" y="2661"/>
                  </a:lnTo>
                  <a:lnTo>
                    <a:pt x="2154" y="2661"/>
                  </a:lnTo>
                  <a:lnTo>
                    <a:pt x="2154" y="1584"/>
                  </a:lnTo>
                  <a:close/>
                  <a:moveTo>
                    <a:pt x="5321" y="1584"/>
                  </a:moveTo>
                  <a:lnTo>
                    <a:pt x="5321" y="2661"/>
                  </a:lnTo>
                  <a:lnTo>
                    <a:pt x="4244" y="2661"/>
                  </a:lnTo>
                  <a:lnTo>
                    <a:pt x="4244" y="1584"/>
                  </a:lnTo>
                  <a:close/>
                  <a:moveTo>
                    <a:pt x="7443" y="1584"/>
                  </a:moveTo>
                  <a:lnTo>
                    <a:pt x="7443" y="2661"/>
                  </a:lnTo>
                  <a:lnTo>
                    <a:pt x="6398" y="2661"/>
                  </a:lnTo>
                  <a:lnTo>
                    <a:pt x="6398" y="1584"/>
                  </a:lnTo>
                  <a:close/>
                  <a:moveTo>
                    <a:pt x="1" y="0"/>
                  </a:moveTo>
                  <a:lnTo>
                    <a:pt x="1" y="4244"/>
                  </a:lnTo>
                  <a:lnTo>
                    <a:pt x="9976" y="4244"/>
                  </a:lnTo>
                  <a:lnTo>
                    <a:pt x="1263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3"/>
            <p:cNvSpPr/>
            <p:nvPr/>
          </p:nvSpPr>
          <p:spPr>
            <a:xfrm>
              <a:off x="2938700" y="2260125"/>
              <a:ext cx="170250" cy="106900"/>
            </a:xfrm>
            <a:custGeom>
              <a:avLst/>
              <a:gdLst/>
              <a:ahLst/>
              <a:cxnLst/>
              <a:rect l="l" t="t" r="r" b="b"/>
              <a:pathLst>
                <a:path w="6810" h="4276" extrusionOk="0">
                  <a:moveTo>
                    <a:pt x="2660" y="0"/>
                  </a:moveTo>
                  <a:lnTo>
                    <a:pt x="0" y="4276"/>
                  </a:lnTo>
                  <a:lnTo>
                    <a:pt x="6809" y="4276"/>
                  </a:lnTo>
                  <a:lnTo>
                    <a:pt x="680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3"/>
            <p:cNvSpPr/>
            <p:nvPr/>
          </p:nvSpPr>
          <p:spPr>
            <a:xfrm>
              <a:off x="2738375" y="2618775"/>
              <a:ext cx="65750" cy="26150"/>
            </a:xfrm>
            <a:custGeom>
              <a:avLst/>
              <a:gdLst/>
              <a:ahLst/>
              <a:cxnLst/>
              <a:rect l="l" t="t" r="r" b="b"/>
              <a:pathLst>
                <a:path w="2630" h="1046" extrusionOk="0">
                  <a:moveTo>
                    <a:pt x="1" y="0"/>
                  </a:moveTo>
                  <a:lnTo>
                    <a:pt x="1" y="1045"/>
                  </a:lnTo>
                  <a:lnTo>
                    <a:pt x="2629" y="1045"/>
                  </a:lnTo>
                  <a:lnTo>
                    <a:pt x="262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3"/>
            <p:cNvSpPr/>
            <p:nvPr/>
          </p:nvSpPr>
          <p:spPr>
            <a:xfrm>
              <a:off x="2738375" y="2459625"/>
              <a:ext cx="186100" cy="26150"/>
            </a:xfrm>
            <a:custGeom>
              <a:avLst/>
              <a:gdLst/>
              <a:ahLst/>
              <a:cxnLst/>
              <a:rect l="l" t="t" r="r" b="b"/>
              <a:pathLst>
                <a:path w="7444" h="1046" extrusionOk="0">
                  <a:moveTo>
                    <a:pt x="1" y="1"/>
                  </a:moveTo>
                  <a:lnTo>
                    <a:pt x="1" y="1046"/>
                  </a:lnTo>
                  <a:lnTo>
                    <a:pt x="7443" y="1046"/>
                  </a:lnTo>
                  <a:lnTo>
                    <a:pt x="7443"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3"/>
            <p:cNvSpPr/>
            <p:nvPr/>
          </p:nvSpPr>
          <p:spPr>
            <a:xfrm>
              <a:off x="2657625" y="2393125"/>
              <a:ext cx="451325" cy="318300"/>
            </a:xfrm>
            <a:custGeom>
              <a:avLst/>
              <a:gdLst/>
              <a:ahLst/>
              <a:cxnLst/>
              <a:rect l="l" t="t" r="r" b="b"/>
              <a:pathLst>
                <a:path w="18053" h="12732" extrusionOk="0">
                  <a:moveTo>
                    <a:pt x="15930" y="1616"/>
                  </a:moveTo>
                  <a:lnTo>
                    <a:pt x="15930" y="2693"/>
                  </a:lnTo>
                  <a:lnTo>
                    <a:pt x="12763" y="2693"/>
                  </a:lnTo>
                  <a:lnTo>
                    <a:pt x="12763" y="1616"/>
                  </a:lnTo>
                  <a:close/>
                  <a:moveTo>
                    <a:pt x="11687" y="1616"/>
                  </a:moveTo>
                  <a:lnTo>
                    <a:pt x="11687" y="4783"/>
                  </a:lnTo>
                  <a:lnTo>
                    <a:pt x="2154" y="4783"/>
                  </a:lnTo>
                  <a:lnTo>
                    <a:pt x="2154" y="1616"/>
                  </a:lnTo>
                  <a:close/>
                  <a:moveTo>
                    <a:pt x="15930" y="3706"/>
                  </a:moveTo>
                  <a:lnTo>
                    <a:pt x="15930" y="4783"/>
                  </a:lnTo>
                  <a:lnTo>
                    <a:pt x="12763" y="4783"/>
                  </a:lnTo>
                  <a:lnTo>
                    <a:pt x="12763" y="3706"/>
                  </a:lnTo>
                  <a:close/>
                  <a:moveTo>
                    <a:pt x="15930" y="5859"/>
                  </a:moveTo>
                  <a:lnTo>
                    <a:pt x="15930" y="6936"/>
                  </a:lnTo>
                  <a:lnTo>
                    <a:pt x="2154" y="6936"/>
                  </a:lnTo>
                  <a:lnTo>
                    <a:pt x="2154" y="5859"/>
                  </a:lnTo>
                  <a:close/>
                  <a:moveTo>
                    <a:pt x="15930" y="7950"/>
                  </a:moveTo>
                  <a:lnTo>
                    <a:pt x="15930" y="9026"/>
                  </a:lnTo>
                  <a:lnTo>
                    <a:pt x="7950" y="9026"/>
                  </a:lnTo>
                  <a:lnTo>
                    <a:pt x="7950" y="7950"/>
                  </a:lnTo>
                  <a:close/>
                  <a:moveTo>
                    <a:pt x="6936" y="7950"/>
                  </a:moveTo>
                  <a:lnTo>
                    <a:pt x="6936" y="11116"/>
                  </a:lnTo>
                  <a:lnTo>
                    <a:pt x="2154" y="11116"/>
                  </a:lnTo>
                  <a:lnTo>
                    <a:pt x="2154" y="7950"/>
                  </a:lnTo>
                  <a:close/>
                  <a:moveTo>
                    <a:pt x="15930" y="10103"/>
                  </a:moveTo>
                  <a:lnTo>
                    <a:pt x="15930" y="11148"/>
                  </a:lnTo>
                  <a:lnTo>
                    <a:pt x="7950" y="11148"/>
                  </a:lnTo>
                  <a:lnTo>
                    <a:pt x="7950" y="10103"/>
                  </a:lnTo>
                  <a:close/>
                  <a:moveTo>
                    <a:pt x="1" y="1"/>
                  </a:moveTo>
                  <a:lnTo>
                    <a:pt x="1" y="12732"/>
                  </a:lnTo>
                  <a:lnTo>
                    <a:pt x="18052" y="12732"/>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3"/>
          <p:cNvGrpSpPr/>
          <p:nvPr/>
        </p:nvGrpSpPr>
        <p:grpSpPr>
          <a:xfrm>
            <a:off x="4025025" y="1976675"/>
            <a:ext cx="399050" cy="451325"/>
            <a:chOff x="3294975" y="2260900"/>
            <a:chExt cx="399050" cy="451325"/>
          </a:xfrm>
        </p:grpSpPr>
        <p:sp>
          <p:nvSpPr>
            <p:cNvPr id="12482" name="Google Shape;12482;p73"/>
            <p:cNvSpPr/>
            <p:nvPr/>
          </p:nvSpPr>
          <p:spPr>
            <a:xfrm>
              <a:off x="3401850" y="2473100"/>
              <a:ext cx="26950" cy="238325"/>
            </a:xfrm>
            <a:custGeom>
              <a:avLst/>
              <a:gdLst/>
              <a:ahLst/>
              <a:cxnLst/>
              <a:rect l="l" t="t" r="r" b="b"/>
              <a:pathLst>
                <a:path w="1078" h="9533" extrusionOk="0">
                  <a:moveTo>
                    <a:pt x="1" y="0"/>
                  </a:moveTo>
                  <a:lnTo>
                    <a:pt x="1" y="9533"/>
                  </a:lnTo>
                  <a:lnTo>
                    <a:pt x="1077" y="9533"/>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3"/>
            <p:cNvSpPr/>
            <p:nvPr/>
          </p:nvSpPr>
          <p:spPr>
            <a:xfrm>
              <a:off x="3296550" y="2463600"/>
              <a:ext cx="80000" cy="248625"/>
            </a:xfrm>
            <a:custGeom>
              <a:avLst/>
              <a:gdLst/>
              <a:ahLst/>
              <a:cxnLst/>
              <a:rect l="l" t="t" r="r" b="b"/>
              <a:pathLst>
                <a:path w="3200" h="9945" extrusionOk="0">
                  <a:moveTo>
                    <a:pt x="1" y="0"/>
                  </a:moveTo>
                  <a:lnTo>
                    <a:pt x="1" y="6777"/>
                  </a:lnTo>
                  <a:cubicBezTo>
                    <a:pt x="1" y="8551"/>
                    <a:pt x="1426" y="9944"/>
                    <a:pt x="3168" y="9944"/>
                  </a:cubicBezTo>
                  <a:lnTo>
                    <a:pt x="3199" y="9944"/>
                  </a:lnTo>
                  <a:lnTo>
                    <a:pt x="3199" y="412"/>
                  </a:lnTo>
                  <a:lnTo>
                    <a:pt x="1331" y="412"/>
                  </a:lnTo>
                  <a:cubicBezTo>
                    <a:pt x="824" y="380"/>
                    <a:pt x="381" y="222"/>
                    <a:pt x="1"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3"/>
            <p:cNvSpPr/>
            <p:nvPr/>
          </p:nvSpPr>
          <p:spPr>
            <a:xfrm>
              <a:off x="3455700" y="2473100"/>
              <a:ext cx="238325" cy="238325"/>
            </a:xfrm>
            <a:custGeom>
              <a:avLst/>
              <a:gdLst/>
              <a:ahLst/>
              <a:cxnLst/>
              <a:rect l="l" t="t" r="r" b="b"/>
              <a:pathLst>
                <a:path w="9533" h="9533" extrusionOk="0">
                  <a:moveTo>
                    <a:pt x="0" y="0"/>
                  </a:moveTo>
                  <a:lnTo>
                    <a:pt x="0" y="9533"/>
                  </a:lnTo>
                  <a:lnTo>
                    <a:pt x="9532" y="9533"/>
                  </a:lnTo>
                  <a:lnTo>
                    <a:pt x="9532" y="6366"/>
                  </a:lnTo>
                  <a:lnTo>
                    <a:pt x="6049" y="6366"/>
                  </a:lnTo>
                  <a:lnTo>
                    <a:pt x="4655" y="4244"/>
                  </a:lnTo>
                  <a:lnTo>
                    <a:pt x="6049" y="2090"/>
                  </a:lnTo>
                  <a:lnTo>
                    <a:pt x="9532" y="2090"/>
                  </a:lnTo>
                  <a:lnTo>
                    <a:pt x="953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3"/>
            <p:cNvSpPr/>
            <p:nvPr/>
          </p:nvSpPr>
          <p:spPr>
            <a:xfrm>
              <a:off x="3603750" y="2552275"/>
              <a:ext cx="90275" cy="53850"/>
            </a:xfrm>
            <a:custGeom>
              <a:avLst/>
              <a:gdLst/>
              <a:ahLst/>
              <a:cxnLst/>
              <a:rect l="l" t="t" r="r" b="b"/>
              <a:pathLst>
                <a:path w="3611" h="2154" extrusionOk="0">
                  <a:moveTo>
                    <a:pt x="729" y="0"/>
                  </a:moveTo>
                  <a:lnTo>
                    <a:pt x="0" y="1077"/>
                  </a:lnTo>
                  <a:lnTo>
                    <a:pt x="729" y="2154"/>
                  </a:lnTo>
                  <a:lnTo>
                    <a:pt x="3610" y="2154"/>
                  </a:lnTo>
                  <a:lnTo>
                    <a:pt x="361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3"/>
            <p:cNvSpPr/>
            <p:nvPr/>
          </p:nvSpPr>
          <p:spPr>
            <a:xfrm>
              <a:off x="3294975" y="2260900"/>
              <a:ext cx="399050" cy="185300"/>
            </a:xfrm>
            <a:custGeom>
              <a:avLst/>
              <a:gdLst/>
              <a:ahLst/>
              <a:cxnLst/>
              <a:rect l="l" t="t" r="r" b="b"/>
              <a:pathLst>
                <a:path w="15962" h="7412" extrusionOk="0">
                  <a:moveTo>
                    <a:pt x="8013" y="1"/>
                  </a:moveTo>
                  <a:cubicBezTo>
                    <a:pt x="7126" y="1"/>
                    <a:pt x="6429" y="729"/>
                    <a:pt x="6429" y="1584"/>
                  </a:cubicBezTo>
                  <a:cubicBezTo>
                    <a:pt x="6429" y="2281"/>
                    <a:pt x="6872" y="2851"/>
                    <a:pt x="7474" y="3105"/>
                  </a:cubicBezTo>
                  <a:lnTo>
                    <a:pt x="7474" y="4815"/>
                  </a:lnTo>
                  <a:lnTo>
                    <a:pt x="5352" y="4815"/>
                  </a:lnTo>
                  <a:lnTo>
                    <a:pt x="5352" y="1078"/>
                  </a:lnTo>
                  <a:lnTo>
                    <a:pt x="3136" y="1078"/>
                  </a:lnTo>
                  <a:cubicBezTo>
                    <a:pt x="2882" y="444"/>
                    <a:pt x="2344" y="33"/>
                    <a:pt x="1615" y="33"/>
                  </a:cubicBezTo>
                  <a:cubicBezTo>
                    <a:pt x="760" y="33"/>
                    <a:pt x="32" y="729"/>
                    <a:pt x="32" y="1616"/>
                  </a:cubicBezTo>
                  <a:cubicBezTo>
                    <a:pt x="32" y="2471"/>
                    <a:pt x="760" y="3200"/>
                    <a:pt x="1615" y="3200"/>
                  </a:cubicBezTo>
                  <a:cubicBezTo>
                    <a:pt x="2312" y="3200"/>
                    <a:pt x="2882" y="2756"/>
                    <a:pt x="3136" y="2123"/>
                  </a:cubicBezTo>
                  <a:lnTo>
                    <a:pt x="4276" y="2123"/>
                  </a:lnTo>
                  <a:lnTo>
                    <a:pt x="4276" y="4783"/>
                  </a:lnTo>
                  <a:lnTo>
                    <a:pt x="1362" y="4783"/>
                  </a:lnTo>
                  <a:cubicBezTo>
                    <a:pt x="602" y="4783"/>
                    <a:pt x="0" y="5353"/>
                    <a:pt x="0" y="6113"/>
                  </a:cubicBezTo>
                  <a:cubicBezTo>
                    <a:pt x="0" y="6873"/>
                    <a:pt x="634" y="7412"/>
                    <a:pt x="1362" y="7412"/>
                  </a:cubicBezTo>
                  <a:lnTo>
                    <a:pt x="14885" y="7412"/>
                  </a:lnTo>
                  <a:lnTo>
                    <a:pt x="14885" y="4783"/>
                  </a:lnTo>
                  <a:lnTo>
                    <a:pt x="11718" y="4783"/>
                  </a:lnTo>
                  <a:lnTo>
                    <a:pt x="11718" y="2123"/>
                  </a:lnTo>
                  <a:lnTo>
                    <a:pt x="12890" y="2123"/>
                  </a:lnTo>
                  <a:cubicBezTo>
                    <a:pt x="13111" y="2756"/>
                    <a:pt x="13681" y="3200"/>
                    <a:pt x="14378" y="3200"/>
                  </a:cubicBezTo>
                  <a:cubicBezTo>
                    <a:pt x="15265" y="3200"/>
                    <a:pt x="15961" y="2471"/>
                    <a:pt x="15961" y="1616"/>
                  </a:cubicBezTo>
                  <a:cubicBezTo>
                    <a:pt x="15961" y="729"/>
                    <a:pt x="15265" y="33"/>
                    <a:pt x="14378" y="33"/>
                  </a:cubicBezTo>
                  <a:cubicBezTo>
                    <a:pt x="13713" y="33"/>
                    <a:pt x="13111" y="444"/>
                    <a:pt x="12890" y="1078"/>
                  </a:cubicBezTo>
                  <a:lnTo>
                    <a:pt x="10641" y="1078"/>
                  </a:lnTo>
                  <a:lnTo>
                    <a:pt x="10641" y="4815"/>
                  </a:lnTo>
                  <a:lnTo>
                    <a:pt x="8519" y="4815"/>
                  </a:lnTo>
                  <a:lnTo>
                    <a:pt x="8519" y="3105"/>
                  </a:lnTo>
                  <a:cubicBezTo>
                    <a:pt x="9153" y="2883"/>
                    <a:pt x="9596" y="2313"/>
                    <a:pt x="9596" y="1584"/>
                  </a:cubicBezTo>
                  <a:cubicBezTo>
                    <a:pt x="9596" y="729"/>
                    <a:pt x="8868" y="1"/>
                    <a:pt x="8013"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73"/>
          <p:cNvGrpSpPr/>
          <p:nvPr/>
        </p:nvGrpSpPr>
        <p:grpSpPr>
          <a:xfrm>
            <a:off x="4733353" y="1975900"/>
            <a:ext cx="452100" cy="451300"/>
            <a:chOff x="3880050" y="2260125"/>
            <a:chExt cx="452100" cy="451300"/>
          </a:xfrm>
        </p:grpSpPr>
        <p:sp>
          <p:nvSpPr>
            <p:cNvPr id="12488" name="Google Shape;12488;p73"/>
            <p:cNvSpPr/>
            <p:nvPr/>
          </p:nvSpPr>
          <p:spPr>
            <a:xfrm>
              <a:off x="3880850" y="2485750"/>
              <a:ext cx="186075" cy="26950"/>
            </a:xfrm>
            <a:custGeom>
              <a:avLst/>
              <a:gdLst/>
              <a:ahLst/>
              <a:cxnLst/>
              <a:rect l="l" t="t" r="r" b="b"/>
              <a:pathLst>
                <a:path w="7443" h="1078" extrusionOk="0">
                  <a:moveTo>
                    <a:pt x="0" y="1"/>
                  </a:moveTo>
                  <a:lnTo>
                    <a:pt x="0" y="1078"/>
                  </a:lnTo>
                  <a:lnTo>
                    <a:pt x="7443" y="1078"/>
                  </a:lnTo>
                  <a:lnTo>
                    <a:pt x="7443"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3"/>
            <p:cNvSpPr/>
            <p:nvPr/>
          </p:nvSpPr>
          <p:spPr>
            <a:xfrm>
              <a:off x="4146075" y="2340875"/>
              <a:ext cx="186075" cy="26150"/>
            </a:xfrm>
            <a:custGeom>
              <a:avLst/>
              <a:gdLst/>
              <a:ahLst/>
              <a:cxnLst/>
              <a:rect l="l" t="t" r="r" b="b"/>
              <a:pathLst>
                <a:path w="7443" h="1046" extrusionOk="0">
                  <a:moveTo>
                    <a:pt x="1" y="1"/>
                  </a:moveTo>
                  <a:lnTo>
                    <a:pt x="1" y="1046"/>
                  </a:lnTo>
                  <a:lnTo>
                    <a:pt x="7443" y="1046"/>
                  </a:lnTo>
                  <a:lnTo>
                    <a:pt x="7443"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3"/>
            <p:cNvSpPr/>
            <p:nvPr/>
          </p:nvSpPr>
          <p:spPr>
            <a:xfrm>
              <a:off x="3880050" y="2393125"/>
              <a:ext cx="451325" cy="318300"/>
            </a:xfrm>
            <a:custGeom>
              <a:avLst/>
              <a:gdLst/>
              <a:ahLst/>
              <a:cxnLst/>
              <a:rect l="l" t="t" r="r" b="b"/>
              <a:pathLst>
                <a:path w="18053" h="12732" extrusionOk="0">
                  <a:moveTo>
                    <a:pt x="14917" y="1616"/>
                  </a:moveTo>
                  <a:lnTo>
                    <a:pt x="14917" y="2693"/>
                  </a:lnTo>
                  <a:lnTo>
                    <a:pt x="13872" y="2693"/>
                  </a:lnTo>
                  <a:lnTo>
                    <a:pt x="13872" y="1616"/>
                  </a:lnTo>
                  <a:close/>
                  <a:moveTo>
                    <a:pt x="14917" y="3706"/>
                  </a:moveTo>
                  <a:lnTo>
                    <a:pt x="14917" y="4783"/>
                  </a:lnTo>
                  <a:lnTo>
                    <a:pt x="13872" y="4783"/>
                  </a:lnTo>
                  <a:lnTo>
                    <a:pt x="13872" y="3706"/>
                  </a:lnTo>
                  <a:close/>
                  <a:moveTo>
                    <a:pt x="4276" y="7443"/>
                  </a:moveTo>
                  <a:lnTo>
                    <a:pt x="4276" y="8520"/>
                  </a:lnTo>
                  <a:lnTo>
                    <a:pt x="3199" y="8520"/>
                  </a:lnTo>
                  <a:lnTo>
                    <a:pt x="3199" y="7443"/>
                  </a:lnTo>
                  <a:close/>
                  <a:moveTo>
                    <a:pt x="4276" y="9533"/>
                  </a:moveTo>
                  <a:lnTo>
                    <a:pt x="4276" y="10610"/>
                  </a:lnTo>
                  <a:lnTo>
                    <a:pt x="3199" y="10610"/>
                  </a:lnTo>
                  <a:lnTo>
                    <a:pt x="3199" y="9533"/>
                  </a:lnTo>
                  <a:close/>
                  <a:moveTo>
                    <a:pt x="10610" y="1"/>
                  </a:moveTo>
                  <a:lnTo>
                    <a:pt x="10610" y="6936"/>
                  </a:lnTo>
                  <a:lnTo>
                    <a:pt x="13808" y="6936"/>
                  </a:lnTo>
                  <a:lnTo>
                    <a:pt x="13808" y="10641"/>
                  </a:lnTo>
                  <a:lnTo>
                    <a:pt x="7443" y="10641"/>
                  </a:lnTo>
                  <a:lnTo>
                    <a:pt x="7443" y="5859"/>
                  </a:lnTo>
                  <a:lnTo>
                    <a:pt x="1" y="5859"/>
                  </a:lnTo>
                  <a:lnTo>
                    <a:pt x="1" y="12732"/>
                  </a:lnTo>
                  <a:lnTo>
                    <a:pt x="7443" y="12732"/>
                  </a:lnTo>
                  <a:lnTo>
                    <a:pt x="7443" y="11687"/>
                  </a:lnTo>
                  <a:lnTo>
                    <a:pt x="14885" y="11687"/>
                  </a:lnTo>
                  <a:lnTo>
                    <a:pt x="14885" y="6873"/>
                  </a:lnTo>
                  <a:lnTo>
                    <a:pt x="18052" y="6873"/>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3"/>
            <p:cNvSpPr/>
            <p:nvPr/>
          </p:nvSpPr>
          <p:spPr>
            <a:xfrm>
              <a:off x="3880850" y="2260125"/>
              <a:ext cx="451300" cy="199525"/>
            </a:xfrm>
            <a:custGeom>
              <a:avLst/>
              <a:gdLst/>
              <a:ahLst/>
              <a:cxnLst/>
              <a:rect l="l" t="t" r="r" b="b"/>
              <a:pathLst>
                <a:path w="18052" h="7981" extrusionOk="0">
                  <a:moveTo>
                    <a:pt x="10610" y="0"/>
                  </a:moveTo>
                  <a:lnTo>
                    <a:pt x="10610" y="1077"/>
                  </a:lnTo>
                  <a:lnTo>
                    <a:pt x="3231" y="1077"/>
                  </a:lnTo>
                  <a:lnTo>
                    <a:pt x="3231" y="5859"/>
                  </a:lnTo>
                  <a:lnTo>
                    <a:pt x="0" y="5859"/>
                  </a:lnTo>
                  <a:lnTo>
                    <a:pt x="0" y="7981"/>
                  </a:lnTo>
                  <a:lnTo>
                    <a:pt x="7443" y="7981"/>
                  </a:lnTo>
                  <a:lnTo>
                    <a:pt x="7443" y="5859"/>
                  </a:lnTo>
                  <a:lnTo>
                    <a:pt x="4244" y="5859"/>
                  </a:lnTo>
                  <a:lnTo>
                    <a:pt x="4244" y="2154"/>
                  </a:lnTo>
                  <a:lnTo>
                    <a:pt x="18052" y="2154"/>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3"/>
          <p:cNvGrpSpPr/>
          <p:nvPr/>
        </p:nvGrpSpPr>
        <p:grpSpPr>
          <a:xfrm>
            <a:off x="5472556" y="2016275"/>
            <a:ext cx="450525" cy="370550"/>
            <a:chOff x="4492850" y="2300500"/>
            <a:chExt cx="450525" cy="370550"/>
          </a:xfrm>
        </p:grpSpPr>
        <p:sp>
          <p:nvSpPr>
            <p:cNvPr id="12493" name="Google Shape;12493;p73"/>
            <p:cNvSpPr/>
            <p:nvPr/>
          </p:nvSpPr>
          <p:spPr>
            <a:xfrm>
              <a:off x="4678900" y="2420050"/>
              <a:ext cx="26950" cy="79200"/>
            </a:xfrm>
            <a:custGeom>
              <a:avLst/>
              <a:gdLst/>
              <a:ahLst/>
              <a:cxnLst/>
              <a:rect l="l" t="t" r="r" b="b"/>
              <a:pathLst>
                <a:path w="1078" h="3168" extrusionOk="0">
                  <a:moveTo>
                    <a:pt x="1" y="0"/>
                  </a:moveTo>
                  <a:lnTo>
                    <a:pt x="1" y="3167"/>
                  </a:lnTo>
                  <a:lnTo>
                    <a:pt x="1078" y="3167"/>
                  </a:ln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3"/>
            <p:cNvSpPr/>
            <p:nvPr/>
          </p:nvSpPr>
          <p:spPr>
            <a:xfrm>
              <a:off x="4625075" y="2446175"/>
              <a:ext cx="26950" cy="53850"/>
            </a:xfrm>
            <a:custGeom>
              <a:avLst/>
              <a:gdLst/>
              <a:ahLst/>
              <a:cxnLst/>
              <a:rect l="l" t="t" r="r" b="b"/>
              <a:pathLst>
                <a:path w="1078" h="2154" extrusionOk="0">
                  <a:moveTo>
                    <a:pt x="0" y="1"/>
                  </a:moveTo>
                  <a:lnTo>
                    <a:pt x="0" y="2154"/>
                  </a:lnTo>
                  <a:lnTo>
                    <a:pt x="1077" y="2154"/>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3"/>
            <p:cNvSpPr/>
            <p:nvPr/>
          </p:nvSpPr>
          <p:spPr>
            <a:xfrm>
              <a:off x="4731150" y="2393125"/>
              <a:ext cx="26950" cy="106125"/>
            </a:xfrm>
            <a:custGeom>
              <a:avLst/>
              <a:gdLst/>
              <a:ahLst/>
              <a:cxnLst/>
              <a:rect l="l" t="t" r="r" b="b"/>
              <a:pathLst>
                <a:path w="1078" h="4245" extrusionOk="0">
                  <a:moveTo>
                    <a:pt x="1" y="1"/>
                  </a:moveTo>
                  <a:lnTo>
                    <a:pt x="1" y="4244"/>
                  </a:lnTo>
                  <a:lnTo>
                    <a:pt x="1078" y="4244"/>
                  </a:lnTo>
                  <a:lnTo>
                    <a:pt x="107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3"/>
            <p:cNvSpPr/>
            <p:nvPr/>
          </p:nvSpPr>
          <p:spPr>
            <a:xfrm>
              <a:off x="4519775" y="2300500"/>
              <a:ext cx="397475" cy="293750"/>
            </a:xfrm>
            <a:custGeom>
              <a:avLst/>
              <a:gdLst/>
              <a:ahLst/>
              <a:cxnLst/>
              <a:rect l="l" t="t" r="r" b="b"/>
              <a:pathLst>
                <a:path w="15899" h="11750" extrusionOk="0">
                  <a:moveTo>
                    <a:pt x="12731" y="1552"/>
                  </a:moveTo>
                  <a:lnTo>
                    <a:pt x="12731" y="7949"/>
                  </a:lnTo>
                  <a:lnTo>
                    <a:pt x="13808" y="7949"/>
                  </a:lnTo>
                  <a:lnTo>
                    <a:pt x="13808" y="8994"/>
                  </a:lnTo>
                  <a:lnTo>
                    <a:pt x="2090" y="8994"/>
                  </a:lnTo>
                  <a:lnTo>
                    <a:pt x="2090" y="7949"/>
                  </a:lnTo>
                  <a:lnTo>
                    <a:pt x="3167" y="7949"/>
                  </a:lnTo>
                  <a:lnTo>
                    <a:pt x="3167" y="4782"/>
                  </a:lnTo>
                  <a:lnTo>
                    <a:pt x="5289" y="4782"/>
                  </a:lnTo>
                  <a:lnTo>
                    <a:pt x="5289" y="3706"/>
                  </a:lnTo>
                  <a:lnTo>
                    <a:pt x="7411" y="3706"/>
                  </a:lnTo>
                  <a:lnTo>
                    <a:pt x="7411" y="2629"/>
                  </a:lnTo>
                  <a:lnTo>
                    <a:pt x="9564" y="2629"/>
                  </a:lnTo>
                  <a:lnTo>
                    <a:pt x="9564" y="1552"/>
                  </a:lnTo>
                  <a:close/>
                  <a:moveTo>
                    <a:pt x="0" y="0"/>
                  </a:moveTo>
                  <a:lnTo>
                    <a:pt x="0" y="10641"/>
                  </a:lnTo>
                  <a:lnTo>
                    <a:pt x="5764" y="10641"/>
                  </a:lnTo>
                  <a:lnTo>
                    <a:pt x="6366" y="11750"/>
                  </a:lnTo>
                  <a:lnTo>
                    <a:pt x="9564" y="11750"/>
                  </a:lnTo>
                  <a:lnTo>
                    <a:pt x="10134" y="10641"/>
                  </a:lnTo>
                  <a:lnTo>
                    <a:pt x="15898" y="10641"/>
                  </a:lnTo>
                  <a:lnTo>
                    <a:pt x="1589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3"/>
            <p:cNvSpPr/>
            <p:nvPr/>
          </p:nvSpPr>
          <p:spPr>
            <a:xfrm>
              <a:off x="4784200" y="2367000"/>
              <a:ext cx="26950" cy="133025"/>
            </a:xfrm>
            <a:custGeom>
              <a:avLst/>
              <a:gdLst/>
              <a:ahLst/>
              <a:cxnLst/>
              <a:rect l="l" t="t" r="r" b="b"/>
              <a:pathLst>
                <a:path w="1078" h="5321" extrusionOk="0">
                  <a:moveTo>
                    <a:pt x="1" y="1"/>
                  </a:moveTo>
                  <a:lnTo>
                    <a:pt x="1" y="5321"/>
                  </a:lnTo>
                  <a:lnTo>
                    <a:pt x="1078" y="5321"/>
                  </a:lnTo>
                  <a:lnTo>
                    <a:pt x="107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3"/>
            <p:cNvSpPr/>
            <p:nvPr/>
          </p:nvSpPr>
          <p:spPr>
            <a:xfrm>
              <a:off x="4492850" y="2591850"/>
              <a:ext cx="450525" cy="79200"/>
            </a:xfrm>
            <a:custGeom>
              <a:avLst/>
              <a:gdLst/>
              <a:ahLst/>
              <a:cxnLst/>
              <a:rect l="l" t="t" r="r" b="b"/>
              <a:pathLst>
                <a:path w="18021" h="3168" extrusionOk="0">
                  <a:moveTo>
                    <a:pt x="1" y="1"/>
                  </a:moveTo>
                  <a:lnTo>
                    <a:pt x="1" y="824"/>
                  </a:lnTo>
                  <a:cubicBezTo>
                    <a:pt x="1" y="2154"/>
                    <a:pt x="1014" y="3167"/>
                    <a:pt x="2344" y="3167"/>
                  </a:cubicBezTo>
                  <a:lnTo>
                    <a:pt x="15677" y="3167"/>
                  </a:lnTo>
                  <a:cubicBezTo>
                    <a:pt x="16975" y="3167"/>
                    <a:pt x="18020" y="2154"/>
                    <a:pt x="18020" y="824"/>
                  </a:cubicBezTo>
                  <a:lnTo>
                    <a:pt x="18020" y="1"/>
                  </a:lnTo>
                  <a:lnTo>
                    <a:pt x="11845" y="1"/>
                  </a:lnTo>
                  <a:lnTo>
                    <a:pt x="11275" y="1109"/>
                  </a:lnTo>
                  <a:lnTo>
                    <a:pt x="6778" y="1109"/>
                  </a:lnTo>
                  <a:lnTo>
                    <a:pt x="620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3"/>
          <p:cNvGrpSpPr/>
          <p:nvPr/>
        </p:nvGrpSpPr>
        <p:grpSpPr>
          <a:xfrm>
            <a:off x="6204634" y="1975900"/>
            <a:ext cx="451300" cy="451300"/>
            <a:chOff x="5104075" y="2260125"/>
            <a:chExt cx="451300" cy="451300"/>
          </a:xfrm>
        </p:grpSpPr>
        <p:sp>
          <p:nvSpPr>
            <p:cNvPr id="12500" name="Google Shape;12500;p73"/>
            <p:cNvSpPr/>
            <p:nvPr/>
          </p:nvSpPr>
          <p:spPr>
            <a:xfrm>
              <a:off x="5224400" y="2260125"/>
              <a:ext cx="79200" cy="53850"/>
            </a:xfrm>
            <a:custGeom>
              <a:avLst/>
              <a:gdLst/>
              <a:ahLst/>
              <a:cxnLst/>
              <a:rect l="l" t="t" r="r" b="b"/>
              <a:pathLst>
                <a:path w="3168" h="2154" extrusionOk="0">
                  <a:moveTo>
                    <a:pt x="1014" y="0"/>
                  </a:moveTo>
                  <a:lnTo>
                    <a:pt x="1014" y="1077"/>
                  </a:lnTo>
                  <a:lnTo>
                    <a:pt x="1" y="1077"/>
                  </a:lnTo>
                  <a:lnTo>
                    <a:pt x="1" y="2154"/>
                  </a:lnTo>
                  <a:lnTo>
                    <a:pt x="3168" y="2154"/>
                  </a:lnTo>
                  <a:lnTo>
                    <a:pt x="3168" y="1077"/>
                  </a:lnTo>
                  <a:lnTo>
                    <a:pt x="2091" y="1077"/>
                  </a:lnTo>
                  <a:lnTo>
                    <a:pt x="209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3"/>
            <p:cNvSpPr/>
            <p:nvPr/>
          </p:nvSpPr>
          <p:spPr>
            <a:xfrm>
              <a:off x="5356625" y="2260125"/>
              <a:ext cx="79200" cy="53850"/>
            </a:xfrm>
            <a:custGeom>
              <a:avLst/>
              <a:gdLst/>
              <a:ahLst/>
              <a:cxnLst/>
              <a:rect l="l" t="t" r="r" b="b"/>
              <a:pathLst>
                <a:path w="3168" h="2154" extrusionOk="0">
                  <a:moveTo>
                    <a:pt x="1014" y="0"/>
                  </a:moveTo>
                  <a:lnTo>
                    <a:pt x="1014" y="1077"/>
                  </a:lnTo>
                  <a:lnTo>
                    <a:pt x="1" y="1077"/>
                  </a:lnTo>
                  <a:lnTo>
                    <a:pt x="1" y="2154"/>
                  </a:lnTo>
                  <a:lnTo>
                    <a:pt x="3167" y="2154"/>
                  </a:lnTo>
                  <a:lnTo>
                    <a:pt x="3167" y="1077"/>
                  </a:lnTo>
                  <a:lnTo>
                    <a:pt x="2091" y="1077"/>
                  </a:lnTo>
                  <a:lnTo>
                    <a:pt x="209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3"/>
            <p:cNvSpPr/>
            <p:nvPr/>
          </p:nvSpPr>
          <p:spPr>
            <a:xfrm>
              <a:off x="5224400" y="2658350"/>
              <a:ext cx="79200" cy="53075"/>
            </a:xfrm>
            <a:custGeom>
              <a:avLst/>
              <a:gdLst/>
              <a:ahLst/>
              <a:cxnLst/>
              <a:rect l="l" t="t" r="r" b="b"/>
              <a:pathLst>
                <a:path w="3168" h="2123" extrusionOk="0">
                  <a:moveTo>
                    <a:pt x="1" y="1"/>
                  </a:moveTo>
                  <a:lnTo>
                    <a:pt x="1" y="1078"/>
                  </a:lnTo>
                  <a:lnTo>
                    <a:pt x="1014" y="1078"/>
                  </a:lnTo>
                  <a:lnTo>
                    <a:pt x="1014" y="2123"/>
                  </a:lnTo>
                  <a:lnTo>
                    <a:pt x="2091" y="2123"/>
                  </a:lnTo>
                  <a:lnTo>
                    <a:pt x="2091" y="1078"/>
                  </a:lnTo>
                  <a:lnTo>
                    <a:pt x="3168" y="1078"/>
                  </a:lnTo>
                  <a:lnTo>
                    <a:pt x="316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3"/>
            <p:cNvSpPr/>
            <p:nvPr/>
          </p:nvSpPr>
          <p:spPr>
            <a:xfrm>
              <a:off x="5356625" y="2658350"/>
              <a:ext cx="79200" cy="53075"/>
            </a:xfrm>
            <a:custGeom>
              <a:avLst/>
              <a:gdLst/>
              <a:ahLst/>
              <a:cxnLst/>
              <a:rect l="l" t="t" r="r" b="b"/>
              <a:pathLst>
                <a:path w="3168" h="2123" extrusionOk="0">
                  <a:moveTo>
                    <a:pt x="1" y="1"/>
                  </a:moveTo>
                  <a:lnTo>
                    <a:pt x="1" y="1078"/>
                  </a:lnTo>
                  <a:lnTo>
                    <a:pt x="1014" y="1078"/>
                  </a:lnTo>
                  <a:lnTo>
                    <a:pt x="1014" y="2123"/>
                  </a:lnTo>
                  <a:lnTo>
                    <a:pt x="2091" y="2123"/>
                  </a:lnTo>
                  <a:lnTo>
                    <a:pt x="2091" y="1078"/>
                  </a:lnTo>
                  <a:lnTo>
                    <a:pt x="3167" y="1078"/>
                  </a:lnTo>
                  <a:lnTo>
                    <a:pt x="316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3"/>
            <p:cNvSpPr/>
            <p:nvPr/>
          </p:nvSpPr>
          <p:spPr>
            <a:xfrm>
              <a:off x="5502300" y="2512675"/>
              <a:ext cx="53075" cy="79200"/>
            </a:xfrm>
            <a:custGeom>
              <a:avLst/>
              <a:gdLst/>
              <a:ahLst/>
              <a:cxnLst/>
              <a:rect l="l" t="t" r="r" b="b"/>
              <a:pathLst>
                <a:path w="2123" h="3168" extrusionOk="0">
                  <a:moveTo>
                    <a:pt x="1" y="1"/>
                  </a:moveTo>
                  <a:lnTo>
                    <a:pt x="1" y="3168"/>
                  </a:lnTo>
                  <a:lnTo>
                    <a:pt x="1077" y="3168"/>
                  </a:lnTo>
                  <a:lnTo>
                    <a:pt x="1077" y="2154"/>
                  </a:lnTo>
                  <a:lnTo>
                    <a:pt x="2122" y="2154"/>
                  </a:lnTo>
                  <a:lnTo>
                    <a:pt x="2122" y="1077"/>
                  </a:lnTo>
                  <a:lnTo>
                    <a:pt x="1077" y="1077"/>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3"/>
            <p:cNvSpPr/>
            <p:nvPr/>
          </p:nvSpPr>
          <p:spPr>
            <a:xfrm>
              <a:off x="5104075" y="2380450"/>
              <a:ext cx="53850" cy="79200"/>
            </a:xfrm>
            <a:custGeom>
              <a:avLst/>
              <a:gdLst/>
              <a:ahLst/>
              <a:cxnLst/>
              <a:rect l="l" t="t" r="r" b="b"/>
              <a:pathLst>
                <a:path w="2154" h="3168" extrusionOk="0">
                  <a:moveTo>
                    <a:pt x="1077" y="1"/>
                  </a:moveTo>
                  <a:lnTo>
                    <a:pt x="1077" y="1046"/>
                  </a:lnTo>
                  <a:lnTo>
                    <a:pt x="0" y="1046"/>
                  </a:lnTo>
                  <a:lnTo>
                    <a:pt x="0" y="2123"/>
                  </a:lnTo>
                  <a:lnTo>
                    <a:pt x="1077" y="2123"/>
                  </a:lnTo>
                  <a:lnTo>
                    <a:pt x="1077" y="3168"/>
                  </a:lnTo>
                  <a:lnTo>
                    <a:pt x="2154" y="3168"/>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3"/>
            <p:cNvSpPr/>
            <p:nvPr/>
          </p:nvSpPr>
          <p:spPr>
            <a:xfrm>
              <a:off x="5104075" y="2512675"/>
              <a:ext cx="53850" cy="79200"/>
            </a:xfrm>
            <a:custGeom>
              <a:avLst/>
              <a:gdLst/>
              <a:ahLst/>
              <a:cxnLst/>
              <a:rect l="l" t="t" r="r" b="b"/>
              <a:pathLst>
                <a:path w="2154" h="3168" extrusionOk="0">
                  <a:moveTo>
                    <a:pt x="1077" y="1"/>
                  </a:moveTo>
                  <a:lnTo>
                    <a:pt x="1077" y="1077"/>
                  </a:lnTo>
                  <a:lnTo>
                    <a:pt x="0" y="1077"/>
                  </a:lnTo>
                  <a:lnTo>
                    <a:pt x="0" y="2154"/>
                  </a:lnTo>
                  <a:lnTo>
                    <a:pt x="1077" y="2154"/>
                  </a:lnTo>
                  <a:lnTo>
                    <a:pt x="1077" y="3168"/>
                  </a:lnTo>
                  <a:lnTo>
                    <a:pt x="2154" y="3168"/>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3"/>
            <p:cNvSpPr/>
            <p:nvPr/>
          </p:nvSpPr>
          <p:spPr>
            <a:xfrm>
              <a:off x="5502300" y="2380450"/>
              <a:ext cx="53075" cy="79200"/>
            </a:xfrm>
            <a:custGeom>
              <a:avLst/>
              <a:gdLst/>
              <a:ahLst/>
              <a:cxnLst/>
              <a:rect l="l" t="t" r="r" b="b"/>
              <a:pathLst>
                <a:path w="2123" h="3168" extrusionOk="0">
                  <a:moveTo>
                    <a:pt x="1" y="1"/>
                  </a:moveTo>
                  <a:lnTo>
                    <a:pt x="1" y="3168"/>
                  </a:lnTo>
                  <a:lnTo>
                    <a:pt x="1077" y="3168"/>
                  </a:lnTo>
                  <a:lnTo>
                    <a:pt x="1077" y="2123"/>
                  </a:lnTo>
                  <a:lnTo>
                    <a:pt x="2122" y="2123"/>
                  </a:lnTo>
                  <a:lnTo>
                    <a:pt x="2122" y="1046"/>
                  </a:lnTo>
                  <a:lnTo>
                    <a:pt x="1077" y="1046"/>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3"/>
            <p:cNvSpPr/>
            <p:nvPr/>
          </p:nvSpPr>
          <p:spPr>
            <a:xfrm>
              <a:off x="5263200" y="2420050"/>
              <a:ext cx="133025" cy="26150"/>
            </a:xfrm>
            <a:custGeom>
              <a:avLst/>
              <a:gdLst/>
              <a:ahLst/>
              <a:cxnLst/>
              <a:rect l="l" t="t" r="r" b="b"/>
              <a:pathLst>
                <a:path w="5321" h="1046" extrusionOk="0">
                  <a:moveTo>
                    <a:pt x="1" y="0"/>
                  </a:moveTo>
                  <a:lnTo>
                    <a:pt x="1" y="1046"/>
                  </a:lnTo>
                  <a:lnTo>
                    <a:pt x="5321" y="1046"/>
                  </a:lnTo>
                  <a:lnTo>
                    <a:pt x="532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3"/>
            <p:cNvSpPr/>
            <p:nvPr/>
          </p:nvSpPr>
          <p:spPr>
            <a:xfrm>
              <a:off x="5263200" y="2473100"/>
              <a:ext cx="133025" cy="26925"/>
            </a:xfrm>
            <a:custGeom>
              <a:avLst/>
              <a:gdLst/>
              <a:ahLst/>
              <a:cxnLst/>
              <a:rect l="l" t="t" r="r" b="b"/>
              <a:pathLst>
                <a:path w="5321" h="1077" extrusionOk="0">
                  <a:moveTo>
                    <a:pt x="1" y="0"/>
                  </a:moveTo>
                  <a:lnTo>
                    <a:pt x="1" y="1077"/>
                  </a:lnTo>
                  <a:lnTo>
                    <a:pt x="5321" y="1077"/>
                  </a:lnTo>
                  <a:lnTo>
                    <a:pt x="532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3"/>
            <p:cNvSpPr/>
            <p:nvPr/>
          </p:nvSpPr>
          <p:spPr>
            <a:xfrm>
              <a:off x="5183250" y="2340875"/>
              <a:ext cx="292150" cy="291375"/>
            </a:xfrm>
            <a:custGeom>
              <a:avLst/>
              <a:gdLst/>
              <a:ahLst/>
              <a:cxnLst/>
              <a:rect l="l" t="t" r="r" b="b"/>
              <a:pathLst>
                <a:path w="11686" h="11655" extrusionOk="0">
                  <a:moveTo>
                    <a:pt x="9596" y="2091"/>
                  </a:moveTo>
                  <a:lnTo>
                    <a:pt x="9596" y="9533"/>
                  </a:lnTo>
                  <a:lnTo>
                    <a:pt x="2154" y="9533"/>
                  </a:lnTo>
                  <a:lnTo>
                    <a:pt x="2154" y="2091"/>
                  </a:lnTo>
                  <a:close/>
                  <a:moveTo>
                    <a:pt x="0" y="1"/>
                  </a:moveTo>
                  <a:lnTo>
                    <a:pt x="0" y="11655"/>
                  </a:lnTo>
                  <a:lnTo>
                    <a:pt x="11686" y="11655"/>
                  </a:lnTo>
                  <a:lnTo>
                    <a:pt x="1168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3"/>
            <p:cNvSpPr/>
            <p:nvPr/>
          </p:nvSpPr>
          <p:spPr>
            <a:xfrm>
              <a:off x="5263200" y="2525350"/>
              <a:ext cx="133025" cy="26950"/>
            </a:xfrm>
            <a:custGeom>
              <a:avLst/>
              <a:gdLst/>
              <a:ahLst/>
              <a:cxnLst/>
              <a:rect l="l" t="t" r="r" b="b"/>
              <a:pathLst>
                <a:path w="5321" h="1078" extrusionOk="0">
                  <a:moveTo>
                    <a:pt x="1" y="0"/>
                  </a:moveTo>
                  <a:lnTo>
                    <a:pt x="1" y="1077"/>
                  </a:lnTo>
                  <a:lnTo>
                    <a:pt x="5321" y="1077"/>
                  </a:lnTo>
                  <a:lnTo>
                    <a:pt x="532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2" name="Google Shape;12512;p73"/>
          <p:cNvSpPr/>
          <p:nvPr/>
        </p:nvSpPr>
        <p:spPr>
          <a:xfrm>
            <a:off x="6946238" y="1975900"/>
            <a:ext cx="454475" cy="451300"/>
          </a:xfrm>
          <a:custGeom>
            <a:avLst/>
            <a:gdLst/>
            <a:ahLst/>
            <a:cxnLst/>
            <a:rect l="l" t="t" r="r" b="b"/>
            <a:pathLst>
              <a:path w="18179" h="18052" extrusionOk="0">
                <a:moveTo>
                  <a:pt x="11781" y="3167"/>
                </a:moveTo>
                <a:lnTo>
                  <a:pt x="11781" y="5321"/>
                </a:lnTo>
                <a:lnTo>
                  <a:pt x="10704" y="5321"/>
                </a:lnTo>
                <a:lnTo>
                  <a:pt x="10704" y="3167"/>
                </a:lnTo>
                <a:close/>
                <a:moveTo>
                  <a:pt x="7538" y="4276"/>
                </a:moveTo>
                <a:lnTo>
                  <a:pt x="7538" y="5352"/>
                </a:lnTo>
                <a:lnTo>
                  <a:pt x="6461" y="5352"/>
                </a:lnTo>
                <a:lnTo>
                  <a:pt x="6461" y="4276"/>
                </a:lnTo>
                <a:close/>
                <a:moveTo>
                  <a:pt x="3262" y="4276"/>
                </a:moveTo>
                <a:lnTo>
                  <a:pt x="3262" y="6936"/>
                </a:lnTo>
                <a:lnTo>
                  <a:pt x="2185" y="6936"/>
                </a:lnTo>
                <a:lnTo>
                  <a:pt x="2185" y="4276"/>
                </a:lnTo>
                <a:close/>
                <a:moveTo>
                  <a:pt x="3262" y="7981"/>
                </a:moveTo>
                <a:lnTo>
                  <a:pt x="3262" y="9026"/>
                </a:lnTo>
                <a:lnTo>
                  <a:pt x="2185" y="9026"/>
                </a:lnTo>
                <a:lnTo>
                  <a:pt x="2185" y="7981"/>
                </a:lnTo>
                <a:close/>
                <a:moveTo>
                  <a:pt x="15993" y="6936"/>
                </a:moveTo>
                <a:lnTo>
                  <a:pt x="15993" y="10103"/>
                </a:lnTo>
                <a:lnTo>
                  <a:pt x="14948" y="10103"/>
                </a:lnTo>
                <a:lnTo>
                  <a:pt x="14948" y="6936"/>
                </a:lnTo>
                <a:close/>
                <a:moveTo>
                  <a:pt x="5384" y="6904"/>
                </a:moveTo>
                <a:lnTo>
                  <a:pt x="5384" y="10609"/>
                </a:lnTo>
                <a:lnTo>
                  <a:pt x="4307" y="10609"/>
                </a:lnTo>
                <a:lnTo>
                  <a:pt x="4307" y="6904"/>
                </a:lnTo>
                <a:close/>
                <a:moveTo>
                  <a:pt x="13871" y="3737"/>
                </a:moveTo>
                <a:lnTo>
                  <a:pt x="13871" y="10609"/>
                </a:lnTo>
                <a:lnTo>
                  <a:pt x="12795" y="10609"/>
                </a:lnTo>
                <a:lnTo>
                  <a:pt x="12795" y="3737"/>
                </a:lnTo>
                <a:close/>
                <a:moveTo>
                  <a:pt x="5384" y="11686"/>
                </a:moveTo>
                <a:lnTo>
                  <a:pt x="5384" y="12763"/>
                </a:lnTo>
                <a:lnTo>
                  <a:pt x="4307" y="12763"/>
                </a:lnTo>
                <a:lnTo>
                  <a:pt x="4307" y="11686"/>
                </a:lnTo>
                <a:close/>
                <a:moveTo>
                  <a:pt x="9628" y="5321"/>
                </a:moveTo>
                <a:lnTo>
                  <a:pt x="9628" y="6397"/>
                </a:lnTo>
                <a:lnTo>
                  <a:pt x="10704" y="6397"/>
                </a:lnTo>
                <a:lnTo>
                  <a:pt x="10704" y="7443"/>
                </a:lnTo>
                <a:lnTo>
                  <a:pt x="8551" y="7443"/>
                </a:lnTo>
                <a:lnTo>
                  <a:pt x="8551" y="8519"/>
                </a:lnTo>
                <a:lnTo>
                  <a:pt x="10704" y="8519"/>
                </a:lnTo>
                <a:lnTo>
                  <a:pt x="10704" y="11686"/>
                </a:lnTo>
                <a:lnTo>
                  <a:pt x="9628" y="11686"/>
                </a:lnTo>
                <a:lnTo>
                  <a:pt x="9628" y="12763"/>
                </a:lnTo>
                <a:lnTo>
                  <a:pt x="8551" y="12763"/>
                </a:lnTo>
                <a:lnTo>
                  <a:pt x="8551" y="11686"/>
                </a:lnTo>
                <a:lnTo>
                  <a:pt x="7474" y="11686"/>
                </a:lnTo>
                <a:lnTo>
                  <a:pt x="7474" y="10609"/>
                </a:lnTo>
                <a:lnTo>
                  <a:pt x="9628" y="10609"/>
                </a:lnTo>
                <a:lnTo>
                  <a:pt x="9628" y="9564"/>
                </a:lnTo>
                <a:lnTo>
                  <a:pt x="7474" y="9564"/>
                </a:lnTo>
                <a:lnTo>
                  <a:pt x="7474" y="6397"/>
                </a:lnTo>
                <a:lnTo>
                  <a:pt x="8551" y="6397"/>
                </a:lnTo>
                <a:lnTo>
                  <a:pt x="8551" y="5321"/>
                </a:lnTo>
                <a:close/>
                <a:moveTo>
                  <a:pt x="13871" y="11686"/>
                </a:moveTo>
                <a:lnTo>
                  <a:pt x="13871" y="13840"/>
                </a:lnTo>
                <a:lnTo>
                  <a:pt x="12795" y="13840"/>
                </a:lnTo>
                <a:lnTo>
                  <a:pt x="12795" y="11686"/>
                </a:lnTo>
                <a:close/>
                <a:moveTo>
                  <a:pt x="15993" y="11179"/>
                </a:moveTo>
                <a:lnTo>
                  <a:pt x="15993" y="13840"/>
                </a:lnTo>
                <a:lnTo>
                  <a:pt x="14948" y="13840"/>
                </a:lnTo>
                <a:lnTo>
                  <a:pt x="14948" y="11179"/>
                </a:lnTo>
                <a:close/>
                <a:moveTo>
                  <a:pt x="3262" y="10103"/>
                </a:moveTo>
                <a:lnTo>
                  <a:pt x="3262" y="14346"/>
                </a:lnTo>
                <a:lnTo>
                  <a:pt x="2185" y="14346"/>
                </a:lnTo>
                <a:lnTo>
                  <a:pt x="2185" y="10103"/>
                </a:lnTo>
                <a:close/>
                <a:moveTo>
                  <a:pt x="11781" y="12763"/>
                </a:moveTo>
                <a:lnTo>
                  <a:pt x="11781" y="14346"/>
                </a:lnTo>
                <a:lnTo>
                  <a:pt x="10704" y="14346"/>
                </a:lnTo>
                <a:lnTo>
                  <a:pt x="10704" y="12763"/>
                </a:lnTo>
                <a:close/>
                <a:moveTo>
                  <a:pt x="7538" y="12763"/>
                </a:moveTo>
                <a:lnTo>
                  <a:pt x="7538" y="15423"/>
                </a:lnTo>
                <a:lnTo>
                  <a:pt x="6461" y="15423"/>
                </a:lnTo>
                <a:lnTo>
                  <a:pt x="6461" y="12763"/>
                </a:lnTo>
                <a:close/>
                <a:moveTo>
                  <a:pt x="0" y="0"/>
                </a:moveTo>
                <a:lnTo>
                  <a:pt x="0" y="18052"/>
                </a:lnTo>
                <a:lnTo>
                  <a:pt x="2154" y="18052"/>
                </a:lnTo>
                <a:lnTo>
                  <a:pt x="2154" y="15423"/>
                </a:lnTo>
                <a:lnTo>
                  <a:pt x="3199" y="15423"/>
                </a:lnTo>
                <a:lnTo>
                  <a:pt x="3199" y="18052"/>
                </a:lnTo>
                <a:lnTo>
                  <a:pt x="4276" y="18052"/>
                </a:lnTo>
                <a:lnTo>
                  <a:pt x="4276" y="13840"/>
                </a:lnTo>
                <a:lnTo>
                  <a:pt x="5352" y="13840"/>
                </a:lnTo>
                <a:lnTo>
                  <a:pt x="5352" y="18052"/>
                </a:lnTo>
                <a:lnTo>
                  <a:pt x="6429" y="18052"/>
                </a:lnTo>
                <a:lnTo>
                  <a:pt x="6429" y="16468"/>
                </a:lnTo>
                <a:lnTo>
                  <a:pt x="7474" y="16468"/>
                </a:lnTo>
                <a:lnTo>
                  <a:pt x="7474" y="18052"/>
                </a:lnTo>
                <a:lnTo>
                  <a:pt x="8551" y="18052"/>
                </a:lnTo>
                <a:lnTo>
                  <a:pt x="8551" y="13840"/>
                </a:lnTo>
                <a:lnTo>
                  <a:pt x="9628" y="13840"/>
                </a:lnTo>
                <a:lnTo>
                  <a:pt x="9628" y="18052"/>
                </a:lnTo>
                <a:lnTo>
                  <a:pt x="10704" y="18052"/>
                </a:lnTo>
                <a:lnTo>
                  <a:pt x="10704" y="15423"/>
                </a:lnTo>
                <a:lnTo>
                  <a:pt x="11781" y="15423"/>
                </a:lnTo>
                <a:lnTo>
                  <a:pt x="11781" y="18052"/>
                </a:lnTo>
                <a:lnTo>
                  <a:pt x="12826" y="18052"/>
                </a:lnTo>
                <a:lnTo>
                  <a:pt x="12826" y="14885"/>
                </a:lnTo>
                <a:lnTo>
                  <a:pt x="13903" y="14885"/>
                </a:lnTo>
                <a:lnTo>
                  <a:pt x="13903" y="18052"/>
                </a:lnTo>
                <a:lnTo>
                  <a:pt x="14980" y="18052"/>
                </a:lnTo>
                <a:lnTo>
                  <a:pt x="14980" y="14885"/>
                </a:lnTo>
                <a:lnTo>
                  <a:pt x="16056" y="14885"/>
                </a:lnTo>
                <a:lnTo>
                  <a:pt x="16056" y="18052"/>
                </a:lnTo>
                <a:lnTo>
                  <a:pt x="18178" y="18052"/>
                </a:lnTo>
                <a:lnTo>
                  <a:pt x="18178" y="0"/>
                </a:lnTo>
                <a:lnTo>
                  <a:pt x="15993" y="0"/>
                </a:lnTo>
                <a:lnTo>
                  <a:pt x="15993" y="5827"/>
                </a:lnTo>
                <a:lnTo>
                  <a:pt x="14948" y="5827"/>
                </a:lnTo>
                <a:lnTo>
                  <a:pt x="14948" y="0"/>
                </a:lnTo>
                <a:lnTo>
                  <a:pt x="13871" y="0"/>
                </a:lnTo>
                <a:lnTo>
                  <a:pt x="13871" y="2661"/>
                </a:lnTo>
                <a:lnTo>
                  <a:pt x="12795" y="2661"/>
                </a:lnTo>
                <a:lnTo>
                  <a:pt x="12795" y="0"/>
                </a:lnTo>
                <a:lnTo>
                  <a:pt x="11781" y="0"/>
                </a:lnTo>
                <a:lnTo>
                  <a:pt x="11781" y="2154"/>
                </a:lnTo>
                <a:lnTo>
                  <a:pt x="10704" y="2154"/>
                </a:lnTo>
                <a:lnTo>
                  <a:pt x="10704" y="0"/>
                </a:lnTo>
                <a:lnTo>
                  <a:pt x="9628" y="0"/>
                </a:lnTo>
                <a:lnTo>
                  <a:pt x="9628" y="4244"/>
                </a:lnTo>
                <a:lnTo>
                  <a:pt x="8551" y="4244"/>
                </a:lnTo>
                <a:lnTo>
                  <a:pt x="8551" y="0"/>
                </a:lnTo>
                <a:lnTo>
                  <a:pt x="7474" y="0"/>
                </a:lnTo>
                <a:lnTo>
                  <a:pt x="7474" y="3167"/>
                </a:lnTo>
                <a:lnTo>
                  <a:pt x="6429" y="3167"/>
                </a:lnTo>
                <a:lnTo>
                  <a:pt x="6429" y="0"/>
                </a:lnTo>
                <a:lnTo>
                  <a:pt x="5352" y="0"/>
                </a:lnTo>
                <a:lnTo>
                  <a:pt x="5352" y="5827"/>
                </a:lnTo>
                <a:lnTo>
                  <a:pt x="4276" y="5827"/>
                </a:lnTo>
                <a:lnTo>
                  <a:pt x="4276" y="0"/>
                </a:lnTo>
                <a:lnTo>
                  <a:pt x="3199" y="0"/>
                </a:lnTo>
                <a:lnTo>
                  <a:pt x="3199" y="3167"/>
                </a:lnTo>
                <a:lnTo>
                  <a:pt x="2154" y="3167"/>
                </a:lnTo>
                <a:lnTo>
                  <a:pt x="215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3" name="Google Shape;12513;p73"/>
          <p:cNvGrpSpPr/>
          <p:nvPr/>
        </p:nvGrpSpPr>
        <p:grpSpPr>
          <a:xfrm>
            <a:off x="1060238" y="2590038"/>
            <a:ext cx="460000" cy="452900"/>
            <a:chOff x="819250" y="2830150"/>
            <a:chExt cx="460000" cy="452900"/>
          </a:xfrm>
        </p:grpSpPr>
        <p:sp>
          <p:nvSpPr>
            <p:cNvPr id="12514" name="Google Shape;12514;p73"/>
            <p:cNvSpPr/>
            <p:nvPr/>
          </p:nvSpPr>
          <p:spPr>
            <a:xfrm>
              <a:off x="1009250" y="2830950"/>
              <a:ext cx="80000" cy="212200"/>
            </a:xfrm>
            <a:custGeom>
              <a:avLst/>
              <a:gdLst/>
              <a:ahLst/>
              <a:cxnLst/>
              <a:rect l="l" t="t" r="r" b="b"/>
              <a:pathLst>
                <a:path w="3200" h="8488" extrusionOk="0">
                  <a:moveTo>
                    <a:pt x="1616" y="1"/>
                  </a:moveTo>
                  <a:cubicBezTo>
                    <a:pt x="761" y="1"/>
                    <a:pt x="32" y="729"/>
                    <a:pt x="32" y="1584"/>
                  </a:cubicBezTo>
                  <a:cubicBezTo>
                    <a:pt x="1" y="2281"/>
                    <a:pt x="444" y="2882"/>
                    <a:pt x="1046" y="3104"/>
                  </a:cubicBezTo>
                  <a:lnTo>
                    <a:pt x="1046" y="5163"/>
                  </a:lnTo>
                  <a:cubicBezTo>
                    <a:pt x="697" y="6144"/>
                    <a:pt x="571" y="7474"/>
                    <a:pt x="539" y="8488"/>
                  </a:cubicBezTo>
                  <a:lnTo>
                    <a:pt x="2661" y="8488"/>
                  </a:lnTo>
                  <a:cubicBezTo>
                    <a:pt x="2598" y="7411"/>
                    <a:pt x="2471" y="6144"/>
                    <a:pt x="2123" y="5163"/>
                  </a:cubicBezTo>
                  <a:lnTo>
                    <a:pt x="2123" y="3104"/>
                  </a:lnTo>
                  <a:cubicBezTo>
                    <a:pt x="2756" y="2882"/>
                    <a:pt x="3199" y="2312"/>
                    <a:pt x="3199" y="1584"/>
                  </a:cubicBezTo>
                  <a:cubicBezTo>
                    <a:pt x="3199" y="729"/>
                    <a:pt x="2503" y="1"/>
                    <a:pt x="1616"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3"/>
            <p:cNvSpPr/>
            <p:nvPr/>
          </p:nvSpPr>
          <p:spPr>
            <a:xfrm>
              <a:off x="1009250" y="3070050"/>
              <a:ext cx="79200" cy="211425"/>
            </a:xfrm>
            <a:custGeom>
              <a:avLst/>
              <a:gdLst/>
              <a:ahLst/>
              <a:cxnLst/>
              <a:rect l="l" t="t" r="r" b="b"/>
              <a:pathLst>
                <a:path w="3168" h="8457" extrusionOk="0">
                  <a:moveTo>
                    <a:pt x="539" y="1"/>
                  </a:moveTo>
                  <a:cubicBezTo>
                    <a:pt x="571" y="1077"/>
                    <a:pt x="697" y="2344"/>
                    <a:pt x="1046" y="3326"/>
                  </a:cubicBezTo>
                  <a:lnTo>
                    <a:pt x="1046" y="5384"/>
                  </a:lnTo>
                  <a:cubicBezTo>
                    <a:pt x="444" y="5606"/>
                    <a:pt x="1" y="6176"/>
                    <a:pt x="1" y="6873"/>
                  </a:cubicBezTo>
                  <a:cubicBezTo>
                    <a:pt x="1" y="7759"/>
                    <a:pt x="697" y="8456"/>
                    <a:pt x="1584" y="8456"/>
                  </a:cubicBezTo>
                  <a:cubicBezTo>
                    <a:pt x="2439" y="8456"/>
                    <a:pt x="3168" y="7759"/>
                    <a:pt x="3168" y="6873"/>
                  </a:cubicBezTo>
                  <a:cubicBezTo>
                    <a:pt x="3168" y="6176"/>
                    <a:pt x="2724" y="5606"/>
                    <a:pt x="2123" y="5384"/>
                  </a:cubicBezTo>
                  <a:lnTo>
                    <a:pt x="2123" y="3326"/>
                  </a:lnTo>
                  <a:cubicBezTo>
                    <a:pt x="2503" y="2344"/>
                    <a:pt x="2598" y="1014"/>
                    <a:pt x="2661"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3"/>
            <p:cNvSpPr/>
            <p:nvPr/>
          </p:nvSpPr>
          <p:spPr>
            <a:xfrm>
              <a:off x="1167600" y="3016225"/>
              <a:ext cx="106900" cy="79175"/>
            </a:xfrm>
            <a:custGeom>
              <a:avLst/>
              <a:gdLst/>
              <a:ahLst/>
              <a:cxnLst/>
              <a:rect l="l" t="t" r="r" b="b"/>
              <a:pathLst>
                <a:path w="4276" h="3167" extrusionOk="0">
                  <a:moveTo>
                    <a:pt x="2692" y="0"/>
                  </a:moveTo>
                  <a:cubicBezTo>
                    <a:pt x="2027" y="0"/>
                    <a:pt x="1426" y="443"/>
                    <a:pt x="1172" y="1077"/>
                  </a:cubicBezTo>
                  <a:lnTo>
                    <a:pt x="0" y="1077"/>
                  </a:lnTo>
                  <a:cubicBezTo>
                    <a:pt x="32" y="1425"/>
                    <a:pt x="32" y="1805"/>
                    <a:pt x="0" y="2154"/>
                  </a:cubicBezTo>
                  <a:lnTo>
                    <a:pt x="1172" y="2154"/>
                  </a:lnTo>
                  <a:cubicBezTo>
                    <a:pt x="1394" y="2755"/>
                    <a:pt x="1964" y="3167"/>
                    <a:pt x="2692" y="3167"/>
                  </a:cubicBezTo>
                  <a:cubicBezTo>
                    <a:pt x="3547" y="3167"/>
                    <a:pt x="4276" y="2470"/>
                    <a:pt x="4276" y="1584"/>
                  </a:cubicBezTo>
                  <a:cubicBezTo>
                    <a:pt x="4276" y="729"/>
                    <a:pt x="3547" y="0"/>
                    <a:pt x="269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3"/>
            <p:cNvSpPr/>
            <p:nvPr/>
          </p:nvSpPr>
          <p:spPr>
            <a:xfrm>
              <a:off x="823200" y="3016225"/>
              <a:ext cx="106900" cy="79175"/>
            </a:xfrm>
            <a:custGeom>
              <a:avLst/>
              <a:gdLst/>
              <a:ahLst/>
              <a:cxnLst/>
              <a:rect l="l" t="t" r="r" b="b"/>
              <a:pathLst>
                <a:path w="4276" h="3167" extrusionOk="0">
                  <a:moveTo>
                    <a:pt x="1584" y="0"/>
                  </a:moveTo>
                  <a:cubicBezTo>
                    <a:pt x="697" y="0"/>
                    <a:pt x="0" y="729"/>
                    <a:pt x="0" y="1584"/>
                  </a:cubicBezTo>
                  <a:cubicBezTo>
                    <a:pt x="0" y="2470"/>
                    <a:pt x="697" y="3167"/>
                    <a:pt x="1584" y="3167"/>
                  </a:cubicBezTo>
                  <a:cubicBezTo>
                    <a:pt x="2249" y="3167"/>
                    <a:pt x="2851" y="2755"/>
                    <a:pt x="3072" y="2122"/>
                  </a:cubicBezTo>
                  <a:lnTo>
                    <a:pt x="4276" y="2122"/>
                  </a:lnTo>
                  <a:cubicBezTo>
                    <a:pt x="4276" y="1964"/>
                    <a:pt x="4244" y="1742"/>
                    <a:pt x="4244" y="1584"/>
                  </a:cubicBezTo>
                  <a:cubicBezTo>
                    <a:pt x="4244" y="1425"/>
                    <a:pt x="4276" y="1235"/>
                    <a:pt x="4276" y="1077"/>
                  </a:cubicBezTo>
                  <a:lnTo>
                    <a:pt x="3072" y="1077"/>
                  </a:lnTo>
                  <a:cubicBezTo>
                    <a:pt x="2851" y="443"/>
                    <a:pt x="2281" y="0"/>
                    <a:pt x="1584"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3"/>
            <p:cNvSpPr/>
            <p:nvPr/>
          </p:nvSpPr>
          <p:spPr>
            <a:xfrm>
              <a:off x="1083675" y="2830150"/>
              <a:ext cx="194800" cy="213000"/>
            </a:xfrm>
            <a:custGeom>
              <a:avLst/>
              <a:gdLst/>
              <a:ahLst/>
              <a:cxnLst/>
              <a:rect l="l" t="t" r="r" b="b"/>
              <a:pathLst>
                <a:path w="7792" h="8520" extrusionOk="0">
                  <a:moveTo>
                    <a:pt x="6034" y="1"/>
                  </a:moveTo>
                  <a:cubicBezTo>
                    <a:pt x="5630" y="1"/>
                    <a:pt x="5226" y="159"/>
                    <a:pt x="4909" y="476"/>
                  </a:cubicBezTo>
                  <a:cubicBezTo>
                    <a:pt x="4434" y="951"/>
                    <a:pt x="4308" y="1711"/>
                    <a:pt x="4593" y="2313"/>
                  </a:cubicBezTo>
                  <a:lnTo>
                    <a:pt x="1584" y="5321"/>
                  </a:lnTo>
                  <a:cubicBezTo>
                    <a:pt x="1109" y="4973"/>
                    <a:pt x="571" y="4656"/>
                    <a:pt x="1" y="4498"/>
                  </a:cubicBezTo>
                  <a:lnTo>
                    <a:pt x="1" y="4498"/>
                  </a:lnTo>
                  <a:cubicBezTo>
                    <a:pt x="507" y="5638"/>
                    <a:pt x="666" y="7253"/>
                    <a:pt x="697" y="8520"/>
                  </a:cubicBezTo>
                  <a:lnTo>
                    <a:pt x="3326" y="8520"/>
                  </a:lnTo>
                  <a:cubicBezTo>
                    <a:pt x="3199" y="7601"/>
                    <a:pt x="2851" y="6778"/>
                    <a:pt x="2281" y="6081"/>
                  </a:cubicBezTo>
                  <a:lnTo>
                    <a:pt x="5384" y="3073"/>
                  </a:lnTo>
                  <a:cubicBezTo>
                    <a:pt x="5574" y="3168"/>
                    <a:pt x="5796" y="3231"/>
                    <a:pt x="6049" y="3231"/>
                  </a:cubicBezTo>
                  <a:cubicBezTo>
                    <a:pt x="6429" y="3231"/>
                    <a:pt x="6873" y="3073"/>
                    <a:pt x="7158" y="2756"/>
                  </a:cubicBezTo>
                  <a:cubicBezTo>
                    <a:pt x="7791" y="2123"/>
                    <a:pt x="7791" y="1109"/>
                    <a:pt x="7158" y="476"/>
                  </a:cubicBezTo>
                  <a:cubicBezTo>
                    <a:pt x="6841" y="159"/>
                    <a:pt x="6437" y="1"/>
                    <a:pt x="6034"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3"/>
            <p:cNvSpPr/>
            <p:nvPr/>
          </p:nvSpPr>
          <p:spPr>
            <a:xfrm>
              <a:off x="820025" y="3069250"/>
              <a:ext cx="194000" cy="212225"/>
            </a:xfrm>
            <a:custGeom>
              <a:avLst/>
              <a:gdLst/>
              <a:ahLst/>
              <a:cxnLst/>
              <a:rect l="l" t="t" r="r" b="b"/>
              <a:pathLst>
                <a:path w="7760" h="8489" extrusionOk="0">
                  <a:moveTo>
                    <a:pt x="4434" y="1"/>
                  </a:moveTo>
                  <a:cubicBezTo>
                    <a:pt x="4561" y="888"/>
                    <a:pt x="4909" y="1743"/>
                    <a:pt x="5480" y="2439"/>
                  </a:cubicBezTo>
                  <a:lnTo>
                    <a:pt x="2471" y="5448"/>
                  </a:lnTo>
                  <a:cubicBezTo>
                    <a:pt x="2257" y="5347"/>
                    <a:pt x="2027" y="5297"/>
                    <a:pt x="1796" y="5297"/>
                  </a:cubicBezTo>
                  <a:cubicBezTo>
                    <a:pt x="1379" y="5297"/>
                    <a:pt x="961" y="5459"/>
                    <a:pt x="634" y="5765"/>
                  </a:cubicBezTo>
                  <a:cubicBezTo>
                    <a:pt x="1" y="6398"/>
                    <a:pt x="1" y="7380"/>
                    <a:pt x="634" y="8013"/>
                  </a:cubicBezTo>
                  <a:cubicBezTo>
                    <a:pt x="951" y="8330"/>
                    <a:pt x="1363" y="8488"/>
                    <a:pt x="1743" y="8488"/>
                  </a:cubicBezTo>
                  <a:cubicBezTo>
                    <a:pt x="2154" y="8488"/>
                    <a:pt x="2566" y="8330"/>
                    <a:pt x="2851" y="8013"/>
                  </a:cubicBezTo>
                  <a:cubicBezTo>
                    <a:pt x="3326" y="7538"/>
                    <a:pt x="3453" y="6810"/>
                    <a:pt x="3168" y="6208"/>
                  </a:cubicBezTo>
                  <a:lnTo>
                    <a:pt x="6176" y="3199"/>
                  </a:lnTo>
                  <a:cubicBezTo>
                    <a:pt x="6651" y="3548"/>
                    <a:pt x="7158" y="3865"/>
                    <a:pt x="7760" y="4023"/>
                  </a:cubicBezTo>
                  <a:cubicBezTo>
                    <a:pt x="7696" y="3833"/>
                    <a:pt x="7601" y="3580"/>
                    <a:pt x="7538" y="3358"/>
                  </a:cubicBezTo>
                  <a:cubicBezTo>
                    <a:pt x="7253" y="2439"/>
                    <a:pt x="7095" y="1268"/>
                    <a:pt x="7063"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3"/>
            <p:cNvSpPr/>
            <p:nvPr/>
          </p:nvSpPr>
          <p:spPr>
            <a:xfrm>
              <a:off x="1085250" y="3070050"/>
              <a:ext cx="194000" cy="213000"/>
            </a:xfrm>
            <a:custGeom>
              <a:avLst/>
              <a:gdLst/>
              <a:ahLst/>
              <a:cxnLst/>
              <a:rect l="l" t="t" r="r" b="b"/>
              <a:pathLst>
                <a:path w="7760" h="8520" extrusionOk="0">
                  <a:moveTo>
                    <a:pt x="729" y="1"/>
                  </a:moveTo>
                  <a:cubicBezTo>
                    <a:pt x="666" y="1267"/>
                    <a:pt x="476" y="2882"/>
                    <a:pt x="1" y="4023"/>
                  </a:cubicBezTo>
                  <a:cubicBezTo>
                    <a:pt x="603" y="3833"/>
                    <a:pt x="1109" y="3548"/>
                    <a:pt x="1584" y="3199"/>
                  </a:cubicBezTo>
                  <a:lnTo>
                    <a:pt x="4593" y="6208"/>
                  </a:lnTo>
                  <a:cubicBezTo>
                    <a:pt x="4308" y="6809"/>
                    <a:pt x="4435" y="7506"/>
                    <a:pt x="4910" y="8044"/>
                  </a:cubicBezTo>
                  <a:cubicBezTo>
                    <a:pt x="5226" y="8361"/>
                    <a:pt x="5638" y="8520"/>
                    <a:pt x="6018" y="8520"/>
                  </a:cubicBezTo>
                  <a:cubicBezTo>
                    <a:pt x="6430" y="8520"/>
                    <a:pt x="6841" y="8361"/>
                    <a:pt x="7126" y="8044"/>
                  </a:cubicBezTo>
                  <a:cubicBezTo>
                    <a:pt x="7760" y="7411"/>
                    <a:pt x="7760" y="6398"/>
                    <a:pt x="7126" y="5764"/>
                  </a:cubicBezTo>
                  <a:cubicBezTo>
                    <a:pt x="6808" y="5446"/>
                    <a:pt x="6390" y="5303"/>
                    <a:pt x="5990" y="5303"/>
                  </a:cubicBezTo>
                  <a:cubicBezTo>
                    <a:pt x="5753" y="5303"/>
                    <a:pt x="5522" y="5353"/>
                    <a:pt x="5321" y="5448"/>
                  </a:cubicBezTo>
                  <a:lnTo>
                    <a:pt x="2313" y="2439"/>
                  </a:lnTo>
                  <a:cubicBezTo>
                    <a:pt x="2851" y="1774"/>
                    <a:pt x="3199" y="919"/>
                    <a:pt x="3326"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3"/>
            <p:cNvSpPr/>
            <p:nvPr/>
          </p:nvSpPr>
          <p:spPr>
            <a:xfrm>
              <a:off x="819250" y="2830150"/>
              <a:ext cx="194775" cy="213000"/>
            </a:xfrm>
            <a:custGeom>
              <a:avLst/>
              <a:gdLst/>
              <a:ahLst/>
              <a:cxnLst/>
              <a:rect l="l" t="t" r="r" b="b"/>
              <a:pathLst>
                <a:path w="7791" h="8520" extrusionOk="0">
                  <a:moveTo>
                    <a:pt x="1758" y="1"/>
                  </a:moveTo>
                  <a:cubicBezTo>
                    <a:pt x="1354" y="1"/>
                    <a:pt x="950" y="159"/>
                    <a:pt x="633" y="476"/>
                  </a:cubicBezTo>
                  <a:cubicBezTo>
                    <a:pt x="0" y="1109"/>
                    <a:pt x="0" y="2123"/>
                    <a:pt x="633" y="2756"/>
                  </a:cubicBezTo>
                  <a:cubicBezTo>
                    <a:pt x="950" y="3073"/>
                    <a:pt x="1330" y="3231"/>
                    <a:pt x="1742" y="3231"/>
                  </a:cubicBezTo>
                  <a:cubicBezTo>
                    <a:pt x="1964" y="3231"/>
                    <a:pt x="2217" y="3168"/>
                    <a:pt x="2407" y="3073"/>
                  </a:cubicBezTo>
                  <a:lnTo>
                    <a:pt x="5416" y="6081"/>
                  </a:lnTo>
                  <a:cubicBezTo>
                    <a:pt x="4845" y="6746"/>
                    <a:pt x="4497" y="7601"/>
                    <a:pt x="4402" y="8520"/>
                  </a:cubicBezTo>
                  <a:lnTo>
                    <a:pt x="6999" y="8520"/>
                  </a:lnTo>
                  <a:cubicBezTo>
                    <a:pt x="7126" y="7253"/>
                    <a:pt x="7284" y="6081"/>
                    <a:pt x="7569" y="5163"/>
                  </a:cubicBezTo>
                  <a:cubicBezTo>
                    <a:pt x="7632" y="4910"/>
                    <a:pt x="7727" y="4688"/>
                    <a:pt x="7791" y="4498"/>
                  </a:cubicBezTo>
                  <a:lnTo>
                    <a:pt x="7791" y="4498"/>
                  </a:lnTo>
                  <a:cubicBezTo>
                    <a:pt x="7189" y="4688"/>
                    <a:pt x="6682" y="4973"/>
                    <a:pt x="6207" y="5321"/>
                  </a:cubicBezTo>
                  <a:lnTo>
                    <a:pt x="3199" y="2313"/>
                  </a:lnTo>
                  <a:cubicBezTo>
                    <a:pt x="3484" y="1711"/>
                    <a:pt x="3389" y="1014"/>
                    <a:pt x="2882" y="476"/>
                  </a:cubicBezTo>
                  <a:cubicBezTo>
                    <a:pt x="2565" y="159"/>
                    <a:pt x="2162" y="1"/>
                    <a:pt x="1758"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73"/>
          <p:cNvGrpSpPr/>
          <p:nvPr/>
        </p:nvGrpSpPr>
        <p:grpSpPr>
          <a:xfrm>
            <a:off x="1801016" y="2590038"/>
            <a:ext cx="451325" cy="451325"/>
            <a:chOff x="1434400" y="2830150"/>
            <a:chExt cx="451325" cy="451325"/>
          </a:xfrm>
        </p:grpSpPr>
        <p:sp>
          <p:nvSpPr>
            <p:cNvPr id="12523" name="Google Shape;12523;p73"/>
            <p:cNvSpPr/>
            <p:nvPr/>
          </p:nvSpPr>
          <p:spPr>
            <a:xfrm>
              <a:off x="1436000" y="2830150"/>
              <a:ext cx="315125" cy="106125"/>
            </a:xfrm>
            <a:custGeom>
              <a:avLst/>
              <a:gdLst/>
              <a:ahLst/>
              <a:cxnLst/>
              <a:rect l="l" t="t" r="r" b="b"/>
              <a:pathLst>
                <a:path w="12605" h="4245" extrusionOk="0">
                  <a:moveTo>
                    <a:pt x="3167" y="1584"/>
                  </a:moveTo>
                  <a:lnTo>
                    <a:pt x="3167" y="2661"/>
                  </a:lnTo>
                  <a:lnTo>
                    <a:pt x="2090" y="2661"/>
                  </a:lnTo>
                  <a:lnTo>
                    <a:pt x="2090" y="1584"/>
                  </a:lnTo>
                  <a:close/>
                  <a:moveTo>
                    <a:pt x="5257" y="1584"/>
                  </a:moveTo>
                  <a:lnTo>
                    <a:pt x="5257" y="2661"/>
                  </a:lnTo>
                  <a:lnTo>
                    <a:pt x="4181" y="2661"/>
                  </a:lnTo>
                  <a:lnTo>
                    <a:pt x="4181" y="1584"/>
                  </a:lnTo>
                  <a:close/>
                  <a:moveTo>
                    <a:pt x="7379" y="1584"/>
                  </a:moveTo>
                  <a:lnTo>
                    <a:pt x="7379" y="2661"/>
                  </a:lnTo>
                  <a:lnTo>
                    <a:pt x="6334" y="2661"/>
                  </a:lnTo>
                  <a:lnTo>
                    <a:pt x="6334" y="1584"/>
                  </a:lnTo>
                  <a:close/>
                  <a:moveTo>
                    <a:pt x="0" y="1"/>
                  </a:moveTo>
                  <a:lnTo>
                    <a:pt x="0" y="4245"/>
                  </a:lnTo>
                  <a:lnTo>
                    <a:pt x="9944" y="4245"/>
                  </a:lnTo>
                  <a:lnTo>
                    <a:pt x="12605"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3"/>
            <p:cNvSpPr/>
            <p:nvPr/>
          </p:nvSpPr>
          <p:spPr>
            <a:xfrm>
              <a:off x="1715475" y="2830150"/>
              <a:ext cx="170250" cy="106925"/>
            </a:xfrm>
            <a:custGeom>
              <a:avLst/>
              <a:gdLst/>
              <a:ahLst/>
              <a:cxnLst/>
              <a:rect l="l" t="t" r="r" b="b"/>
              <a:pathLst>
                <a:path w="6810" h="4277" extrusionOk="0">
                  <a:moveTo>
                    <a:pt x="2661" y="1"/>
                  </a:moveTo>
                  <a:lnTo>
                    <a:pt x="0" y="4276"/>
                  </a:lnTo>
                  <a:lnTo>
                    <a:pt x="6809" y="4276"/>
                  </a:lnTo>
                  <a:lnTo>
                    <a:pt x="680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3"/>
            <p:cNvSpPr/>
            <p:nvPr/>
          </p:nvSpPr>
          <p:spPr>
            <a:xfrm>
              <a:off x="1726550" y="3030475"/>
              <a:ext cx="26950" cy="52275"/>
            </a:xfrm>
            <a:custGeom>
              <a:avLst/>
              <a:gdLst/>
              <a:ahLst/>
              <a:cxnLst/>
              <a:rect l="l" t="t" r="r" b="b"/>
              <a:pathLst>
                <a:path w="1078" h="2091" extrusionOk="0">
                  <a:moveTo>
                    <a:pt x="571" y="0"/>
                  </a:moveTo>
                  <a:cubicBezTo>
                    <a:pt x="286" y="0"/>
                    <a:pt x="33" y="222"/>
                    <a:pt x="33" y="507"/>
                  </a:cubicBezTo>
                  <a:lnTo>
                    <a:pt x="33" y="1584"/>
                  </a:lnTo>
                  <a:cubicBezTo>
                    <a:pt x="1" y="1869"/>
                    <a:pt x="254" y="2090"/>
                    <a:pt x="571" y="2090"/>
                  </a:cubicBezTo>
                  <a:cubicBezTo>
                    <a:pt x="824" y="2090"/>
                    <a:pt x="1078" y="1869"/>
                    <a:pt x="1078" y="1584"/>
                  </a:cubicBezTo>
                  <a:lnTo>
                    <a:pt x="1078" y="507"/>
                  </a:lnTo>
                  <a:cubicBezTo>
                    <a:pt x="1078" y="222"/>
                    <a:pt x="824" y="0"/>
                    <a:pt x="571"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3"/>
            <p:cNvSpPr/>
            <p:nvPr/>
          </p:nvSpPr>
          <p:spPr>
            <a:xfrm>
              <a:off x="1567425" y="3030475"/>
              <a:ext cx="26950" cy="52275"/>
            </a:xfrm>
            <a:custGeom>
              <a:avLst/>
              <a:gdLst/>
              <a:ahLst/>
              <a:cxnLst/>
              <a:rect l="l" t="t" r="r" b="b"/>
              <a:pathLst>
                <a:path w="1078" h="2091" extrusionOk="0">
                  <a:moveTo>
                    <a:pt x="539" y="0"/>
                  </a:moveTo>
                  <a:cubicBezTo>
                    <a:pt x="285" y="0"/>
                    <a:pt x="32" y="222"/>
                    <a:pt x="32" y="507"/>
                  </a:cubicBezTo>
                  <a:lnTo>
                    <a:pt x="32" y="1584"/>
                  </a:lnTo>
                  <a:cubicBezTo>
                    <a:pt x="0" y="1869"/>
                    <a:pt x="222" y="2090"/>
                    <a:pt x="539" y="2090"/>
                  </a:cubicBezTo>
                  <a:cubicBezTo>
                    <a:pt x="824" y="2090"/>
                    <a:pt x="1077" y="1869"/>
                    <a:pt x="1077" y="1584"/>
                  </a:cubicBezTo>
                  <a:lnTo>
                    <a:pt x="1077" y="507"/>
                  </a:lnTo>
                  <a:cubicBezTo>
                    <a:pt x="1077" y="222"/>
                    <a:pt x="824" y="0"/>
                    <a:pt x="53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3"/>
            <p:cNvSpPr/>
            <p:nvPr/>
          </p:nvSpPr>
          <p:spPr>
            <a:xfrm>
              <a:off x="1434400" y="2963175"/>
              <a:ext cx="451325" cy="318300"/>
            </a:xfrm>
            <a:custGeom>
              <a:avLst/>
              <a:gdLst/>
              <a:ahLst/>
              <a:cxnLst/>
              <a:rect l="l" t="t" r="r" b="b"/>
              <a:pathLst>
                <a:path w="18053" h="12732" extrusionOk="0">
                  <a:moveTo>
                    <a:pt x="3231" y="1615"/>
                  </a:moveTo>
                  <a:lnTo>
                    <a:pt x="3231" y="5859"/>
                  </a:lnTo>
                  <a:lnTo>
                    <a:pt x="2154" y="5859"/>
                  </a:lnTo>
                  <a:lnTo>
                    <a:pt x="2154" y="1615"/>
                  </a:lnTo>
                  <a:close/>
                  <a:moveTo>
                    <a:pt x="5860" y="1615"/>
                  </a:moveTo>
                  <a:cubicBezTo>
                    <a:pt x="6746" y="1615"/>
                    <a:pt x="7443" y="2344"/>
                    <a:pt x="7443" y="3199"/>
                  </a:cubicBezTo>
                  <a:lnTo>
                    <a:pt x="7443" y="4276"/>
                  </a:lnTo>
                  <a:cubicBezTo>
                    <a:pt x="7443" y="5131"/>
                    <a:pt x="6746" y="5859"/>
                    <a:pt x="5860" y="5859"/>
                  </a:cubicBezTo>
                  <a:cubicBezTo>
                    <a:pt x="5005" y="5859"/>
                    <a:pt x="4276" y="5131"/>
                    <a:pt x="4276" y="4276"/>
                  </a:cubicBezTo>
                  <a:lnTo>
                    <a:pt x="4276" y="3199"/>
                  </a:lnTo>
                  <a:cubicBezTo>
                    <a:pt x="4276" y="2344"/>
                    <a:pt x="5005" y="1615"/>
                    <a:pt x="5860" y="1615"/>
                  </a:cubicBezTo>
                  <a:close/>
                  <a:moveTo>
                    <a:pt x="9597" y="1615"/>
                  </a:moveTo>
                  <a:lnTo>
                    <a:pt x="9597" y="5859"/>
                  </a:lnTo>
                  <a:lnTo>
                    <a:pt x="8520" y="5859"/>
                  </a:lnTo>
                  <a:lnTo>
                    <a:pt x="8520" y="1615"/>
                  </a:lnTo>
                  <a:close/>
                  <a:moveTo>
                    <a:pt x="12194" y="1615"/>
                  </a:moveTo>
                  <a:cubicBezTo>
                    <a:pt x="13080" y="1615"/>
                    <a:pt x="13777" y="2344"/>
                    <a:pt x="13777" y="3199"/>
                  </a:cubicBezTo>
                  <a:lnTo>
                    <a:pt x="13777" y="4276"/>
                  </a:lnTo>
                  <a:cubicBezTo>
                    <a:pt x="13777" y="5131"/>
                    <a:pt x="13080" y="5859"/>
                    <a:pt x="12194" y="5859"/>
                  </a:cubicBezTo>
                  <a:cubicBezTo>
                    <a:pt x="11338" y="5859"/>
                    <a:pt x="10610" y="5131"/>
                    <a:pt x="10610" y="4276"/>
                  </a:cubicBezTo>
                  <a:lnTo>
                    <a:pt x="10610" y="3199"/>
                  </a:lnTo>
                  <a:cubicBezTo>
                    <a:pt x="10610" y="2344"/>
                    <a:pt x="11338" y="1615"/>
                    <a:pt x="12194" y="1615"/>
                  </a:cubicBezTo>
                  <a:close/>
                  <a:moveTo>
                    <a:pt x="15962" y="1615"/>
                  </a:moveTo>
                  <a:lnTo>
                    <a:pt x="15962" y="5859"/>
                  </a:lnTo>
                  <a:lnTo>
                    <a:pt x="14885" y="5859"/>
                  </a:lnTo>
                  <a:lnTo>
                    <a:pt x="14885" y="1615"/>
                  </a:lnTo>
                  <a:close/>
                  <a:moveTo>
                    <a:pt x="3738" y="6936"/>
                  </a:moveTo>
                  <a:cubicBezTo>
                    <a:pt x="4593" y="6936"/>
                    <a:pt x="5321" y="7633"/>
                    <a:pt x="5321" y="8519"/>
                  </a:cubicBezTo>
                  <a:lnTo>
                    <a:pt x="5321" y="9564"/>
                  </a:lnTo>
                  <a:cubicBezTo>
                    <a:pt x="5321" y="10451"/>
                    <a:pt x="4593" y="11148"/>
                    <a:pt x="3738" y="11148"/>
                  </a:cubicBezTo>
                  <a:cubicBezTo>
                    <a:pt x="2851" y="11148"/>
                    <a:pt x="2154" y="10451"/>
                    <a:pt x="2154" y="9564"/>
                  </a:cubicBezTo>
                  <a:lnTo>
                    <a:pt x="2154" y="8519"/>
                  </a:lnTo>
                  <a:cubicBezTo>
                    <a:pt x="2154" y="7633"/>
                    <a:pt x="2851" y="6936"/>
                    <a:pt x="3738" y="6936"/>
                  </a:cubicBezTo>
                  <a:close/>
                  <a:moveTo>
                    <a:pt x="7443" y="6936"/>
                  </a:moveTo>
                  <a:lnTo>
                    <a:pt x="7443" y="11148"/>
                  </a:lnTo>
                  <a:lnTo>
                    <a:pt x="6398" y="11148"/>
                  </a:lnTo>
                  <a:lnTo>
                    <a:pt x="6398" y="6936"/>
                  </a:lnTo>
                  <a:close/>
                  <a:moveTo>
                    <a:pt x="9597" y="6936"/>
                  </a:moveTo>
                  <a:lnTo>
                    <a:pt x="9597" y="11148"/>
                  </a:lnTo>
                  <a:lnTo>
                    <a:pt x="8520" y="11148"/>
                  </a:lnTo>
                  <a:lnTo>
                    <a:pt x="8520" y="6936"/>
                  </a:lnTo>
                  <a:close/>
                  <a:moveTo>
                    <a:pt x="1" y="0"/>
                  </a:moveTo>
                  <a:lnTo>
                    <a:pt x="1" y="12731"/>
                  </a:lnTo>
                  <a:lnTo>
                    <a:pt x="18052" y="12731"/>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3"/>
            <p:cNvSpPr/>
            <p:nvPr/>
          </p:nvSpPr>
          <p:spPr>
            <a:xfrm>
              <a:off x="1515175" y="3162675"/>
              <a:ext cx="25350" cy="53075"/>
            </a:xfrm>
            <a:custGeom>
              <a:avLst/>
              <a:gdLst/>
              <a:ahLst/>
              <a:cxnLst/>
              <a:rect l="l" t="t" r="r" b="b"/>
              <a:pathLst>
                <a:path w="1014" h="2123" extrusionOk="0">
                  <a:moveTo>
                    <a:pt x="507" y="1"/>
                  </a:moveTo>
                  <a:cubicBezTo>
                    <a:pt x="222" y="1"/>
                    <a:pt x="0" y="254"/>
                    <a:pt x="0" y="539"/>
                  </a:cubicBezTo>
                  <a:lnTo>
                    <a:pt x="0" y="1584"/>
                  </a:lnTo>
                  <a:cubicBezTo>
                    <a:pt x="0" y="1869"/>
                    <a:pt x="222" y="2123"/>
                    <a:pt x="507" y="2123"/>
                  </a:cubicBezTo>
                  <a:cubicBezTo>
                    <a:pt x="792" y="2123"/>
                    <a:pt x="1014" y="1869"/>
                    <a:pt x="1014" y="1584"/>
                  </a:cubicBezTo>
                  <a:lnTo>
                    <a:pt x="1014" y="539"/>
                  </a:lnTo>
                  <a:cubicBezTo>
                    <a:pt x="1014" y="254"/>
                    <a:pt x="792" y="1"/>
                    <a:pt x="507"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73"/>
          <p:cNvGrpSpPr/>
          <p:nvPr/>
        </p:nvGrpSpPr>
        <p:grpSpPr>
          <a:xfrm>
            <a:off x="2534694" y="2616963"/>
            <a:ext cx="452100" cy="399050"/>
            <a:chOff x="2046425" y="2857075"/>
            <a:chExt cx="452100" cy="399050"/>
          </a:xfrm>
        </p:grpSpPr>
        <p:sp>
          <p:nvSpPr>
            <p:cNvPr id="12530" name="Google Shape;12530;p73"/>
            <p:cNvSpPr/>
            <p:nvPr/>
          </p:nvSpPr>
          <p:spPr>
            <a:xfrm>
              <a:off x="2285525" y="3070050"/>
              <a:ext cx="213000" cy="186075"/>
            </a:xfrm>
            <a:custGeom>
              <a:avLst/>
              <a:gdLst/>
              <a:ahLst/>
              <a:cxnLst/>
              <a:rect l="l" t="t" r="r" b="b"/>
              <a:pathLst>
                <a:path w="8520" h="7443" extrusionOk="0">
                  <a:moveTo>
                    <a:pt x="0" y="1"/>
                  </a:moveTo>
                  <a:lnTo>
                    <a:pt x="0" y="7379"/>
                  </a:lnTo>
                  <a:cubicBezTo>
                    <a:pt x="1394" y="7221"/>
                    <a:pt x="2534" y="6398"/>
                    <a:pt x="3230" y="5226"/>
                  </a:cubicBezTo>
                  <a:cubicBezTo>
                    <a:pt x="3547" y="5638"/>
                    <a:pt x="3737" y="5954"/>
                    <a:pt x="3959" y="6366"/>
                  </a:cubicBezTo>
                  <a:lnTo>
                    <a:pt x="5384" y="6366"/>
                  </a:lnTo>
                  <a:cubicBezTo>
                    <a:pt x="5637" y="6999"/>
                    <a:pt x="6176" y="7443"/>
                    <a:pt x="6904" y="7443"/>
                  </a:cubicBezTo>
                  <a:cubicBezTo>
                    <a:pt x="7759" y="7443"/>
                    <a:pt x="8488" y="6714"/>
                    <a:pt x="8488" y="5859"/>
                  </a:cubicBezTo>
                  <a:cubicBezTo>
                    <a:pt x="8488" y="4941"/>
                    <a:pt x="7759" y="4244"/>
                    <a:pt x="6904" y="4244"/>
                  </a:cubicBezTo>
                  <a:cubicBezTo>
                    <a:pt x="6176" y="4244"/>
                    <a:pt x="5637" y="4656"/>
                    <a:pt x="5384" y="5289"/>
                  </a:cubicBezTo>
                  <a:lnTo>
                    <a:pt x="4529" y="5289"/>
                  </a:lnTo>
                  <a:cubicBezTo>
                    <a:pt x="4244" y="4878"/>
                    <a:pt x="3927" y="4434"/>
                    <a:pt x="3642" y="3959"/>
                  </a:cubicBezTo>
                  <a:cubicBezTo>
                    <a:pt x="3705" y="3706"/>
                    <a:pt x="3737" y="3421"/>
                    <a:pt x="3737" y="3167"/>
                  </a:cubicBezTo>
                  <a:lnTo>
                    <a:pt x="3737" y="2091"/>
                  </a:lnTo>
                  <a:lnTo>
                    <a:pt x="5447" y="2091"/>
                  </a:lnTo>
                  <a:cubicBezTo>
                    <a:pt x="5669" y="2724"/>
                    <a:pt x="6239" y="3167"/>
                    <a:pt x="6936" y="3167"/>
                  </a:cubicBezTo>
                  <a:cubicBezTo>
                    <a:pt x="7822" y="3167"/>
                    <a:pt x="8519" y="2439"/>
                    <a:pt x="8519" y="1584"/>
                  </a:cubicBezTo>
                  <a:cubicBezTo>
                    <a:pt x="8519" y="697"/>
                    <a:pt x="7822" y="1"/>
                    <a:pt x="6936" y="1"/>
                  </a:cubicBezTo>
                  <a:cubicBezTo>
                    <a:pt x="6239" y="1"/>
                    <a:pt x="5669" y="412"/>
                    <a:pt x="5447" y="1046"/>
                  </a:cubicBezTo>
                  <a:lnTo>
                    <a:pt x="3737" y="1046"/>
                  </a:lnTo>
                  <a:lnTo>
                    <a:pt x="373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3"/>
            <p:cNvSpPr/>
            <p:nvPr/>
          </p:nvSpPr>
          <p:spPr>
            <a:xfrm>
              <a:off x="2192875" y="2857075"/>
              <a:ext cx="159175" cy="106125"/>
            </a:xfrm>
            <a:custGeom>
              <a:avLst/>
              <a:gdLst/>
              <a:ahLst/>
              <a:cxnLst/>
              <a:rect l="l" t="t" r="r" b="b"/>
              <a:pathLst>
                <a:path w="6367" h="4245" extrusionOk="0">
                  <a:moveTo>
                    <a:pt x="1" y="1"/>
                  </a:moveTo>
                  <a:lnTo>
                    <a:pt x="1" y="1077"/>
                  </a:lnTo>
                  <a:cubicBezTo>
                    <a:pt x="856" y="1077"/>
                    <a:pt x="1584" y="1774"/>
                    <a:pt x="1584" y="2661"/>
                  </a:cubicBezTo>
                  <a:cubicBezTo>
                    <a:pt x="1014" y="3041"/>
                    <a:pt x="698" y="3643"/>
                    <a:pt x="603" y="4244"/>
                  </a:cubicBezTo>
                  <a:lnTo>
                    <a:pt x="5765" y="4244"/>
                  </a:lnTo>
                  <a:cubicBezTo>
                    <a:pt x="5670" y="3611"/>
                    <a:pt x="5290" y="3041"/>
                    <a:pt x="4783" y="2661"/>
                  </a:cubicBezTo>
                  <a:cubicBezTo>
                    <a:pt x="4783" y="1774"/>
                    <a:pt x="5511" y="1077"/>
                    <a:pt x="6366" y="1077"/>
                  </a:cubicBezTo>
                  <a:lnTo>
                    <a:pt x="6366" y="1"/>
                  </a:lnTo>
                  <a:cubicBezTo>
                    <a:pt x="5068" y="1"/>
                    <a:pt x="3991" y="951"/>
                    <a:pt x="3770" y="2186"/>
                  </a:cubicBezTo>
                  <a:cubicBezTo>
                    <a:pt x="3580" y="2138"/>
                    <a:pt x="3390" y="2115"/>
                    <a:pt x="3196" y="2115"/>
                  </a:cubicBezTo>
                  <a:cubicBezTo>
                    <a:pt x="3002" y="2115"/>
                    <a:pt x="2804" y="2138"/>
                    <a:pt x="2598" y="2186"/>
                  </a:cubicBezTo>
                  <a:cubicBezTo>
                    <a:pt x="2376" y="951"/>
                    <a:pt x="1299" y="1"/>
                    <a:pt x="1"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3"/>
            <p:cNvSpPr/>
            <p:nvPr/>
          </p:nvSpPr>
          <p:spPr>
            <a:xfrm>
              <a:off x="2059875" y="2910125"/>
              <a:ext cx="410925" cy="133025"/>
            </a:xfrm>
            <a:custGeom>
              <a:avLst/>
              <a:gdLst/>
              <a:ahLst/>
              <a:cxnLst/>
              <a:rect l="l" t="t" r="r" b="b"/>
              <a:pathLst>
                <a:path w="16437" h="5321" extrusionOk="0">
                  <a:moveTo>
                    <a:pt x="1616" y="0"/>
                  </a:moveTo>
                  <a:cubicBezTo>
                    <a:pt x="761" y="0"/>
                    <a:pt x="32" y="729"/>
                    <a:pt x="32" y="1584"/>
                  </a:cubicBezTo>
                  <a:cubicBezTo>
                    <a:pt x="1" y="2312"/>
                    <a:pt x="444" y="2882"/>
                    <a:pt x="1046" y="3104"/>
                  </a:cubicBezTo>
                  <a:lnTo>
                    <a:pt x="1046" y="5321"/>
                  </a:lnTo>
                  <a:lnTo>
                    <a:pt x="15360" y="5321"/>
                  </a:lnTo>
                  <a:lnTo>
                    <a:pt x="15360" y="3104"/>
                  </a:lnTo>
                  <a:cubicBezTo>
                    <a:pt x="15993" y="2882"/>
                    <a:pt x="16437" y="2312"/>
                    <a:pt x="16437" y="1584"/>
                  </a:cubicBezTo>
                  <a:cubicBezTo>
                    <a:pt x="16437" y="729"/>
                    <a:pt x="15708" y="0"/>
                    <a:pt x="14853" y="0"/>
                  </a:cubicBezTo>
                  <a:cubicBezTo>
                    <a:pt x="13967" y="0"/>
                    <a:pt x="13270" y="729"/>
                    <a:pt x="13270" y="1584"/>
                  </a:cubicBezTo>
                  <a:cubicBezTo>
                    <a:pt x="13270" y="2281"/>
                    <a:pt x="13713" y="2851"/>
                    <a:pt x="14347" y="3104"/>
                  </a:cubicBezTo>
                  <a:lnTo>
                    <a:pt x="14347" y="4244"/>
                  </a:lnTo>
                  <a:lnTo>
                    <a:pt x="12763" y="4244"/>
                  </a:lnTo>
                  <a:lnTo>
                    <a:pt x="12763" y="3199"/>
                  </a:lnTo>
                  <a:lnTo>
                    <a:pt x="4276" y="3199"/>
                  </a:lnTo>
                  <a:lnTo>
                    <a:pt x="4276" y="4244"/>
                  </a:lnTo>
                  <a:lnTo>
                    <a:pt x="2154" y="4244"/>
                  </a:lnTo>
                  <a:lnTo>
                    <a:pt x="2154" y="3104"/>
                  </a:lnTo>
                  <a:cubicBezTo>
                    <a:pt x="2787" y="2882"/>
                    <a:pt x="3199" y="2312"/>
                    <a:pt x="3199" y="1584"/>
                  </a:cubicBezTo>
                  <a:cubicBezTo>
                    <a:pt x="3199" y="729"/>
                    <a:pt x="2502" y="0"/>
                    <a:pt x="1616"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3"/>
            <p:cNvSpPr/>
            <p:nvPr/>
          </p:nvSpPr>
          <p:spPr>
            <a:xfrm>
              <a:off x="2046425" y="3069250"/>
              <a:ext cx="213000" cy="186100"/>
            </a:xfrm>
            <a:custGeom>
              <a:avLst/>
              <a:gdLst/>
              <a:ahLst/>
              <a:cxnLst/>
              <a:rect l="l" t="t" r="r" b="b"/>
              <a:pathLst>
                <a:path w="8520" h="7444" extrusionOk="0">
                  <a:moveTo>
                    <a:pt x="4782" y="1"/>
                  </a:moveTo>
                  <a:lnTo>
                    <a:pt x="4782" y="33"/>
                  </a:lnTo>
                  <a:lnTo>
                    <a:pt x="4782" y="1109"/>
                  </a:lnTo>
                  <a:lnTo>
                    <a:pt x="3072" y="1109"/>
                  </a:lnTo>
                  <a:cubicBezTo>
                    <a:pt x="2850" y="476"/>
                    <a:pt x="2280" y="33"/>
                    <a:pt x="1584" y="33"/>
                  </a:cubicBezTo>
                  <a:cubicBezTo>
                    <a:pt x="697" y="33"/>
                    <a:pt x="0" y="729"/>
                    <a:pt x="0" y="1616"/>
                  </a:cubicBezTo>
                  <a:cubicBezTo>
                    <a:pt x="0" y="2471"/>
                    <a:pt x="697" y="3199"/>
                    <a:pt x="1584" y="3199"/>
                  </a:cubicBezTo>
                  <a:cubicBezTo>
                    <a:pt x="2280" y="3199"/>
                    <a:pt x="2850" y="2756"/>
                    <a:pt x="3072" y="2123"/>
                  </a:cubicBezTo>
                  <a:lnTo>
                    <a:pt x="4782" y="2123"/>
                  </a:lnTo>
                  <a:lnTo>
                    <a:pt x="4782" y="3199"/>
                  </a:lnTo>
                  <a:cubicBezTo>
                    <a:pt x="4782" y="3485"/>
                    <a:pt x="4814" y="3706"/>
                    <a:pt x="4877" y="3991"/>
                  </a:cubicBezTo>
                  <a:cubicBezTo>
                    <a:pt x="4592" y="4435"/>
                    <a:pt x="4275" y="4846"/>
                    <a:pt x="3990" y="5321"/>
                  </a:cubicBezTo>
                  <a:lnTo>
                    <a:pt x="3135" y="5321"/>
                  </a:lnTo>
                  <a:cubicBezTo>
                    <a:pt x="2882" y="4688"/>
                    <a:pt x="2344" y="4276"/>
                    <a:pt x="1615" y="4276"/>
                  </a:cubicBezTo>
                  <a:cubicBezTo>
                    <a:pt x="760" y="4276"/>
                    <a:pt x="32" y="4973"/>
                    <a:pt x="32" y="5860"/>
                  </a:cubicBezTo>
                  <a:cubicBezTo>
                    <a:pt x="32" y="6715"/>
                    <a:pt x="760" y="7443"/>
                    <a:pt x="1615" y="7443"/>
                  </a:cubicBezTo>
                  <a:cubicBezTo>
                    <a:pt x="2344" y="7443"/>
                    <a:pt x="2882" y="7000"/>
                    <a:pt x="3135" y="6366"/>
                  </a:cubicBezTo>
                  <a:lnTo>
                    <a:pt x="4561" y="6366"/>
                  </a:lnTo>
                  <a:cubicBezTo>
                    <a:pt x="4814" y="5955"/>
                    <a:pt x="5036" y="5638"/>
                    <a:pt x="5289" y="5226"/>
                  </a:cubicBezTo>
                  <a:cubicBezTo>
                    <a:pt x="5922" y="6398"/>
                    <a:pt x="7126" y="7221"/>
                    <a:pt x="8519" y="7380"/>
                  </a:cubicBezTo>
                  <a:lnTo>
                    <a:pt x="851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73"/>
          <p:cNvGrpSpPr/>
          <p:nvPr/>
        </p:nvGrpSpPr>
        <p:grpSpPr>
          <a:xfrm>
            <a:off x="3267572" y="2591638"/>
            <a:ext cx="451325" cy="452100"/>
            <a:chOff x="2657625" y="2831750"/>
            <a:chExt cx="451325" cy="452100"/>
          </a:xfrm>
        </p:grpSpPr>
        <p:sp>
          <p:nvSpPr>
            <p:cNvPr id="12535" name="Google Shape;12535;p73"/>
            <p:cNvSpPr/>
            <p:nvPr/>
          </p:nvSpPr>
          <p:spPr>
            <a:xfrm>
              <a:off x="2697225" y="3043125"/>
              <a:ext cx="212200" cy="26950"/>
            </a:xfrm>
            <a:custGeom>
              <a:avLst/>
              <a:gdLst/>
              <a:ahLst/>
              <a:cxnLst/>
              <a:rect l="l" t="t" r="r" b="b"/>
              <a:pathLst>
                <a:path w="8488" h="1078" extrusionOk="0">
                  <a:moveTo>
                    <a:pt x="0" y="1"/>
                  </a:moveTo>
                  <a:lnTo>
                    <a:pt x="0" y="1078"/>
                  </a:lnTo>
                  <a:lnTo>
                    <a:pt x="8487" y="1078"/>
                  </a:lnTo>
                  <a:lnTo>
                    <a:pt x="848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3"/>
            <p:cNvSpPr/>
            <p:nvPr/>
          </p:nvSpPr>
          <p:spPr>
            <a:xfrm>
              <a:off x="2657625" y="2831750"/>
              <a:ext cx="451325" cy="452100"/>
            </a:xfrm>
            <a:custGeom>
              <a:avLst/>
              <a:gdLst/>
              <a:ahLst/>
              <a:cxnLst/>
              <a:rect l="l" t="t" r="r" b="b"/>
              <a:pathLst>
                <a:path w="18053" h="18084" extrusionOk="0">
                  <a:moveTo>
                    <a:pt x="6905" y="4751"/>
                  </a:moveTo>
                  <a:lnTo>
                    <a:pt x="6905" y="5796"/>
                  </a:lnTo>
                  <a:lnTo>
                    <a:pt x="2123" y="5796"/>
                  </a:lnTo>
                  <a:lnTo>
                    <a:pt x="2123" y="4751"/>
                  </a:lnTo>
                  <a:close/>
                  <a:moveTo>
                    <a:pt x="9565" y="4751"/>
                  </a:moveTo>
                  <a:lnTo>
                    <a:pt x="9565" y="5796"/>
                  </a:lnTo>
                  <a:lnTo>
                    <a:pt x="7981" y="5796"/>
                  </a:lnTo>
                  <a:lnTo>
                    <a:pt x="7981" y="4751"/>
                  </a:lnTo>
                  <a:close/>
                  <a:moveTo>
                    <a:pt x="4814" y="12193"/>
                  </a:moveTo>
                  <a:lnTo>
                    <a:pt x="4814" y="13238"/>
                  </a:lnTo>
                  <a:lnTo>
                    <a:pt x="2154" y="13238"/>
                  </a:lnTo>
                  <a:lnTo>
                    <a:pt x="2154" y="12193"/>
                  </a:lnTo>
                  <a:close/>
                  <a:moveTo>
                    <a:pt x="7443" y="12193"/>
                  </a:moveTo>
                  <a:lnTo>
                    <a:pt x="7443" y="13238"/>
                  </a:lnTo>
                  <a:lnTo>
                    <a:pt x="5859" y="13238"/>
                  </a:lnTo>
                  <a:lnTo>
                    <a:pt x="5859" y="12193"/>
                  </a:lnTo>
                  <a:close/>
                  <a:moveTo>
                    <a:pt x="9596" y="12193"/>
                  </a:moveTo>
                  <a:lnTo>
                    <a:pt x="9596" y="13238"/>
                  </a:lnTo>
                  <a:lnTo>
                    <a:pt x="8520" y="13238"/>
                  </a:lnTo>
                  <a:lnTo>
                    <a:pt x="8520" y="12193"/>
                  </a:lnTo>
                  <a:close/>
                  <a:moveTo>
                    <a:pt x="13840" y="0"/>
                  </a:moveTo>
                  <a:lnTo>
                    <a:pt x="13840" y="1045"/>
                  </a:lnTo>
                  <a:lnTo>
                    <a:pt x="5353" y="1045"/>
                  </a:lnTo>
                  <a:lnTo>
                    <a:pt x="5353" y="3199"/>
                  </a:lnTo>
                  <a:lnTo>
                    <a:pt x="64" y="3199"/>
                  </a:lnTo>
                  <a:lnTo>
                    <a:pt x="64" y="7442"/>
                  </a:lnTo>
                  <a:lnTo>
                    <a:pt x="11687" y="7442"/>
                  </a:lnTo>
                  <a:lnTo>
                    <a:pt x="11687" y="3199"/>
                  </a:lnTo>
                  <a:lnTo>
                    <a:pt x="6398" y="3199"/>
                  </a:lnTo>
                  <a:lnTo>
                    <a:pt x="6398" y="2122"/>
                  </a:lnTo>
                  <a:lnTo>
                    <a:pt x="13840" y="2122"/>
                  </a:lnTo>
                  <a:lnTo>
                    <a:pt x="13840" y="4276"/>
                  </a:lnTo>
                  <a:lnTo>
                    <a:pt x="15424" y="4276"/>
                  </a:lnTo>
                  <a:lnTo>
                    <a:pt x="15424" y="6904"/>
                  </a:lnTo>
                  <a:lnTo>
                    <a:pt x="13840" y="6904"/>
                  </a:lnTo>
                  <a:lnTo>
                    <a:pt x="13840" y="11148"/>
                  </a:lnTo>
                  <a:lnTo>
                    <a:pt x="15424" y="11148"/>
                  </a:lnTo>
                  <a:lnTo>
                    <a:pt x="15424" y="13808"/>
                  </a:lnTo>
                  <a:lnTo>
                    <a:pt x="13840" y="13808"/>
                  </a:lnTo>
                  <a:lnTo>
                    <a:pt x="13840" y="15930"/>
                  </a:lnTo>
                  <a:lnTo>
                    <a:pt x="6398" y="15930"/>
                  </a:lnTo>
                  <a:lnTo>
                    <a:pt x="6398" y="14885"/>
                  </a:lnTo>
                  <a:lnTo>
                    <a:pt x="11687" y="14885"/>
                  </a:lnTo>
                  <a:lnTo>
                    <a:pt x="11687" y="10641"/>
                  </a:lnTo>
                  <a:lnTo>
                    <a:pt x="1" y="10641"/>
                  </a:lnTo>
                  <a:lnTo>
                    <a:pt x="1" y="14885"/>
                  </a:lnTo>
                  <a:lnTo>
                    <a:pt x="5321" y="14885"/>
                  </a:lnTo>
                  <a:lnTo>
                    <a:pt x="5321" y="17006"/>
                  </a:lnTo>
                  <a:lnTo>
                    <a:pt x="13777" y="17006"/>
                  </a:lnTo>
                  <a:lnTo>
                    <a:pt x="13777" y="18083"/>
                  </a:lnTo>
                  <a:lnTo>
                    <a:pt x="18020" y="18083"/>
                  </a:lnTo>
                  <a:lnTo>
                    <a:pt x="18020" y="13840"/>
                  </a:lnTo>
                  <a:lnTo>
                    <a:pt x="16437" y="13840"/>
                  </a:lnTo>
                  <a:lnTo>
                    <a:pt x="16437" y="11179"/>
                  </a:lnTo>
                  <a:lnTo>
                    <a:pt x="18020" y="11179"/>
                  </a:lnTo>
                  <a:lnTo>
                    <a:pt x="18020" y="6967"/>
                  </a:lnTo>
                  <a:lnTo>
                    <a:pt x="16437" y="6967"/>
                  </a:lnTo>
                  <a:lnTo>
                    <a:pt x="16437" y="4307"/>
                  </a:lnTo>
                  <a:lnTo>
                    <a:pt x="18052" y="4307"/>
                  </a:lnTo>
                  <a:lnTo>
                    <a:pt x="18052" y="4212"/>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73"/>
          <p:cNvGrpSpPr/>
          <p:nvPr/>
        </p:nvGrpSpPr>
        <p:grpSpPr>
          <a:xfrm>
            <a:off x="4026600" y="2591638"/>
            <a:ext cx="397475" cy="450500"/>
            <a:chOff x="3296550" y="2831750"/>
            <a:chExt cx="397475" cy="450500"/>
          </a:xfrm>
        </p:grpSpPr>
        <p:sp>
          <p:nvSpPr>
            <p:cNvPr id="12538" name="Google Shape;12538;p73"/>
            <p:cNvSpPr/>
            <p:nvPr/>
          </p:nvSpPr>
          <p:spPr>
            <a:xfrm>
              <a:off x="3363050" y="3116775"/>
              <a:ext cx="266050" cy="165475"/>
            </a:xfrm>
            <a:custGeom>
              <a:avLst/>
              <a:gdLst/>
              <a:ahLst/>
              <a:cxnLst/>
              <a:rect l="l" t="t" r="r" b="b"/>
              <a:pathLst>
                <a:path w="10642" h="6619" extrusionOk="0">
                  <a:moveTo>
                    <a:pt x="3706" y="0"/>
                  </a:moveTo>
                  <a:cubicBezTo>
                    <a:pt x="3579" y="1013"/>
                    <a:pt x="2661" y="1837"/>
                    <a:pt x="1584" y="1837"/>
                  </a:cubicBezTo>
                  <a:lnTo>
                    <a:pt x="1" y="1837"/>
                  </a:lnTo>
                  <a:lnTo>
                    <a:pt x="1" y="2914"/>
                  </a:lnTo>
                  <a:lnTo>
                    <a:pt x="1078" y="2914"/>
                  </a:lnTo>
                  <a:lnTo>
                    <a:pt x="1078" y="5574"/>
                  </a:lnTo>
                  <a:lnTo>
                    <a:pt x="1" y="5574"/>
                  </a:lnTo>
                  <a:lnTo>
                    <a:pt x="1" y="6619"/>
                  </a:lnTo>
                  <a:lnTo>
                    <a:pt x="10642" y="6619"/>
                  </a:lnTo>
                  <a:lnTo>
                    <a:pt x="10642" y="5574"/>
                  </a:lnTo>
                  <a:lnTo>
                    <a:pt x="9565" y="5574"/>
                  </a:lnTo>
                  <a:lnTo>
                    <a:pt x="9565" y="2914"/>
                  </a:lnTo>
                  <a:lnTo>
                    <a:pt x="10642" y="2914"/>
                  </a:lnTo>
                  <a:lnTo>
                    <a:pt x="10642" y="1837"/>
                  </a:lnTo>
                  <a:lnTo>
                    <a:pt x="9058" y="1837"/>
                  </a:lnTo>
                  <a:cubicBezTo>
                    <a:pt x="7950" y="1805"/>
                    <a:pt x="7031" y="1013"/>
                    <a:pt x="6905" y="0"/>
                  </a:cubicBezTo>
                  <a:cubicBezTo>
                    <a:pt x="6398" y="158"/>
                    <a:pt x="5852" y="238"/>
                    <a:pt x="5305" y="238"/>
                  </a:cubicBezTo>
                  <a:cubicBezTo>
                    <a:pt x="4759" y="238"/>
                    <a:pt x="4213" y="158"/>
                    <a:pt x="3706"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3"/>
            <p:cNvSpPr/>
            <p:nvPr/>
          </p:nvSpPr>
          <p:spPr>
            <a:xfrm>
              <a:off x="3482600" y="2976625"/>
              <a:ext cx="25375" cy="26150"/>
            </a:xfrm>
            <a:custGeom>
              <a:avLst/>
              <a:gdLst/>
              <a:ahLst/>
              <a:cxnLst/>
              <a:rect l="l" t="t" r="r" b="b"/>
              <a:pathLst>
                <a:path w="1015" h="1046" extrusionOk="0">
                  <a:moveTo>
                    <a:pt x="508" y="1"/>
                  </a:moveTo>
                  <a:cubicBezTo>
                    <a:pt x="223" y="1"/>
                    <a:pt x="1" y="254"/>
                    <a:pt x="1" y="539"/>
                  </a:cubicBezTo>
                  <a:cubicBezTo>
                    <a:pt x="1" y="792"/>
                    <a:pt x="223" y="1046"/>
                    <a:pt x="508" y="1046"/>
                  </a:cubicBezTo>
                  <a:cubicBezTo>
                    <a:pt x="793" y="1046"/>
                    <a:pt x="1014" y="792"/>
                    <a:pt x="1014" y="539"/>
                  </a:cubicBezTo>
                  <a:cubicBezTo>
                    <a:pt x="1014" y="254"/>
                    <a:pt x="793" y="1"/>
                    <a:pt x="508"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3"/>
            <p:cNvSpPr/>
            <p:nvPr/>
          </p:nvSpPr>
          <p:spPr>
            <a:xfrm>
              <a:off x="3296550" y="2831750"/>
              <a:ext cx="397475" cy="290575"/>
            </a:xfrm>
            <a:custGeom>
              <a:avLst/>
              <a:gdLst/>
              <a:ahLst/>
              <a:cxnLst/>
              <a:rect l="l" t="t" r="r" b="b"/>
              <a:pathLst>
                <a:path w="15899" h="11623" extrusionOk="0">
                  <a:moveTo>
                    <a:pt x="13523" y="2027"/>
                  </a:moveTo>
                  <a:cubicBezTo>
                    <a:pt x="14220" y="2027"/>
                    <a:pt x="14853" y="2629"/>
                    <a:pt x="14853" y="3389"/>
                  </a:cubicBezTo>
                  <a:cubicBezTo>
                    <a:pt x="14853" y="4117"/>
                    <a:pt x="14283" y="4719"/>
                    <a:pt x="13523" y="4719"/>
                  </a:cubicBezTo>
                  <a:lnTo>
                    <a:pt x="12162" y="4719"/>
                  </a:lnTo>
                  <a:lnTo>
                    <a:pt x="12162" y="3864"/>
                  </a:lnTo>
                  <a:lnTo>
                    <a:pt x="3706" y="3864"/>
                  </a:lnTo>
                  <a:lnTo>
                    <a:pt x="3706" y="4719"/>
                  </a:lnTo>
                  <a:lnTo>
                    <a:pt x="2376" y="4719"/>
                  </a:lnTo>
                  <a:cubicBezTo>
                    <a:pt x="1647" y="4719"/>
                    <a:pt x="1014" y="4149"/>
                    <a:pt x="1014" y="3389"/>
                  </a:cubicBezTo>
                  <a:cubicBezTo>
                    <a:pt x="1014" y="2660"/>
                    <a:pt x="1616" y="2027"/>
                    <a:pt x="2376" y="2027"/>
                  </a:cubicBezTo>
                  <a:cubicBezTo>
                    <a:pt x="2883" y="2027"/>
                    <a:pt x="3484" y="2312"/>
                    <a:pt x="3706" y="2755"/>
                  </a:cubicBezTo>
                  <a:lnTo>
                    <a:pt x="12162" y="2755"/>
                  </a:lnTo>
                  <a:cubicBezTo>
                    <a:pt x="12415" y="2344"/>
                    <a:pt x="13017" y="2027"/>
                    <a:pt x="13523" y="2027"/>
                  </a:cubicBezTo>
                  <a:close/>
                  <a:moveTo>
                    <a:pt x="7950" y="4751"/>
                  </a:moveTo>
                  <a:cubicBezTo>
                    <a:pt x="8805" y="4751"/>
                    <a:pt x="9533" y="5447"/>
                    <a:pt x="9533" y="6334"/>
                  </a:cubicBezTo>
                  <a:cubicBezTo>
                    <a:pt x="9533" y="7189"/>
                    <a:pt x="8805" y="7917"/>
                    <a:pt x="7950" y="7917"/>
                  </a:cubicBezTo>
                  <a:cubicBezTo>
                    <a:pt x="7063" y="7917"/>
                    <a:pt x="6366" y="7189"/>
                    <a:pt x="6366" y="6334"/>
                  </a:cubicBezTo>
                  <a:cubicBezTo>
                    <a:pt x="6366" y="5447"/>
                    <a:pt x="7063" y="4751"/>
                    <a:pt x="7950" y="4751"/>
                  </a:cubicBezTo>
                  <a:close/>
                  <a:moveTo>
                    <a:pt x="3706" y="0"/>
                  </a:moveTo>
                  <a:lnTo>
                    <a:pt x="3706" y="159"/>
                  </a:lnTo>
                  <a:lnTo>
                    <a:pt x="3706" y="1425"/>
                  </a:lnTo>
                  <a:cubicBezTo>
                    <a:pt x="3326" y="1172"/>
                    <a:pt x="2883" y="1014"/>
                    <a:pt x="2376" y="1014"/>
                  </a:cubicBezTo>
                  <a:cubicBezTo>
                    <a:pt x="1046" y="1014"/>
                    <a:pt x="1" y="2090"/>
                    <a:pt x="1" y="3389"/>
                  </a:cubicBezTo>
                  <a:cubicBezTo>
                    <a:pt x="1" y="4687"/>
                    <a:pt x="1046" y="5764"/>
                    <a:pt x="2376" y="5764"/>
                  </a:cubicBezTo>
                  <a:lnTo>
                    <a:pt x="3706" y="5764"/>
                  </a:lnTo>
                  <a:lnTo>
                    <a:pt x="3706" y="7917"/>
                  </a:lnTo>
                  <a:cubicBezTo>
                    <a:pt x="3706" y="9374"/>
                    <a:pt x="2534" y="10546"/>
                    <a:pt x="1046" y="10546"/>
                  </a:cubicBezTo>
                  <a:lnTo>
                    <a:pt x="1046" y="11623"/>
                  </a:lnTo>
                  <a:cubicBezTo>
                    <a:pt x="2756" y="11623"/>
                    <a:pt x="4181" y="10483"/>
                    <a:pt x="4624" y="8931"/>
                  </a:cubicBezTo>
                  <a:cubicBezTo>
                    <a:pt x="5416" y="9913"/>
                    <a:pt x="6588" y="10546"/>
                    <a:pt x="7950" y="10546"/>
                  </a:cubicBezTo>
                  <a:cubicBezTo>
                    <a:pt x="9280" y="10546"/>
                    <a:pt x="10483" y="9913"/>
                    <a:pt x="11275" y="8931"/>
                  </a:cubicBezTo>
                  <a:cubicBezTo>
                    <a:pt x="11718" y="10483"/>
                    <a:pt x="13143" y="11623"/>
                    <a:pt x="14822" y="11623"/>
                  </a:cubicBezTo>
                  <a:lnTo>
                    <a:pt x="14822" y="10546"/>
                  </a:lnTo>
                  <a:cubicBezTo>
                    <a:pt x="13365" y="10546"/>
                    <a:pt x="12193" y="9374"/>
                    <a:pt x="12193" y="7917"/>
                  </a:cubicBezTo>
                  <a:lnTo>
                    <a:pt x="12193" y="5764"/>
                  </a:lnTo>
                  <a:lnTo>
                    <a:pt x="13523" y="5764"/>
                  </a:lnTo>
                  <a:lnTo>
                    <a:pt x="13523" y="5796"/>
                  </a:lnTo>
                  <a:cubicBezTo>
                    <a:pt x="14822" y="5796"/>
                    <a:pt x="15898" y="4751"/>
                    <a:pt x="15898" y="3421"/>
                  </a:cubicBezTo>
                  <a:cubicBezTo>
                    <a:pt x="15898" y="2122"/>
                    <a:pt x="14822" y="1045"/>
                    <a:pt x="13523" y="1045"/>
                  </a:cubicBezTo>
                  <a:cubicBezTo>
                    <a:pt x="13048" y="1045"/>
                    <a:pt x="12573" y="1204"/>
                    <a:pt x="12193" y="1457"/>
                  </a:cubicBezTo>
                  <a:lnTo>
                    <a:pt x="12193"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73"/>
          <p:cNvGrpSpPr/>
          <p:nvPr/>
        </p:nvGrpSpPr>
        <p:grpSpPr>
          <a:xfrm>
            <a:off x="4761078" y="2590425"/>
            <a:ext cx="398250" cy="451325"/>
            <a:chOff x="3907775" y="2830150"/>
            <a:chExt cx="398250" cy="451325"/>
          </a:xfrm>
        </p:grpSpPr>
        <p:sp>
          <p:nvSpPr>
            <p:cNvPr id="12542" name="Google Shape;12542;p73"/>
            <p:cNvSpPr/>
            <p:nvPr/>
          </p:nvSpPr>
          <p:spPr>
            <a:xfrm>
              <a:off x="3907775" y="3002750"/>
              <a:ext cx="172600" cy="278725"/>
            </a:xfrm>
            <a:custGeom>
              <a:avLst/>
              <a:gdLst/>
              <a:ahLst/>
              <a:cxnLst/>
              <a:rect l="l" t="t" r="r" b="b"/>
              <a:pathLst>
                <a:path w="6904" h="11149" extrusionOk="0">
                  <a:moveTo>
                    <a:pt x="1584" y="1"/>
                  </a:moveTo>
                  <a:cubicBezTo>
                    <a:pt x="634" y="602"/>
                    <a:pt x="0" y="1711"/>
                    <a:pt x="0" y="2883"/>
                  </a:cubicBezTo>
                  <a:lnTo>
                    <a:pt x="0" y="7728"/>
                  </a:lnTo>
                  <a:cubicBezTo>
                    <a:pt x="0" y="9628"/>
                    <a:pt x="1552" y="11148"/>
                    <a:pt x="3452" y="11148"/>
                  </a:cubicBezTo>
                  <a:cubicBezTo>
                    <a:pt x="5352" y="11148"/>
                    <a:pt x="6904" y="9596"/>
                    <a:pt x="6904" y="7728"/>
                  </a:cubicBezTo>
                  <a:lnTo>
                    <a:pt x="6904" y="2883"/>
                  </a:lnTo>
                  <a:cubicBezTo>
                    <a:pt x="6904" y="1711"/>
                    <a:pt x="6271" y="634"/>
                    <a:pt x="5321" y="1"/>
                  </a:cubicBezTo>
                  <a:lnTo>
                    <a:pt x="5321" y="7190"/>
                  </a:lnTo>
                  <a:cubicBezTo>
                    <a:pt x="5321" y="8235"/>
                    <a:pt x="4465" y="9058"/>
                    <a:pt x="3452" y="9058"/>
                  </a:cubicBezTo>
                  <a:cubicBezTo>
                    <a:pt x="2407" y="9058"/>
                    <a:pt x="1584" y="8235"/>
                    <a:pt x="1584" y="7190"/>
                  </a:cubicBezTo>
                  <a:lnTo>
                    <a:pt x="158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3"/>
            <p:cNvSpPr/>
            <p:nvPr/>
          </p:nvSpPr>
          <p:spPr>
            <a:xfrm>
              <a:off x="3974275" y="2924375"/>
              <a:ext cx="39600" cy="185300"/>
            </a:xfrm>
            <a:custGeom>
              <a:avLst/>
              <a:gdLst/>
              <a:ahLst/>
              <a:cxnLst/>
              <a:rect l="l" t="t" r="r" b="b"/>
              <a:pathLst>
                <a:path w="1584" h="7412" extrusionOk="0">
                  <a:moveTo>
                    <a:pt x="792" y="1"/>
                  </a:moveTo>
                  <a:cubicBezTo>
                    <a:pt x="349" y="1"/>
                    <a:pt x="0" y="349"/>
                    <a:pt x="0" y="792"/>
                  </a:cubicBezTo>
                  <a:lnTo>
                    <a:pt x="0" y="6619"/>
                  </a:lnTo>
                  <a:cubicBezTo>
                    <a:pt x="0" y="7063"/>
                    <a:pt x="349" y="7411"/>
                    <a:pt x="792" y="7411"/>
                  </a:cubicBezTo>
                  <a:cubicBezTo>
                    <a:pt x="1235" y="7411"/>
                    <a:pt x="1584" y="7063"/>
                    <a:pt x="1584" y="6619"/>
                  </a:cubicBezTo>
                  <a:lnTo>
                    <a:pt x="1584" y="792"/>
                  </a:lnTo>
                  <a:cubicBezTo>
                    <a:pt x="1584" y="349"/>
                    <a:pt x="1235" y="1"/>
                    <a:pt x="792"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3"/>
            <p:cNvSpPr/>
            <p:nvPr/>
          </p:nvSpPr>
          <p:spPr>
            <a:xfrm>
              <a:off x="4133400" y="2830150"/>
              <a:ext cx="172625" cy="278725"/>
            </a:xfrm>
            <a:custGeom>
              <a:avLst/>
              <a:gdLst/>
              <a:ahLst/>
              <a:cxnLst/>
              <a:rect l="l" t="t" r="r" b="b"/>
              <a:pathLst>
                <a:path w="6905" h="11149" extrusionOk="0">
                  <a:moveTo>
                    <a:pt x="3453" y="1"/>
                  </a:moveTo>
                  <a:cubicBezTo>
                    <a:pt x="1553" y="1"/>
                    <a:pt x="1" y="1553"/>
                    <a:pt x="1" y="3453"/>
                  </a:cubicBezTo>
                  <a:lnTo>
                    <a:pt x="1" y="8235"/>
                  </a:lnTo>
                  <a:cubicBezTo>
                    <a:pt x="1" y="9470"/>
                    <a:pt x="634" y="10547"/>
                    <a:pt x="1584" y="11148"/>
                  </a:cubicBezTo>
                  <a:lnTo>
                    <a:pt x="1584" y="3928"/>
                  </a:lnTo>
                  <a:cubicBezTo>
                    <a:pt x="1584" y="2914"/>
                    <a:pt x="2408" y="2059"/>
                    <a:pt x="3453" y="2059"/>
                  </a:cubicBezTo>
                  <a:cubicBezTo>
                    <a:pt x="4466" y="2059"/>
                    <a:pt x="5321" y="2914"/>
                    <a:pt x="5321" y="3928"/>
                  </a:cubicBezTo>
                  <a:lnTo>
                    <a:pt x="5321" y="11148"/>
                  </a:lnTo>
                  <a:cubicBezTo>
                    <a:pt x="6271" y="10547"/>
                    <a:pt x="6905" y="9438"/>
                    <a:pt x="6905" y="8235"/>
                  </a:cubicBezTo>
                  <a:lnTo>
                    <a:pt x="6905" y="3453"/>
                  </a:lnTo>
                  <a:cubicBezTo>
                    <a:pt x="6905" y="1553"/>
                    <a:pt x="5353" y="1"/>
                    <a:pt x="3453"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3"/>
            <p:cNvSpPr/>
            <p:nvPr/>
          </p:nvSpPr>
          <p:spPr>
            <a:xfrm>
              <a:off x="4199925" y="3003550"/>
              <a:ext cx="39600" cy="185275"/>
            </a:xfrm>
            <a:custGeom>
              <a:avLst/>
              <a:gdLst/>
              <a:ahLst/>
              <a:cxnLst/>
              <a:rect l="l" t="t" r="r" b="b"/>
              <a:pathLst>
                <a:path w="1584" h="7411" extrusionOk="0">
                  <a:moveTo>
                    <a:pt x="792" y="0"/>
                  </a:moveTo>
                  <a:cubicBezTo>
                    <a:pt x="348" y="0"/>
                    <a:pt x="0" y="349"/>
                    <a:pt x="0" y="792"/>
                  </a:cubicBezTo>
                  <a:lnTo>
                    <a:pt x="0" y="6619"/>
                  </a:lnTo>
                  <a:cubicBezTo>
                    <a:pt x="0" y="7063"/>
                    <a:pt x="348" y="7411"/>
                    <a:pt x="792" y="7411"/>
                  </a:cubicBezTo>
                  <a:cubicBezTo>
                    <a:pt x="1235" y="7411"/>
                    <a:pt x="1583" y="7063"/>
                    <a:pt x="1583" y="6619"/>
                  </a:cubicBezTo>
                  <a:lnTo>
                    <a:pt x="1583" y="792"/>
                  </a:lnTo>
                  <a:cubicBezTo>
                    <a:pt x="1583" y="349"/>
                    <a:pt x="1235" y="0"/>
                    <a:pt x="79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6" name="Google Shape;12546;p73"/>
          <p:cNvSpPr/>
          <p:nvPr/>
        </p:nvSpPr>
        <p:spPr>
          <a:xfrm>
            <a:off x="5472556" y="2590425"/>
            <a:ext cx="451300" cy="451325"/>
          </a:xfrm>
          <a:custGeom>
            <a:avLst/>
            <a:gdLst/>
            <a:ahLst/>
            <a:cxnLst/>
            <a:rect l="l" t="t" r="r" b="b"/>
            <a:pathLst>
              <a:path w="18052" h="18053" extrusionOk="0">
                <a:moveTo>
                  <a:pt x="10451" y="2313"/>
                </a:moveTo>
                <a:cubicBezTo>
                  <a:pt x="11275" y="2471"/>
                  <a:pt x="12066" y="2819"/>
                  <a:pt x="12795" y="3263"/>
                </a:cubicBezTo>
                <a:cubicBezTo>
                  <a:pt x="12637" y="3643"/>
                  <a:pt x="12668" y="4086"/>
                  <a:pt x="12858" y="4498"/>
                </a:cubicBezTo>
                <a:lnTo>
                  <a:pt x="10515" y="6810"/>
                </a:lnTo>
                <a:cubicBezTo>
                  <a:pt x="10261" y="6620"/>
                  <a:pt x="9945" y="6493"/>
                  <a:pt x="9565" y="6430"/>
                </a:cubicBezTo>
                <a:lnTo>
                  <a:pt x="9565" y="3104"/>
                </a:lnTo>
                <a:cubicBezTo>
                  <a:pt x="9945" y="2978"/>
                  <a:pt x="10293" y="2661"/>
                  <a:pt x="10451" y="2313"/>
                </a:cubicBezTo>
                <a:close/>
                <a:moveTo>
                  <a:pt x="7601" y="2313"/>
                </a:moveTo>
                <a:cubicBezTo>
                  <a:pt x="7791" y="2693"/>
                  <a:pt x="8108" y="2978"/>
                  <a:pt x="8520" y="3136"/>
                </a:cubicBezTo>
                <a:lnTo>
                  <a:pt x="8520" y="6461"/>
                </a:lnTo>
                <a:cubicBezTo>
                  <a:pt x="8140" y="6556"/>
                  <a:pt x="7855" y="6651"/>
                  <a:pt x="7569" y="6873"/>
                </a:cubicBezTo>
                <a:lnTo>
                  <a:pt x="5226" y="4530"/>
                </a:lnTo>
                <a:cubicBezTo>
                  <a:pt x="5384" y="4086"/>
                  <a:pt x="5416" y="3643"/>
                  <a:pt x="5258" y="3263"/>
                </a:cubicBezTo>
                <a:cubicBezTo>
                  <a:pt x="5986" y="2788"/>
                  <a:pt x="6778" y="2471"/>
                  <a:pt x="7601" y="2313"/>
                </a:cubicBezTo>
                <a:close/>
                <a:moveTo>
                  <a:pt x="13523" y="5195"/>
                </a:moveTo>
                <a:cubicBezTo>
                  <a:pt x="13794" y="5311"/>
                  <a:pt x="14064" y="5379"/>
                  <a:pt x="14321" y="5379"/>
                </a:cubicBezTo>
                <a:cubicBezTo>
                  <a:pt x="14484" y="5379"/>
                  <a:pt x="14642" y="5351"/>
                  <a:pt x="14790" y="5290"/>
                </a:cubicBezTo>
                <a:cubicBezTo>
                  <a:pt x="15265" y="5986"/>
                  <a:pt x="15582" y="6778"/>
                  <a:pt x="15740" y="7570"/>
                </a:cubicBezTo>
                <a:cubicBezTo>
                  <a:pt x="15360" y="7760"/>
                  <a:pt x="15075" y="8076"/>
                  <a:pt x="14917" y="8488"/>
                </a:cubicBezTo>
                <a:lnTo>
                  <a:pt x="11591" y="8488"/>
                </a:lnTo>
                <a:cubicBezTo>
                  <a:pt x="11528" y="8140"/>
                  <a:pt x="11401" y="7855"/>
                  <a:pt x="11211" y="7538"/>
                </a:cubicBezTo>
                <a:lnTo>
                  <a:pt x="13523" y="5195"/>
                </a:lnTo>
                <a:close/>
                <a:moveTo>
                  <a:pt x="6461" y="9597"/>
                </a:moveTo>
                <a:cubicBezTo>
                  <a:pt x="6524" y="9945"/>
                  <a:pt x="6651" y="10230"/>
                  <a:pt x="6841" y="10547"/>
                </a:cubicBezTo>
                <a:lnTo>
                  <a:pt x="4498" y="12890"/>
                </a:lnTo>
                <a:cubicBezTo>
                  <a:pt x="4263" y="12764"/>
                  <a:pt x="4018" y="12710"/>
                  <a:pt x="3775" y="12710"/>
                </a:cubicBezTo>
                <a:cubicBezTo>
                  <a:pt x="3591" y="12710"/>
                  <a:pt x="3408" y="12741"/>
                  <a:pt x="3231" y="12795"/>
                </a:cubicBezTo>
                <a:cubicBezTo>
                  <a:pt x="2756" y="12098"/>
                  <a:pt x="2439" y="11307"/>
                  <a:pt x="2281" y="10515"/>
                </a:cubicBezTo>
                <a:cubicBezTo>
                  <a:pt x="2692" y="10293"/>
                  <a:pt x="2977" y="9977"/>
                  <a:pt x="3136" y="9597"/>
                </a:cubicBezTo>
                <a:close/>
                <a:moveTo>
                  <a:pt x="14948" y="9597"/>
                </a:moveTo>
                <a:cubicBezTo>
                  <a:pt x="15107" y="9977"/>
                  <a:pt x="15392" y="10293"/>
                  <a:pt x="15803" y="10515"/>
                </a:cubicBezTo>
                <a:cubicBezTo>
                  <a:pt x="15645" y="11338"/>
                  <a:pt x="15265" y="12130"/>
                  <a:pt x="14853" y="12795"/>
                </a:cubicBezTo>
                <a:cubicBezTo>
                  <a:pt x="14663" y="12741"/>
                  <a:pt x="14472" y="12710"/>
                  <a:pt x="14286" y="12710"/>
                </a:cubicBezTo>
                <a:cubicBezTo>
                  <a:pt x="14040" y="12710"/>
                  <a:pt x="13803" y="12764"/>
                  <a:pt x="13587" y="12890"/>
                </a:cubicBezTo>
                <a:lnTo>
                  <a:pt x="11243" y="10547"/>
                </a:lnTo>
                <a:cubicBezTo>
                  <a:pt x="11433" y="10262"/>
                  <a:pt x="11560" y="9945"/>
                  <a:pt x="11623" y="9597"/>
                </a:cubicBezTo>
                <a:close/>
                <a:moveTo>
                  <a:pt x="7506" y="11307"/>
                </a:moveTo>
                <a:cubicBezTo>
                  <a:pt x="7791" y="11497"/>
                  <a:pt x="8108" y="11623"/>
                  <a:pt x="8456" y="11687"/>
                </a:cubicBezTo>
                <a:lnTo>
                  <a:pt x="8456" y="15012"/>
                </a:lnTo>
                <a:cubicBezTo>
                  <a:pt x="8076" y="15139"/>
                  <a:pt x="7760" y="15424"/>
                  <a:pt x="7601" y="15804"/>
                </a:cubicBezTo>
                <a:cubicBezTo>
                  <a:pt x="6778" y="15645"/>
                  <a:pt x="5986" y="15297"/>
                  <a:pt x="5258" y="14854"/>
                </a:cubicBezTo>
                <a:cubicBezTo>
                  <a:pt x="5416" y="14474"/>
                  <a:pt x="5384" y="14030"/>
                  <a:pt x="5194" y="13619"/>
                </a:cubicBezTo>
                <a:lnTo>
                  <a:pt x="7506" y="11307"/>
                </a:lnTo>
                <a:close/>
                <a:moveTo>
                  <a:pt x="9026" y="1"/>
                </a:moveTo>
                <a:cubicBezTo>
                  <a:pt x="8266" y="1"/>
                  <a:pt x="7633" y="539"/>
                  <a:pt x="7474" y="1236"/>
                </a:cubicBezTo>
                <a:cubicBezTo>
                  <a:pt x="6461" y="1426"/>
                  <a:pt x="5448" y="1838"/>
                  <a:pt x="4593" y="2408"/>
                </a:cubicBezTo>
                <a:cubicBezTo>
                  <a:pt x="4353" y="2269"/>
                  <a:pt x="4078" y="2201"/>
                  <a:pt x="3802" y="2201"/>
                </a:cubicBezTo>
                <a:cubicBezTo>
                  <a:pt x="3385" y="2201"/>
                  <a:pt x="2966" y="2356"/>
                  <a:pt x="2661" y="2661"/>
                </a:cubicBezTo>
                <a:cubicBezTo>
                  <a:pt x="2027" y="3294"/>
                  <a:pt x="2027" y="4276"/>
                  <a:pt x="2661" y="4910"/>
                </a:cubicBezTo>
                <a:cubicBezTo>
                  <a:pt x="2967" y="5216"/>
                  <a:pt x="3378" y="5377"/>
                  <a:pt x="3792" y="5377"/>
                </a:cubicBezTo>
                <a:cubicBezTo>
                  <a:pt x="4022" y="5377"/>
                  <a:pt x="4252" y="5328"/>
                  <a:pt x="4466" y="5226"/>
                </a:cubicBezTo>
                <a:lnTo>
                  <a:pt x="6809" y="7570"/>
                </a:lnTo>
                <a:cubicBezTo>
                  <a:pt x="6619" y="7855"/>
                  <a:pt x="6493" y="8172"/>
                  <a:pt x="6398" y="8520"/>
                </a:cubicBezTo>
                <a:lnTo>
                  <a:pt x="3072" y="8520"/>
                </a:lnTo>
                <a:cubicBezTo>
                  <a:pt x="2851" y="7886"/>
                  <a:pt x="2281" y="7443"/>
                  <a:pt x="1584" y="7443"/>
                </a:cubicBezTo>
                <a:cubicBezTo>
                  <a:pt x="697" y="7443"/>
                  <a:pt x="1" y="8172"/>
                  <a:pt x="1" y="9027"/>
                </a:cubicBezTo>
                <a:cubicBezTo>
                  <a:pt x="1" y="9787"/>
                  <a:pt x="507" y="10420"/>
                  <a:pt x="1236" y="10578"/>
                </a:cubicBezTo>
                <a:cubicBezTo>
                  <a:pt x="1426" y="11623"/>
                  <a:pt x="1806" y="12605"/>
                  <a:pt x="2407" y="13460"/>
                </a:cubicBezTo>
                <a:cubicBezTo>
                  <a:pt x="2059" y="14062"/>
                  <a:pt x="2122" y="14885"/>
                  <a:pt x="2661" y="15424"/>
                </a:cubicBezTo>
                <a:cubicBezTo>
                  <a:pt x="2956" y="15719"/>
                  <a:pt x="3360" y="15864"/>
                  <a:pt x="3764" y="15864"/>
                </a:cubicBezTo>
                <a:cubicBezTo>
                  <a:pt x="4053" y="15864"/>
                  <a:pt x="4342" y="15790"/>
                  <a:pt x="4593" y="15645"/>
                </a:cubicBezTo>
                <a:cubicBezTo>
                  <a:pt x="5448" y="16247"/>
                  <a:pt x="6461" y="16627"/>
                  <a:pt x="7474" y="16849"/>
                </a:cubicBezTo>
                <a:cubicBezTo>
                  <a:pt x="7633" y="17545"/>
                  <a:pt x="8266" y="18052"/>
                  <a:pt x="9026" y="18052"/>
                </a:cubicBezTo>
                <a:cubicBezTo>
                  <a:pt x="9881" y="18052"/>
                  <a:pt x="10610" y="17355"/>
                  <a:pt x="10610" y="16469"/>
                </a:cubicBezTo>
                <a:cubicBezTo>
                  <a:pt x="10610" y="15804"/>
                  <a:pt x="10166" y="15202"/>
                  <a:pt x="9533" y="14980"/>
                </a:cubicBezTo>
                <a:lnTo>
                  <a:pt x="9533" y="11655"/>
                </a:lnTo>
                <a:cubicBezTo>
                  <a:pt x="9881" y="11560"/>
                  <a:pt x="10166" y="11465"/>
                  <a:pt x="10483" y="11243"/>
                </a:cubicBezTo>
                <a:lnTo>
                  <a:pt x="12827" y="13587"/>
                </a:lnTo>
                <a:cubicBezTo>
                  <a:pt x="12542" y="14189"/>
                  <a:pt x="12668" y="14885"/>
                  <a:pt x="13143" y="15424"/>
                </a:cubicBezTo>
                <a:cubicBezTo>
                  <a:pt x="13460" y="15740"/>
                  <a:pt x="13864" y="15899"/>
                  <a:pt x="14267" y="15899"/>
                </a:cubicBezTo>
                <a:cubicBezTo>
                  <a:pt x="14671" y="15899"/>
                  <a:pt x="15075" y="15740"/>
                  <a:pt x="15392" y="15424"/>
                </a:cubicBezTo>
                <a:cubicBezTo>
                  <a:pt x="15898" y="14885"/>
                  <a:pt x="15993" y="14062"/>
                  <a:pt x="15645" y="13460"/>
                </a:cubicBezTo>
                <a:cubicBezTo>
                  <a:pt x="16215" y="12605"/>
                  <a:pt x="16627" y="11623"/>
                  <a:pt x="16817" y="10578"/>
                </a:cubicBezTo>
                <a:cubicBezTo>
                  <a:pt x="17545" y="10420"/>
                  <a:pt x="18052" y="9787"/>
                  <a:pt x="18052" y="9027"/>
                </a:cubicBezTo>
                <a:cubicBezTo>
                  <a:pt x="18052" y="8298"/>
                  <a:pt x="17545" y="7665"/>
                  <a:pt x="16817" y="7506"/>
                </a:cubicBezTo>
                <a:cubicBezTo>
                  <a:pt x="16627" y="6461"/>
                  <a:pt x="16215" y="5480"/>
                  <a:pt x="15645" y="4593"/>
                </a:cubicBezTo>
                <a:cubicBezTo>
                  <a:pt x="15993" y="3991"/>
                  <a:pt x="15898" y="3168"/>
                  <a:pt x="15392" y="2661"/>
                </a:cubicBezTo>
                <a:cubicBezTo>
                  <a:pt x="15087" y="2356"/>
                  <a:pt x="14668" y="2201"/>
                  <a:pt x="14251" y="2201"/>
                </a:cubicBezTo>
                <a:cubicBezTo>
                  <a:pt x="13975" y="2201"/>
                  <a:pt x="13700" y="2269"/>
                  <a:pt x="13460" y="2408"/>
                </a:cubicBezTo>
                <a:cubicBezTo>
                  <a:pt x="12573" y="1838"/>
                  <a:pt x="11591" y="1426"/>
                  <a:pt x="10578" y="1236"/>
                </a:cubicBezTo>
                <a:cubicBezTo>
                  <a:pt x="10420" y="508"/>
                  <a:pt x="9786" y="1"/>
                  <a:pt x="9026"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7" name="Google Shape;12547;p73"/>
          <p:cNvGrpSpPr/>
          <p:nvPr/>
        </p:nvGrpSpPr>
        <p:grpSpPr>
          <a:xfrm>
            <a:off x="6204634" y="2591225"/>
            <a:ext cx="451300" cy="449725"/>
            <a:chOff x="5104075" y="2831750"/>
            <a:chExt cx="451300" cy="449725"/>
          </a:xfrm>
        </p:grpSpPr>
        <p:sp>
          <p:nvSpPr>
            <p:cNvPr id="12548" name="Google Shape;12548;p73"/>
            <p:cNvSpPr/>
            <p:nvPr/>
          </p:nvSpPr>
          <p:spPr>
            <a:xfrm>
              <a:off x="5528425" y="3042350"/>
              <a:ext cx="26950" cy="26150"/>
            </a:xfrm>
            <a:custGeom>
              <a:avLst/>
              <a:gdLst/>
              <a:ahLst/>
              <a:cxnLst/>
              <a:rect l="l" t="t" r="r" b="b"/>
              <a:pathLst>
                <a:path w="1078" h="1046" extrusionOk="0">
                  <a:moveTo>
                    <a:pt x="1" y="0"/>
                  </a:moveTo>
                  <a:lnTo>
                    <a:pt x="1" y="1045"/>
                  </a:lnTo>
                  <a:lnTo>
                    <a:pt x="1077" y="1045"/>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3"/>
            <p:cNvSpPr/>
            <p:nvPr/>
          </p:nvSpPr>
          <p:spPr>
            <a:xfrm>
              <a:off x="5528425" y="3095400"/>
              <a:ext cx="26950" cy="26925"/>
            </a:xfrm>
            <a:custGeom>
              <a:avLst/>
              <a:gdLst/>
              <a:ahLst/>
              <a:cxnLst/>
              <a:rect l="l" t="t" r="r" b="b"/>
              <a:pathLst>
                <a:path w="1078" h="1077"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3"/>
            <p:cNvSpPr/>
            <p:nvPr/>
          </p:nvSpPr>
          <p:spPr>
            <a:xfrm>
              <a:off x="5528425" y="3149225"/>
              <a:ext cx="26950" cy="26950"/>
            </a:xfrm>
            <a:custGeom>
              <a:avLst/>
              <a:gdLst/>
              <a:ahLst/>
              <a:cxnLst/>
              <a:rect l="l" t="t" r="r" b="b"/>
              <a:pathLst>
                <a:path w="1078" h="1078"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3"/>
            <p:cNvSpPr/>
            <p:nvPr/>
          </p:nvSpPr>
          <p:spPr>
            <a:xfrm>
              <a:off x="5528425" y="3201475"/>
              <a:ext cx="26950" cy="26950"/>
            </a:xfrm>
            <a:custGeom>
              <a:avLst/>
              <a:gdLst/>
              <a:ahLst/>
              <a:cxnLst/>
              <a:rect l="l" t="t" r="r" b="b"/>
              <a:pathLst>
                <a:path w="1078" h="1078" extrusionOk="0">
                  <a:moveTo>
                    <a:pt x="1" y="1"/>
                  </a:moveTo>
                  <a:lnTo>
                    <a:pt x="1" y="1077"/>
                  </a:lnTo>
                  <a:lnTo>
                    <a:pt x="1077" y="1077"/>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3"/>
            <p:cNvSpPr/>
            <p:nvPr/>
          </p:nvSpPr>
          <p:spPr>
            <a:xfrm>
              <a:off x="5528425" y="3254525"/>
              <a:ext cx="26950" cy="26950"/>
            </a:xfrm>
            <a:custGeom>
              <a:avLst/>
              <a:gdLst/>
              <a:ahLst/>
              <a:cxnLst/>
              <a:rect l="l" t="t" r="r" b="b"/>
              <a:pathLst>
                <a:path w="1078" h="1078"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3"/>
            <p:cNvSpPr/>
            <p:nvPr/>
          </p:nvSpPr>
          <p:spPr>
            <a:xfrm>
              <a:off x="5475375" y="3254525"/>
              <a:ext cx="26950" cy="26950"/>
            </a:xfrm>
            <a:custGeom>
              <a:avLst/>
              <a:gdLst/>
              <a:ahLst/>
              <a:cxnLst/>
              <a:rect l="l" t="t" r="r" b="b"/>
              <a:pathLst>
                <a:path w="1078" h="1078" extrusionOk="0">
                  <a:moveTo>
                    <a:pt x="1" y="0"/>
                  </a:moveTo>
                  <a:lnTo>
                    <a:pt x="1" y="1077"/>
                  </a:lnTo>
                  <a:lnTo>
                    <a:pt x="1078" y="1077"/>
                  </a:ln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3"/>
            <p:cNvSpPr/>
            <p:nvPr/>
          </p:nvSpPr>
          <p:spPr>
            <a:xfrm>
              <a:off x="5423125" y="3254525"/>
              <a:ext cx="26950" cy="26950"/>
            </a:xfrm>
            <a:custGeom>
              <a:avLst/>
              <a:gdLst/>
              <a:ahLst/>
              <a:cxnLst/>
              <a:rect l="l" t="t" r="r" b="b"/>
              <a:pathLst>
                <a:path w="1078" h="1078"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3"/>
            <p:cNvSpPr/>
            <p:nvPr/>
          </p:nvSpPr>
          <p:spPr>
            <a:xfrm>
              <a:off x="5104075" y="3042350"/>
              <a:ext cx="26925" cy="26150"/>
            </a:xfrm>
            <a:custGeom>
              <a:avLst/>
              <a:gdLst/>
              <a:ahLst/>
              <a:cxnLst/>
              <a:rect l="l" t="t" r="r" b="b"/>
              <a:pathLst>
                <a:path w="1077" h="1046" extrusionOk="0">
                  <a:moveTo>
                    <a:pt x="0" y="0"/>
                  </a:moveTo>
                  <a:lnTo>
                    <a:pt x="0" y="1045"/>
                  </a:lnTo>
                  <a:lnTo>
                    <a:pt x="1077" y="1045"/>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3"/>
            <p:cNvSpPr/>
            <p:nvPr/>
          </p:nvSpPr>
          <p:spPr>
            <a:xfrm>
              <a:off x="5104075" y="3095400"/>
              <a:ext cx="26925" cy="26925"/>
            </a:xfrm>
            <a:custGeom>
              <a:avLst/>
              <a:gdLst/>
              <a:ahLst/>
              <a:cxnLst/>
              <a:rect l="l" t="t" r="r" b="b"/>
              <a:pathLst>
                <a:path w="1077" h="1077"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3"/>
            <p:cNvSpPr/>
            <p:nvPr/>
          </p:nvSpPr>
          <p:spPr>
            <a:xfrm>
              <a:off x="5104075" y="3149225"/>
              <a:ext cx="26925" cy="26950"/>
            </a:xfrm>
            <a:custGeom>
              <a:avLst/>
              <a:gdLst/>
              <a:ahLst/>
              <a:cxnLst/>
              <a:rect l="l" t="t" r="r" b="b"/>
              <a:pathLst>
                <a:path w="1077" h="1078"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3"/>
            <p:cNvSpPr/>
            <p:nvPr/>
          </p:nvSpPr>
          <p:spPr>
            <a:xfrm>
              <a:off x="5104075" y="3201475"/>
              <a:ext cx="26925" cy="26950"/>
            </a:xfrm>
            <a:custGeom>
              <a:avLst/>
              <a:gdLst/>
              <a:ahLst/>
              <a:cxnLst/>
              <a:rect l="l" t="t" r="r" b="b"/>
              <a:pathLst>
                <a:path w="1077" h="1078" extrusionOk="0">
                  <a:moveTo>
                    <a:pt x="0" y="1"/>
                  </a:moveTo>
                  <a:lnTo>
                    <a:pt x="0" y="1077"/>
                  </a:lnTo>
                  <a:lnTo>
                    <a:pt x="1077" y="1077"/>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3"/>
            <p:cNvSpPr/>
            <p:nvPr/>
          </p:nvSpPr>
          <p:spPr>
            <a:xfrm>
              <a:off x="5104075" y="3254525"/>
              <a:ext cx="26925" cy="26950"/>
            </a:xfrm>
            <a:custGeom>
              <a:avLst/>
              <a:gdLst/>
              <a:ahLst/>
              <a:cxnLst/>
              <a:rect l="l" t="t" r="r" b="b"/>
              <a:pathLst>
                <a:path w="1077" h="1078"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3"/>
            <p:cNvSpPr/>
            <p:nvPr/>
          </p:nvSpPr>
          <p:spPr>
            <a:xfrm>
              <a:off x="5157900" y="3254525"/>
              <a:ext cx="26950" cy="26950"/>
            </a:xfrm>
            <a:custGeom>
              <a:avLst/>
              <a:gdLst/>
              <a:ahLst/>
              <a:cxnLst/>
              <a:rect l="l" t="t" r="r" b="b"/>
              <a:pathLst>
                <a:path w="1078" h="1078" extrusionOk="0">
                  <a:moveTo>
                    <a:pt x="1" y="0"/>
                  </a:moveTo>
                  <a:lnTo>
                    <a:pt x="1"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3"/>
            <p:cNvSpPr/>
            <p:nvPr/>
          </p:nvSpPr>
          <p:spPr>
            <a:xfrm>
              <a:off x="5210150" y="3254525"/>
              <a:ext cx="26950" cy="26950"/>
            </a:xfrm>
            <a:custGeom>
              <a:avLst/>
              <a:gdLst/>
              <a:ahLst/>
              <a:cxnLst/>
              <a:rect l="l" t="t" r="r" b="b"/>
              <a:pathLst>
                <a:path w="1078" h="1078" extrusionOk="0">
                  <a:moveTo>
                    <a:pt x="1" y="0"/>
                  </a:moveTo>
                  <a:lnTo>
                    <a:pt x="1" y="1077"/>
                  </a:lnTo>
                  <a:lnTo>
                    <a:pt x="1078" y="1077"/>
                  </a:ln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3"/>
            <p:cNvSpPr/>
            <p:nvPr/>
          </p:nvSpPr>
          <p:spPr>
            <a:xfrm>
              <a:off x="5104075" y="2831750"/>
              <a:ext cx="186075" cy="91850"/>
            </a:xfrm>
            <a:custGeom>
              <a:avLst/>
              <a:gdLst/>
              <a:ahLst/>
              <a:cxnLst/>
              <a:rect l="l" t="t" r="r" b="b"/>
              <a:pathLst>
                <a:path w="7443" h="3674" extrusionOk="0">
                  <a:moveTo>
                    <a:pt x="3737" y="0"/>
                  </a:moveTo>
                  <a:lnTo>
                    <a:pt x="0" y="1837"/>
                  </a:lnTo>
                  <a:lnTo>
                    <a:pt x="3737" y="3674"/>
                  </a:lnTo>
                  <a:lnTo>
                    <a:pt x="7442" y="1837"/>
                  </a:lnTo>
                  <a:lnTo>
                    <a:pt x="373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3"/>
            <p:cNvSpPr/>
            <p:nvPr/>
          </p:nvSpPr>
          <p:spPr>
            <a:xfrm>
              <a:off x="5369300" y="2831750"/>
              <a:ext cx="186075" cy="91850"/>
            </a:xfrm>
            <a:custGeom>
              <a:avLst/>
              <a:gdLst/>
              <a:ahLst/>
              <a:cxnLst/>
              <a:rect l="l" t="t" r="r" b="b"/>
              <a:pathLst>
                <a:path w="7443" h="3674" extrusionOk="0">
                  <a:moveTo>
                    <a:pt x="3737" y="0"/>
                  </a:moveTo>
                  <a:lnTo>
                    <a:pt x="0" y="1837"/>
                  </a:lnTo>
                  <a:lnTo>
                    <a:pt x="3737" y="3674"/>
                  </a:lnTo>
                  <a:lnTo>
                    <a:pt x="7442" y="1837"/>
                  </a:lnTo>
                  <a:lnTo>
                    <a:pt x="373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3"/>
            <p:cNvSpPr/>
            <p:nvPr/>
          </p:nvSpPr>
          <p:spPr>
            <a:xfrm>
              <a:off x="5237075" y="3142900"/>
              <a:ext cx="79200" cy="120350"/>
            </a:xfrm>
            <a:custGeom>
              <a:avLst/>
              <a:gdLst/>
              <a:ahLst/>
              <a:cxnLst/>
              <a:rect l="l" t="t" r="r" b="b"/>
              <a:pathLst>
                <a:path w="3168" h="4814" extrusionOk="0">
                  <a:moveTo>
                    <a:pt x="1" y="0"/>
                  </a:moveTo>
                  <a:lnTo>
                    <a:pt x="1" y="3230"/>
                  </a:lnTo>
                  <a:lnTo>
                    <a:pt x="3167" y="4814"/>
                  </a:lnTo>
                  <a:lnTo>
                    <a:pt x="3167" y="1584"/>
                  </a:lnTo>
                  <a:lnTo>
                    <a:pt x="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3"/>
            <p:cNvSpPr/>
            <p:nvPr/>
          </p:nvSpPr>
          <p:spPr>
            <a:xfrm>
              <a:off x="5342375" y="3142900"/>
              <a:ext cx="80775" cy="120350"/>
            </a:xfrm>
            <a:custGeom>
              <a:avLst/>
              <a:gdLst/>
              <a:ahLst/>
              <a:cxnLst/>
              <a:rect l="l" t="t" r="r" b="b"/>
              <a:pathLst>
                <a:path w="3231" h="4814" extrusionOk="0">
                  <a:moveTo>
                    <a:pt x="3231" y="0"/>
                  </a:moveTo>
                  <a:lnTo>
                    <a:pt x="0" y="1584"/>
                  </a:lnTo>
                  <a:lnTo>
                    <a:pt x="0" y="4814"/>
                  </a:lnTo>
                  <a:lnTo>
                    <a:pt x="3231" y="3230"/>
                  </a:lnTo>
                  <a:lnTo>
                    <a:pt x="323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3"/>
            <p:cNvSpPr/>
            <p:nvPr/>
          </p:nvSpPr>
          <p:spPr>
            <a:xfrm>
              <a:off x="5104075" y="2907750"/>
              <a:ext cx="79175" cy="118775"/>
            </a:xfrm>
            <a:custGeom>
              <a:avLst/>
              <a:gdLst/>
              <a:ahLst/>
              <a:cxnLst/>
              <a:rect l="l" t="t" r="r" b="b"/>
              <a:pathLst>
                <a:path w="3167" h="4751" extrusionOk="0">
                  <a:moveTo>
                    <a:pt x="0" y="0"/>
                  </a:moveTo>
                  <a:lnTo>
                    <a:pt x="0" y="3167"/>
                  </a:lnTo>
                  <a:lnTo>
                    <a:pt x="3167" y="4751"/>
                  </a:lnTo>
                  <a:lnTo>
                    <a:pt x="3167" y="1552"/>
                  </a:lnTo>
                  <a:lnTo>
                    <a:pt x="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3"/>
            <p:cNvSpPr/>
            <p:nvPr/>
          </p:nvSpPr>
          <p:spPr>
            <a:xfrm>
              <a:off x="5210150" y="2907750"/>
              <a:ext cx="239925" cy="251000"/>
            </a:xfrm>
            <a:custGeom>
              <a:avLst/>
              <a:gdLst/>
              <a:ahLst/>
              <a:cxnLst/>
              <a:rect l="l" t="t" r="r" b="b"/>
              <a:pathLst>
                <a:path w="9597" h="10040" extrusionOk="0">
                  <a:moveTo>
                    <a:pt x="3199" y="0"/>
                  </a:moveTo>
                  <a:lnTo>
                    <a:pt x="1" y="1552"/>
                  </a:lnTo>
                  <a:lnTo>
                    <a:pt x="1" y="4751"/>
                  </a:lnTo>
                  <a:lnTo>
                    <a:pt x="3199" y="3167"/>
                  </a:lnTo>
                  <a:lnTo>
                    <a:pt x="3199" y="1647"/>
                  </a:lnTo>
                  <a:lnTo>
                    <a:pt x="4244" y="1647"/>
                  </a:lnTo>
                  <a:lnTo>
                    <a:pt x="4244" y="6651"/>
                  </a:lnTo>
                  <a:lnTo>
                    <a:pt x="1078" y="8234"/>
                  </a:lnTo>
                  <a:lnTo>
                    <a:pt x="4783" y="10040"/>
                  </a:lnTo>
                  <a:lnTo>
                    <a:pt x="8520" y="8234"/>
                  </a:lnTo>
                  <a:lnTo>
                    <a:pt x="5289" y="6651"/>
                  </a:lnTo>
                  <a:lnTo>
                    <a:pt x="5289" y="1647"/>
                  </a:lnTo>
                  <a:lnTo>
                    <a:pt x="6366" y="1647"/>
                  </a:lnTo>
                  <a:lnTo>
                    <a:pt x="6366" y="3167"/>
                  </a:lnTo>
                  <a:lnTo>
                    <a:pt x="9596" y="4751"/>
                  </a:lnTo>
                  <a:lnTo>
                    <a:pt x="9596" y="1552"/>
                  </a:lnTo>
                  <a:lnTo>
                    <a:pt x="6366" y="0"/>
                  </a:lnTo>
                  <a:lnTo>
                    <a:pt x="6366" y="634"/>
                  </a:lnTo>
                  <a:lnTo>
                    <a:pt x="3199" y="634"/>
                  </a:lnTo>
                  <a:lnTo>
                    <a:pt x="319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3"/>
            <p:cNvSpPr/>
            <p:nvPr/>
          </p:nvSpPr>
          <p:spPr>
            <a:xfrm>
              <a:off x="5475375" y="2907750"/>
              <a:ext cx="80000" cy="118775"/>
            </a:xfrm>
            <a:custGeom>
              <a:avLst/>
              <a:gdLst/>
              <a:ahLst/>
              <a:cxnLst/>
              <a:rect l="l" t="t" r="r" b="b"/>
              <a:pathLst>
                <a:path w="3200" h="4751" extrusionOk="0">
                  <a:moveTo>
                    <a:pt x="3199" y="0"/>
                  </a:moveTo>
                  <a:lnTo>
                    <a:pt x="1" y="1552"/>
                  </a:lnTo>
                  <a:lnTo>
                    <a:pt x="1" y="4751"/>
                  </a:lnTo>
                  <a:lnTo>
                    <a:pt x="3199" y="3167"/>
                  </a:lnTo>
                  <a:lnTo>
                    <a:pt x="319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73"/>
          <p:cNvGrpSpPr/>
          <p:nvPr/>
        </p:nvGrpSpPr>
        <p:grpSpPr>
          <a:xfrm>
            <a:off x="6937513" y="2590438"/>
            <a:ext cx="461600" cy="451300"/>
            <a:chOff x="5704975" y="2830950"/>
            <a:chExt cx="461600" cy="451300"/>
          </a:xfrm>
        </p:grpSpPr>
        <p:sp>
          <p:nvSpPr>
            <p:cNvPr id="12570" name="Google Shape;12570;p73"/>
            <p:cNvSpPr/>
            <p:nvPr/>
          </p:nvSpPr>
          <p:spPr>
            <a:xfrm>
              <a:off x="5974175" y="2830950"/>
              <a:ext cx="126700" cy="126700"/>
            </a:xfrm>
            <a:custGeom>
              <a:avLst/>
              <a:gdLst/>
              <a:ahLst/>
              <a:cxnLst/>
              <a:rect l="l" t="t" r="r" b="b"/>
              <a:pathLst>
                <a:path w="5068" h="5068" extrusionOk="0">
                  <a:moveTo>
                    <a:pt x="3199" y="1"/>
                  </a:moveTo>
                  <a:lnTo>
                    <a:pt x="0" y="3199"/>
                  </a:lnTo>
                  <a:lnTo>
                    <a:pt x="1869" y="5068"/>
                  </a:lnTo>
                  <a:lnTo>
                    <a:pt x="5067" y="1869"/>
                  </a:lnTo>
                  <a:lnTo>
                    <a:pt x="319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3"/>
            <p:cNvSpPr/>
            <p:nvPr/>
          </p:nvSpPr>
          <p:spPr>
            <a:xfrm>
              <a:off x="6039875" y="2895875"/>
              <a:ext cx="126700" cy="126700"/>
            </a:xfrm>
            <a:custGeom>
              <a:avLst/>
              <a:gdLst/>
              <a:ahLst/>
              <a:cxnLst/>
              <a:rect l="l" t="t" r="r" b="b"/>
              <a:pathLst>
                <a:path w="5068" h="5068" extrusionOk="0">
                  <a:moveTo>
                    <a:pt x="3200" y="0"/>
                  </a:moveTo>
                  <a:lnTo>
                    <a:pt x="1" y="3199"/>
                  </a:lnTo>
                  <a:lnTo>
                    <a:pt x="1901" y="5067"/>
                  </a:lnTo>
                  <a:lnTo>
                    <a:pt x="5068" y="1869"/>
                  </a:lnTo>
                  <a:lnTo>
                    <a:pt x="320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3"/>
            <p:cNvSpPr/>
            <p:nvPr/>
          </p:nvSpPr>
          <p:spPr>
            <a:xfrm>
              <a:off x="5704975" y="2910925"/>
              <a:ext cx="382450" cy="371325"/>
            </a:xfrm>
            <a:custGeom>
              <a:avLst/>
              <a:gdLst/>
              <a:ahLst/>
              <a:cxnLst/>
              <a:rect l="l" t="t" r="r" b="b"/>
              <a:pathLst>
                <a:path w="15298" h="14853" extrusionOk="0">
                  <a:moveTo>
                    <a:pt x="8393" y="3104"/>
                  </a:moveTo>
                  <a:lnTo>
                    <a:pt x="9153" y="3864"/>
                  </a:lnTo>
                  <a:lnTo>
                    <a:pt x="8235" y="4782"/>
                  </a:lnTo>
                  <a:lnTo>
                    <a:pt x="8583" y="5891"/>
                  </a:lnTo>
                  <a:lnTo>
                    <a:pt x="10610" y="3864"/>
                  </a:lnTo>
                  <a:lnTo>
                    <a:pt x="11370" y="4624"/>
                  </a:lnTo>
                  <a:lnTo>
                    <a:pt x="8203" y="7791"/>
                  </a:lnTo>
                  <a:lnTo>
                    <a:pt x="9312" y="8139"/>
                  </a:lnTo>
                  <a:lnTo>
                    <a:pt x="10958" y="6492"/>
                  </a:lnTo>
                  <a:lnTo>
                    <a:pt x="11718" y="7221"/>
                  </a:lnTo>
                  <a:lnTo>
                    <a:pt x="9692" y="9342"/>
                  </a:lnTo>
                  <a:lnTo>
                    <a:pt x="7443" y="8582"/>
                  </a:lnTo>
                  <a:lnTo>
                    <a:pt x="6493" y="9532"/>
                  </a:lnTo>
                  <a:cubicBezTo>
                    <a:pt x="6968" y="10356"/>
                    <a:pt x="6841" y="11433"/>
                    <a:pt x="6176" y="12098"/>
                  </a:cubicBezTo>
                  <a:cubicBezTo>
                    <a:pt x="5765" y="12509"/>
                    <a:pt x="5218" y="12715"/>
                    <a:pt x="4672" y="12715"/>
                  </a:cubicBezTo>
                  <a:cubicBezTo>
                    <a:pt x="4126" y="12715"/>
                    <a:pt x="3580" y="12509"/>
                    <a:pt x="3168" y="12098"/>
                  </a:cubicBezTo>
                  <a:cubicBezTo>
                    <a:pt x="2344" y="11274"/>
                    <a:pt x="2344" y="9913"/>
                    <a:pt x="3168" y="9089"/>
                  </a:cubicBezTo>
                  <a:cubicBezTo>
                    <a:pt x="3578" y="8679"/>
                    <a:pt x="4119" y="8478"/>
                    <a:pt x="4656" y="8478"/>
                  </a:cubicBezTo>
                  <a:cubicBezTo>
                    <a:pt x="5032" y="8478"/>
                    <a:pt x="5407" y="8577"/>
                    <a:pt x="5733" y="8772"/>
                  </a:cubicBezTo>
                  <a:lnTo>
                    <a:pt x="7792" y="6714"/>
                  </a:lnTo>
                  <a:lnTo>
                    <a:pt x="7063" y="4465"/>
                  </a:lnTo>
                  <a:lnTo>
                    <a:pt x="8393" y="3104"/>
                  </a:lnTo>
                  <a:close/>
                  <a:moveTo>
                    <a:pt x="9248" y="0"/>
                  </a:moveTo>
                  <a:lnTo>
                    <a:pt x="1648" y="7601"/>
                  </a:lnTo>
                  <a:cubicBezTo>
                    <a:pt x="1" y="9247"/>
                    <a:pt x="1" y="11939"/>
                    <a:pt x="1648" y="13618"/>
                  </a:cubicBezTo>
                  <a:cubicBezTo>
                    <a:pt x="2487" y="14441"/>
                    <a:pt x="3580" y="14853"/>
                    <a:pt x="4668" y="14853"/>
                  </a:cubicBezTo>
                  <a:cubicBezTo>
                    <a:pt x="5757" y="14853"/>
                    <a:pt x="6841" y="14441"/>
                    <a:pt x="7665" y="13618"/>
                  </a:cubicBezTo>
                  <a:lnTo>
                    <a:pt x="15297" y="6017"/>
                  </a:lnTo>
                  <a:cubicBezTo>
                    <a:pt x="14569" y="5257"/>
                    <a:pt x="10008" y="697"/>
                    <a:pt x="9248"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3"/>
            <p:cNvSpPr/>
            <p:nvPr/>
          </p:nvSpPr>
          <p:spPr>
            <a:xfrm>
              <a:off x="5792875" y="3149425"/>
              <a:ext cx="57825" cy="52675"/>
            </a:xfrm>
            <a:custGeom>
              <a:avLst/>
              <a:gdLst/>
              <a:ahLst/>
              <a:cxnLst/>
              <a:rect l="l" t="t" r="r" b="b"/>
              <a:pathLst>
                <a:path w="2313" h="2107" extrusionOk="0">
                  <a:moveTo>
                    <a:pt x="1180" y="0"/>
                  </a:moveTo>
                  <a:cubicBezTo>
                    <a:pt x="911" y="0"/>
                    <a:pt x="634" y="103"/>
                    <a:pt x="412" y="309"/>
                  </a:cubicBezTo>
                  <a:cubicBezTo>
                    <a:pt x="0" y="689"/>
                    <a:pt x="0" y="1386"/>
                    <a:pt x="412" y="1798"/>
                  </a:cubicBezTo>
                  <a:cubicBezTo>
                    <a:pt x="602" y="2003"/>
                    <a:pt x="871" y="2106"/>
                    <a:pt x="1144" y="2106"/>
                  </a:cubicBezTo>
                  <a:cubicBezTo>
                    <a:pt x="1417" y="2106"/>
                    <a:pt x="1694" y="2003"/>
                    <a:pt x="1900" y="1798"/>
                  </a:cubicBezTo>
                  <a:cubicBezTo>
                    <a:pt x="2312" y="1418"/>
                    <a:pt x="2312" y="753"/>
                    <a:pt x="1900" y="309"/>
                  </a:cubicBezTo>
                  <a:cubicBezTo>
                    <a:pt x="1710" y="103"/>
                    <a:pt x="1449" y="0"/>
                    <a:pt x="118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3"/>
          <p:cNvGrpSpPr/>
          <p:nvPr/>
        </p:nvGrpSpPr>
        <p:grpSpPr>
          <a:xfrm>
            <a:off x="1064188" y="3220025"/>
            <a:ext cx="452100" cy="424400"/>
            <a:chOff x="823200" y="3414450"/>
            <a:chExt cx="452100" cy="424400"/>
          </a:xfrm>
        </p:grpSpPr>
        <p:sp>
          <p:nvSpPr>
            <p:cNvPr id="12575" name="Google Shape;12575;p73"/>
            <p:cNvSpPr/>
            <p:nvPr/>
          </p:nvSpPr>
          <p:spPr>
            <a:xfrm>
              <a:off x="823200" y="3546675"/>
              <a:ext cx="26150" cy="79200"/>
            </a:xfrm>
            <a:custGeom>
              <a:avLst/>
              <a:gdLst/>
              <a:ahLst/>
              <a:cxnLst/>
              <a:rect l="l" t="t" r="r" b="b"/>
              <a:pathLst>
                <a:path w="1046" h="3168" extrusionOk="0">
                  <a:moveTo>
                    <a:pt x="0" y="0"/>
                  </a:moveTo>
                  <a:lnTo>
                    <a:pt x="0" y="3167"/>
                  </a:lnTo>
                  <a:lnTo>
                    <a:pt x="1046" y="3167"/>
                  </a:lnTo>
                  <a:lnTo>
                    <a:pt x="104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3"/>
            <p:cNvSpPr/>
            <p:nvPr/>
          </p:nvSpPr>
          <p:spPr>
            <a:xfrm>
              <a:off x="823200" y="3679675"/>
              <a:ext cx="26150" cy="53075"/>
            </a:xfrm>
            <a:custGeom>
              <a:avLst/>
              <a:gdLst/>
              <a:ahLst/>
              <a:cxnLst/>
              <a:rect l="l" t="t" r="r" b="b"/>
              <a:pathLst>
                <a:path w="1046" h="2123" extrusionOk="0">
                  <a:moveTo>
                    <a:pt x="0" y="1"/>
                  </a:moveTo>
                  <a:lnTo>
                    <a:pt x="0" y="2122"/>
                  </a:lnTo>
                  <a:lnTo>
                    <a:pt x="1046" y="2122"/>
                  </a:lnTo>
                  <a:lnTo>
                    <a:pt x="10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3"/>
            <p:cNvSpPr/>
            <p:nvPr/>
          </p:nvSpPr>
          <p:spPr>
            <a:xfrm>
              <a:off x="982325" y="3587050"/>
              <a:ext cx="53075" cy="34075"/>
            </a:xfrm>
            <a:custGeom>
              <a:avLst/>
              <a:gdLst/>
              <a:ahLst/>
              <a:cxnLst/>
              <a:rect l="l" t="t" r="r" b="b"/>
              <a:pathLst>
                <a:path w="2123" h="1363" extrusionOk="0">
                  <a:moveTo>
                    <a:pt x="1050" y="0"/>
                  </a:moveTo>
                  <a:cubicBezTo>
                    <a:pt x="682" y="0"/>
                    <a:pt x="318" y="95"/>
                    <a:pt x="1" y="285"/>
                  </a:cubicBezTo>
                  <a:lnTo>
                    <a:pt x="1078" y="1362"/>
                  </a:lnTo>
                  <a:lnTo>
                    <a:pt x="2123" y="285"/>
                  </a:lnTo>
                  <a:cubicBezTo>
                    <a:pt x="1790" y="95"/>
                    <a:pt x="1418" y="0"/>
                    <a:pt x="105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3"/>
            <p:cNvSpPr/>
            <p:nvPr/>
          </p:nvSpPr>
          <p:spPr>
            <a:xfrm>
              <a:off x="1028250" y="3613175"/>
              <a:ext cx="36450" cy="53850"/>
            </a:xfrm>
            <a:custGeom>
              <a:avLst/>
              <a:gdLst/>
              <a:ahLst/>
              <a:cxnLst/>
              <a:rect l="l" t="t" r="r" b="b"/>
              <a:pathLst>
                <a:path w="1458" h="2154" extrusionOk="0">
                  <a:moveTo>
                    <a:pt x="1046" y="0"/>
                  </a:moveTo>
                  <a:lnTo>
                    <a:pt x="1" y="1077"/>
                  </a:lnTo>
                  <a:lnTo>
                    <a:pt x="1046" y="2154"/>
                  </a:lnTo>
                  <a:cubicBezTo>
                    <a:pt x="1458" y="1457"/>
                    <a:pt x="1458" y="634"/>
                    <a:pt x="1046"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3"/>
            <p:cNvSpPr/>
            <p:nvPr/>
          </p:nvSpPr>
          <p:spPr>
            <a:xfrm>
              <a:off x="1115350" y="3587050"/>
              <a:ext cx="53075" cy="34075"/>
            </a:xfrm>
            <a:custGeom>
              <a:avLst/>
              <a:gdLst/>
              <a:ahLst/>
              <a:cxnLst/>
              <a:rect l="l" t="t" r="r" b="b"/>
              <a:pathLst>
                <a:path w="2123" h="1363" extrusionOk="0">
                  <a:moveTo>
                    <a:pt x="1049" y="0"/>
                  </a:moveTo>
                  <a:cubicBezTo>
                    <a:pt x="681" y="0"/>
                    <a:pt x="317" y="95"/>
                    <a:pt x="0" y="285"/>
                  </a:cubicBezTo>
                  <a:lnTo>
                    <a:pt x="1045" y="1362"/>
                  </a:lnTo>
                  <a:lnTo>
                    <a:pt x="2122" y="285"/>
                  </a:lnTo>
                  <a:cubicBezTo>
                    <a:pt x="1790" y="95"/>
                    <a:pt x="1418" y="0"/>
                    <a:pt x="104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3"/>
            <p:cNvSpPr/>
            <p:nvPr/>
          </p:nvSpPr>
          <p:spPr>
            <a:xfrm>
              <a:off x="953825" y="3612375"/>
              <a:ext cx="36450" cy="53075"/>
            </a:xfrm>
            <a:custGeom>
              <a:avLst/>
              <a:gdLst/>
              <a:ahLst/>
              <a:cxnLst/>
              <a:rect l="l" t="t" r="r" b="b"/>
              <a:pathLst>
                <a:path w="1458" h="2123" extrusionOk="0">
                  <a:moveTo>
                    <a:pt x="381" y="1"/>
                  </a:moveTo>
                  <a:cubicBezTo>
                    <a:pt x="1" y="666"/>
                    <a:pt x="1" y="1489"/>
                    <a:pt x="381" y="2123"/>
                  </a:cubicBezTo>
                  <a:lnTo>
                    <a:pt x="1458" y="1078"/>
                  </a:lnTo>
                  <a:lnTo>
                    <a:pt x="38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3"/>
            <p:cNvSpPr/>
            <p:nvPr/>
          </p:nvSpPr>
          <p:spPr>
            <a:xfrm>
              <a:off x="982325" y="3659100"/>
              <a:ext cx="53875" cy="33875"/>
            </a:xfrm>
            <a:custGeom>
              <a:avLst/>
              <a:gdLst/>
              <a:ahLst/>
              <a:cxnLst/>
              <a:rect l="l" t="t" r="r" b="b"/>
              <a:pathLst>
                <a:path w="2155" h="1355" extrusionOk="0">
                  <a:moveTo>
                    <a:pt x="1078" y="0"/>
                  </a:moveTo>
                  <a:lnTo>
                    <a:pt x="1" y="1045"/>
                  </a:lnTo>
                  <a:cubicBezTo>
                    <a:pt x="333" y="1251"/>
                    <a:pt x="713" y="1354"/>
                    <a:pt x="1090" y="1354"/>
                  </a:cubicBezTo>
                  <a:cubicBezTo>
                    <a:pt x="1466" y="1354"/>
                    <a:pt x="1838" y="1251"/>
                    <a:pt x="2154" y="1045"/>
                  </a:cubicBez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3"/>
            <p:cNvSpPr/>
            <p:nvPr/>
          </p:nvSpPr>
          <p:spPr>
            <a:xfrm>
              <a:off x="1086050" y="3612375"/>
              <a:ext cx="37250" cy="53075"/>
            </a:xfrm>
            <a:custGeom>
              <a:avLst/>
              <a:gdLst/>
              <a:ahLst/>
              <a:cxnLst/>
              <a:rect l="l" t="t" r="r" b="b"/>
              <a:pathLst>
                <a:path w="1490" h="2123" extrusionOk="0">
                  <a:moveTo>
                    <a:pt x="412" y="1"/>
                  </a:moveTo>
                  <a:cubicBezTo>
                    <a:pt x="1" y="666"/>
                    <a:pt x="1" y="1489"/>
                    <a:pt x="412" y="2123"/>
                  </a:cubicBezTo>
                  <a:lnTo>
                    <a:pt x="1489" y="1078"/>
                  </a:lnTo>
                  <a:lnTo>
                    <a:pt x="41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3"/>
            <p:cNvSpPr/>
            <p:nvPr/>
          </p:nvSpPr>
          <p:spPr>
            <a:xfrm>
              <a:off x="824000" y="3414450"/>
              <a:ext cx="451300" cy="372125"/>
            </a:xfrm>
            <a:custGeom>
              <a:avLst/>
              <a:gdLst/>
              <a:ahLst/>
              <a:cxnLst/>
              <a:rect l="l" t="t" r="r" b="b"/>
              <a:pathLst>
                <a:path w="18052" h="14885" extrusionOk="0">
                  <a:moveTo>
                    <a:pt x="12713" y="5837"/>
                  </a:moveTo>
                  <a:cubicBezTo>
                    <a:pt x="13527" y="5837"/>
                    <a:pt x="14347" y="6145"/>
                    <a:pt x="14980" y="6778"/>
                  </a:cubicBezTo>
                  <a:cubicBezTo>
                    <a:pt x="16183" y="7981"/>
                    <a:pt x="16183" y="10008"/>
                    <a:pt x="14980" y="11275"/>
                  </a:cubicBezTo>
                  <a:cubicBezTo>
                    <a:pt x="14347" y="11908"/>
                    <a:pt x="13527" y="12216"/>
                    <a:pt x="12713" y="12216"/>
                  </a:cubicBezTo>
                  <a:cubicBezTo>
                    <a:pt x="11695" y="12216"/>
                    <a:pt x="10687" y="11733"/>
                    <a:pt x="10071" y="10800"/>
                  </a:cubicBezTo>
                  <a:cubicBezTo>
                    <a:pt x="9455" y="11733"/>
                    <a:pt x="8447" y="12216"/>
                    <a:pt x="7423" y="12216"/>
                  </a:cubicBezTo>
                  <a:cubicBezTo>
                    <a:pt x="6605" y="12216"/>
                    <a:pt x="5777" y="11908"/>
                    <a:pt x="5131" y="11275"/>
                  </a:cubicBezTo>
                  <a:cubicBezTo>
                    <a:pt x="3927" y="10040"/>
                    <a:pt x="3927" y="8044"/>
                    <a:pt x="5131" y="6778"/>
                  </a:cubicBezTo>
                  <a:cubicBezTo>
                    <a:pt x="5763" y="6145"/>
                    <a:pt x="6584" y="5837"/>
                    <a:pt x="7400" y="5837"/>
                  </a:cubicBezTo>
                  <a:cubicBezTo>
                    <a:pt x="8422" y="5837"/>
                    <a:pt x="9437" y="6320"/>
                    <a:pt x="10071" y="7253"/>
                  </a:cubicBezTo>
                  <a:cubicBezTo>
                    <a:pt x="10687" y="6320"/>
                    <a:pt x="11695" y="5837"/>
                    <a:pt x="12713" y="5837"/>
                  </a:cubicBezTo>
                  <a:close/>
                  <a:moveTo>
                    <a:pt x="0" y="1"/>
                  </a:moveTo>
                  <a:lnTo>
                    <a:pt x="0" y="1077"/>
                  </a:lnTo>
                  <a:lnTo>
                    <a:pt x="2154" y="1077"/>
                  </a:lnTo>
                  <a:lnTo>
                    <a:pt x="2154" y="14885"/>
                  </a:lnTo>
                  <a:lnTo>
                    <a:pt x="18051" y="14885"/>
                  </a:lnTo>
                  <a:lnTo>
                    <a:pt x="18051" y="3199"/>
                  </a:lnTo>
                  <a:lnTo>
                    <a:pt x="15360" y="3199"/>
                  </a:lnTo>
                  <a:lnTo>
                    <a:pt x="15360" y="3167"/>
                  </a:lnTo>
                  <a:lnTo>
                    <a:pt x="15360" y="2091"/>
                  </a:lnTo>
                  <a:lnTo>
                    <a:pt x="14283" y="2091"/>
                  </a:lnTo>
                  <a:lnTo>
                    <a:pt x="14283" y="3167"/>
                  </a:lnTo>
                  <a:lnTo>
                    <a:pt x="13238" y="3167"/>
                  </a:lnTo>
                  <a:lnTo>
                    <a:pt x="13238" y="2091"/>
                  </a:lnTo>
                  <a:lnTo>
                    <a:pt x="12193" y="2091"/>
                  </a:lnTo>
                  <a:lnTo>
                    <a:pt x="12193" y="3167"/>
                  </a:lnTo>
                  <a:lnTo>
                    <a:pt x="11116" y="3167"/>
                  </a:lnTo>
                  <a:lnTo>
                    <a:pt x="11116" y="2091"/>
                  </a:lnTo>
                  <a:lnTo>
                    <a:pt x="10071" y="2091"/>
                  </a:lnTo>
                  <a:lnTo>
                    <a:pt x="10071" y="3167"/>
                  </a:lnTo>
                  <a:lnTo>
                    <a:pt x="8994" y="3167"/>
                  </a:lnTo>
                  <a:lnTo>
                    <a:pt x="8994" y="2091"/>
                  </a:lnTo>
                  <a:lnTo>
                    <a:pt x="7917" y="2091"/>
                  </a:lnTo>
                  <a:lnTo>
                    <a:pt x="7917" y="3167"/>
                  </a:lnTo>
                  <a:lnTo>
                    <a:pt x="3167" y="3167"/>
                  </a:lnTo>
                  <a:lnTo>
                    <a:pt x="316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3"/>
            <p:cNvSpPr/>
            <p:nvPr/>
          </p:nvSpPr>
          <p:spPr>
            <a:xfrm>
              <a:off x="1160475" y="3613175"/>
              <a:ext cx="36450" cy="53850"/>
            </a:xfrm>
            <a:custGeom>
              <a:avLst/>
              <a:gdLst/>
              <a:ahLst/>
              <a:cxnLst/>
              <a:rect l="l" t="t" r="r" b="b"/>
              <a:pathLst>
                <a:path w="1458" h="2154" extrusionOk="0">
                  <a:moveTo>
                    <a:pt x="1077" y="0"/>
                  </a:moveTo>
                  <a:lnTo>
                    <a:pt x="0" y="1077"/>
                  </a:lnTo>
                  <a:lnTo>
                    <a:pt x="1077" y="2154"/>
                  </a:lnTo>
                  <a:cubicBezTo>
                    <a:pt x="1457" y="1457"/>
                    <a:pt x="1457" y="634"/>
                    <a:pt x="107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3"/>
            <p:cNvSpPr/>
            <p:nvPr/>
          </p:nvSpPr>
          <p:spPr>
            <a:xfrm>
              <a:off x="1115350" y="3659100"/>
              <a:ext cx="53075" cy="33875"/>
            </a:xfrm>
            <a:custGeom>
              <a:avLst/>
              <a:gdLst/>
              <a:ahLst/>
              <a:cxnLst/>
              <a:rect l="l" t="t" r="r" b="b"/>
              <a:pathLst>
                <a:path w="2123" h="1355" extrusionOk="0">
                  <a:moveTo>
                    <a:pt x="1045" y="0"/>
                  </a:moveTo>
                  <a:lnTo>
                    <a:pt x="0" y="1045"/>
                  </a:lnTo>
                  <a:cubicBezTo>
                    <a:pt x="333" y="1251"/>
                    <a:pt x="705" y="1354"/>
                    <a:pt x="1073" y="1354"/>
                  </a:cubicBezTo>
                  <a:cubicBezTo>
                    <a:pt x="1441" y="1354"/>
                    <a:pt x="1805" y="1251"/>
                    <a:pt x="2122" y="1045"/>
                  </a:cubicBezTo>
                  <a:lnTo>
                    <a:pt x="1045"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3"/>
            <p:cNvSpPr/>
            <p:nvPr/>
          </p:nvSpPr>
          <p:spPr>
            <a:xfrm>
              <a:off x="1083675" y="3811900"/>
              <a:ext cx="163925" cy="26950"/>
            </a:xfrm>
            <a:custGeom>
              <a:avLst/>
              <a:gdLst/>
              <a:ahLst/>
              <a:cxnLst/>
              <a:rect l="l" t="t" r="r" b="b"/>
              <a:pathLst>
                <a:path w="6557" h="1078" extrusionOk="0">
                  <a:moveTo>
                    <a:pt x="1" y="0"/>
                  </a:moveTo>
                  <a:lnTo>
                    <a:pt x="1046" y="1077"/>
                  </a:lnTo>
                  <a:lnTo>
                    <a:pt x="6556" y="1077"/>
                  </a:lnTo>
                  <a:lnTo>
                    <a:pt x="655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3"/>
            <p:cNvSpPr/>
            <p:nvPr/>
          </p:nvSpPr>
          <p:spPr>
            <a:xfrm>
              <a:off x="915825" y="3811900"/>
              <a:ext cx="106125" cy="26950"/>
            </a:xfrm>
            <a:custGeom>
              <a:avLst/>
              <a:gdLst/>
              <a:ahLst/>
              <a:cxnLst/>
              <a:rect l="l" t="t" r="r" b="b"/>
              <a:pathLst>
                <a:path w="4245" h="1078" extrusionOk="0">
                  <a:moveTo>
                    <a:pt x="1" y="0"/>
                  </a:moveTo>
                  <a:lnTo>
                    <a:pt x="1" y="1077"/>
                  </a:lnTo>
                  <a:lnTo>
                    <a:pt x="4244" y="1077"/>
                  </a:lnTo>
                  <a:lnTo>
                    <a:pt x="424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73"/>
          <p:cNvGrpSpPr/>
          <p:nvPr/>
        </p:nvGrpSpPr>
        <p:grpSpPr>
          <a:xfrm>
            <a:off x="1801016" y="3209738"/>
            <a:ext cx="450525" cy="444975"/>
            <a:chOff x="1434400" y="3404150"/>
            <a:chExt cx="450525" cy="444975"/>
          </a:xfrm>
        </p:grpSpPr>
        <p:sp>
          <p:nvSpPr>
            <p:cNvPr id="12589" name="Google Shape;12589;p73"/>
            <p:cNvSpPr/>
            <p:nvPr/>
          </p:nvSpPr>
          <p:spPr>
            <a:xfrm>
              <a:off x="1580875" y="3484125"/>
              <a:ext cx="159950" cy="278700"/>
            </a:xfrm>
            <a:custGeom>
              <a:avLst/>
              <a:gdLst/>
              <a:ahLst/>
              <a:cxnLst/>
              <a:rect l="l" t="t" r="r" b="b"/>
              <a:pathLst>
                <a:path w="6398" h="11148" extrusionOk="0">
                  <a:moveTo>
                    <a:pt x="1584" y="0"/>
                  </a:moveTo>
                  <a:lnTo>
                    <a:pt x="1584" y="5321"/>
                  </a:lnTo>
                  <a:lnTo>
                    <a:pt x="2661" y="5321"/>
                  </a:lnTo>
                  <a:lnTo>
                    <a:pt x="2661" y="8171"/>
                  </a:lnTo>
                  <a:lnTo>
                    <a:pt x="1" y="9469"/>
                  </a:lnTo>
                  <a:lnTo>
                    <a:pt x="3168" y="11148"/>
                  </a:lnTo>
                  <a:lnTo>
                    <a:pt x="6398" y="9469"/>
                  </a:lnTo>
                  <a:lnTo>
                    <a:pt x="3738" y="8171"/>
                  </a:lnTo>
                  <a:lnTo>
                    <a:pt x="3738" y="5321"/>
                  </a:lnTo>
                  <a:lnTo>
                    <a:pt x="4751" y="5321"/>
                  </a:lnTo>
                  <a:lnTo>
                    <a:pt x="475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3"/>
            <p:cNvSpPr/>
            <p:nvPr/>
          </p:nvSpPr>
          <p:spPr>
            <a:xfrm>
              <a:off x="1673525" y="3404150"/>
              <a:ext cx="211400" cy="443400"/>
            </a:xfrm>
            <a:custGeom>
              <a:avLst/>
              <a:gdLst/>
              <a:ahLst/>
              <a:cxnLst/>
              <a:rect l="l" t="t" r="r" b="b"/>
              <a:pathLst>
                <a:path w="8456" h="17736" extrusionOk="0">
                  <a:moveTo>
                    <a:pt x="6366" y="2154"/>
                  </a:moveTo>
                  <a:lnTo>
                    <a:pt x="6366" y="3199"/>
                  </a:lnTo>
                  <a:lnTo>
                    <a:pt x="4212" y="3199"/>
                  </a:lnTo>
                  <a:lnTo>
                    <a:pt x="4212" y="2154"/>
                  </a:lnTo>
                  <a:close/>
                  <a:moveTo>
                    <a:pt x="6366" y="4245"/>
                  </a:moveTo>
                  <a:lnTo>
                    <a:pt x="6366" y="5321"/>
                  </a:lnTo>
                  <a:lnTo>
                    <a:pt x="4212" y="5321"/>
                  </a:lnTo>
                  <a:lnTo>
                    <a:pt x="4212" y="4245"/>
                  </a:lnTo>
                  <a:close/>
                  <a:moveTo>
                    <a:pt x="6366" y="6398"/>
                  </a:moveTo>
                  <a:lnTo>
                    <a:pt x="6366" y="7443"/>
                  </a:lnTo>
                  <a:lnTo>
                    <a:pt x="4212" y="7443"/>
                  </a:lnTo>
                  <a:lnTo>
                    <a:pt x="4212" y="6398"/>
                  </a:lnTo>
                  <a:close/>
                  <a:moveTo>
                    <a:pt x="2122" y="1"/>
                  </a:moveTo>
                  <a:lnTo>
                    <a:pt x="2122" y="1078"/>
                  </a:lnTo>
                  <a:lnTo>
                    <a:pt x="2122" y="9027"/>
                  </a:lnTo>
                  <a:lnTo>
                    <a:pt x="2122" y="10103"/>
                  </a:lnTo>
                  <a:lnTo>
                    <a:pt x="4782" y="10103"/>
                  </a:lnTo>
                  <a:lnTo>
                    <a:pt x="4782" y="14347"/>
                  </a:lnTo>
                  <a:lnTo>
                    <a:pt x="2629" y="14347"/>
                  </a:lnTo>
                  <a:lnTo>
                    <a:pt x="2629" y="13872"/>
                  </a:lnTo>
                  <a:lnTo>
                    <a:pt x="0" y="15265"/>
                  </a:lnTo>
                  <a:lnTo>
                    <a:pt x="0" y="17735"/>
                  </a:lnTo>
                  <a:lnTo>
                    <a:pt x="2629" y="16405"/>
                  </a:lnTo>
                  <a:lnTo>
                    <a:pt x="2629" y="15360"/>
                  </a:lnTo>
                  <a:lnTo>
                    <a:pt x="5795" y="15360"/>
                  </a:lnTo>
                  <a:lnTo>
                    <a:pt x="5795" y="10072"/>
                  </a:lnTo>
                  <a:lnTo>
                    <a:pt x="8456" y="10072"/>
                  </a:lnTo>
                  <a:lnTo>
                    <a:pt x="8456" y="8995"/>
                  </a:lnTo>
                  <a:lnTo>
                    <a:pt x="8456" y="1078"/>
                  </a:lnTo>
                  <a:lnTo>
                    <a:pt x="845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3"/>
            <p:cNvSpPr/>
            <p:nvPr/>
          </p:nvSpPr>
          <p:spPr>
            <a:xfrm>
              <a:off x="1434400" y="3404150"/>
              <a:ext cx="212225" cy="444975"/>
            </a:xfrm>
            <a:custGeom>
              <a:avLst/>
              <a:gdLst/>
              <a:ahLst/>
              <a:cxnLst/>
              <a:rect l="l" t="t" r="r" b="b"/>
              <a:pathLst>
                <a:path w="8489" h="17799" extrusionOk="0">
                  <a:moveTo>
                    <a:pt x="4276" y="2154"/>
                  </a:moveTo>
                  <a:lnTo>
                    <a:pt x="4276" y="3199"/>
                  </a:lnTo>
                  <a:lnTo>
                    <a:pt x="2154" y="3199"/>
                  </a:lnTo>
                  <a:lnTo>
                    <a:pt x="2154" y="2154"/>
                  </a:lnTo>
                  <a:close/>
                  <a:moveTo>
                    <a:pt x="4276" y="4245"/>
                  </a:moveTo>
                  <a:lnTo>
                    <a:pt x="4276" y="5321"/>
                  </a:lnTo>
                  <a:lnTo>
                    <a:pt x="2154" y="5321"/>
                  </a:lnTo>
                  <a:lnTo>
                    <a:pt x="2154" y="4245"/>
                  </a:lnTo>
                  <a:close/>
                  <a:moveTo>
                    <a:pt x="4276" y="6366"/>
                  </a:moveTo>
                  <a:lnTo>
                    <a:pt x="4276" y="7443"/>
                  </a:lnTo>
                  <a:lnTo>
                    <a:pt x="2154" y="7443"/>
                  </a:lnTo>
                  <a:lnTo>
                    <a:pt x="2154" y="6366"/>
                  </a:lnTo>
                  <a:close/>
                  <a:moveTo>
                    <a:pt x="1" y="1"/>
                  </a:moveTo>
                  <a:lnTo>
                    <a:pt x="1" y="1078"/>
                  </a:lnTo>
                  <a:lnTo>
                    <a:pt x="1" y="9027"/>
                  </a:lnTo>
                  <a:lnTo>
                    <a:pt x="1" y="10103"/>
                  </a:lnTo>
                  <a:lnTo>
                    <a:pt x="2661" y="10103"/>
                  </a:lnTo>
                  <a:lnTo>
                    <a:pt x="2661" y="15424"/>
                  </a:lnTo>
                  <a:lnTo>
                    <a:pt x="5828" y="15424"/>
                  </a:lnTo>
                  <a:lnTo>
                    <a:pt x="5828" y="16437"/>
                  </a:lnTo>
                  <a:lnTo>
                    <a:pt x="8488" y="17799"/>
                  </a:lnTo>
                  <a:lnTo>
                    <a:pt x="8488" y="15297"/>
                  </a:lnTo>
                  <a:lnTo>
                    <a:pt x="5828" y="13904"/>
                  </a:lnTo>
                  <a:lnTo>
                    <a:pt x="5828" y="14347"/>
                  </a:lnTo>
                  <a:lnTo>
                    <a:pt x="3738" y="14347"/>
                  </a:lnTo>
                  <a:lnTo>
                    <a:pt x="3738" y="10103"/>
                  </a:lnTo>
                  <a:lnTo>
                    <a:pt x="6366" y="10103"/>
                  </a:lnTo>
                  <a:lnTo>
                    <a:pt x="6366" y="9027"/>
                  </a:lnTo>
                  <a:lnTo>
                    <a:pt x="6366" y="1078"/>
                  </a:lnTo>
                  <a:lnTo>
                    <a:pt x="636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73"/>
          <p:cNvGrpSpPr/>
          <p:nvPr/>
        </p:nvGrpSpPr>
        <p:grpSpPr>
          <a:xfrm>
            <a:off x="2534694" y="3206563"/>
            <a:ext cx="451300" cy="451325"/>
            <a:chOff x="2046425" y="3401775"/>
            <a:chExt cx="451300" cy="451325"/>
          </a:xfrm>
        </p:grpSpPr>
        <p:sp>
          <p:nvSpPr>
            <p:cNvPr id="12593" name="Google Shape;12593;p73"/>
            <p:cNvSpPr/>
            <p:nvPr/>
          </p:nvSpPr>
          <p:spPr>
            <a:xfrm>
              <a:off x="2259400" y="3546675"/>
              <a:ext cx="25350" cy="26150"/>
            </a:xfrm>
            <a:custGeom>
              <a:avLst/>
              <a:gdLst/>
              <a:ahLst/>
              <a:cxnLst/>
              <a:rect l="l" t="t" r="r" b="b"/>
              <a:pathLst>
                <a:path w="1014" h="1046" extrusionOk="0">
                  <a:moveTo>
                    <a:pt x="507" y="0"/>
                  </a:moveTo>
                  <a:cubicBezTo>
                    <a:pt x="222" y="0"/>
                    <a:pt x="0" y="254"/>
                    <a:pt x="0" y="539"/>
                  </a:cubicBezTo>
                  <a:cubicBezTo>
                    <a:pt x="0" y="792"/>
                    <a:pt x="222" y="1045"/>
                    <a:pt x="507" y="1045"/>
                  </a:cubicBezTo>
                  <a:cubicBezTo>
                    <a:pt x="792" y="1045"/>
                    <a:pt x="1014" y="792"/>
                    <a:pt x="1014" y="539"/>
                  </a:cubicBezTo>
                  <a:cubicBezTo>
                    <a:pt x="1014" y="254"/>
                    <a:pt x="792" y="0"/>
                    <a:pt x="50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3"/>
            <p:cNvSpPr/>
            <p:nvPr/>
          </p:nvSpPr>
          <p:spPr>
            <a:xfrm>
              <a:off x="2046425" y="3401775"/>
              <a:ext cx="451300" cy="171850"/>
            </a:xfrm>
            <a:custGeom>
              <a:avLst/>
              <a:gdLst/>
              <a:ahLst/>
              <a:cxnLst/>
              <a:rect l="l" t="t" r="r" b="b"/>
              <a:pathLst>
                <a:path w="18052" h="6874" extrusionOk="0">
                  <a:moveTo>
                    <a:pt x="1584" y="1"/>
                  </a:moveTo>
                  <a:cubicBezTo>
                    <a:pt x="697" y="1"/>
                    <a:pt x="0" y="698"/>
                    <a:pt x="0" y="1584"/>
                  </a:cubicBezTo>
                  <a:cubicBezTo>
                    <a:pt x="0" y="2439"/>
                    <a:pt x="697" y="3168"/>
                    <a:pt x="1584" y="3168"/>
                  </a:cubicBezTo>
                  <a:cubicBezTo>
                    <a:pt x="2249" y="3168"/>
                    <a:pt x="2850" y="2724"/>
                    <a:pt x="3072" y="2091"/>
                  </a:cubicBezTo>
                  <a:lnTo>
                    <a:pt x="5289" y="2091"/>
                  </a:lnTo>
                  <a:lnTo>
                    <a:pt x="5289" y="3104"/>
                  </a:lnTo>
                  <a:lnTo>
                    <a:pt x="0" y="5448"/>
                  </a:lnTo>
                  <a:lnTo>
                    <a:pt x="0" y="6873"/>
                  </a:lnTo>
                  <a:lnTo>
                    <a:pt x="7506" y="6873"/>
                  </a:lnTo>
                  <a:cubicBezTo>
                    <a:pt x="7474" y="6715"/>
                    <a:pt x="7442" y="6525"/>
                    <a:pt x="7442" y="6366"/>
                  </a:cubicBezTo>
                  <a:cubicBezTo>
                    <a:pt x="7442" y="5480"/>
                    <a:pt x="8139" y="4783"/>
                    <a:pt x="9026" y="4783"/>
                  </a:cubicBezTo>
                  <a:cubicBezTo>
                    <a:pt x="9881" y="4783"/>
                    <a:pt x="10609" y="5480"/>
                    <a:pt x="10609" y="6366"/>
                  </a:cubicBezTo>
                  <a:cubicBezTo>
                    <a:pt x="10609" y="6556"/>
                    <a:pt x="10578" y="6715"/>
                    <a:pt x="10514" y="6873"/>
                  </a:cubicBezTo>
                  <a:lnTo>
                    <a:pt x="18052" y="6873"/>
                  </a:lnTo>
                  <a:lnTo>
                    <a:pt x="18052" y="5448"/>
                  </a:lnTo>
                  <a:lnTo>
                    <a:pt x="12731" y="3104"/>
                  </a:lnTo>
                  <a:lnTo>
                    <a:pt x="12731" y="2091"/>
                  </a:lnTo>
                  <a:lnTo>
                    <a:pt x="14948" y="2091"/>
                  </a:lnTo>
                  <a:cubicBezTo>
                    <a:pt x="15201" y="2724"/>
                    <a:pt x="15740" y="3168"/>
                    <a:pt x="16468" y="3168"/>
                  </a:cubicBezTo>
                  <a:cubicBezTo>
                    <a:pt x="17323" y="3168"/>
                    <a:pt x="18052" y="2439"/>
                    <a:pt x="18052" y="1584"/>
                  </a:cubicBezTo>
                  <a:cubicBezTo>
                    <a:pt x="18052" y="698"/>
                    <a:pt x="17323" y="1"/>
                    <a:pt x="16468" y="1"/>
                  </a:cubicBezTo>
                  <a:cubicBezTo>
                    <a:pt x="15803" y="1"/>
                    <a:pt x="15201" y="413"/>
                    <a:pt x="14948" y="1046"/>
                  </a:cubicBezTo>
                  <a:lnTo>
                    <a:pt x="11686" y="1046"/>
                  </a:lnTo>
                  <a:lnTo>
                    <a:pt x="11686" y="2693"/>
                  </a:lnTo>
                  <a:lnTo>
                    <a:pt x="9026" y="1521"/>
                  </a:lnTo>
                  <a:lnTo>
                    <a:pt x="6366" y="2693"/>
                  </a:lnTo>
                  <a:lnTo>
                    <a:pt x="6366" y="1046"/>
                  </a:lnTo>
                  <a:lnTo>
                    <a:pt x="3072" y="1046"/>
                  </a:lnTo>
                  <a:cubicBezTo>
                    <a:pt x="2850" y="413"/>
                    <a:pt x="2280" y="1"/>
                    <a:pt x="1584"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3"/>
            <p:cNvSpPr/>
            <p:nvPr/>
          </p:nvSpPr>
          <p:spPr>
            <a:xfrm>
              <a:off x="2072550" y="3799225"/>
              <a:ext cx="398250" cy="53875"/>
            </a:xfrm>
            <a:custGeom>
              <a:avLst/>
              <a:gdLst/>
              <a:ahLst/>
              <a:cxnLst/>
              <a:rect l="l" t="t" r="r" b="b"/>
              <a:pathLst>
                <a:path w="15930" h="2155" extrusionOk="0">
                  <a:moveTo>
                    <a:pt x="0" y="1"/>
                  </a:moveTo>
                  <a:lnTo>
                    <a:pt x="0" y="2154"/>
                  </a:lnTo>
                  <a:lnTo>
                    <a:pt x="15930" y="2154"/>
                  </a:lnTo>
                  <a:lnTo>
                    <a:pt x="1593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3"/>
            <p:cNvSpPr/>
            <p:nvPr/>
          </p:nvSpPr>
          <p:spPr>
            <a:xfrm>
              <a:off x="2126375" y="3679675"/>
              <a:ext cx="53875" cy="92650"/>
            </a:xfrm>
            <a:custGeom>
              <a:avLst/>
              <a:gdLst/>
              <a:ahLst/>
              <a:cxnLst/>
              <a:rect l="l" t="t" r="r" b="b"/>
              <a:pathLst>
                <a:path w="2155" h="3706" extrusionOk="0">
                  <a:moveTo>
                    <a:pt x="1" y="1"/>
                  </a:moveTo>
                  <a:lnTo>
                    <a:pt x="1" y="3706"/>
                  </a:lnTo>
                  <a:lnTo>
                    <a:pt x="2154" y="3706"/>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3"/>
            <p:cNvSpPr/>
            <p:nvPr/>
          </p:nvSpPr>
          <p:spPr>
            <a:xfrm>
              <a:off x="2245150" y="3679675"/>
              <a:ext cx="53850" cy="92650"/>
            </a:xfrm>
            <a:custGeom>
              <a:avLst/>
              <a:gdLst/>
              <a:ahLst/>
              <a:cxnLst/>
              <a:rect l="l" t="t" r="r" b="b"/>
              <a:pathLst>
                <a:path w="2154" h="3706" extrusionOk="0">
                  <a:moveTo>
                    <a:pt x="0" y="1"/>
                  </a:moveTo>
                  <a:lnTo>
                    <a:pt x="0" y="3706"/>
                  </a:lnTo>
                  <a:lnTo>
                    <a:pt x="2154" y="3706"/>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3"/>
            <p:cNvSpPr/>
            <p:nvPr/>
          </p:nvSpPr>
          <p:spPr>
            <a:xfrm>
              <a:off x="2364700" y="3679675"/>
              <a:ext cx="53850" cy="92650"/>
            </a:xfrm>
            <a:custGeom>
              <a:avLst/>
              <a:gdLst/>
              <a:ahLst/>
              <a:cxnLst/>
              <a:rect l="l" t="t" r="r" b="b"/>
              <a:pathLst>
                <a:path w="2154" h="3706" extrusionOk="0">
                  <a:moveTo>
                    <a:pt x="0" y="1"/>
                  </a:moveTo>
                  <a:lnTo>
                    <a:pt x="0" y="3706"/>
                  </a:lnTo>
                  <a:lnTo>
                    <a:pt x="2154" y="3706"/>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3"/>
            <p:cNvSpPr/>
            <p:nvPr/>
          </p:nvSpPr>
          <p:spPr>
            <a:xfrm>
              <a:off x="2086000" y="3600500"/>
              <a:ext cx="370550" cy="53075"/>
            </a:xfrm>
            <a:custGeom>
              <a:avLst/>
              <a:gdLst/>
              <a:ahLst/>
              <a:cxnLst/>
              <a:rect l="l" t="t" r="r" b="b"/>
              <a:pathLst>
                <a:path w="14822" h="2123" extrusionOk="0">
                  <a:moveTo>
                    <a:pt x="1" y="1"/>
                  </a:moveTo>
                  <a:lnTo>
                    <a:pt x="1" y="2123"/>
                  </a:lnTo>
                  <a:lnTo>
                    <a:pt x="14822" y="2123"/>
                  </a:lnTo>
                  <a:lnTo>
                    <a:pt x="1482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73"/>
          <p:cNvGrpSpPr/>
          <p:nvPr/>
        </p:nvGrpSpPr>
        <p:grpSpPr>
          <a:xfrm>
            <a:off x="3267572" y="3206963"/>
            <a:ext cx="451325" cy="450525"/>
            <a:chOff x="2657625" y="3401775"/>
            <a:chExt cx="451325" cy="450525"/>
          </a:xfrm>
        </p:grpSpPr>
        <p:sp>
          <p:nvSpPr>
            <p:cNvPr id="12601" name="Google Shape;12601;p73"/>
            <p:cNvSpPr/>
            <p:nvPr/>
          </p:nvSpPr>
          <p:spPr>
            <a:xfrm>
              <a:off x="2857150" y="3600500"/>
              <a:ext cx="53075" cy="53075"/>
            </a:xfrm>
            <a:custGeom>
              <a:avLst/>
              <a:gdLst/>
              <a:ahLst/>
              <a:cxnLst/>
              <a:rect l="l" t="t" r="r" b="b"/>
              <a:pathLst>
                <a:path w="2123" h="2123" extrusionOk="0">
                  <a:moveTo>
                    <a:pt x="1045" y="1"/>
                  </a:moveTo>
                  <a:cubicBezTo>
                    <a:pt x="475" y="1"/>
                    <a:pt x="0" y="476"/>
                    <a:pt x="0" y="1078"/>
                  </a:cubicBezTo>
                  <a:cubicBezTo>
                    <a:pt x="0" y="1648"/>
                    <a:pt x="475" y="2123"/>
                    <a:pt x="1045" y="2123"/>
                  </a:cubicBezTo>
                  <a:cubicBezTo>
                    <a:pt x="1647" y="2123"/>
                    <a:pt x="2122" y="1648"/>
                    <a:pt x="2122" y="1078"/>
                  </a:cubicBezTo>
                  <a:cubicBezTo>
                    <a:pt x="2122" y="476"/>
                    <a:pt x="1647" y="1"/>
                    <a:pt x="1045"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3"/>
            <p:cNvSpPr/>
            <p:nvPr/>
          </p:nvSpPr>
          <p:spPr>
            <a:xfrm>
              <a:off x="2657625" y="3401775"/>
              <a:ext cx="451325" cy="450525"/>
            </a:xfrm>
            <a:custGeom>
              <a:avLst/>
              <a:gdLst/>
              <a:ahLst/>
              <a:cxnLst/>
              <a:rect l="l" t="t" r="r" b="b"/>
              <a:pathLst>
                <a:path w="18053" h="18021" extrusionOk="0">
                  <a:moveTo>
                    <a:pt x="9026" y="6873"/>
                  </a:moveTo>
                  <a:cubicBezTo>
                    <a:pt x="10230" y="6873"/>
                    <a:pt x="11180" y="7823"/>
                    <a:pt x="11180" y="9027"/>
                  </a:cubicBezTo>
                  <a:cubicBezTo>
                    <a:pt x="11180" y="10198"/>
                    <a:pt x="10230" y="11148"/>
                    <a:pt x="9026" y="11148"/>
                  </a:cubicBezTo>
                  <a:cubicBezTo>
                    <a:pt x="7855" y="11148"/>
                    <a:pt x="6905" y="10198"/>
                    <a:pt x="6905" y="9027"/>
                  </a:cubicBezTo>
                  <a:cubicBezTo>
                    <a:pt x="6905" y="7823"/>
                    <a:pt x="7855" y="6873"/>
                    <a:pt x="9026" y="6873"/>
                  </a:cubicBezTo>
                  <a:close/>
                  <a:moveTo>
                    <a:pt x="9026" y="1"/>
                  </a:moveTo>
                  <a:lnTo>
                    <a:pt x="7095" y="1679"/>
                  </a:lnTo>
                  <a:lnTo>
                    <a:pt x="7823" y="2471"/>
                  </a:lnTo>
                  <a:lnTo>
                    <a:pt x="8520" y="1838"/>
                  </a:lnTo>
                  <a:lnTo>
                    <a:pt x="8520" y="4783"/>
                  </a:lnTo>
                  <a:cubicBezTo>
                    <a:pt x="7728" y="4846"/>
                    <a:pt x="7031" y="5163"/>
                    <a:pt x="6429" y="5638"/>
                  </a:cubicBezTo>
                  <a:lnTo>
                    <a:pt x="4371" y="3579"/>
                  </a:lnTo>
                  <a:lnTo>
                    <a:pt x="5321" y="3516"/>
                  </a:lnTo>
                  <a:lnTo>
                    <a:pt x="5226" y="2439"/>
                  </a:lnTo>
                  <a:lnTo>
                    <a:pt x="2661" y="2629"/>
                  </a:lnTo>
                  <a:lnTo>
                    <a:pt x="2471" y="5226"/>
                  </a:lnTo>
                  <a:lnTo>
                    <a:pt x="3548" y="5290"/>
                  </a:lnTo>
                  <a:lnTo>
                    <a:pt x="3611" y="4340"/>
                  </a:lnTo>
                  <a:lnTo>
                    <a:pt x="5669" y="6398"/>
                  </a:lnTo>
                  <a:cubicBezTo>
                    <a:pt x="5194" y="7000"/>
                    <a:pt x="4909" y="7696"/>
                    <a:pt x="4814" y="8488"/>
                  </a:cubicBezTo>
                  <a:lnTo>
                    <a:pt x="1869" y="8488"/>
                  </a:lnTo>
                  <a:lnTo>
                    <a:pt x="2503" y="7791"/>
                  </a:lnTo>
                  <a:lnTo>
                    <a:pt x="1711" y="7063"/>
                  </a:lnTo>
                  <a:lnTo>
                    <a:pt x="1" y="9027"/>
                  </a:lnTo>
                  <a:lnTo>
                    <a:pt x="1711" y="10958"/>
                  </a:lnTo>
                  <a:lnTo>
                    <a:pt x="2503" y="10230"/>
                  </a:lnTo>
                  <a:lnTo>
                    <a:pt x="1869" y="9533"/>
                  </a:lnTo>
                  <a:lnTo>
                    <a:pt x="4814" y="9533"/>
                  </a:lnTo>
                  <a:cubicBezTo>
                    <a:pt x="4878" y="10325"/>
                    <a:pt x="5194" y="11022"/>
                    <a:pt x="5669" y="11623"/>
                  </a:cubicBezTo>
                  <a:lnTo>
                    <a:pt x="3611" y="13682"/>
                  </a:lnTo>
                  <a:lnTo>
                    <a:pt x="3548" y="12732"/>
                  </a:lnTo>
                  <a:lnTo>
                    <a:pt x="2471" y="12795"/>
                  </a:lnTo>
                  <a:lnTo>
                    <a:pt x="2661" y="15392"/>
                  </a:lnTo>
                  <a:lnTo>
                    <a:pt x="5226" y="15582"/>
                  </a:lnTo>
                  <a:lnTo>
                    <a:pt x="5321" y="14505"/>
                  </a:lnTo>
                  <a:lnTo>
                    <a:pt x="4371" y="14442"/>
                  </a:lnTo>
                  <a:lnTo>
                    <a:pt x="6429" y="12383"/>
                  </a:lnTo>
                  <a:cubicBezTo>
                    <a:pt x="7031" y="12858"/>
                    <a:pt x="7728" y="13175"/>
                    <a:pt x="8520" y="13238"/>
                  </a:cubicBezTo>
                  <a:lnTo>
                    <a:pt x="8520" y="16184"/>
                  </a:lnTo>
                  <a:lnTo>
                    <a:pt x="7823" y="15550"/>
                  </a:lnTo>
                  <a:lnTo>
                    <a:pt x="7095" y="16342"/>
                  </a:lnTo>
                  <a:lnTo>
                    <a:pt x="9026" y="18020"/>
                  </a:lnTo>
                  <a:lnTo>
                    <a:pt x="10990" y="16342"/>
                  </a:lnTo>
                  <a:lnTo>
                    <a:pt x="10261" y="15550"/>
                  </a:lnTo>
                  <a:lnTo>
                    <a:pt x="9533" y="16184"/>
                  </a:lnTo>
                  <a:lnTo>
                    <a:pt x="9533" y="13238"/>
                  </a:lnTo>
                  <a:cubicBezTo>
                    <a:pt x="10325" y="13175"/>
                    <a:pt x="11053" y="12858"/>
                    <a:pt x="11655" y="12383"/>
                  </a:cubicBezTo>
                  <a:lnTo>
                    <a:pt x="13713" y="14442"/>
                  </a:lnTo>
                  <a:lnTo>
                    <a:pt x="12763" y="14505"/>
                  </a:lnTo>
                  <a:lnTo>
                    <a:pt x="12827" y="15582"/>
                  </a:lnTo>
                  <a:lnTo>
                    <a:pt x="15392" y="15392"/>
                  </a:lnTo>
                  <a:lnTo>
                    <a:pt x="15614" y="12795"/>
                  </a:lnTo>
                  <a:lnTo>
                    <a:pt x="14537" y="12732"/>
                  </a:lnTo>
                  <a:lnTo>
                    <a:pt x="14473" y="13682"/>
                  </a:lnTo>
                  <a:lnTo>
                    <a:pt x="12415" y="11623"/>
                  </a:lnTo>
                  <a:cubicBezTo>
                    <a:pt x="12890" y="11022"/>
                    <a:pt x="13143" y="10325"/>
                    <a:pt x="13270" y="9533"/>
                  </a:cubicBezTo>
                  <a:lnTo>
                    <a:pt x="16184" y="9533"/>
                  </a:lnTo>
                  <a:lnTo>
                    <a:pt x="15550" y="10230"/>
                  </a:lnTo>
                  <a:lnTo>
                    <a:pt x="16374" y="10958"/>
                  </a:lnTo>
                  <a:lnTo>
                    <a:pt x="18052" y="9027"/>
                  </a:lnTo>
                  <a:lnTo>
                    <a:pt x="16374" y="7063"/>
                  </a:lnTo>
                  <a:lnTo>
                    <a:pt x="15582" y="7791"/>
                  </a:lnTo>
                  <a:lnTo>
                    <a:pt x="16215" y="8488"/>
                  </a:lnTo>
                  <a:lnTo>
                    <a:pt x="13270" y="8488"/>
                  </a:lnTo>
                  <a:cubicBezTo>
                    <a:pt x="13207" y="7696"/>
                    <a:pt x="12890" y="7000"/>
                    <a:pt x="12415" y="6398"/>
                  </a:cubicBezTo>
                  <a:lnTo>
                    <a:pt x="14473" y="4340"/>
                  </a:lnTo>
                  <a:lnTo>
                    <a:pt x="14537" y="5290"/>
                  </a:lnTo>
                  <a:lnTo>
                    <a:pt x="15614" y="5226"/>
                  </a:lnTo>
                  <a:lnTo>
                    <a:pt x="15392" y="2629"/>
                  </a:lnTo>
                  <a:lnTo>
                    <a:pt x="12827" y="2439"/>
                  </a:lnTo>
                  <a:lnTo>
                    <a:pt x="12763" y="3516"/>
                  </a:lnTo>
                  <a:lnTo>
                    <a:pt x="13713" y="3579"/>
                  </a:lnTo>
                  <a:lnTo>
                    <a:pt x="11655" y="5638"/>
                  </a:lnTo>
                  <a:cubicBezTo>
                    <a:pt x="11053" y="5163"/>
                    <a:pt x="10325" y="4846"/>
                    <a:pt x="9533" y="4783"/>
                  </a:cubicBezTo>
                  <a:lnTo>
                    <a:pt x="9533" y="1838"/>
                  </a:lnTo>
                  <a:lnTo>
                    <a:pt x="10261" y="2471"/>
                  </a:lnTo>
                  <a:lnTo>
                    <a:pt x="10990" y="1679"/>
                  </a:lnTo>
                  <a:lnTo>
                    <a:pt x="902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3" name="Google Shape;12603;p73"/>
          <p:cNvGrpSpPr/>
          <p:nvPr/>
        </p:nvGrpSpPr>
        <p:grpSpPr>
          <a:xfrm>
            <a:off x="3999675" y="3207363"/>
            <a:ext cx="451325" cy="449725"/>
            <a:chOff x="3269625" y="3401775"/>
            <a:chExt cx="451325" cy="449725"/>
          </a:xfrm>
        </p:grpSpPr>
        <p:sp>
          <p:nvSpPr>
            <p:cNvPr id="12604" name="Google Shape;12604;p73"/>
            <p:cNvSpPr/>
            <p:nvPr/>
          </p:nvSpPr>
          <p:spPr>
            <a:xfrm>
              <a:off x="3269625" y="3772300"/>
              <a:ext cx="451325" cy="79200"/>
            </a:xfrm>
            <a:custGeom>
              <a:avLst/>
              <a:gdLst/>
              <a:ahLst/>
              <a:cxnLst/>
              <a:rect l="l" t="t" r="r" b="b"/>
              <a:pathLst>
                <a:path w="18053" h="3168" extrusionOk="0">
                  <a:moveTo>
                    <a:pt x="1" y="1"/>
                  </a:moveTo>
                  <a:lnTo>
                    <a:pt x="1" y="856"/>
                  </a:lnTo>
                  <a:cubicBezTo>
                    <a:pt x="1" y="2154"/>
                    <a:pt x="1014" y="3168"/>
                    <a:pt x="2344" y="3168"/>
                  </a:cubicBezTo>
                  <a:lnTo>
                    <a:pt x="15709" y="3168"/>
                  </a:lnTo>
                  <a:cubicBezTo>
                    <a:pt x="17007" y="3168"/>
                    <a:pt x="18052" y="2154"/>
                    <a:pt x="18052" y="856"/>
                  </a:cubicBezTo>
                  <a:lnTo>
                    <a:pt x="18052" y="1"/>
                  </a:lnTo>
                  <a:lnTo>
                    <a:pt x="11845" y="1"/>
                  </a:lnTo>
                  <a:lnTo>
                    <a:pt x="11275" y="1109"/>
                  </a:lnTo>
                  <a:lnTo>
                    <a:pt x="6778" y="1109"/>
                  </a:lnTo>
                  <a:lnTo>
                    <a:pt x="620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3"/>
            <p:cNvSpPr/>
            <p:nvPr/>
          </p:nvSpPr>
          <p:spPr>
            <a:xfrm>
              <a:off x="3296550" y="3480950"/>
              <a:ext cx="397475" cy="292975"/>
            </a:xfrm>
            <a:custGeom>
              <a:avLst/>
              <a:gdLst/>
              <a:ahLst/>
              <a:cxnLst/>
              <a:rect l="l" t="t" r="r" b="b"/>
              <a:pathLst>
                <a:path w="15899" h="11719" extrusionOk="0">
                  <a:moveTo>
                    <a:pt x="1" y="1"/>
                  </a:moveTo>
                  <a:lnTo>
                    <a:pt x="1" y="10610"/>
                  </a:lnTo>
                  <a:lnTo>
                    <a:pt x="5764" y="10610"/>
                  </a:lnTo>
                  <a:lnTo>
                    <a:pt x="6366" y="11718"/>
                  </a:lnTo>
                  <a:lnTo>
                    <a:pt x="9565" y="11718"/>
                  </a:lnTo>
                  <a:lnTo>
                    <a:pt x="10135" y="10610"/>
                  </a:lnTo>
                  <a:lnTo>
                    <a:pt x="15898" y="10610"/>
                  </a:lnTo>
                  <a:lnTo>
                    <a:pt x="15898" y="1"/>
                  </a:lnTo>
                  <a:lnTo>
                    <a:pt x="13967" y="1"/>
                  </a:lnTo>
                  <a:cubicBezTo>
                    <a:pt x="14188" y="666"/>
                    <a:pt x="14315" y="1363"/>
                    <a:pt x="14315" y="2123"/>
                  </a:cubicBezTo>
                  <a:cubicBezTo>
                    <a:pt x="14315" y="5638"/>
                    <a:pt x="11465" y="8488"/>
                    <a:pt x="7950" y="8488"/>
                  </a:cubicBezTo>
                  <a:cubicBezTo>
                    <a:pt x="4434" y="8488"/>
                    <a:pt x="1584" y="5638"/>
                    <a:pt x="1584" y="2123"/>
                  </a:cubicBezTo>
                  <a:cubicBezTo>
                    <a:pt x="1584" y="1363"/>
                    <a:pt x="1679" y="666"/>
                    <a:pt x="1932"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3"/>
            <p:cNvSpPr/>
            <p:nvPr/>
          </p:nvSpPr>
          <p:spPr>
            <a:xfrm>
              <a:off x="3362275" y="3401775"/>
              <a:ext cx="265250" cy="265250"/>
            </a:xfrm>
            <a:custGeom>
              <a:avLst/>
              <a:gdLst/>
              <a:ahLst/>
              <a:cxnLst/>
              <a:rect l="l" t="t" r="r" b="b"/>
              <a:pathLst>
                <a:path w="10610" h="10610" extrusionOk="0">
                  <a:moveTo>
                    <a:pt x="2660" y="4751"/>
                  </a:moveTo>
                  <a:lnTo>
                    <a:pt x="2660" y="5796"/>
                  </a:lnTo>
                  <a:lnTo>
                    <a:pt x="1584" y="5796"/>
                  </a:lnTo>
                  <a:lnTo>
                    <a:pt x="1584" y="4751"/>
                  </a:lnTo>
                  <a:close/>
                  <a:moveTo>
                    <a:pt x="9026" y="4751"/>
                  </a:moveTo>
                  <a:lnTo>
                    <a:pt x="9026" y="5796"/>
                  </a:lnTo>
                  <a:lnTo>
                    <a:pt x="7981" y="5796"/>
                  </a:lnTo>
                  <a:lnTo>
                    <a:pt x="7981" y="4751"/>
                  </a:lnTo>
                  <a:close/>
                  <a:moveTo>
                    <a:pt x="5859" y="1584"/>
                  </a:moveTo>
                  <a:lnTo>
                    <a:pt x="5859" y="2629"/>
                  </a:lnTo>
                  <a:lnTo>
                    <a:pt x="6936" y="2629"/>
                  </a:lnTo>
                  <a:lnTo>
                    <a:pt x="6936" y="3706"/>
                  </a:lnTo>
                  <a:lnTo>
                    <a:pt x="4814" y="3706"/>
                  </a:lnTo>
                  <a:lnTo>
                    <a:pt x="4814" y="4783"/>
                  </a:lnTo>
                  <a:lnTo>
                    <a:pt x="6936" y="4783"/>
                  </a:lnTo>
                  <a:lnTo>
                    <a:pt x="6936" y="7950"/>
                  </a:lnTo>
                  <a:lnTo>
                    <a:pt x="5859" y="7950"/>
                  </a:lnTo>
                  <a:lnTo>
                    <a:pt x="5859" y="8995"/>
                  </a:lnTo>
                  <a:lnTo>
                    <a:pt x="4814" y="8995"/>
                  </a:lnTo>
                  <a:lnTo>
                    <a:pt x="4814" y="7918"/>
                  </a:lnTo>
                  <a:lnTo>
                    <a:pt x="3737" y="7918"/>
                  </a:lnTo>
                  <a:lnTo>
                    <a:pt x="3737" y="6873"/>
                  </a:lnTo>
                  <a:lnTo>
                    <a:pt x="5859" y="6873"/>
                  </a:lnTo>
                  <a:lnTo>
                    <a:pt x="5859" y="5796"/>
                  </a:lnTo>
                  <a:lnTo>
                    <a:pt x="3737" y="5796"/>
                  </a:lnTo>
                  <a:lnTo>
                    <a:pt x="3737" y="2629"/>
                  </a:lnTo>
                  <a:lnTo>
                    <a:pt x="4814" y="2629"/>
                  </a:lnTo>
                  <a:lnTo>
                    <a:pt x="4814" y="1584"/>
                  </a:lnTo>
                  <a:close/>
                  <a:moveTo>
                    <a:pt x="5321" y="1"/>
                  </a:moveTo>
                  <a:cubicBezTo>
                    <a:pt x="2375" y="1"/>
                    <a:pt x="0" y="2376"/>
                    <a:pt x="0" y="5290"/>
                  </a:cubicBezTo>
                  <a:cubicBezTo>
                    <a:pt x="0" y="8235"/>
                    <a:pt x="2375" y="10610"/>
                    <a:pt x="5321" y="10610"/>
                  </a:cubicBezTo>
                  <a:cubicBezTo>
                    <a:pt x="8234" y="10610"/>
                    <a:pt x="10609" y="8235"/>
                    <a:pt x="10609" y="5290"/>
                  </a:cubicBezTo>
                  <a:cubicBezTo>
                    <a:pt x="10609" y="2376"/>
                    <a:pt x="8234" y="1"/>
                    <a:pt x="5321"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73"/>
          <p:cNvGrpSpPr/>
          <p:nvPr/>
        </p:nvGrpSpPr>
        <p:grpSpPr>
          <a:xfrm>
            <a:off x="4734153" y="3210525"/>
            <a:ext cx="451300" cy="443400"/>
            <a:chOff x="3880850" y="3404150"/>
            <a:chExt cx="451300" cy="443400"/>
          </a:xfrm>
        </p:grpSpPr>
        <p:sp>
          <p:nvSpPr>
            <p:cNvPr id="12608" name="Google Shape;12608;p73"/>
            <p:cNvSpPr/>
            <p:nvPr/>
          </p:nvSpPr>
          <p:spPr>
            <a:xfrm>
              <a:off x="3961600" y="3404150"/>
              <a:ext cx="291375" cy="292175"/>
            </a:xfrm>
            <a:custGeom>
              <a:avLst/>
              <a:gdLst/>
              <a:ahLst/>
              <a:cxnLst/>
              <a:rect l="l" t="t" r="r" b="b"/>
              <a:pathLst>
                <a:path w="11655" h="11687" extrusionOk="0">
                  <a:moveTo>
                    <a:pt x="6366" y="3738"/>
                  </a:moveTo>
                  <a:lnTo>
                    <a:pt x="6366" y="5321"/>
                  </a:lnTo>
                  <a:lnTo>
                    <a:pt x="7443" y="5321"/>
                  </a:lnTo>
                  <a:lnTo>
                    <a:pt x="7443" y="6366"/>
                  </a:lnTo>
                  <a:lnTo>
                    <a:pt x="5289" y="6366"/>
                  </a:lnTo>
                  <a:lnTo>
                    <a:pt x="5289" y="3738"/>
                  </a:lnTo>
                  <a:close/>
                  <a:moveTo>
                    <a:pt x="5289" y="1"/>
                  </a:moveTo>
                  <a:cubicBezTo>
                    <a:pt x="4054" y="128"/>
                    <a:pt x="2946" y="603"/>
                    <a:pt x="2091" y="1363"/>
                  </a:cubicBezTo>
                  <a:lnTo>
                    <a:pt x="3548" y="2819"/>
                  </a:lnTo>
                  <a:lnTo>
                    <a:pt x="2788" y="3579"/>
                  </a:lnTo>
                  <a:lnTo>
                    <a:pt x="1331" y="2091"/>
                  </a:lnTo>
                  <a:cubicBezTo>
                    <a:pt x="571" y="2978"/>
                    <a:pt x="96" y="4086"/>
                    <a:pt x="1" y="5321"/>
                  </a:cubicBezTo>
                  <a:lnTo>
                    <a:pt x="2091" y="5321"/>
                  </a:lnTo>
                  <a:lnTo>
                    <a:pt x="2091" y="6366"/>
                  </a:lnTo>
                  <a:lnTo>
                    <a:pt x="1" y="6366"/>
                  </a:lnTo>
                  <a:cubicBezTo>
                    <a:pt x="96" y="7601"/>
                    <a:pt x="571" y="8710"/>
                    <a:pt x="1331" y="9597"/>
                  </a:cubicBezTo>
                  <a:lnTo>
                    <a:pt x="2788" y="8140"/>
                  </a:lnTo>
                  <a:lnTo>
                    <a:pt x="3548" y="8868"/>
                  </a:lnTo>
                  <a:lnTo>
                    <a:pt x="2091" y="10325"/>
                  </a:lnTo>
                  <a:cubicBezTo>
                    <a:pt x="2946" y="11085"/>
                    <a:pt x="4054" y="11560"/>
                    <a:pt x="5289" y="11687"/>
                  </a:cubicBezTo>
                  <a:lnTo>
                    <a:pt x="5289" y="9597"/>
                  </a:lnTo>
                  <a:lnTo>
                    <a:pt x="6366" y="9597"/>
                  </a:lnTo>
                  <a:lnTo>
                    <a:pt x="6366" y="11687"/>
                  </a:lnTo>
                  <a:cubicBezTo>
                    <a:pt x="7601" y="11560"/>
                    <a:pt x="8678" y="11085"/>
                    <a:pt x="9565" y="10325"/>
                  </a:cubicBezTo>
                  <a:lnTo>
                    <a:pt x="8108" y="8868"/>
                  </a:lnTo>
                  <a:lnTo>
                    <a:pt x="8868" y="8140"/>
                  </a:lnTo>
                  <a:lnTo>
                    <a:pt x="10325" y="9597"/>
                  </a:lnTo>
                  <a:cubicBezTo>
                    <a:pt x="11053" y="8710"/>
                    <a:pt x="11560" y="7601"/>
                    <a:pt x="11655" y="6366"/>
                  </a:cubicBezTo>
                  <a:lnTo>
                    <a:pt x="9565" y="6366"/>
                  </a:lnTo>
                  <a:lnTo>
                    <a:pt x="9565" y="5321"/>
                  </a:lnTo>
                  <a:lnTo>
                    <a:pt x="11655" y="5321"/>
                  </a:lnTo>
                  <a:cubicBezTo>
                    <a:pt x="11528" y="4086"/>
                    <a:pt x="11053" y="2978"/>
                    <a:pt x="10325" y="2091"/>
                  </a:cubicBezTo>
                  <a:lnTo>
                    <a:pt x="8868" y="3579"/>
                  </a:lnTo>
                  <a:lnTo>
                    <a:pt x="8108" y="2819"/>
                  </a:lnTo>
                  <a:lnTo>
                    <a:pt x="9565" y="1363"/>
                  </a:lnTo>
                  <a:cubicBezTo>
                    <a:pt x="8710" y="603"/>
                    <a:pt x="7601" y="128"/>
                    <a:pt x="6366" y="1"/>
                  </a:cubicBezTo>
                  <a:lnTo>
                    <a:pt x="6366" y="2123"/>
                  </a:lnTo>
                  <a:lnTo>
                    <a:pt x="5289" y="2123"/>
                  </a:lnTo>
                  <a:lnTo>
                    <a:pt x="528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3"/>
            <p:cNvSpPr/>
            <p:nvPr/>
          </p:nvSpPr>
          <p:spPr>
            <a:xfrm>
              <a:off x="4252175" y="3404150"/>
              <a:ext cx="26925" cy="26950"/>
            </a:xfrm>
            <a:custGeom>
              <a:avLst/>
              <a:gdLst/>
              <a:ahLst/>
              <a:cxnLst/>
              <a:rect l="l" t="t" r="r" b="b"/>
              <a:pathLst>
                <a:path w="1077" h="1078" extrusionOk="0">
                  <a:moveTo>
                    <a:pt x="0" y="1"/>
                  </a:moveTo>
                  <a:lnTo>
                    <a:pt x="0" y="1078"/>
                  </a:lnTo>
                  <a:lnTo>
                    <a:pt x="1077" y="1078"/>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3"/>
            <p:cNvSpPr/>
            <p:nvPr/>
          </p:nvSpPr>
          <p:spPr>
            <a:xfrm>
              <a:off x="4306000" y="3404150"/>
              <a:ext cx="26150" cy="26950"/>
            </a:xfrm>
            <a:custGeom>
              <a:avLst/>
              <a:gdLst/>
              <a:ahLst/>
              <a:cxnLst/>
              <a:rect l="l" t="t" r="r" b="b"/>
              <a:pathLst>
                <a:path w="1046" h="1078" extrusionOk="0">
                  <a:moveTo>
                    <a:pt x="1" y="1"/>
                  </a:moveTo>
                  <a:lnTo>
                    <a:pt x="1" y="1078"/>
                  </a:lnTo>
                  <a:lnTo>
                    <a:pt x="1046" y="1078"/>
                  </a:lnTo>
                  <a:lnTo>
                    <a:pt x="10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3"/>
            <p:cNvSpPr/>
            <p:nvPr/>
          </p:nvSpPr>
          <p:spPr>
            <a:xfrm>
              <a:off x="4306000" y="3458000"/>
              <a:ext cx="26150" cy="26950"/>
            </a:xfrm>
            <a:custGeom>
              <a:avLst/>
              <a:gdLst/>
              <a:ahLst/>
              <a:cxnLst/>
              <a:rect l="l" t="t" r="r" b="b"/>
              <a:pathLst>
                <a:path w="1046" h="1078" extrusionOk="0">
                  <a:moveTo>
                    <a:pt x="1" y="0"/>
                  </a:moveTo>
                  <a:lnTo>
                    <a:pt x="1" y="1077"/>
                  </a:lnTo>
                  <a:lnTo>
                    <a:pt x="1046" y="1077"/>
                  </a:lnTo>
                  <a:lnTo>
                    <a:pt x="104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3"/>
            <p:cNvSpPr/>
            <p:nvPr/>
          </p:nvSpPr>
          <p:spPr>
            <a:xfrm>
              <a:off x="4306000" y="3510250"/>
              <a:ext cx="26150" cy="26950"/>
            </a:xfrm>
            <a:custGeom>
              <a:avLst/>
              <a:gdLst/>
              <a:ahLst/>
              <a:cxnLst/>
              <a:rect l="l" t="t" r="r" b="b"/>
              <a:pathLst>
                <a:path w="1046" h="1078" extrusionOk="0">
                  <a:moveTo>
                    <a:pt x="1" y="1"/>
                  </a:moveTo>
                  <a:lnTo>
                    <a:pt x="1" y="1077"/>
                  </a:lnTo>
                  <a:lnTo>
                    <a:pt x="1046" y="1077"/>
                  </a:lnTo>
                  <a:lnTo>
                    <a:pt x="10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3"/>
            <p:cNvSpPr/>
            <p:nvPr/>
          </p:nvSpPr>
          <p:spPr>
            <a:xfrm>
              <a:off x="4306000" y="3563300"/>
              <a:ext cx="26150" cy="26950"/>
            </a:xfrm>
            <a:custGeom>
              <a:avLst/>
              <a:gdLst/>
              <a:ahLst/>
              <a:cxnLst/>
              <a:rect l="l" t="t" r="r" b="b"/>
              <a:pathLst>
                <a:path w="1046" h="1078" extrusionOk="0">
                  <a:moveTo>
                    <a:pt x="1" y="0"/>
                  </a:moveTo>
                  <a:lnTo>
                    <a:pt x="1" y="1077"/>
                  </a:lnTo>
                  <a:lnTo>
                    <a:pt x="1046" y="1077"/>
                  </a:lnTo>
                  <a:lnTo>
                    <a:pt x="104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3"/>
            <p:cNvSpPr/>
            <p:nvPr/>
          </p:nvSpPr>
          <p:spPr>
            <a:xfrm>
              <a:off x="4306000" y="3617125"/>
              <a:ext cx="26150" cy="26950"/>
            </a:xfrm>
            <a:custGeom>
              <a:avLst/>
              <a:gdLst/>
              <a:ahLst/>
              <a:cxnLst/>
              <a:rect l="l" t="t" r="r" b="b"/>
              <a:pathLst>
                <a:path w="1046" h="1078" extrusionOk="0">
                  <a:moveTo>
                    <a:pt x="1" y="1"/>
                  </a:moveTo>
                  <a:lnTo>
                    <a:pt x="1" y="1078"/>
                  </a:lnTo>
                  <a:lnTo>
                    <a:pt x="1046" y="1078"/>
                  </a:lnTo>
                  <a:lnTo>
                    <a:pt x="10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3"/>
            <p:cNvSpPr/>
            <p:nvPr/>
          </p:nvSpPr>
          <p:spPr>
            <a:xfrm>
              <a:off x="3934675" y="3404150"/>
              <a:ext cx="26950" cy="26950"/>
            </a:xfrm>
            <a:custGeom>
              <a:avLst/>
              <a:gdLst/>
              <a:ahLst/>
              <a:cxnLst/>
              <a:rect l="l" t="t" r="r" b="b"/>
              <a:pathLst>
                <a:path w="1078" h="1078" extrusionOk="0">
                  <a:moveTo>
                    <a:pt x="1" y="1"/>
                  </a:moveTo>
                  <a:lnTo>
                    <a:pt x="1" y="1078"/>
                  </a:lnTo>
                  <a:lnTo>
                    <a:pt x="1078" y="1078"/>
                  </a:lnTo>
                  <a:lnTo>
                    <a:pt x="107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3"/>
            <p:cNvSpPr/>
            <p:nvPr/>
          </p:nvSpPr>
          <p:spPr>
            <a:xfrm>
              <a:off x="3880850" y="3404150"/>
              <a:ext cx="26950" cy="26950"/>
            </a:xfrm>
            <a:custGeom>
              <a:avLst/>
              <a:gdLst/>
              <a:ahLst/>
              <a:cxnLst/>
              <a:rect l="l" t="t" r="r" b="b"/>
              <a:pathLst>
                <a:path w="1078" h="1078" extrusionOk="0">
                  <a:moveTo>
                    <a:pt x="0" y="1"/>
                  </a:moveTo>
                  <a:lnTo>
                    <a:pt x="0" y="1078"/>
                  </a:lnTo>
                  <a:lnTo>
                    <a:pt x="1077" y="1078"/>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3"/>
            <p:cNvSpPr/>
            <p:nvPr/>
          </p:nvSpPr>
          <p:spPr>
            <a:xfrm>
              <a:off x="3880850" y="3458000"/>
              <a:ext cx="26950" cy="26950"/>
            </a:xfrm>
            <a:custGeom>
              <a:avLst/>
              <a:gdLst/>
              <a:ahLst/>
              <a:cxnLst/>
              <a:rect l="l" t="t" r="r" b="b"/>
              <a:pathLst>
                <a:path w="1078" h="1078"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3"/>
            <p:cNvSpPr/>
            <p:nvPr/>
          </p:nvSpPr>
          <p:spPr>
            <a:xfrm>
              <a:off x="3880850" y="3510250"/>
              <a:ext cx="26950" cy="26950"/>
            </a:xfrm>
            <a:custGeom>
              <a:avLst/>
              <a:gdLst/>
              <a:ahLst/>
              <a:cxnLst/>
              <a:rect l="l" t="t" r="r" b="b"/>
              <a:pathLst>
                <a:path w="1078" h="1078" extrusionOk="0">
                  <a:moveTo>
                    <a:pt x="0" y="1"/>
                  </a:moveTo>
                  <a:lnTo>
                    <a:pt x="0" y="1077"/>
                  </a:lnTo>
                  <a:lnTo>
                    <a:pt x="1077" y="1077"/>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3"/>
            <p:cNvSpPr/>
            <p:nvPr/>
          </p:nvSpPr>
          <p:spPr>
            <a:xfrm>
              <a:off x="3880850" y="3563300"/>
              <a:ext cx="26950" cy="26950"/>
            </a:xfrm>
            <a:custGeom>
              <a:avLst/>
              <a:gdLst/>
              <a:ahLst/>
              <a:cxnLst/>
              <a:rect l="l" t="t" r="r" b="b"/>
              <a:pathLst>
                <a:path w="1078" h="1078" extrusionOk="0">
                  <a:moveTo>
                    <a:pt x="0" y="0"/>
                  </a:moveTo>
                  <a:lnTo>
                    <a:pt x="0" y="1077"/>
                  </a:lnTo>
                  <a:lnTo>
                    <a:pt x="1077" y="1077"/>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3"/>
            <p:cNvSpPr/>
            <p:nvPr/>
          </p:nvSpPr>
          <p:spPr>
            <a:xfrm>
              <a:off x="3880850" y="3617125"/>
              <a:ext cx="26950" cy="26950"/>
            </a:xfrm>
            <a:custGeom>
              <a:avLst/>
              <a:gdLst/>
              <a:ahLst/>
              <a:cxnLst/>
              <a:rect l="l" t="t" r="r" b="b"/>
              <a:pathLst>
                <a:path w="1078" h="1078" extrusionOk="0">
                  <a:moveTo>
                    <a:pt x="0" y="1"/>
                  </a:moveTo>
                  <a:lnTo>
                    <a:pt x="0" y="1078"/>
                  </a:lnTo>
                  <a:lnTo>
                    <a:pt x="1077" y="1078"/>
                  </a:lnTo>
                  <a:lnTo>
                    <a:pt x="107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3"/>
            <p:cNvSpPr/>
            <p:nvPr/>
          </p:nvSpPr>
          <p:spPr>
            <a:xfrm>
              <a:off x="3880850" y="3681250"/>
              <a:ext cx="159950" cy="81575"/>
            </a:xfrm>
            <a:custGeom>
              <a:avLst/>
              <a:gdLst/>
              <a:ahLst/>
              <a:cxnLst/>
              <a:rect l="l" t="t" r="r" b="b"/>
              <a:pathLst>
                <a:path w="6398" h="3263" extrusionOk="0">
                  <a:moveTo>
                    <a:pt x="3231" y="1"/>
                  </a:moveTo>
                  <a:lnTo>
                    <a:pt x="0" y="1584"/>
                  </a:lnTo>
                  <a:lnTo>
                    <a:pt x="3231" y="3263"/>
                  </a:lnTo>
                  <a:lnTo>
                    <a:pt x="6398" y="1584"/>
                  </a:lnTo>
                  <a:lnTo>
                    <a:pt x="323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3"/>
            <p:cNvSpPr/>
            <p:nvPr/>
          </p:nvSpPr>
          <p:spPr>
            <a:xfrm>
              <a:off x="3880850" y="3750925"/>
              <a:ext cx="66525" cy="96625"/>
            </a:xfrm>
            <a:custGeom>
              <a:avLst/>
              <a:gdLst/>
              <a:ahLst/>
              <a:cxnLst/>
              <a:rect l="l" t="t" r="r" b="b"/>
              <a:pathLst>
                <a:path w="2661" h="3865" extrusionOk="0">
                  <a:moveTo>
                    <a:pt x="0" y="1"/>
                  </a:moveTo>
                  <a:lnTo>
                    <a:pt x="0" y="2566"/>
                  </a:lnTo>
                  <a:lnTo>
                    <a:pt x="2661" y="3864"/>
                  </a:lnTo>
                  <a:lnTo>
                    <a:pt x="2661" y="1394"/>
                  </a:lnTo>
                  <a:lnTo>
                    <a:pt x="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3"/>
            <p:cNvSpPr/>
            <p:nvPr/>
          </p:nvSpPr>
          <p:spPr>
            <a:xfrm>
              <a:off x="4173000" y="3681250"/>
              <a:ext cx="159150" cy="81575"/>
            </a:xfrm>
            <a:custGeom>
              <a:avLst/>
              <a:gdLst/>
              <a:ahLst/>
              <a:cxnLst/>
              <a:rect l="l" t="t" r="r" b="b"/>
              <a:pathLst>
                <a:path w="6366" h="3263" extrusionOk="0">
                  <a:moveTo>
                    <a:pt x="3167" y="1"/>
                  </a:moveTo>
                  <a:lnTo>
                    <a:pt x="0" y="1584"/>
                  </a:lnTo>
                  <a:lnTo>
                    <a:pt x="3167" y="3263"/>
                  </a:lnTo>
                  <a:lnTo>
                    <a:pt x="6366" y="1584"/>
                  </a:lnTo>
                  <a:lnTo>
                    <a:pt x="316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3"/>
            <p:cNvSpPr/>
            <p:nvPr/>
          </p:nvSpPr>
          <p:spPr>
            <a:xfrm>
              <a:off x="3974275" y="3750925"/>
              <a:ext cx="265250" cy="96625"/>
            </a:xfrm>
            <a:custGeom>
              <a:avLst/>
              <a:gdLst/>
              <a:ahLst/>
              <a:cxnLst/>
              <a:rect l="l" t="t" r="r" b="b"/>
              <a:pathLst>
                <a:path w="10610" h="3865" extrusionOk="0">
                  <a:moveTo>
                    <a:pt x="2661" y="1"/>
                  </a:moveTo>
                  <a:lnTo>
                    <a:pt x="0" y="1394"/>
                  </a:lnTo>
                  <a:lnTo>
                    <a:pt x="0" y="3864"/>
                  </a:lnTo>
                  <a:lnTo>
                    <a:pt x="2661" y="2566"/>
                  </a:lnTo>
                  <a:lnTo>
                    <a:pt x="2661" y="1553"/>
                  </a:lnTo>
                  <a:lnTo>
                    <a:pt x="7949" y="1553"/>
                  </a:lnTo>
                  <a:lnTo>
                    <a:pt x="7949" y="2566"/>
                  </a:lnTo>
                  <a:lnTo>
                    <a:pt x="10609" y="3864"/>
                  </a:lnTo>
                  <a:lnTo>
                    <a:pt x="10609" y="1394"/>
                  </a:lnTo>
                  <a:lnTo>
                    <a:pt x="7949" y="1"/>
                  </a:lnTo>
                  <a:lnTo>
                    <a:pt x="7949" y="476"/>
                  </a:lnTo>
                  <a:lnTo>
                    <a:pt x="2661" y="476"/>
                  </a:lnTo>
                  <a:lnTo>
                    <a:pt x="266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3"/>
            <p:cNvSpPr/>
            <p:nvPr/>
          </p:nvSpPr>
          <p:spPr>
            <a:xfrm>
              <a:off x="4266425" y="3750925"/>
              <a:ext cx="65725" cy="96625"/>
            </a:xfrm>
            <a:custGeom>
              <a:avLst/>
              <a:gdLst/>
              <a:ahLst/>
              <a:cxnLst/>
              <a:rect l="l" t="t" r="r" b="b"/>
              <a:pathLst>
                <a:path w="2629" h="3865" extrusionOk="0">
                  <a:moveTo>
                    <a:pt x="2629" y="1"/>
                  </a:moveTo>
                  <a:lnTo>
                    <a:pt x="0" y="1394"/>
                  </a:lnTo>
                  <a:lnTo>
                    <a:pt x="0" y="3864"/>
                  </a:lnTo>
                  <a:lnTo>
                    <a:pt x="2629" y="2566"/>
                  </a:lnTo>
                  <a:lnTo>
                    <a:pt x="262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73"/>
          <p:cNvGrpSpPr/>
          <p:nvPr/>
        </p:nvGrpSpPr>
        <p:grpSpPr>
          <a:xfrm>
            <a:off x="5472556" y="3206575"/>
            <a:ext cx="451300" cy="451300"/>
            <a:chOff x="4492850" y="3400200"/>
            <a:chExt cx="451300" cy="451300"/>
          </a:xfrm>
        </p:grpSpPr>
        <p:sp>
          <p:nvSpPr>
            <p:cNvPr id="12627" name="Google Shape;12627;p73"/>
            <p:cNvSpPr/>
            <p:nvPr/>
          </p:nvSpPr>
          <p:spPr>
            <a:xfrm>
              <a:off x="4492850" y="3400200"/>
              <a:ext cx="315925" cy="106125"/>
            </a:xfrm>
            <a:custGeom>
              <a:avLst/>
              <a:gdLst/>
              <a:ahLst/>
              <a:cxnLst/>
              <a:rect l="l" t="t" r="r" b="b"/>
              <a:pathLst>
                <a:path w="12637" h="4245" extrusionOk="0">
                  <a:moveTo>
                    <a:pt x="3167" y="1647"/>
                  </a:moveTo>
                  <a:lnTo>
                    <a:pt x="3167" y="2661"/>
                  </a:lnTo>
                  <a:lnTo>
                    <a:pt x="2091" y="2661"/>
                  </a:lnTo>
                  <a:lnTo>
                    <a:pt x="2091" y="1647"/>
                  </a:lnTo>
                  <a:close/>
                  <a:moveTo>
                    <a:pt x="5289" y="1647"/>
                  </a:moveTo>
                  <a:lnTo>
                    <a:pt x="5289" y="2661"/>
                  </a:lnTo>
                  <a:lnTo>
                    <a:pt x="4244" y="2661"/>
                  </a:lnTo>
                  <a:lnTo>
                    <a:pt x="4244" y="1647"/>
                  </a:lnTo>
                  <a:close/>
                  <a:moveTo>
                    <a:pt x="7443" y="1647"/>
                  </a:moveTo>
                  <a:lnTo>
                    <a:pt x="7443" y="2661"/>
                  </a:lnTo>
                  <a:lnTo>
                    <a:pt x="6366" y="2661"/>
                  </a:lnTo>
                  <a:lnTo>
                    <a:pt x="6366" y="1647"/>
                  </a:lnTo>
                  <a:close/>
                  <a:moveTo>
                    <a:pt x="1" y="1"/>
                  </a:moveTo>
                  <a:lnTo>
                    <a:pt x="1" y="4244"/>
                  </a:lnTo>
                  <a:lnTo>
                    <a:pt x="9976" y="4244"/>
                  </a:lnTo>
                  <a:lnTo>
                    <a:pt x="12637"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3"/>
            <p:cNvSpPr/>
            <p:nvPr/>
          </p:nvSpPr>
          <p:spPr>
            <a:xfrm>
              <a:off x="4773925" y="3400200"/>
              <a:ext cx="170225" cy="106900"/>
            </a:xfrm>
            <a:custGeom>
              <a:avLst/>
              <a:gdLst/>
              <a:ahLst/>
              <a:cxnLst/>
              <a:rect l="l" t="t" r="r" b="b"/>
              <a:pathLst>
                <a:path w="6809" h="4276" extrusionOk="0">
                  <a:moveTo>
                    <a:pt x="2660" y="1"/>
                  </a:moveTo>
                  <a:lnTo>
                    <a:pt x="0" y="4276"/>
                  </a:lnTo>
                  <a:lnTo>
                    <a:pt x="6809" y="4276"/>
                  </a:lnTo>
                  <a:lnTo>
                    <a:pt x="680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3"/>
            <p:cNvSpPr/>
            <p:nvPr/>
          </p:nvSpPr>
          <p:spPr>
            <a:xfrm>
              <a:off x="4838050" y="3613175"/>
              <a:ext cx="26950" cy="145700"/>
            </a:xfrm>
            <a:custGeom>
              <a:avLst/>
              <a:gdLst/>
              <a:ahLst/>
              <a:cxnLst/>
              <a:rect l="l" t="t" r="r" b="b"/>
              <a:pathLst>
                <a:path w="1078" h="5828" extrusionOk="0">
                  <a:moveTo>
                    <a:pt x="0" y="0"/>
                  </a:moveTo>
                  <a:lnTo>
                    <a:pt x="0" y="5828"/>
                  </a:lnTo>
                  <a:lnTo>
                    <a:pt x="1077" y="5828"/>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3"/>
            <p:cNvSpPr/>
            <p:nvPr/>
          </p:nvSpPr>
          <p:spPr>
            <a:xfrm>
              <a:off x="4492850" y="3533200"/>
              <a:ext cx="451300" cy="318300"/>
            </a:xfrm>
            <a:custGeom>
              <a:avLst/>
              <a:gdLst/>
              <a:ahLst/>
              <a:cxnLst/>
              <a:rect l="l" t="t" r="r" b="b"/>
              <a:pathLst>
                <a:path w="18052" h="12732" extrusionOk="0">
                  <a:moveTo>
                    <a:pt x="15898" y="2123"/>
                  </a:moveTo>
                  <a:lnTo>
                    <a:pt x="15898" y="10103"/>
                  </a:lnTo>
                  <a:lnTo>
                    <a:pt x="10610" y="10103"/>
                  </a:lnTo>
                  <a:lnTo>
                    <a:pt x="10610" y="3706"/>
                  </a:lnTo>
                  <a:lnTo>
                    <a:pt x="12732" y="3706"/>
                  </a:lnTo>
                  <a:lnTo>
                    <a:pt x="12732" y="2123"/>
                  </a:lnTo>
                  <a:close/>
                  <a:moveTo>
                    <a:pt x="5859" y="2693"/>
                  </a:moveTo>
                  <a:cubicBezTo>
                    <a:pt x="7918" y="2693"/>
                    <a:pt x="9565" y="4340"/>
                    <a:pt x="9565" y="6398"/>
                  </a:cubicBezTo>
                  <a:cubicBezTo>
                    <a:pt x="9565" y="8456"/>
                    <a:pt x="7918" y="10135"/>
                    <a:pt x="5859" y="10135"/>
                  </a:cubicBezTo>
                  <a:cubicBezTo>
                    <a:pt x="3801" y="10135"/>
                    <a:pt x="2122" y="8456"/>
                    <a:pt x="2122" y="6398"/>
                  </a:cubicBezTo>
                  <a:cubicBezTo>
                    <a:pt x="2122" y="4340"/>
                    <a:pt x="3801" y="2693"/>
                    <a:pt x="5859" y="2693"/>
                  </a:cubicBezTo>
                  <a:close/>
                  <a:moveTo>
                    <a:pt x="1" y="1"/>
                  </a:moveTo>
                  <a:lnTo>
                    <a:pt x="1" y="12732"/>
                  </a:lnTo>
                  <a:lnTo>
                    <a:pt x="18052" y="12732"/>
                  </a:lnTo>
                  <a:lnTo>
                    <a:pt x="1805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3"/>
            <p:cNvSpPr/>
            <p:nvPr/>
          </p:nvSpPr>
          <p:spPr>
            <a:xfrm>
              <a:off x="4652000" y="3628225"/>
              <a:ext cx="51475" cy="51475"/>
            </a:xfrm>
            <a:custGeom>
              <a:avLst/>
              <a:gdLst/>
              <a:ahLst/>
              <a:cxnLst/>
              <a:rect l="l" t="t" r="r" b="b"/>
              <a:pathLst>
                <a:path w="2059" h="2059" extrusionOk="0">
                  <a:moveTo>
                    <a:pt x="0" y="0"/>
                  </a:moveTo>
                  <a:lnTo>
                    <a:pt x="0" y="2059"/>
                  </a:lnTo>
                  <a:lnTo>
                    <a:pt x="2059" y="2059"/>
                  </a:lnTo>
                  <a:cubicBezTo>
                    <a:pt x="1869" y="1014"/>
                    <a:pt x="1045" y="190"/>
                    <a:pt x="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3"/>
            <p:cNvSpPr/>
            <p:nvPr/>
          </p:nvSpPr>
          <p:spPr>
            <a:xfrm>
              <a:off x="4572025" y="3627425"/>
              <a:ext cx="132250" cy="131450"/>
            </a:xfrm>
            <a:custGeom>
              <a:avLst/>
              <a:gdLst/>
              <a:ahLst/>
              <a:cxnLst/>
              <a:rect l="l" t="t" r="r" b="b"/>
              <a:pathLst>
                <a:path w="5290" h="5258" extrusionOk="0">
                  <a:moveTo>
                    <a:pt x="2186" y="1"/>
                  </a:moveTo>
                  <a:cubicBezTo>
                    <a:pt x="951" y="222"/>
                    <a:pt x="32" y="1299"/>
                    <a:pt x="32" y="2597"/>
                  </a:cubicBezTo>
                  <a:cubicBezTo>
                    <a:pt x="0" y="4054"/>
                    <a:pt x="1236" y="5258"/>
                    <a:pt x="2692" y="5258"/>
                  </a:cubicBezTo>
                  <a:cubicBezTo>
                    <a:pt x="3959" y="5258"/>
                    <a:pt x="5036" y="4339"/>
                    <a:pt x="5289" y="3104"/>
                  </a:cubicBezTo>
                  <a:lnTo>
                    <a:pt x="2186" y="3104"/>
                  </a:lnTo>
                  <a:lnTo>
                    <a:pt x="218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3"/>
            <p:cNvSpPr/>
            <p:nvPr/>
          </p:nvSpPr>
          <p:spPr>
            <a:xfrm>
              <a:off x="4784200" y="3652750"/>
              <a:ext cx="26950" cy="106125"/>
            </a:xfrm>
            <a:custGeom>
              <a:avLst/>
              <a:gdLst/>
              <a:ahLst/>
              <a:cxnLst/>
              <a:rect l="l" t="t" r="r" b="b"/>
              <a:pathLst>
                <a:path w="1078" h="4245" extrusionOk="0">
                  <a:moveTo>
                    <a:pt x="1" y="1"/>
                  </a:moveTo>
                  <a:lnTo>
                    <a:pt x="1" y="4245"/>
                  </a:lnTo>
                  <a:lnTo>
                    <a:pt x="1078" y="4245"/>
                  </a:lnTo>
                  <a:lnTo>
                    <a:pt x="107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73"/>
          <p:cNvGrpSpPr/>
          <p:nvPr/>
        </p:nvGrpSpPr>
        <p:grpSpPr>
          <a:xfrm>
            <a:off x="6205409" y="3207363"/>
            <a:ext cx="450525" cy="449725"/>
            <a:chOff x="5104850" y="3401775"/>
            <a:chExt cx="450525" cy="449725"/>
          </a:xfrm>
        </p:grpSpPr>
        <p:sp>
          <p:nvSpPr>
            <p:cNvPr id="12635" name="Google Shape;12635;p73"/>
            <p:cNvSpPr/>
            <p:nvPr/>
          </p:nvSpPr>
          <p:spPr>
            <a:xfrm>
              <a:off x="5383550" y="3573600"/>
              <a:ext cx="25350" cy="26150"/>
            </a:xfrm>
            <a:custGeom>
              <a:avLst/>
              <a:gdLst/>
              <a:ahLst/>
              <a:cxnLst/>
              <a:rect l="l" t="t" r="r" b="b"/>
              <a:pathLst>
                <a:path w="1014" h="1046" extrusionOk="0">
                  <a:moveTo>
                    <a:pt x="507" y="0"/>
                  </a:moveTo>
                  <a:cubicBezTo>
                    <a:pt x="222" y="0"/>
                    <a:pt x="0" y="253"/>
                    <a:pt x="0" y="507"/>
                  </a:cubicBezTo>
                  <a:cubicBezTo>
                    <a:pt x="0" y="792"/>
                    <a:pt x="222" y="1045"/>
                    <a:pt x="507" y="1045"/>
                  </a:cubicBezTo>
                  <a:cubicBezTo>
                    <a:pt x="792" y="1045"/>
                    <a:pt x="1014" y="792"/>
                    <a:pt x="1014" y="507"/>
                  </a:cubicBezTo>
                  <a:cubicBezTo>
                    <a:pt x="1014" y="253"/>
                    <a:pt x="792" y="0"/>
                    <a:pt x="50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3"/>
            <p:cNvSpPr/>
            <p:nvPr/>
          </p:nvSpPr>
          <p:spPr>
            <a:xfrm>
              <a:off x="5249750" y="3573600"/>
              <a:ext cx="26925" cy="26150"/>
            </a:xfrm>
            <a:custGeom>
              <a:avLst/>
              <a:gdLst/>
              <a:ahLst/>
              <a:cxnLst/>
              <a:rect l="l" t="t" r="r" b="b"/>
              <a:pathLst>
                <a:path w="1077" h="1046" extrusionOk="0">
                  <a:moveTo>
                    <a:pt x="570" y="0"/>
                  </a:moveTo>
                  <a:cubicBezTo>
                    <a:pt x="254" y="0"/>
                    <a:pt x="0" y="253"/>
                    <a:pt x="32" y="507"/>
                  </a:cubicBezTo>
                  <a:cubicBezTo>
                    <a:pt x="32" y="792"/>
                    <a:pt x="285" y="1045"/>
                    <a:pt x="570" y="1045"/>
                  </a:cubicBezTo>
                  <a:cubicBezTo>
                    <a:pt x="824" y="1045"/>
                    <a:pt x="1077" y="792"/>
                    <a:pt x="1077" y="507"/>
                  </a:cubicBezTo>
                  <a:cubicBezTo>
                    <a:pt x="1077" y="253"/>
                    <a:pt x="824" y="0"/>
                    <a:pt x="57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3"/>
            <p:cNvSpPr/>
            <p:nvPr/>
          </p:nvSpPr>
          <p:spPr>
            <a:xfrm>
              <a:off x="5316250" y="3679675"/>
              <a:ext cx="26150" cy="25375"/>
            </a:xfrm>
            <a:custGeom>
              <a:avLst/>
              <a:gdLst/>
              <a:ahLst/>
              <a:cxnLst/>
              <a:rect l="l" t="t" r="r" b="b"/>
              <a:pathLst>
                <a:path w="1046" h="1015" extrusionOk="0">
                  <a:moveTo>
                    <a:pt x="539" y="1"/>
                  </a:moveTo>
                  <a:cubicBezTo>
                    <a:pt x="222" y="1"/>
                    <a:pt x="0" y="222"/>
                    <a:pt x="32" y="507"/>
                  </a:cubicBezTo>
                  <a:cubicBezTo>
                    <a:pt x="32" y="792"/>
                    <a:pt x="254" y="1014"/>
                    <a:pt x="539" y="1014"/>
                  </a:cubicBezTo>
                  <a:cubicBezTo>
                    <a:pt x="824" y="1014"/>
                    <a:pt x="1045" y="792"/>
                    <a:pt x="1045" y="507"/>
                  </a:cubicBezTo>
                  <a:cubicBezTo>
                    <a:pt x="1045" y="222"/>
                    <a:pt x="824" y="1"/>
                    <a:pt x="539"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3"/>
            <p:cNvSpPr/>
            <p:nvPr/>
          </p:nvSpPr>
          <p:spPr>
            <a:xfrm>
              <a:off x="5104850" y="3401775"/>
              <a:ext cx="450525" cy="449725"/>
            </a:xfrm>
            <a:custGeom>
              <a:avLst/>
              <a:gdLst/>
              <a:ahLst/>
              <a:cxnLst/>
              <a:rect l="l" t="t" r="r" b="b"/>
              <a:pathLst>
                <a:path w="18021" h="17989" extrusionOk="0">
                  <a:moveTo>
                    <a:pt x="11750" y="5796"/>
                  </a:moveTo>
                  <a:cubicBezTo>
                    <a:pt x="12605" y="5796"/>
                    <a:pt x="13333" y="6525"/>
                    <a:pt x="13333" y="7380"/>
                  </a:cubicBezTo>
                  <a:cubicBezTo>
                    <a:pt x="13238" y="8266"/>
                    <a:pt x="12542" y="8963"/>
                    <a:pt x="11655" y="8963"/>
                  </a:cubicBezTo>
                  <a:cubicBezTo>
                    <a:pt x="11307" y="8963"/>
                    <a:pt x="10958" y="8836"/>
                    <a:pt x="10705" y="8646"/>
                  </a:cubicBezTo>
                  <a:lnTo>
                    <a:pt x="9565" y="9217"/>
                  </a:lnTo>
                  <a:lnTo>
                    <a:pt x="9565" y="10103"/>
                  </a:lnTo>
                  <a:cubicBezTo>
                    <a:pt x="10198" y="10357"/>
                    <a:pt x="10642" y="10895"/>
                    <a:pt x="10642" y="11623"/>
                  </a:cubicBezTo>
                  <a:cubicBezTo>
                    <a:pt x="10642" y="12478"/>
                    <a:pt x="9913" y="13207"/>
                    <a:pt x="9058" y="13207"/>
                  </a:cubicBezTo>
                  <a:cubicBezTo>
                    <a:pt x="8171" y="13207"/>
                    <a:pt x="7475" y="12478"/>
                    <a:pt x="7475" y="11623"/>
                  </a:cubicBezTo>
                  <a:cubicBezTo>
                    <a:pt x="7475" y="10895"/>
                    <a:pt x="7886" y="10357"/>
                    <a:pt x="8520" y="10103"/>
                  </a:cubicBezTo>
                  <a:lnTo>
                    <a:pt x="8520" y="9217"/>
                  </a:lnTo>
                  <a:lnTo>
                    <a:pt x="7380" y="8646"/>
                  </a:lnTo>
                  <a:cubicBezTo>
                    <a:pt x="7095" y="8836"/>
                    <a:pt x="6778" y="8963"/>
                    <a:pt x="6430" y="8963"/>
                  </a:cubicBezTo>
                  <a:cubicBezTo>
                    <a:pt x="5575" y="8963"/>
                    <a:pt x="4846" y="8266"/>
                    <a:pt x="4846" y="7380"/>
                  </a:cubicBezTo>
                  <a:cubicBezTo>
                    <a:pt x="4846" y="6525"/>
                    <a:pt x="5575" y="5796"/>
                    <a:pt x="6430" y="5796"/>
                  </a:cubicBezTo>
                  <a:cubicBezTo>
                    <a:pt x="7316" y="5796"/>
                    <a:pt x="8013" y="6525"/>
                    <a:pt x="8013" y="7380"/>
                  </a:cubicBezTo>
                  <a:cubicBezTo>
                    <a:pt x="8013" y="7506"/>
                    <a:pt x="8013" y="7633"/>
                    <a:pt x="7981" y="7791"/>
                  </a:cubicBezTo>
                  <a:lnTo>
                    <a:pt x="9090" y="8330"/>
                  </a:lnTo>
                  <a:lnTo>
                    <a:pt x="10198" y="7791"/>
                  </a:lnTo>
                  <a:cubicBezTo>
                    <a:pt x="10167" y="7665"/>
                    <a:pt x="10167" y="7538"/>
                    <a:pt x="10167" y="7380"/>
                  </a:cubicBezTo>
                  <a:cubicBezTo>
                    <a:pt x="10167" y="6525"/>
                    <a:pt x="10863" y="5796"/>
                    <a:pt x="11750" y="5796"/>
                  </a:cubicBezTo>
                  <a:close/>
                  <a:moveTo>
                    <a:pt x="8488" y="1"/>
                  </a:moveTo>
                  <a:cubicBezTo>
                    <a:pt x="6461" y="96"/>
                    <a:pt x="4529" y="888"/>
                    <a:pt x="3009" y="2249"/>
                  </a:cubicBezTo>
                  <a:lnTo>
                    <a:pt x="4878" y="4086"/>
                  </a:lnTo>
                  <a:lnTo>
                    <a:pt x="4118" y="4846"/>
                  </a:lnTo>
                  <a:lnTo>
                    <a:pt x="2281" y="2978"/>
                  </a:lnTo>
                  <a:cubicBezTo>
                    <a:pt x="919" y="4498"/>
                    <a:pt x="127" y="6430"/>
                    <a:pt x="1" y="8456"/>
                  </a:cubicBezTo>
                  <a:lnTo>
                    <a:pt x="2661" y="8456"/>
                  </a:lnTo>
                  <a:lnTo>
                    <a:pt x="2661" y="9533"/>
                  </a:lnTo>
                  <a:lnTo>
                    <a:pt x="1" y="9533"/>
                  </a:lnTo>
                  <a:cubicBezTo>
                    <a:pt x="127" y="11560"/>
                    <a:pt x="919" y="13492"/>
                    <a:pt x="2281" y="14980"/>
                  </a:cubicBezTo>
                  <a:lnTo>
                    <a:pt x="4118" y="13143"/>
                  </a:lnTo>
                  <a:lnTo>
                    <a:pt x="4878" y="13872"/>
                  </a:lnTo>
                  <a:lnTo>
                    <a:pt x="3009" y="15740"/>
                  </a:lnTo>
                  <a:cubicBezTo>
                    <a:pt x="4529" y="17070"/>
                    <a:pt x="6461" y="17862"/>
                    <a:pt x="8488" y="17989"/>
                  </a:cubicBezTo>
                  <a:lnTo>
                    <a:pt x="8488" y="15329"/>
                  </a:lnTo>
                  <a:lnTo>
                    <a:pt x="9565" y="15329"/>
                  </a:lnTo>
                  <a:lnTo>
                    <a:pt x="9565" y="17989"/>
                  </a:lnTo>
                  <a:cubicBezTo>
                    <a:pt x="11592" y="17862"/>
                    <a:pt x="13523" y="17070"/>
                    <a:pt x="15012" y="15740"/>
                  </a:cubicBezTo>
                  <a:lnTo>
                    <a:pt x="13143" y="13872"/>
                  </a:lnTo>
                  <a:lnTo>
                    <a:pt x="13903" y="13143"/>
                  </a:lnTo>
                  <a:lnTo>
                    <a:pt x="15772" y="14980"/>
                  </a:lnTo>
                  <a:cubicBezTo>
                    <a:pt x="17102" y="13492"/>
                    <a:pt x="17894" y="11560"/>
                    <a:pt x="18020" y="9533"/>
                  </a:cubicBezTo>
                  <a:lnTo>
                    <a:pt x="15360" y="9533"/>
                  </a:lnTo>
                  <a:lnTo>
                    <a:pt x="15360" y="8456"/>
                  </a:lnTo>
                  <a:lnTo>
                    <a:pt x="18020" y="8456"/>
                  </a:lnTo>
                  <a:cubicBezTo>
                    <a:pt x="17925" y="6430"/>
                    <a:pt x="17134" y="4498"/>
                    <a:pt x="15772" y="2978"/>
                  </a:cubicBezTo>
                  <a:lnTo>
                    <a:pt x="13903" y="4846"/>
                  </a:lnTo>
                  <a:lnTo>
                    <a:pt x="13143" y="4086"/>
                  </a:lnTo>
                  <a:lnTo>
                    <a:pt x="15012" y="2249"/>
                  </a:lnTo>
                  <a:cubicBezTo>
                    <a:pt x="13523" y="888"/>
                    <a:pt x="11560" y="96"/>
                    <a:pt x="9565" y="1"/>
                  </a:cubicBezTo>
                  <a:lnTo>
                    <a:pt x="9565" y="2629"/>
                  </a:lnTo>
                  <a:lnTo>
                    <a:pt x="8488" y="2629"/>
                  </a:lnTo>
                  <a:lnTo>
                    <a:pt x="8488"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3"/>
          <p:cNvGrpSpPr/>
          <p:nvPr/>
        </p:nvGrpSpPr>
        <p:grpSpPr>
          <a:xfrm>
            <a:off x="1064188" y="3823088"/>
            <a:ext cx="451300" cy="449725"/>
            <a:chOff x="823200" y="3971825"/>
            <a:chExt cx="451300" cy="449725"/>
          </a:xfrm>
        </p:grpSpPr>
        <p:sp>
          <p:nvSpPr>
            <p:cNvPr id="12640" name="Google Shape;12640;p73"/>
            <p:cNvSpPr/>
            <p:nvPr/>
          </p:nvSpPr>
          <p:spPr>
            <a:xfrm>
              <a:off x="823200" y="4104050"/>
              <a:ext cx="451300" cy="317500"/>
            </a:xfrm>
            <a:custGeom>
              <a:avLst/>
              <a:gdLst/>
              <a:ahLst/>
              <a:cxnLst/>
              <a:rect l="l" t="t" r="r" b="b"/>
              <a:pathLst>
                <a:path w="18052" h="12700" extrusionOk="0">
                  <a:moveTo>
                    <a:pt x="3199" y="1584"/>
                  </a:moveTo>
                  <a:lnTo>
                    <a:pt x="3199" y="2660"/>
                  </a:lnTo>
                  <a:lnTo>
                    <a:pt x="2122" y="2660"/>
                  </a:lnTo>
                  <a:lnTo>
                    <a:pt x="2122" y="1584"/>
                  </a:lnTo>
                  <a:close/>
                  <a:moveTo>
                    <a:pt x="5353" y="1584"/>
                  </a:moveTo>
                  <a:lnTo>
                    <a:pt x="5353" y="2660"/>
                  </a:lnTo>
                  <a:lnTo>
                    <a:pt x="4276" y="2660"/>
                  </a:lnTo>
                  <a:lnTo>
                    <a:pt x="4276" y="1584"/>
                  </a:lnTo>
                  <a:close/>
                  <a:moveTo>
                    <a:pt x="7443" y="1584"/>
                  </a:moveTo>
                  <a:lnTo>
                    <a:pt x="7443" y="2660"/>
                  </a:lnTo>
                  <a:lnTo>
                    <a:pt x="6366" y="2660"/>
                  </a:lnTo>
                  <a:lnTo>
                    <a:pt x="6366" y="1584"/>
                  </a:lnTo>
                  <a:close/>
                  <a:moveTo>
                    <a:pt x="15898" y="1584"/>
                  </a:moveTo>
                  <a:lnTo>
                    <a:pt x="15898" y="2660"/>
                  </a:lnTo>
                  <a:lnTo>
                    <a:pt x="10610" y="2660"/>
                  </a:lnTo>
                  <a:lnTo>
                    <a:pt x="10610" y="1584"/>
                  </a:lnTo>
                  <a:close/>
                  <a:moveTo>
                    <a:pt x="0" y="0"/>
                  </a:moveTo>
                  <a:lnTo>
                    <a:pt x="0" y="4244"/>
                  </a:lnTo>
                  <a:lnTo>
                    <a:pt x="8456" y="4244"/>
                  </a:lnTo>
                  <a:lnTo>
                    <a:pt x="8456" y="5827"/>
                  </a:lnTo>
                  <a:lnTo>
                    <a:pt x="1616" y="5827"/>
                  </a:lnTo>
                  <a:lnTo>
                    <a:pt x="1616" y="8487"/>
                  </a:lnTo>
                  <a:lnTo>
                    <a:pt x="32" y="8487"/>
                  </a:lnTo>
                  <a:lnTo>
                    <a:pt x="32" y="12699"/>
                  </a:lnTo>
                  <a:lnTo>
                    <a:pt x="4276" y="12699"/>
                  </a:lnTo>
                  <a:lnTo>
                    <a:pt x="4276" y="8487"/>
                  </a:lnTo>
                  <a:lnTo>
                    <a:pt x="2692" y="8487"/>
                  </a:lnTo>
                  <a:lnTo>
                    <a:pt x="2692" y="6904"/>
                  </a:lnTo>
                  <a:lnTo>
                    <a:pt x="8519" y="6904"/>
                  </a:lnTo>
                  <a:lnTo>
                    <a:pt x="8519" y="8487"/>
                  </a:lnTo>
                  <a:lnTo>
                    <a:pt x="6936" y="8487"/>
                  </a:lnTo>
                  <a:lnTo>
                    <a:pt x="6936" y="12699"/>
                  </a:lnTo>
                  <a:lnTo>
                    <a:pt x="11148" y="12699"/>
                  </a:lnTo>
                  <a:lnTo>
                    <a:pt x="11148" y="8487"/>
                  </a:lnTo>
                  <a:lnTo>
                    <a:pt x="9565" y="8487"/>
                  </a:lnTo>
                  <a:lnTo>
                    <a:pt x="9565" y="6904"/>
                  </a:lnTo>
                  <a:lnTo>
                    <a:pt x="15392" y="6904"/>
                  </a:lnTo>
                  <a:lnTo>
                    <a:pt x="15392" y="8487"/>
                  </a:lnTo>
                  <a:lnTo>
                    <a:pt x="13808" y="8487"/>
                  </a:lnTo>
                  <a:lnTo>
                    <a:pt x="13808" y="12699"/>
                  </a:lnTo>
                  <a:lnTo>
                    <a:pt x="18052" y="12699"/>
                  </a:lnTo>
                  <a:lnTo>
                    <a:pt x="18052" y="8487"/>
                  </a:lnTo>
                  <a:lnTo>
                    <a:pt x="16468" y="8487"/>
                  </a:lnTo>
                  <a:lnTo>
                    <a:pt x="16468" y="5827"/>
                  </a:lnTo>
                  <a:lnTo>
                    <a:pt x="9565" y="5827"/>
                  </a:lnTo>
                  <a:lnTo>
                    <a:pt x="9565" y="4244"/>
                  </a:lnTo>
                  <a:lnTo>
                    <a:pt x="18052" y="4244"/>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3"/>
            <p:cNvSpPr/>
            <p:nvPr/>
          </p:nvSpPr>
          <p:spPr>
            <a:xfrm>
              <a:off x="823200" y="3971825"/>
              <a:ext cx="451300" cy="105325"/>
            </a:xfrm>
            <a:custGeom>
              <a:avLst/>
              <a:gdLst/>
              <a:ahLst/>
              <a:cxnLst/>
              <a:rect l="l" t="t" r="r" b="b"/>
              <a:pathLst>
                <a:path w="18052" h="4213" extrusionOk="0">
                  <a:moveTo>
                    <a:pt x="3199" y="1521"/>
                  </a:moveTo>
                  <a:lnTo>
                    <a:pt x="3199" y="2597"/>
                  </a:lnTo>
                  <a:lnTo>
                    <a:pt x="2122" y="2597"/>
                  </a:lnTo>
                  <a:lnTo>
                    <a:pt x="2122" y="1521"/>
                  </a:lnTo>
                  <a:close/>
                  <a:moveTo>
                    <a:pt x="5289" y="1521"/>
                  </a:moveTo>
                  <a:lnTo>
                    <a:pt x="5289" y="2597"/>
                  </a:lnTo>
                  <a:lnTo>
                    <a:pt x="4244" y="2597"/>
                  </a:lnTo>
                  <a:lnTo>
                    <a:pt x="4244" y="1521"/>
                  </a:lnTo>
                  <a:close/>
                  <a:moveTo>
                    <a:pt x="7443" y="1521"/>
                  </a:moveTo>
                  <a:lnTo>
                    <a:pt x="7443" y="2597"/>
                  </a:lnTo>
                  <a:lnTo>
                    <a:pt x="6366" y="2597"/>
                  </a:lnTo>
                  <a:lnTo>
                    <a:pt x="6366" y="1521"/>
                  </a:lnTo>
                  <a:close/>
                  <a:moveTo>
                    <a:pt x="15898" y="1521"/>
                  </a:moveTo>
                  <a:lnTo>
                    <a:pt x="15898" y="2597"/>
                  </a:lnTo>
                  <a:lnTo>
                    <a:pt x="10610" y="2597"/>
                  </a:lnTo>
                  <a:lnTo>
                    <a:pt x="10610" y="1521"/>
                  </a:lnTo>
                  <a:close/>
                  <a:moveTo>
                    <a:pt x="0" y="0"/>
                  </a:moveTo>
                  <a:lnTo>
                    <a:pt x="0" y="4212"/>
                  </a:lnTo>
                  <a:lnTo>
                    <a:pt x="18052" y="4212"/>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2" name="Google Shape;12642;p73"/>
          <p:cNvSpPr/>
          <p:nvPr/>
        </p:nvSpPr>
        <p:spPr>
          <a:xfrm>
            <a:off x="1802616" y="3823088"/>
            <a:ext cx="451300" cy="449725"/>
          </a:xfrm>
          <a:custGeom>
            <a:avLst/>
            <a:gdLst/>
            <a:ahLst/>
            <a:cxnLst/>
            <a:rect l="l" t="t" r="r" b="b"/>
            <a:pathLst>
              <a:path w="18052" h="17989" extrusionOk="0">
                <a:moveTo>
                  <a:pt x="3167" y="2091"/>
                </a:moveTo>
                <a:lnTo>
                  <a:pt x="3167" y="3136"/>
                </a:lnTo>
                <a:lnTo>
                  <a:pt x="2090" y="3136"/>
                </a:lnTo>
                <a:lnTo>
                  <a:pt x="2090" y="2091"/>
                </a:lnTo>
                <a:close/>
                <a:moveTo>
                  <a:pt x="15898" y="2091"/>
                </a:moveTo>
                <a:lnTo>
                  <a:pt x="15898" y="3136"/>
                </a:lnTo>
                <a:lnTo>
                  <a:pt x="14821" y="3136"/>
                </a:lnTo>
                <a:lnTo>
                  <a:pt x="14821" y="2091"/>
                </a:lnTo>
                <a:close/>
                <a:moveTo>
                  <a:pt x="9533" y="8456"/>
                </a:moveTo>
                <a:lnTo>
                  <a:pt x="9533" y="9533"/>
                </a:lnTo>
                <a:lnTo>
                  <a:pt x="8456" y="9533"/>
                </a:lnTo>
                <a:lnTo>
                  <a:pt x="8456" y="8456"/>
                </a:lnTo>
                <a:close/>
                <a:moveTo>
                  <a:pt x="3167" y="14822"/>
                </a:moveTo>
                <a:lnTo>
                  <a:pt x="3167" y="15898"/>
                </a:lnTo>
                <a:lnTo>
                  <a:pt x="2090" y="15898"/>
                </a:lnTo>
                <a:lnTo>
                  <a:pt x="2090" y="14822"/>
                </a:lnTo>
                <a:close/>
                <a:moveTo>
                  <a:pt x="15867" y="14822"/>
                </a:moveTo>
                <a:lnTo>
                  <a:pt x="15867" y="15898"/>
                </a:lnTo>
                <a:lnTo>
                  <a:pt x="14790" y="15898"/>
                </a:lnTo>
                <a:lnTo>
                  <a:pt x="14790" y="14822"/>
                </a:lnTo>
                <a:close/>
                <a:moveTo>
                  <a:pt x="12700" y="0"/>
                </a:moveTo>
                <a:lnTo>
                  <a:pt x="12700" y="2122"/>
                </a:lnTo>
                <a:lnTo>
                  <a:pt x="8456" y="2122"/>
                </a:lnTo>
                <a:lnTo>
                  <a:pt x="8456" y="5891"/>
                </a:lnTo>
                <a:cubicBezTo>
                  <a:pt x="7126" y="6113"/>
                  <a:pt x="6081" y="7158"/>
                  <a:pt x="5859" y="8488"/>
                </a:cubicBezTo>
                <a:lnTo>
                  <a:pt x="3167" y="8488"/>
                </a:lnTo>
                <a:lnTo>
                  <a:pt x="3167" y="5321"/>
                </a:lnTo>
                <a:lnTo>
                  <a:pt x="5289" y="5321"/>
                </a:lnTo>
                <a:lnTo>
                  <a:pt x="5289" y="32"/>
                </a:lnTo>
                <a:lnTo>
                  <a:pt x="0" y="32"/>
                </a:lnTo>
                <a:lnTo>
                  <a:pt x="0" y="5289"/>
                </a:lnTo>
                <a:lnTo>
                  <a:pt x="2122" y="5289"/>
                </a:lnTo>
                <a:lnTo>
                  <a:pt x="2122" y="9533"/>
                </a:lnTo>
                <a:lnTo>
                  <a:pt x="5891" y="9533"/>
                </a:lnTo>
                <a:cubicBezTo>
                  <a:pt x="6112" y="10863"/>
                  <a:pt x="7158" y="11908"/>
                  <a:pt x="8488" y="12130"/>
                </a:cubicBezTo>
                <a:lnTo>
                  <a:pt x="8488" y="14822"/>
                </a:lnTo>
                <a:lnTo>
                  <a:pt x="5321" y="14822"/>
                </a:lnTo>
                <a:lnTo>
                  <a:pt x="5321" y="12700"/>
                </a:lnTo>
                <a:lnTo>
                  <a:pt x="32" y="12700"/>
                </a:lnTo>
                <a:lnTo>
                  <a:pt x="32" y="17988"/>
                </a:lnTo>
                <a:lnTo>
                  <a:pt x="5321" y="17988"/>
                </a:lnTo>
                <a:lnTo>
                  <a:pt x="5321" y="15867"/>
                </a:lnTo>
                <a:lnTo>
                  <a:pt x="9564" y="15867"/>
                </a:lnTo>
                <a:lnTo>
                  <a:pt x="9564" y="12098"/>
                </a:lnTo>
                <a:cubicBezTo>
                  <a:pt x="10926" y="11876"/>
                  <a:pt x="11940" y="10831"/>
                  <a:pt x="12161" y="9501"/>
                </a:cubicBezTo>
                <a:lnTo>
                  <a:pt x="14885" y="9501"/>
                </a:lnTo>
                <a:lnTo>
                  <a:pt x="14885" y="12668"/>
                </a:lnTo>
                <a:lnTo>
                  <a:pt x="12731" y="12668"/>
                </a:lnTo>
                <a:lnTo>
                  <a:pt x="12731" y="17957"/>
                </a:lnTo>
                <a:lnTo>
                  <a:pt x="18052" y="17957"/>
                </a:lnTo>
                <a:lnTo>
                  <a:pt x="18052" y="12668"/>
                </a:lnTo>
                <a:lnTo>
                  <a:pt x="15898" y="12668"/>
                </a:lnTo>
                <a:lnTo>
                  <a:pt x="15898" y="8456"/>
                </a:lnTo>
                <a:lnTo>
                  <a:pt x="12130" y="8456"/>
                </a:lnTo>
                <a:cubicBezTo>
                  <a:pt x="11908" y="7126"/>
                  <a:pt x="10863" y="6081"/>
                  <a:pt x="9533" y="5859"/>
                </a:cubicBezTo>
                <a:lnTo>
                  <a:pt x="9533" y="3136"/>
                </a:lnTo>
                <a:lnTo>
                  <a:pt x="12700" y="3136"/>
                </a:lnTo>
                <a:lnTo>
                  <a:pt x="12700" y="5289"/>
                </a:lnTo>
                <a:lnTo>
                  <a:pt x="17988" y="5289"/>
                </a:lnTo>
                <a:lnTo>
                  <a:pt x="1798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3" name="Google Shape;12643;p73"/>
          <p:cNvGrpSpPr/>
          <p:nvPr/>
        </p:nvGrpSpPr>
        <p:grpSpPr>
          <a:xfrm>
            <a:off x="2535469" y="3820713"/>
            <a:ext cx="450525" cy="451300"/>
            <a:chOff x="2047200" y="3969450"/>
            <a:chExt cx="450525" cy="451300"/>
          </a:xfrm>
        </p:grpSpPr>
        <p:sp>
          <p:nvSpPr>
            <p:cNvPr id="12644" name="Google Shape;12644;p73"/>
            <p:cNvSpPr/>
            <p:nvPr/>
          </p:nvSpPr>
          <p:spPr>
            <a:xfrm>
              <a:off x="2048000" y="3969450"/>
              <a:ext cx="449725" cy="451300"/>
            </a:xfrm>
            <a:custGeom>
              <a:avLst/>
              <a:gdLst/>
              <a:ahLst/>
              <a:cxnLst/>
              <a:rect l="l" t="t" r="r" b="b"/>
              <a:pathLst>
                <a:path w="17989" h="18052" extrusionOk="0">
                  <a:moveTo>
                    <a:pt x="15835" y="0"/>
                  </a:moveTo>
                  <a:cubicBezTo>
                    <a:pt x="14853" y="0"/>
                    <a:pt x="14030" y="666"/>
                    <a:pt x="13777" y="1584"/>
                  </a:cubicBezTo>
                  <a:lnTo>
                    <a:pt x="11623" y="1584"/>
                  </a:lnTo>
                  <a:lnTo>
                    <a:pt x="11623" y="8551"/>
                  </a:lnTo>
                  <a:lnTo>
                    <a:pt x="10546" y="8551"/>
                  </a:lnTo>
                  <a:cubicBezTo>
                    <a:pt x="10451" y="7633"/>
                    <a:pt x="10135" y="6809"/>
                    <a:pt x="9660" y="6113"/>
                  </a:cubicBezTo>
                  <a:lnTo>
                    <a:pt x="5479" y="9596"/>
                  </a:lnTo>
                  <a:lnTo>
                    <a:pt x="0" y="9596"/>
                  </a:lnTo>
                  <a:cubicBezTo>
                    <a:pt x="286" y="12288"/>
                    <a:pt x="2534" y="14378"/>
                    <a:pt x="5289" y="14378"/>
                  </a:cubicBezTo>
                  <a:cubicBezTo>
                    <a:pt x="8013" y="14378"/>
                    <a:pt x="10293" y="12288"/>
                    <a:pt x="10546" y="9596"/>
                  </a:cubicBezTo>
                  <a:lnTo>
                    <a:pt x="11623" y="9596"/>
                  </a:lnTo>
                  <a:lnTo>
                    <a:pt x="11623" y="16468"/>
                  </a:lnTo>
                  <a:lnTo>
                    <a:pt x="13777" y="16468"/>
                  </a:lnTo>
                  <a:cubicBezTo>
                    <a:pt x="14030" y="17387"/>
                    <a:pt x="14853" y="18052"/>
                    <a:pt x="15835" y="18052"/>
                  </a:cubicBezTo>
                  <a:cubicBezTo>
                    <a:pt x="17038" y="18052"/>
                    <a:pt x="17989" y="17102"/>
                    <a:pt x="17989" y="15930"/>
                  </a:cubicBezTo>
                  <a:cubicBezTo>
                    <a:pt x="17989" y="14726"/>
                    <a:pt x="17038" y="13776"/>
                    <a:pt x="15835" y="13776"/>
                  </a:cubicBezTo>
                  <a:cubicBezTo>
                    <a:pt x="14853" y="13776"/>
                    <a:pt x="14030" y="14441"/>
                    <a:pt x="13777" y="15360"/>
                  </a:cubicBezTo>
                  <a:lnTo>
                    <a:pt x="12668" y="15360"/>
                  </a:lnTo>
                  <a:lnTo>
                    <a:pt x="12668" y="9628"/>
                  </a:lnTo>
                  <a:lnTo>
                    <a:pt x="13777" y="9628"/>
                  </a:lnTo>
                  <a:cubicBezTo>
                    <a:pt x="14030" y="10546"/>
                    <a:pt x="14853" y="11211"/>
                    <a:pt x="15835" y="11211"/>
                  </a:cubicBezTo>
                  <a:cubicBezTo>
                    <a:pt x="17038" y="11211"/>
                    <a:pt x="17989" y="10261"/>
                    <a:pt x="17989" y="9058"/>
                  </a:cubicBezTo>
                  <a:cubicBezTo>
                    <a:pt x="17989" y="7886"/>
                    <a:pt x="17038" y="6936"/>
                    <a:pt x="15835" y="6936"/>
                  </a:cubicBezTo>
                  <a:cubicBezTo>
                    <a:pt x="14853" y="6936"/>
                    <a:pt x="14030" y="7601"/>
                    <a:pt x="13777" y="8519"/>
                  </a:cubicBezTo>
                  <a:lnTo>
                    <a:pt x="12668" y="8519"/>
                  </a:lnTo>
                  <a:lnTo>
                    <a:pt x="12668" y="2692"/>
                  </a:lnTo>
                  <a:lnTo>
                    <a:pt x="13777" y="2692"/>
                  </a:lnTo>
                  <a:cubicBezTo>
                    <a:pt x="14030" y="3611"/>
                    <a:pt x="14853" y="4276"/>
                    <a:pt x="15835" y="4276"/>
                  </a:cubicBezTo>
                  <a:cubicBezTo>
                    <a:pt x="17038" y="4276"/>
                    <a:pt x="17989" y="3326"/>
                    <a:pt x="17989" y="2154"/>
                  </a:cubicBezTo>
                  <a:cubicBezTo>
                    <a:pt x="17989" y="951"/>
                    <a:pt x="17038" y="0"/>
                    <a:pt x="1583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3"/>
            <p:cNvSpPr/>
            <p:nvPr/>
          </p:nvSpPr>
          <p:spPr>
            <a:xfrm>
              <a:off x="2047200" y="4064450"/>
              <a:ext cx="118800" cy="118800"/>
            </a:xfrm>
            <a:custGeom>
              <a:avLst/>
              <a:gdLst/>
              <a:ahLst/>
              <a:cxnLst/>
              <a:rect l="l" t="t" r="r" b="b"/>
              <a:pathLst>
                <a:path w="4752" h="4752" extrusionOk="0">
                  <a:moveTo>
                    <a:pt x="4751" y="1"/>
                  </a:moveTo>
                  <a:cubicBezTo>
                    <a:pt x="2249" y="254"/>
                    <a:pt x="254" y="2249"/>
                    <a:pt x="1" y="4751"/>
                  </a:cubicBezTo>
                  <a:lnTo>
                    <a:pt x="4751" y="4751"/>
                  </a:lnTo>
                  <a:lnTo>
                    <a:pt x="475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3"/>
            <p:cNvSpPr/>
            <p:nvPr/>
          </p:nvSpPr>
          <p:spPr>
            <a:xfrm>
              <a:off x="2192100" y="4064450"/>
              <a:ext cx="79200" cy="103750"/>
            </a:xfrm>
            <a:custGeom>
              <a:avLst/>
              <a:gdLst/>
              <a:ahLst/>
              <a:cxnLst/>
              <a:rect l="l" t="t" r="r" b="b"/>
              <a:pathLst>
                <a:path w="3168" h="4150" extrusionOk="0">
                  <a:moveTo>
                    <a:pt x="0" y="1"/>
                  </a:moveTo>
                  <a:lnTo>
                    <a:pt x="0" y="4149"/>
                  </a:lnTo>
                  <a:lnTo>
                    <a:pt x="3167" y="1521"/>
                  </a:lnTo>
                  <a:cubicBezTo>
                    <a:pt x="2375" y="666"/>
                    <a:pt x="1267" y="127"/>
                    <a:pt x="0"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73"/>
          <p:cNvGrpSpPr/>
          <p:nvPr/>
        </p:nvGrpSpPr>
        <p:grpSpPr>
          <a:xfrm>
            <a:off x="3288947" y="3821513"/>
            <a:ext cx="410150" cy="452875"/>
            <a:chOff x="2679000" y="3970250"/>
            <a:chExt cx="410150" cy="452875"/>
          </a:xfrm>
        </p:grpSpPr>
        <p:sp>
          <p:nvSpPr>
            <p:cNvPr id="12648" name="Google Shape;12648;p73"/>
            <p:cNvSpPr/>
            <p:nvPr/>
          </p:nvSpPr>
          <p:spPr>
            <a:xfrm>
              <a:off x="2679000" y="3970250"/>
              <a:ext cx="357900" cy="451300"/>
            </a:xfrm>
            <a:custGeom>
              <a:avLst/>
              <a:gdLst/>
              <a:ahLst/>
              <a:cxnLst/>
              <a:rect l="l" t="t" r="r" b="b"/>
              <a:pathLst>
                <a:path w="14316" h="18052" extrusionOk="0">
                  <a:moveTo>
                    <a:pt x="6905" y="1584"/>
                  </a:moveTo>
                  <a:lnTo>
                    <a:pt x="7950" y="1869"/>
                  </a:lnTo>
                  <a:lnTo>
                    <a:pt x="7538" y="3325"/>
                  </a:lnTo>
                  <a:lnTo>
                    <a:pt x="8393" y="3167"/>
                  </a:lnTo>
                  <a:lnTo>
                    <a:pt x="8551" y="4212"/>
                  </a:lnTo>
                  <a:lnTo>
                    <a:pt x="7221" y="4402"/>
                  </a:lnTo>
                  <a:lnTo>
                    <a:pt x="7000" y="5225"/>
                  </a:lnTo>
                  <a:lnTo>
                    <a:pt x="8425" y="5225"/>
                  </a:lnTo>
                  <a:lnTo>
                    <a:pt x="8425" y="6302"/>
                  </a:lnTo>
                  <a:lnTo>
                    <a:pt x="5701" y="6302"/>
                  </a:lnTo>
                  <a:lnTo>
                    <a:pt x="6113" y="4592"/>
                  </a:lnTo>
                  <a:lnTo>
                    <a:pt x="5384" y="4719"/>
                  </a:lnTo>
                  <a:lnTo>
                    <a:pt x="5226" y="3705"/>
                  </a:lnTo>
                  <a:lnTo>
                    <a:pt x="6398" y="3515"/>
                  </a:lnTo>
                  <a:lnTo>
                    <a:pt x="6905" y="1584"/>
                  </a:lnTo>
                  <a:close/>
                  <a:moveTo>
                    <a:pt x="11655" y="7442"/>
                  </a:moveTo>
                  <a:lnTo>
                    <a:pt x="11655" y="8519"/>
                  </a:lnTo>
                  <a:lnTo>
                    <a:pt x="7443" y="8519"/>
                  </a:lnTo>
                  <a:lnTo>
                    <a:pt x="7443" y="7442"/>
                  </a:lnTo>
                  <a:close/>
                  <a:moveTo>
                    <a:pt x="11655" y="9596"/>
                  </a:moveTo>
                  <a:lnTo>
                    <a:pt x="11655" y="10673"/>
                  </a:lnTo>
                  <a:lnTo>
                    <a:pt x="2629" y="10673"/>
                  </a:lnTo>
                  <a:lnTo>
                    <a:pt x="2629" y="9596"/>
                  </a:lnTo>
                  <a:close/>
                  <a:moveTo>
                    <a:pt x="11655" y="11686"/>
                  </a:moveTo>
                  <a:lnTo>
                    <a:pt x="11655" y="12763"/>
                  </a:lnTo>
                  <a:lnTo>
                    <a:pt x="2629" y="12763"/>
                  </a:lnTo>
                  <a:lnTo>
                    <a:pt x="2629" y="11686"/>
                  </a:lnTo>
                  <a:close/>
                  <a:moveTo>
                    <a:pt x="1" y="0"/>
                  </a:moveTo>
                  <a:lnTo>
                    <a:pt x="1" y="16721"/>
                  </a:lnTo>
                  <a:cubicBezTo>
                    <a:pt x="1" y="17481"/>
                    <a:pt x="571" y="18051"/>
                    <a:pt x="1331" y="18051"/>
                  </a:cubicBezTo>
                  <a:cubicBezTo>
                    <a:pt x="2059" y="18051"/>
                    <a:pt x="2629" y="17481"/>
                    <a:pt x="2629" y="16721"/>
                  </a:cubicBezTo>
                  <a:lnTo>
                    <a:pt x="2629" y="14853"/>
                  </a:lnTo>
                  <a:lnTo>
                    <a:pt x="14315" y="14853"/>
                  </a:lnTo>
                  <a:lnTo>
                    <a:pt x="14315"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3"/>
            <p:cNvSpPr/>
            <p:nvPr/>
          </p:nvSpPr>
          <p:spPr>
            <a:xfrm>
              <a:off x="2762125" y="4369275"/>
              <a:ext cx="327025" cy="53850"/>
            </a:xfrm>
            <a:custGeom>
              <a:avLst/>
              <a:gdLst/>
              <a:ahLst/>
              <a:cxnLst/>
              <a:rect l="l" t="t" r="r" b="b"/>
              <a:pathLst>
                <a:path w="13081" h="2154" extrusionOk="0">
                  <a:moveTo>
                    <a:pt x="381" y="0"/>
                  </a:moveTo>
                  <a:lnTo>
                    <a:pt x="381" y="792"/>
                  </a:lnTo>
                  <a:cubicBezTo>
                    <a:pt x="381" y="1267"/>
                    <a:pt x="223" y="1742"/>
                    <a:pt x="1" y="2154"/>
                  </a:cubicBezTo>
                  <a:lnTo>
                    <a:pt x="10483" y="2154"/>
                  </a:lnTo>
                  <a:cubicBezTo>
                    <a:pt x="11750" y="2154"/>
                    <a:pt x="12795" y="1235"/>
                    <a:pt x="13080"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73"/>
          <p:cNvGrpSpPr/>
          <p:nvPr/>
        </p:nvGrpSpPr>
        <p:grpSpPr>
          <a:xfrm>
            <a:off x="4054325" y="3821513"/>
            <a:ext cx="344425" cy="451300"/>
            <a:chOff x="3324275" y="3970250"/>
            <a:chExt cx="344425" cy="451300"/>
          </a:xfrm>
        </p:grpSpPr>
        <p:sp>
          <p:nvSpPr>
            <p:cNvPr id="12651" name="Google Shape;12651;p73"/>
            <p:cNvSpPr/>
            <p:nvPr/>
          </p:nvSpPr>
          <p:spPr>
            <a:xfrm>
              <a:off x="3424025" y="3970250"/>
              <a:ext cx="142525" cy="66525"/>
            </a:xfrm>
            <a:custGeom>
              <a:avLst/>
              <a:gdLst/>
              <a:ahLst/>
              <a:cxnLst/>
              <a:rect l="l" t="t" r="r" b="b"/>
              <a:pathLst>
                <a:path w="5701" h="2661" extrusionOk="0">
                  <a:moveTo>
                    <a:pt x="0" y="0"/>
                  </a:moveTo>
                  <a:lnTo>
                    <a:pt x="855" y="2660"/>
                  </a:lnTo>
                  <a:lnTo>
                    <a:pt x="4814" y="2660"/>
                  </a:lnTo>
                  <a:lnTo>
                    <a:pt x="570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3"/>
            <p:cNvSpPr/>
            <p:nvPr/>
          </p:nvSpPr>
          <p:spPr>
            <a:xfrm>
              <a:off x="3324275" y="4062875"/>
              <a:ext cx="344425" cy="358675"/>
            </a:xfrm>
            <a:custGeom>
              <a:avLst/>
              <a:gdLst/>
              <a:ahLst/>
              <a:cxnLst/>
              <a:rect l="l" t="t" r="r" b="b"/>
              <a:pathLst>
                <a:path w="13777" h="14347" extrusionOk="0">
                  <a:moveTo>
                    <a:pt x="4180" y="7981"/>
                  </a:moveTo>
                  <a:lnTo>
                    <a:pt x="4180" y="9058"/>
                  </a:lnTo>
                  <a:lnTo>
                    <a:pt x="3104" y="9058"/>
                  </a:lnTo>
                  <a:lnTo>
                    <a:pt x="3104" y="7981"/>
                  </a:lnTo>
                  <a:close/>
                  <a:moveTo>
                    <a:pt x="10546" y="7981"/>
                  </a:moveTo>
                  <a:lnTo>
                    <a:pt x="10546" y="9058"/>
                  </a:lnTo>
                  <a:lnTo>
                    <a:pt x="9501" y="9058"/>
                  </a:lnTo>
                  <a:lnTo>
                    <a:pt x="9501" y="7981"/>
                  </a:lnTo>
                  <a:close/>
                  <a:moveTo>
                    <a:pt x="7347" y="4814"/>
                  </a:moveTo>
                  <a:lnTo>
                    <a:pt x="7347" y="5891"/>
                  </a:lnTo>
                  <a:lnTo>
                    <a:pt x="8424" y="5891"/>
                  </a:lnTo>
                  <a:lnTo>
                    <a:pt x="8424" y="6968"/>
                  </a:lnTo>
                  <a:lnTo>
                    <a:pt x="6271" y="6968"/>
                  </a:lnTo>
                  <a:lnTo>
                    <a:pt x="6271" y="8013"/>
                  </a:lnTo>
                  <a:lnTo>
                    <a:pt x="8424" y="8013"/>
                  </a:lnTo>
                  <a:lnTo>
                    <a:pt x="8424" y="11180"/>
                  </a:lnTo>
                  <a:lnTo>
                    <a:pt x="7347" y="11180"/>
                  </a:lnTo>
                  <a:lnTo>
                    <a:pt x="7347" y="12256"/>
                  </a:lnTo>
                  <a:lnTo>
                    <a:pt x="6271" y="12256"/>
                  </a:lnTo>
                  <a:lnTo>
                    <a:pt x="6271" y="11180"/>
                  </a:lnTo>
                  <a:lnTo>
                    <a:pt x="5225" y="11180"/>
                  </a:lnTo>
                  <a:lnTo>
                    <a:pt x="5225" y="10134"/>
                  </a:lnTo>
                  <a:lnTo>
                    <a:pt x="7347" y="10134"/>
                  </a:lnTo>
                  <a:lnTo>
                    <a:pt x="7347" y="9058"/>
                  </a:lnTo>
                  <a:lnTo>
                    <a:pt x="5225" y="9058"/>
                  </a:lnTo>
                  <a:lnTo>
                    <a:pt x="5225" y="5891"/>
                  </a:lnTo>
                  <a:lnTo>
                    <a:pt x="6271" y="5891"/>
                  </a:lnTo>
                  <a:lnTo>
                    <a:pt x="6271" y="4814"/>
                  </a:lnTo>
                  <a:close/>
                  <a:moveTo>
                    <a:pt x="4750" y="0"/>
                  </a:moveTo>
                  <a:cubicBezTo>
                    <a:pt x="4149" y="0"/>
                    <a:pt x="3674" y="475"/>
                    <a:pt x="3674" y="1045"/>
                  </a:cubicBezTo>
                  <a:cubicBezTo>
                    <a:pt x="3674" y="1647"/>
                    <a:pt x="4149" y="2122"/>
                    <a:pt x="4750" y="2122"/>
                  </a:cubicBezTo>
                  <a:lnTo>
                    <a:pt x="5130" y="2122"/>
                  </a:lnTo>
                  <a:cubicBezTo>
                    <a:pt x="3959" y="2122"/>
                    <a:pt x="2850" y="2756"/>
                    <a:pt x="2280" y="3801"/>
                  </a:cubicBezTo>
                  <a:cubicBezTo>
                    <a:pt x="1013" y="6112"/>
                    <a:pt x="728" y="9089"/>
                    <a:pt x="1330" y="11623"/>
                  </a:cubicBezTo>
                  <a:cubicBezTo>
                    <a:pt x="507" y="12066"/>
                    <a:pt x="0" y="12890"/>
                    <a:pt x="0" y="13840"/>
                  </a:cubicBezTo>
                  <a:lnTo>
                    <a:pt x="0" y="14346"/>
                  </a:lnTo>
                  <a:lnTo>
                    <a:pt x="13776" y="14346"/>
                  </a:lnTo>
                  <a:lnTo>
                    <a:pt x="13776" y="13840"/>
                  </a:lnTo>
                  <a:cubicBezTo>
                    <a:pt x="13713" y="12921"/>
                    <a:pt x="13206" y="12098"/>
                    <a:pt x="12383" y="11623"/>
                  </a:cubicBezTo>
                  <a:cubicBezTo>
                    <a:pt x="12921" y="9089"/>
                    <a:pt x="12699" y="6112"/>
                    <a:pt x="11433" y="3801"/>
                  </a:cubicBezTo>
                  <a:cubicBezTo>
                    <a:pt x="10863" y="2756"/>
                    <a:pt x="9754" y="2122"/>
                    <a:pt x="8582" y="2122"/>
                  </a:cubicBezTo>
                  <a:lnTo>
                    <a:pt x="8962" y="2122"/>
                  </a:lnTo>
                  <a:cubicBezTo>
                    <a:pt x="9564" y="2122"/>
                    <a:pt x="10039" y="1647"/>
                    <a:pt x="10039" y="1045"/>
                  </a:cubicBezTo>
                  <a:cubicBezTo>
                    <a:pt x="10039" y="475"/>
                    <a:pt x="9564" y="0"/>
                    <a:pt x="896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73"/>
          <p:cNvGrpSpPr/>
          <p:nvPr/>
        </p:nvGrpSpPr>
        <p:grpSpPr>
          <a:xfrm>
            <a:off x="4734153" y="3821513"/>
            <a:ext cx="451300" cy="451300"/>
            <a:chOff x="3880850" y="3970250"/>
            <a:chExt cx="451300" cy="451300"/>
          </a:xfrm>
        </p:grpSpPr>
        <p:sp>
          <p:nvSpPr>
            <p:cNvPr id="12654" name="Google Shape;12654;p73"/>
            <p:cNvSpPr/>
            <p:nvPr/>
          </p:nvSpPr>
          <p:spPr>
            <a:xfrm>
              <a:off x="3880850" y="3970250"/>
              <a:ext cx="451300" cy="451300"/>
            </a:xfrm>
            <a:custGeom>
              <a:avLst/>
              <a:gdLst/>
              <a:ahLst/>
              <a:cxnLst/>
              <a:rect l="l" t="t" r="r" b="b"/>
              <a:pathLst>
                <a:path w="18052" h="18052" extrusionOk="0">
                  <a:moveTo>
                    <a:pt x="0" y="0"/>
                  </a:moveTo>
                  <a:lnTo>
                    <a:pt x="0" y="18051"/>
                  </a:lnTo>
                  <a:lnTo>
                    <a:pt x="18052" y="18051"/>
                  </a:lnTo>
                  <a:lnTo>
                    <a:pt x="18052" y="17006"/>
                  </a:lnTo>
                  <a:lnTo>
                    <a:pt x="1077" y="17006"/>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3"/>
            <p:cNvSpPr/>
            <p:nvPr/>
          </p:nvSpPr>
          <p:spPr>
            <a:xfrm>
              <a:off x="3951300" y="3970250"/>
              <a:ext cx="354725" cy="182100"/>
            </a:xfrm>
            <a:custGeom>
              <a:avLst/>
              <a:gdLst/>
              <a:ahLst/>
              <a:cxnLst/>
              <a:rect l="l" t="t" r="r" b="b"/>
              <a:pathLst>
                <a:path w="14189" h="7284" extrusionOk="0">
                  <a:moveTo>
                    <a:pt x="11528" y="0"/>
                  </a:moveTo>
                  <a:lnTo>
                    <a:pt x="11528" y="1077"/>
                  </a:lnTo>
                  <a:lnTo>
                    <a:pt x="12352" y="1077"/>
                  </a:lnTo>
                  <a:lnTo>
                    <a:pt x="9153" y="4307"/>
                  </a:lnTo>
                  <a:lnTo>
                    <a:pt x="5701" y="887"/>
                  </a:lnTo>
                  <a:lnTo>
                    <a:pt x="1" y="6556"/>
                  </a:lnTo>
                  <a:lnTo>
                    <a:pt x="761" y="7284"/>
                  </a:lnTo>
                  <a:lnTo>
                    <a:pt x="5701" y="2375"/>
                  </a:lnTo>
                  <a:lnTo>
                    <a:pt x="9153" y="5827"/>
                  </a:lnTo>
                  <a:lnTo>
                    <a:pt x="13112" y="1837"/>
                  </a:lnTo>
                  <a:lnTo>
                    <a:pt x="13112" y="2660"/>
                  </a:lnTo>
                  <a:lnTo>
                    <a:pt x="14189" y="2660"/>
                  </a:lnTo>
                  <a:lnTo>
                    <a:pt x="1418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3"/>
            <p:cNvSpPr/>
            <p:nvPr/>
          </p:nvSpPr>
          <p:spPr>
            <a:xfrm>
              <a:off x="3961600" y="4210125"/>
              <a:ext cx="53075" cy="53075"/>
            </a:xfrm>
            <a:custGeom>
              <a:avLst/>
              <a:gdLst/>
              <a:ahLst/>
              <a:cxnLst/>
              <a:rect l="l" t="t" r="r" b="b"/>
              <a:pathLst>
                <a:path w="2123" h="2123" extrusionOk="0">
                  <a:moveTo>
                    <a:pt x="1" y="1"/>
                  </a:moveTo>
                  <a:lnTo>
                    <a:pt x="1" y="2123"/>
                  </a:lnTo>
                  <a:lnTo>
                    <a:pt x="2122" y="2123"/>
                  </a:lnTo>
                  <a:lnTo>
                    <a:pt x="212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3"/>
            <p:cNvSpPr/>
            <p:nvPr/>
          </p:nvSpPr>
          <p:spPr>
            <a:xfrm>
              <a:off x="3961600" y="4289300"/>
              <a:ext cx="53075" cy="79200"/>
            </a:xfrm>
            <a:custGeom>
              <a:avLst/>
              <a:gdLst/>
              <a:ahLst/>
              <a:cxnLst/>
              <a:rect l="l" t="t" r="r" b="b"/>
              <a:pathLst>
                <a:path w="2123" h="3168" extrusionOk="0">
                  <a:moveTo>
                    <a:pt x="1" y="1"/>
                  </a:moveTo>
                  <a:lnTo>
                    <a:pt x="1" y="3168"/>
                  </a:lnTo>
                  <a:lnTo>
                    <a:pt x="2122" y="3168"/>
                  </a:lnTo>
                  <a:lnTo>
                    <a:pt x="212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3"/>
            <p:cNvSpPr/>
            <p:nvPr/>
          </p:nvSpPr>
          <p:spPr>
            <a:xfrm>
              <a:off x="4066900" y="4130175"/>
              <a:ext cx="53875" cy="53075"/>
            </a:xfrm>
            <a:custGeom>
              <a:avLst/>
              <a:gdLst/>
              <a:ahLst/>
              <a:cxnLst/>
              <a:rect l="l" t="t" r="r" b="b"/>
              <a:pathLst>
                <a:path w="2155" h="2123" extrusionOk="0">
                  <a:moveTo>
                    <a:pt x="1" y="0"/>
                  </a:moveTo>
                  <a:lnTo>
                    <a:pt x="1" y="2122"/>
                  </a:lnTo>
                  <a:lnTo>
                    <a:pt x="2154" y="2122"/>
                  </a:lnTo>
                  <a:lnTo>
                    <a:pt x="215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3"/>
            <p:cNvSpPr/>
            <p:nvPr/>
          </p:nvSpPr>
          <p:spPr>
            <a:xfrm>
              <a:off x="4173000" y="4236250"/>
              <a:ext cx="53850" cy="53875"/>
            </a:xfrm>
            <a:custGeom>
              <a:avLst/>
              <a:gdLst/>
              <a:ahLst/>
              <a:cxnLst/>
              <a:rect l="l" t="t" r="r" b="b"/>
              <a:pathLst>
                <a:path w="2154" h="2155" extrusionOk="0">
                  <a:moveTo>
                    <a:pt x="0" y="1"/>
                  </a:moveTo>
                  <a:lnTo>
                    <a:pt x="0" y="2154"/>
                  </a:lnTo>
                  <a:lnTo>
                    <a:pt x="2154" y="2154"/>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3"/>
            <p:cNvSpPr/>
            <p:nvPr/>
          </p:nvSpPr>
          <p:spPr>
            <a:xfrm>
              <a:off x="4066900" y="4210125"/>
              <a:ext cx="53875" cy="159175"/>
            </a:xfrm>
            <a:custGeom>
              <a:avLst/>
              <a:gdLst/>
              <a:ahLst/>
              <a:cxnLst/>
              <a:rect l="l" t="t" r="r" b="b"/>
              <a:pathLst>
                <a:path w="2155" h="6367" extrusionOk="0">
                  <a:moveTo>
                    <a:pt x="1" y="1"/>
                  </a:moveTo>
                  <a:lnTo>
                    <a:pt x="1" y="6366"/>
                  </a:lnTo>
                  <a:lnTo>
                    <a:pt x="2154" y="6366"/>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3"/>
            <p:cNvSpPr/>
            <p:nvPr/>
          </p:nvSpPr>
          <p:spPr>
            <a:xfrm>
              <a:off x="4173000" y="4315425"/>
              <a:ext cx="53850" cy="53875"/>
            </a:xfrm>
            <a:custGeom>
              <a:avLst/>
              <a:gdLst/>
              <a:ahLst/>
              <a:cxnLst/>
              <a:rect l="l" t="t" r="r" b="b"/>
              <a:pathLst>
                <a:path w="2154" h="2155" extrusionOk="0">
                  <a:moveTo>
                    <a:pt x="0" y="1"/>
                  </a:moveTo>
                  <a:lnTo>
                    <a:pt x="0" y="2154"/>
                  </a:lnTo>
                  <a:lnTo>
                    <a:pt x="2154" y="2154"/>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2" name="Google Shape;12662;p73"/>
          <p:cNvSpPr/>
          <p:nvPr/>
        </p:nvSpPr>
        <p:spPr>
          <a:xfrm>
            <a:off x="5466231" y="3821513"/>
            <a:ext cx="453675" cy="451300"/>
          </a:xfrm>
          <a:custGeom>
            <a:avLst/>
            <a:gdLst/>
            <a:ahLst/>
            <a:cxnLst/>
            <a:rect l="l" t="t" r="r" b="b"/>
            <a:pathLst>
              <a:path w="18147" h="18052" extrusionOk="0">
                <a:moveTo>
                  <a:pt x="15075" y="0"/>
                </a:moveTo>
                <a:cubicBezTo>
                  <a:pt x="14663" y="0"/>
                  <a:pt x="14251" y="158"/>
                  <a:pt x="13935" y="475"/>
                </a:cubicBezTo>
                <a:cubicBezTo>
                  <a:pt x="13460" y="950"/>
                  <a:pt x="13365" y="1710"/>
                  <a:pt x="13618" y="2312"/>
                </a:cubicBezTo>
                <a:lnTo>
                  <a:pt x="9121" y="6809"/>
                </a:lnTo>
                <a:cubicBezTo>
                  <a:pt x="8836" y="6619"/>
                  <a:pt x="8519" y="6492"/>
                  <a:pt x="8171" y="6429"/>
                </a:cubicBezTo>
                <a:lnTo>
                  <a:pt x="8171" y="5225"/>
                </a:lnTo>
                <a:cubicBezTo>
                  <a:pt x="8804" y="5004"/>
                  <a:pt x="9248" y="4434"/>
                  <a:pt x="9248" y="3737"/>
                </a:cubicBezTo>
                <a:cubicBezTo>
                  <a:pt x="9248" y="2850"/>
                  <a:pt x="8519" y="2154"/>
                  <a:pt x="7664" y="2154"/>
                </a:cubicBezTo>
                <a:cubicBezTo>
                  <a:pt x="6777" y="2154"/>
                  <a:pt x="6081" y="2850"/>
                  <a:pt x="6081" y="3737"/>
                </a:cubicBezTo>
                <a:cubicBezTo>
                  <a:pt x="6081" y="4402"/>
                  <a:pt x="6492" y="5004"/>
                  <a:pt x="7126" y="5225"/>
                </a:cubicBezTo>
                <a:lnTo>
                  <a:pt x="7126" y="6429"/>
                </a:lnTo>
                <a:cubicBezTo>
                  <a:pt x="6777" y="6492"/>
                  <a:pt x="6492" y="6619"/>
                  <a:pt x="6176" y="6809"/>
                </a:cubicBezTo>
                <a:lnTo>
                  <a:pt x="3262" y="3895"/>
                </a:lnTo>
                <a:cubicBezTo>
                  <a:pt x="3547" y="3294"/>
                  <a:pt x="3452" y="2597"/>
                  <a:pt x="2945" y="2059"/>
                </a:cubicBezTo>
                <a:cubicBezTo>
                  <a:pt x="2629" y="1742"/>
                  <a:pt x="2225" y="1584"/>
                  <a:pt x="1821" y="1584"/>
                </a:cubicBezTo>
                <a:cubicBezTo>
                  <a:pt x="1417" y="1584"/>
                  <a:pt x="1014" y="1742"/>
                  <a:pt x="697" y="2059"/>
                </a:cubicBezTo>
                <a:cubicBezTo>
                  <a:pt x="64" y="2692"/>
                  <a:pt x="64" y="3705"/>
                  <a:pt x="697" y="4339"/>
                </a:cubicBezTo>
                <a:cubicBezTo>
                  <a:pt x="1014" y="4655"/>
                  <a:pt x="1394" y="4814"/>
                  <a:pt x="1805" y="4814"/>
                </a:cubicBezTo>
                <a:cubicBezTo>
                  <a:pt x="2027" y="4814"/>
                  <a:pt x="2280" y="4750"/>
                  <a:pt x="2470" y="4655"/>
                </a:cubicBezTo>
                <a:lnTo>
                  <a:pt x="5384" y="7569"/>
                </a:lnTo>
                <a:cubicBezTo>
                  <a:pt x="5194" y="7854"/>
                  <a:pt x="5067" y="8171"/>
                  <a:pt x="5004" y="8519"/>
                </a:cubicBezTo>
                <a:lnTo>
                  <a:pt x="3262" y="8519"/>
                </a:lnTo>
                <a:cubicBezTo>
                  <a:pt x="3009" y="7886"/>
                  <a:pt x="2470" y="7442"/>
                  <a:pt x="1742" y="7442"/>
                </a:cubicBezTo>
                <a:cubicBezTo>
                  <a:pt x="887" y="7442"/>
                  <a:pt x="159" y="8171"/>
                  <a:pt x="159" y="9026"/>
                </a:cubicBezTo>
                <a:cubicBezTo>
                  <a:pt x="159" y="9912"/>
                  <a:pt x="887" y="10609"/>
                  <a:pt x="1742" y="10609"/>
                </a:cubicBezTo>
                <a:cubicBezTo>
                  <a:pt x="2439" y="10609"/>
                  <a:pt x="3009" y="10198"/>
                  <a:pt x="3262" y="9564"/>
                </a:cubicBezTo>
                <a:lnTo>
                  <a:pt x="5004" y="9564"/>
                </a:lnTo>
                <a:cubicBezTo>
                  <a:pt x="5067" y="9912"/>
                  <a:pt x="5194" y="10198"/>
                  <a:pt x="5384" y="10514"/>
                </a:cubicBezTo>
                <a:lnTo>
                  <a:pt x="2470" y="13428"/>
                </a:lnTo>
                <a:cubicBezTo>
                  <a:pt x="2248" y="13322"/>
                  <a:pt x="2013" y="13269"/>
                  <a:pt x="1778" y="13269"/>
                </a:cubicBezTo>
                <a:cubicBezTo>
                  <a:pt x="1376" y="13269"/>
                  <a:pt x="973" y="13425"/>
                  <a:pt x="634" y="13744"/>
                </a:cubicBezTo>
                <a:cubicBezTo>
                  <a:pt x="0" y="14378"/>
                  <a:pt x="0" y="15360"/>
                  <a:pt x="634" y="15993"/>
                </a:cubicBezTo>
                <a:cubicBezTo>
                  <a:pt x="950" y="16310"/>
                  <a:pt x="1362" y="16468"/>
                  <a:pt x="1742" y="16468"/>
                </a:cubicBezTo>
                <a:cubicBezTo>
                  <a:pt x="2154" y="16468"/>
                  <a:pt x="2597" y="16310"/>
                  <a:pt x="2850" y="15993"/>
                </a:cubicBezTo>
                <a:cubicBezTo>
                  <a:pt x="3325" y="15518"/>
                  <a:pt x="3452" y="14758"/>
                  <a:pt x="3167" y="14188"/>
                </a:cubicBezTo>
                <a:lnTo>
                  <a:pt x="6112" y="11243"/>
                </a:lnTo>
                <a:cubicBezTo>
                  <a:pt x="6397" y="11464"/>
                  <a:pt x="6714" y="11559"/>
                  <a:pt x="7062" y="11654"/>
                </a:cubicBezTo>
                <a:lnTo>
                  <a:pt x="7062" y="14980"/>
                </a:lnTo>
                <a:cubicBezTo>
                  <a:pt x="6429" y="15201"/>
                  <a:pt x="5986" y="15771"/>
                  <a:pt x="5986" y="16468"/>
                </a:cubicBezTo>
                <a:cubicBezTo>
                  <a:pt x="5986" y="17355"/>
                  <a:pt x="6714" y="18051"/>
                  <a:pt x="7569" y="18051"/>
                </a:cubicBezTo>
                <a:cubicBezTo>
                  <a:pt x="8456" y="18051"/>
                  <a:pt x="9153" y="17355"/>
                  <a:pt x="9153" y="16468"/>
                </a:cubicBezTo>
                <a:cubicBezTo>
                  <a:pt x="9153" y="15803"/>
                  <a:pt x="8709" y="15201"/>
                  <a:pt x="8076" y="14980"/>
                </a:cubicBezTo>
                <a:lnTo>
                  <a:pt x="8076" y="11654"/>
                </a:lnTo>
                <a:cubicBezTo>
                  <a:pt x="8456" y="11559"/>
                  <a:pt x="8709" y="11464"/>
                  <a:pt x="9026" y="11243"/>
                </a:cubicBezTo>
                <a:lnTo>
                  <a:pt x="10894" y="13111"/>
                </a:lnTo>
                <a:cubicBezTo>
                  <a:pt x="10609" y="13713"/>
                  <a:pt x="10704" y="14409"/>
                  <a:pt x="11211" y="14948"/>
                </a:cubicBezTo>
                <a:cubicBezTo>
                  <a:pt x="11528" y="15265"/>
                  <a:pt x="11939" y="15423"/>
                  <a:pt x="12319" y="15423"/>
                </a:cubicBezTo>
                <a:cubicBezTo>
                  <a:pt x="12731" y="15423"/>
                  <a:pt x="13143" y="15265"/>
                  <a:pt x="13428" y="14948"/>
                </a:cubicBezTo>
                <a:cubicBezTo>
                  <a:pt x="14061" y="14314"/>
                  <a:pt x="14061" y="13301"/>
                  <a:pt x="13428" y="12668"/>
                </a:cubicBezTo>
                <a:cubicBezTo>
                  <a:pt x="13123" y="12363"/>
                  <a:pt x="12700" y="12214"/>
                  <a:pt x="12286" y="12214"/>
                </a:cubicBezTo>
                <a:cubicBezTo>
                  <a:pt x="12055" y="12214"/>
                  <a:pt x="11827" y="12260"/>
                  <a:pt x="11623" y="12351"/>
                </a:cubicBezTo>
                <a:lnTo>
                  <a:pt x="9754" y="10514"/>
                </a:lnTo>
                <a:cubicBezTo>
                  <a:pt x="9944" y="10229"/>
                  <a:pt x="10071" y="9912"/>
                  <a:pt x="10134" y="9564"/>
                </a:cubicBezTo>
                <a:lnTo>
                  <a:pt x="15043" y="9564"/>
                </a:lnTo>
                <a:cubicBezTo>
                  <a:pt x="15296" y="10198"/>
                  <a:pt x="15835" y="10609"/>
                  <a:pt x="16563" y="10609"/>
                </a:cubicBezTo>
                <a:cubicBezTo>
                  <a:pt x="17418" y="10609"/>
                  <a:pt x="18147" y="9912"/>
                  <a:pt x="18147" y="9026"/>
                </a:cubicBezTo>
                <a:cubicBezTo>
                  <a:pt x="18147" y="8171"/>
                  <a:pt x="17577" y="7442"/>
                  <a:pt x="16721" y="7442"/>
                </a:cubicBezTo>
                <a:cubicBezTo>
                  <a:pt x="16056" y="7442"/>
                  <a:pt x="15455" y="7886"/>
                  <a:pt x="15201" y="8519"/>
                </a:cubicBezTo>
                <a:lnTo>
                  <a:pt x="10293" y="8519"/>
                </a:lnTo>
                <a:cubicBezTo>
                  <a:pt x="10229" y="8171"/>
                  <a:pt x="10103" y="7886"/>
                  <a:pt x="9913" y="7569"/>
                </a:cubicBezTo>
                <a:lnTo>
                  <a:pt x="14410" y="3072"/>
                </a:lnTo>
                <a:cubicBezTo>
                  <a:pt x="14631" y="3167"/>
                  <a:pt x="14853" y="3230"/>
                  <a:pt x="15106" y="3230"/>
                </a:cubicBezTo>
                <a:cubicBezTo>
                  <a:pt x="15486" y="3230"/>
                  <a:pt x="15930" y="3072"/>
                  <a:pt x="16215" y="2755"/>
                </a:cubicBezTo>
                <a:cubicBezTo>
                  <a:pt x="16848" y="2122"/>
                  <a:pt x="16848" y="1109"/>
                  <a:pt x="16215" y="475"/>
                </a:cubicBezTo>
                <a:cubicBezTo>
                  <a:pt x="15898" y="158"/>
                  <a:pt x="15486" y="0"/>
                  <a:pt x="1507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3" name="Google Shape;12663;p73"/>
          <p:cNvGrpSpPr/>
          <p:nvPr/>
        </p:nvGrpSpPr>
        <p:grpSpPr>
          <a:xfrm>
            <a:off x="6214134" y="3821113"/>
            <a:ext cx="432300" cy="452100"/>
            <a:chOff x="5113575" y="3970250"/>
            <a:chExt cx="432300" cy="452100"/>
          </a:xfrm>
        </p:grpSpPr>
        <p:sp>
          <p:nvSpPr>
            <p:cNvPr id="12664" name="Google Shape;12664;p73"/>
            <p:cNvSpPr/>
            <p:nvPr/>
          </p:nvSpPr>
          <p:spPr>
            <a:xfrm>
              <a:off x="5290125" y="3970250"/>
              <a:ext cx="79200" cy="186075"/>
            </a:xfrm>
            <a:custGeom>
              <a:avLst/>
              <a:gdLst/>
              <a:ahLst/>
              <a:cxnLst/>
              <a:rect l="l" t="t" r="r" b="b"/>
              <a:pathLst>
                <a:path w="3168" h="7443" extrusionOk="0">
                  <a:moveTo>
                    <a:pt x="1045" y="0"/>
                  </a:moveTo>
                  <a:lnTo>
                    <a:pt x="1045" y="1077"/>
                  </a:lnTo>
                  <a:lnTo>
                    <a:pt x="0" y="1077"/>
                  </a:lnTo>
                  <a:lnTo>
                    <a:pt x="0" y="4275"/>
                  </a:lnTo>
                  <a:lnTo>
                    <a:pt x="2090" y="4275"/>
                  </a:lnTo>
                  <a:lnTo>
                    <a:pt x="2090" y="5352"/>
                  </a:lnTo>
                  <a:lnTo>
                    <a:pt x="0" y="5352"/>
                  </a:lnTo>
                  <a:lnTo>
                    <a:pt x="0" y="6397"/>
                  </a:lnTo>
                  <a:lnTo>
                    <a:pt x="1045" y="6397"/>
                  </a:lnTo>
                  <a:lnTo>
                    <a:pt x="1045" y="7442"/>
                  </a:lnTo>
                  <a:lnTo>
                    <a:pt x="2090" y="7442"/>
                  </a:lnTo>
                  <a:lnTo>
                    <a:pt x="2090" y="6397"/>
                  </a:lnTo>
                  <a:lnTo>
                    <a:pt x="3167" y="6397"/>
                  </a:lnTo>
                  <a:lnTo>
                    <a:pt x="3167" y="3230"/>
                  </a:lnTo>
                  <a:lnTo>
                    <a:pt x="1045" y="3230"/>
                  </a:lnTo>
                  <a:lnTo>
                    <a:pt x="1045" y="2154"/>
                  </a:lnTo>
                  <a:lnTo>
                    <a:pt x="3167" y="2154"/>
                  </a:lnTo>
                  <a:lnTo>
                    <a:pt x="3167" y="1077"/>
                  </a:lnTo>
                  <a:lnTo>
                    <a:pt x="2090" y="1077"/>
                  </a:lnTo>
                  <a:lnTo>
                    <a:pt x="209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3"/>
            <p:cNvSpPr/>
            <p:nvPr/>
          </p:nvSpPr>
          <p:spPr>
            <a:xfrm>
              <a:off x="5396200" y="3970250"/>
              <a:ext cx="53875" cy="186075"/>
            </a:xfrm>
            <a:custGeom>
              <a:avLst/>
              <a:gdLst/>
              <a:ahLst/>
              <a:cxnLst/>
              <a:rect l="l" t="t" r="r" b="b"/>
              <a:pathLst>
                <a:path w="2155" h="7443" extrusionOk="0">
                  <a:moveTo>
                    <a:pt x="1" y="0"/>
                  </a:moveTo>
                  <a:lnTo>
                    <a:pt x="1" y="1077"/>
                  </a:lnTo>
                  <a:lnTo>
                    <a:pt x="1078" y="1077"/>
                  </a:lnTo>
                  <a:lnTo>
                    <a:pt x="1078" y="6397"/>
                  </a:lnTo>
                  <a:lnTo>
                    <a:pt x="1" y="6397"/>
                  </a:lnTo>
                  <a:lnTo>
                    <a:pt x="1" y="7442"/>
                  </a:lnTo>
                  <a:lnTo>
                    <a:pt x="2154" y="7442"/>
                  </a:lnTo>
                  <a:lnTo>
                    <a:pt x="215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3"/>
            <p:cNvSpPr/>
            <p:nvPr/>
          </p:nvSpPr>
          <p:spPr>
            <a:xfrm>
              <a:off x="5210150" y="3970250"/>
              <a:ext cx="53875" cy="186075"/>
            </a:xfrm>
            <a:custGeom>
              <a:avLst/>
              <a:gdLst/>
              <a:ahLst/>
              <a:cxnLst/>
              <a:rect l="l" t="t" r="r" b="b"/>
              <a:pathLst>
                <a:path w="2155" h="7443" extrusionOk="0">
                  <a:moveTo>
                    <a:pt x="1" y="0"/>
                  </a:moveTo>
                  <a:lnTo>
                    <a:pt x="1" y="7442"/>
                  </a:lnTo>
                  <a:lnTo>
                    <a:pt x="2154" y="7442"/>
                  </a:lnTo>
                  <a:lnTo>
                    <a:pt x="2154" y="6397"/>
                  </a:lnTo>
                  <a:lnTo>
                    <a:pt x="1078" y="6397"/>
                  </a:lnTo>
                  <a:lnTo>
                    <a:pt x="1078" y="1077"/>
                  </a:lnTo>
                  <a:lnTo>
                    <a:pt x="2154" y="1077"/>
                  </a:lnTo>
                  <a:lnTo>
                    <a:pt x="215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3"/>
            <p:cNvSpPr/>
            <p:nvPr/>
          </p:nvSpPr>
          <p:spPr>
            <a:xfrm>
              <a:off x="5113575" y="4195875"/>
              <a:ext cx="216150" cy="69700"/>
            </a:xfrm>
            <a:custGeom>
              <a:avLst/>
              <a:gdLst/>
              <a:ahLst/>
              <a:cxnLst/>
              <a:rect l="l" t="t" r="r" b="b"/>
              <a:pathLst>
                <a:path w="8646" h="2788" extrusionOk="0">
                  <a:moveTo>
                    <a:pt x="1742" y="1"/>
                  </a:moveTo>
                  <a:lnTo>
                    <a:pt x="0" y="2788"/>
                  </a:lnTo>
                  <a:lnTo>
                    <a:pt x="6904" y="2788"/>
                  </a:lnTo>
                  <a:lnTo>
                    <a:pt x="864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3"/>
            <p:cNvSpPr/>
            <p:nvPr/>
          </p:nvSpPr>
          <p:spPr>
            <a:xfrm>
              <a:off x="5329700" y="4195875"/>
              <a:ext cx="216175" cy="69700"/>
            </a:xfrm>
            <a:custGeom>
              <a:avLst/>
              <a:gdLst/>
              <a:ahLst/>
              <a:cxnLst/>
              <a:rect l="l" t="t" r="r" b="b"/>
              <a:pathLst>
                <a:path w="8647" h="2788" extrusionOk="0">
                  <a:moveTo>
                    <a:pt x="1" y="1"/>
                  </a:moveTo>
                  <a:lnTo>
                    <a:pt x="1743" y="2788"/>
                  </a:lnTo>
                  <a:lnTo>
                    <a:pt x="8646" y="2788"/>
                  </a:lnTo>
                  <a:lnTo>
                    <a:pt x="693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3"/>
            <p:cNvSpPr/>
            <p:nvPr/>
          </p:nvSpPr>
          <p:spPr>
            <a:xfrm>
              <a:off x="5342375" y="4369275"/>
              <a:ext cx="159950" cy="53075"/>
            </a:xfrm>
            <a:custGeom>
              <a:avLst/>
              <a:gdLst/>
              <a:ahLst/>
              <a:cxnLst/>
              <a:rect l="l" t="t" r="r" b="b"/>
              <a:pathLst>
                <a:path w="6398" h="2123" extrusionOk="0">
                  <a:moveTo>
                    <a:pt x="0" y="0"/>
                  </a:moveTo>
                  <a:lnTo>
                    <a:pt x="0" y="2122"/>
                  </a:lnTo>
                  <a:lnTo>
                    <a:pt x="6398" y="2122"/>
                  </a:lnTo>
                  <a:lnTo>
                    <a:pt x="639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3"/>
            <p:cNvSpPr/>
            <p:nvPr/>
          </p:nvSpPr>
          <p:spPr>
            <a:xfrm>
              <a:off x="5157900" y="4369275"/>
              <a:ext cx="159175" cy="53075"/>
            </a:xfrm>
            <a:custGeom>
              <a:avLst/>
              <a:gdLst/>
              <a:ahLst/>
              <a:cxnLst/>
              <a:rect l="l" t="t" r="r" b="b"/>
              <a:pathLst>
                <a:path w="6367" h="2123" extrusionOk="0">
                  <a:moveTo>
                    <a:pt x="1" y="0"/>
                  </a:moveTo>
                  <a:lnTo>
                    <a:pt x="1" y="2122"/>
                  </a:lnTo>
                  <a:lnTo>
                    <a:pt x="6366" y="2122"/>
                  </a:lnTo>
                  <a:lnTo>
                    <a:pt x="636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3"/>
            <p:cNvSpPr/>
            <p:nvPr/>
          </p:nvSpPr>
          <p:spPr>
            <a:xfrm>
              <a:off x="5157900" y="4267125"/>
              <a:ext cx="158375" cy="75250"/>
            </a:xfrm>
            <a:custGeom>
              <a:avLst/>
              <a:gdLst/>
              <a:ahLst/>
              <a:cxnLst/>
              <a:rect l="l" t="t" r="r" b="b"/>
              <a:pathLst>
                <a:path w="6335" h="3010" extrusionOk="0">
                  <a:moveTo>
                    <a:pt x="6334" y="1"/>
                  </a:moveTo>
                  <a:lnTo>
                    <a:pt x="5733" y="1014"/>
                  </a:lnTo>
                  <a:lnTo>
                    <a:pt x="1" y="1014"/>
                  </a:lnTo>
                  <a:lnTo>
                    <a:pt x="1" y="3010"/>
                  </a:lnTo>
                  <a:lnTo>
                    <a:pt x="6334" y="3010"/>
                  </a:lnTo>
                  <a:lnTo>
                    <a:pt x="633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3"/>
            <p:cNvSpPr/>
            <p:nvPr/>
          </p:nvSpPr>
          <p:spPr>
            <a:xfrm>
              <a:off x="5342375" y="4267125"/>
              <a:ext cx="159950" cy="75250"/>
            </a:xfrm>
            <a:custGeom>
              <a:avLst/>
              <a:gdLst/>
              <a:ahLst/>
              <a:cxnLst/>
              <a:rect l="l" t="t" r="r" b="b"/>
              <a:pathLst>
                <a:path w="6398" h="3010" extrusionOk="0">
                  <a:moveTo>
                    <a:pt x="0" y="1"/>
                  </a:moveTo>
                  <a:lnTo>
                    <a:pt x="0" y="3010"/>
                  </a:lnTo>
                  <a:lnTo>
                    <a:pt x="6398" y="3010"/>
                  </a:lnTo>
                  <a:lnTo>
                    <a:pt x="6398" y="1014"/>
                  </a:lnTo>
                  <a:lnTo>
                    <a:pt x="666" y="1014"/>
                  </a:lnTo>
                  <a:lnTo>
                    <a:pt x="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3"/>
          <p:cNvGrpSpPr/>
          <p:nvPr/>
        </p:nvGrpSpPr>
        <p:grpSpPr>
          <a:xfrm>
            <a:off x="6948613" y="3822300"/>
            <a:ext cx="451300" cy="449725"/>
            <a:chOff x="5716075" y="3971825"/>
            <a:chExt cx="451300" cy="449725"/>
          </a:xfrm>
        </p:grpSpPr>
        <p:sp>
          <p:nvSpPr>
            <p:cNvPr id="12674" name="Google Shape;12674;p73"/>
            <p:cNvSpPr/>
            <p:nvPr/>
          </p:nvSpPr>
          <p:spPr>
            <a:xfrm>
              <a:off x="5796025" y="3971825"/>
              <a:ext cx="291400" cy="317500"/>
            </a:xfrm>
            <a:custGeom>
              <a:avLst/>
              <a:gdLst/>
              <a:ahLst/>
              <a:cxnLst/>
              <a:rect l="l" t="t" r="r" b="b"/>
              <a:pathLst>
                <a:path w="11656" h="12700" extrusionOk="0">
                  <a:moveTo>
                    <a:pt x="5828" y="4212"/>
                  </a:moveTo>
                  <a:lnTo>
                    <a:pt x="5828" y="5289"/>
                  </a:lnTo>
                  <a:cubicBezTo>
                    <a:pt x="5543" y="5289"/>
                    <a:pt x="5321" y="5543"/>
                    <a:pt x="5321" y="5796"/>
                  </a:cubicBezTo>
                  <a:lnTo>
                    <a:pt x="5321" y="8456"/>
                  </a:lnTo>
                  <a:cubicBezTo>
                    <a:pt x="5321" y="8741"/>
                    <a:pt x="5543" y="8963"/>
                    <a:pt x="5828" y="8963"/>
                  </a:cubicBezTo>
                  <a:cubicBezTo>
                    <a:pt x="6081" y="8963"/>
                    <a:pt x="6335" y="8741"/>
                    <a:pt x="6335" y="8456"/>
                  </a:cubicBezTo>
                  <a:lnTo>
                    <a:pt x="6335" y="6334"/>
                  </a:lnTo>
                  <a:lnTo>
                    <a:pt x="7411" y="6334"/>
                  </a:lnTo>
                  <a:lnTo>
                    <a:pt x="7411" y="8456"/>
                  </a:lnTo>
                  <a:cubicBezTo>
                    <a:pt x="7411" y="9343"/>
                    <a:pt x="6683" y="10040"/>
                    <a:pt x="5828" y="10040"/>
                  </a:cubicBezTo>
                  <a:cubicBezTo>
                    <a:pt x="4941" y="10040"/>
                    <a:pt x="4245" y="9343"/>
                    <a:pt x="4245" y="8456"/>
                  </a:cubicBezTo>
                  <a:lnTo>
                    <a:pt x="4245" y="5796"/>
                  </a:lnTo>
                  <a:cubicBezTo>
                    <a:pt x="4245" y="4941"/>
                    <a:pt x="4941" y="4212"/>
                    <a:pt x="5828" y="4212"/>
                  </a:cubicBezTo>
                  <a:close/>
                  <a:moveTo>
                    <a:pt x="5828" y="2091"/>
                  </a:moveTo>
                  <a:cubicBezTo>
                    <a:pt x="7886" y="2091"/>
                    <a:pt x="9533" y="3737"/>
                    <a:pt x="9533" y="5796"/>
                  </a:cubicBezTo>
                  <a:lnTo>
                    <a:pt x="9533" y="8456"/>
                  </a:lnTo>
                  <a:cubicBezTo>
                    <a:pt x="9533" y="9374"/>
                    <a:pt x="9217" y="10230"/>
                    <a:pt x="8583" y="10958"/>
                  </a:cubicBezTo>
                  <a:lnTo>
                    <a:pt x="7791" y="10230"/>
                  </a:lnTo>
                  <a:cubicBezTo>
                    <a:pt x="8235" y="9754"/>
                    <a:pt x="8488" y="9121"/>
                    <a:pt x="8488" y="8456"/>
                  </a:cubicBezTo>
                  <a:lnTo>
                    <a:pt x="8488" y="5796"/>
                  </a:lnTo>
                  <a:cubicBezTo>
                    <a:pt x="8488" y="4339"/>
                    <a:pt x="7285" y="3167"/>
                    <a:pt x="5828" y="3167"/>
                  </a:cubicBezTo>
                  <a:cubicBezTo>
                    <a:pt x="4340" y="3167"/>
                    <a:pt x="3168" y="4339"/>
                    <a:pt x="3168" y="5796"/>
                  </a:cubicBezTo>
                  <a:lnTo>
                    <a:pt x="3168" y="8963"/>
                  </a:lnTo>
                  <a:lnTo>
                    <a:pt x="2091" y="8963"/>
                  </a:lnTo>
                  <a:lnTo>
                    <a:pt x="2091" y="5796"/>
                  </a:lnTo>
                  <a:cubicBezTo>
                    <a:pt x="2091" y="3737"/>
                    <a:pt x="3769" y="2091"/>
                    <a:pt x="5828" y="2091"/>
                  </a:cubicBezTo>
                  <a:close/>
                  <a:moveTo>
                    <a:pt x="5828" y="0"/>
                  </a:moveTo>
                  <a:cubicBezTo>
                    <a:pt x="2598" y="0"/>
                    <a:pt x="1" y="2597"/>
                    <a:pt x="1" y="5796"/>
                  </a:cubicBezTo>
                  <a:lnTo>
                    <a:pt x="1" y="8456"/>
                  </a:lnTo>
                  <a:cubicBezTo>
                    <a:pt x="1" y="9564"/>
                    <a:pt x="318" y="10673"/>
                    <a:pt x="919" y="11591"/>
                  </a:cubicBezTo>
                  <a:cubicBezTo>
                    <a:pt x="1141" y="12035"/>
                    <a:pt x="1458" y="12383"/>
                    <a:pt x="1838" y="12700"/>
                  </a:cubicBezTo>
                  <a:lnTo>
                    <a:pt x="9818" y="12700"/>
                  </a:lnTo>
                  <a:cubicBezTo>
                    <a:pt x="10167" y="12383"/>
                    <a:pt x="10483" y="11971"/>
                    <a:pt x="10737" y="11591"/>
                  </a:cubicBezTo>
                  <a:cubicBezTo>
                    <a:pt x="11338" y="10641"/>
                    <a:pt x="11655" y="9564"/>
                    <a:pt x="11655" y="8456"/>
                  </a:cubicBezTo>
                  <a:lnTo>
                    <a:pt x="11655" y="5796"/>
                  </a:lnTo>
                  <a:cubicBezTo>
                    <a:pt x="11655" y="2597"/>
                    <a:pt x="9027" y="0"/>
                    <a:pt x="5828"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3"/>
            <p:cNvSpPr/>
            <p:nvPr/>
          </p:nvSpPr>
          <p:spPr>
            <a:xfrm>
              <a:off x="5716075" y="4316225"/>
              <a:ext cx="451300" cy="105325"/>
            </a:xfrm>
            <a:custGeom>
              <a:avLst/>
              <a:gdLst/>
              <a:ahLst/>
              <a:cxnLst/>
              <a:rect l="l" t="t" r="r" b="b"/>
              <a:pathLst>
                <a:path w="18052" h="4213" extrusionOk="0">
                  <a:moveTo>
                    <a:pt x="3167" y="1584"/>
                  </a:moveTo>
                  <a:lnTo>
                    <a:pt x="3167" y="2629"/>
                  </a:lnTo>
                  <a:lnTo>
                    <a:pt x="2090" y="2629"/>
                  </a:lnTo>
                  <a:lnTo>
                    <a:pt x="2090" y="1584"/>
                  </a:lnTo>
                  <a:close/>
                  <a:moveTo>
                    <a:pt x="5289" y="1584"/>
                  </a:moveTo>
                  <a:lnTo>
                    <a:pt x="5289" y="2629"/>
                  </a:lnTo>
                  <a:lnTo>
                    <a:pt x="4212" y="2629"/>
                  </a:lnTo>
                  <a:lnTo>
                    <a:pt x="4212" y="1584"/>
                  </a:lnTo>
                  <a:close/>
                  <a:moveTo>
                    <a:pt x="7443" y="1584"/>
                  </a:moveTo>
                  <a:lnTo>
                    <a:pt x="7443" y="2629"/>
                  </a:lnTo>
                  <a:lnTo>
                    <a:pt x="6366" y="2629"/>
                  </a:lnTo>
                  <a:lnTo>
                    <a:pt x="6366" y="1584"/>
                  </a:lnTo>
                  <a:close/>
                  <a:moveTo>
                    <a:pt x="9533" y="1584"/>
                  </a:moveTo>
                  <a:lnTo>
                    <a:pt x="9533" y="2629"/>
                  </a:lnTo>
                  <a:lnTo>
                    <a:pt x="8456" y="2629"/>
                  </a:lnTo>
                  <a:lnTo>
                    <a:pt x="8456" y="1584"/>
                  </a:lnTo>
                  <a:close/>
                  <a:moveTo>
                    <a:pt x="11686" y="1584"/>
                  </a:moveTo>
                  <a:lnTo>
                    <a:pt x="11686" y="2629"/>
                  </a:lnTo>
                  <a:lnTo>
                    <a:pt x="10609" y="2629"/>
                  </a:lnTo>
                  <a:lnTo>
                    <a:pt x="10609" y="1584"/>
                  </a:lnTo>
                  <a:close/>
                  <a:moveTo>
                    <a:pt x="13776" y="1584"/>
                  </a:moveTo>
                  <a:lnTo>
                    <a:pt x="13776" y="2629"/>
                  </a:lnTo>
                  <a:lnTo>
                    <a:pt x="12700" y="2629"/>
                  </a:lnTo>
                  <a:lnTo>
                    <a:pt x="12700" y="1584"/>
                  </a:lnTo>
                  <a:close/>
                  <a:moveTo>
                    <a:pt x="15898" y="1584"/>
                  </a:moveTo>
                  <a:lnTo>
                    <a:pt x="15898" y="2629"/>
                  </a:lnTo>
                  <a:lnTo>
                    <a:pt x="14853" y="2629"/>
                  </a:lnTo>
                  <a:lnTo>
                    <a:pt x="14853" y="1584"/>
                  </a:lnTo>
                  <a:close/>
                  <a:moveTo>
                    <a:pt x="0" y="0"/>
                  </a:moveTo>
                  <a:lnTo>
                    <a:pt x="0" y="4212"/>
                  </a:lnTo>
                  <a:lnTo>
                    <a:pt x="18052" y="4212"/>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73"/>
          <p:cNvGrpSpPr/>
          <p:nvPr/>
        </p:nvGrpSpPr>
        <p:grpSpPr>
          <a:xfrm>
            <a:off x="7641963" y="1361763"/>
            <a:ext cx="425175" cy="451300"/>
            <a:chOff x="6339950" y="1690075"/>
            <a:chExt cx="425175" cy="451300"/>
          </a:xfrm>
        </p:grpSpPr>
        <p:sp>
          <p:nvSpPr>
            <p:cNvPr id="12677" name="Google Shape;12677;p73"/>
            <p:cNvSpPr/>
            <p:nvPr/>
          </p:nvSpPr>
          <p:spPr>
            <a:xfrm>
              <a:off x="6339950" y="1876125"/>
              <a:ext cx="53850" cy="26950"/>
            </a:xfrm>
            <a:custGeom>
              <a:avLst/>
              <a:gdLst/>
              <a:ahLst/>
              <a:cxnLst/>
              <a:rect l="l" t="t" r="r" b="b"/>
              <a:pathLst>
                <a:path w="2154" h="1078" extrusionOk="0">
                  <a:moveTo>
                    <a:pt x="1" y="1"/>
                  </a:moveTo>
                  <a:lnTo>
                    <a:pt x="1" y="1078"/>
                  </a:lnTo>
                  <a:lnTo>
                    <a:pt x="2154" y="1078"/>
                  </a:lnTo>
                  <a:lnTo>
                    <a:pt x="215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3"/>
            <p:cNvSpPr/>
            <p:nvPr/>
          </p:nvSpPr>
          <p:spPr>
            <a:xfrm>
              <a:off x="6339950" y="1823100"/>
              <a:ext cx="79200" cy="26925"/>
            </a:xfrm>
            <a:custGeom>
              <a:avLst/>
              <a:gdLst/>
              <a:ahLst/>
              <a:cxnLst/>
              <a:rect l="l" t="t" r="r" b="b"/>
              <a:pathLst>
                <a:path w="3168" h="1077" extrusionOk="0">
                  <a:moveTo>
                    <a:pt x="1" y="0"/>
                  </a:moveTo>
                  <a:lnTo>
                    <a:pt x="1" y="1077"/>
                  </a:lnTo>
                  <a:lnTo>
                    <a:pt x="3167" y="1077"/>
                  </a:lnTo>
                  <a:lnTo>
                    <a:pt x="316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3"/>
            <p:cNvSpPr/>
            <p:nvPr/>
          </p:nvSpPr>
          <p:spPr>
            <a:xfrm>
              <a:off x="6339950" y="1929975"/>
              <a:ext cx="79200" cy="26950"/>
            </a:xfrm>
            <a:custGeom>
              <a:avLst/>
              <a:gdLst/>
              <a:ahLst/>
              <a:cxnLst/>
              <a:rect l="l" t="t" r="r" b="b"/>
              <a:pathLst>
                <a:path w="3168" h="1078" extrusionOk="0">
                  <a:moveTo>
                    <a:pt x="1" y="0"/>
                  </a:moveTo>
                  <a:lnTo>
                    <a:pt x="1" y="1077"/>
                  </a:lnTo>
                  <a:lnTo>
                    <a:pt x="3167" y="1077"/>
                  </a:lnTo>
                  <a:lnTo>
                    <a:pt x="316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3"/>
            <p:cNvSpPr/>
            <p:nvPr/>
          </p:nvSpPr>
          <p:spPr>
            <a:xfrm>
              <a:off x="6340750" y="1690075"/>
              <a:ext cx="424375" cy="398275"/>
            </a:xfrm>
            <a:custGeom>
              <a:avLst/>
              <a:gdLst/>
              <a:ahLst/>
              <a:cxnLst/>
              <a:rect l="l" t="t" r="r" b="b"/>
              <a:pathLst>
                <a:path w="16975" h="15931" extrusionOk="0">
                  <a:moveTo>
                    <a:pt x="0" y="1"/>
                  </a:moveTo>
                  <a:lnTo>
                    <a:pt x="0" y="4276"/>
                  </a:lnTo>
                  <a:lnTo>
                    <a:pt x="2122" y="4276"/>
                  </a:lnTo>
                  <a:lnTo>
                    <a:pt x="2122" y="2154"/>
                  </a:lnTo>
                  <a:lnTo>
                    <a:pt x="14885" y="2154"/>
                  </a:lnTo>
                  <a:lnTo>
                    <a:pt x="14885" y="13840"/>
                  </a:lnTo>
                  <a:lnTo>
                    <a:pt x="2122" y="13840"/>
                  </a:lnTo>
                  <a:lnTo>
                    <a:pt x="2122" y="11687"/>
                  </a:lnTo>
                  <a:lnTo>
                    <a:pt x="0" y="11687"/>
                  </a:lnTo>
                  <a:lnTo>
                    <a:pt x="0" y="15930"/>
                  </a:lnTo>
                  <a:lnTo>
                    <a:pt x="16975" y="15930"/>
                  </a:lnTo>
                  <a:lnTo>
                    <a:pt x="16975"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3"/>
            <p:cNvSpPr/>
            <p:nvPr/>
          </p:nvSpPr>
          <p:spPr>
            <a:xfrm>
              <a:off x="6381125" y="2115225"/>
              <a:ext cx="63350" cy="26150"/>
            </a:xfrm>
            <a:custGeom>
              <a:avLst/>
              <a:gdLst/>
              <a:ahLst/>
              <a:cxnLst/>
              <a:rect l="l" t="t" r="r" b="b"/>
              <a:pathLst>
                <a:path w="2534" h="1046" extrusionOk="0">
                  <a:moveTo>
                    <a:pt x="0" y="1"/>
                  </a:moveTo>
                  <a:lnTo>
                    <a:pt x="0" y="1046"/>
                  </a:lnTo>
                  <a:lnTo>
                    <a:pt x="1900" y="1046"/>
                  </a:lnTo>
                  <a:lnTo>
                    <a:pt x="253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3"/>
            <p:cNvSpPr/>
            <p:nvPr/>
          </p:nvSpPr>
          <p:spPr>
            <a:xfrm>
              <a:off x="6662175" y="2115225"/>
              <a:ext cx="63375" cy="26150"/>
            </a:xfrm>
            <a:custGeom>
              <a:avLst/>
              <a:gdLst/>
              <a:ahLst/>
              <a:cxnLst/>
              <a:rect l="l" t="t" r="r" b="b"/>
              <a:pathLst>
                <a:path w="2535" h="1046" extrusionOk="0">
                  <a:moveTo>
                    <a:pt x="1" y="1"/>
                  </a:moveTo>
                  <a:lnTo>
                    <a:pt x="634" y="1046"/>
                  </a:lnTo>
                  <a:lnTo>
                    <a:pt x="2534" y="1046"/>
                  </a:lnTo>
                  <a:lnTo>
                    <a:pt x="253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3"/>
            <p:cNvSpPr/>
            <p:nvPr/>
          </p:nvSpPr>
          <p:spPr>
            <a:xfrm>
              <a:off x="6420700" y="1769250"/>
              <a:ext cx="265250" cy="239925"/>
            </a:xfrm>
            <a:custGeom>
              <a:avLst/>
              <a:gdLst/>
              <a:ahLst/>
              <a:cxnLst/>
              <a:rect l="l" t="t" r="r" b="b"/>
              <a:pathLst>
                <a:path w="10610" h="9597" extrusionOk="0">
                  <a:moveTo>
                    <a:pt x="6366" y="1584"/>
                  </a:moveTo>
                  <a:lnTo>
                    <a:pt x="6366" y="2756"/>
                  </a:lnTo>
                  <a:cubicBezTo>
                    <a:pt x="6556" y="2787"/>
                    <a:pt x="6746" y="2851"/>
                    <a:pt x="6905" y="2977"/>
                  </a:cubicBezTo>
                  <a:lnTo>
                    <a:pt x="7696" y="2186"/>
                  </a:lnTo>
                  <a:lnTo>
                    <a:pt x="8456" y="2946"/>
                  </a:lnTo>
                  <a:lnTo>
                    <a:pt x="7665" y="3738"/>
                  </a:lnTo>
                  <a:cubicBezTo>
                    <a:pt x="7791" y="3896"/>
                    <a:pt x="7823" y="4086"/>
                    <a:pt x="7918" y="4276"/>
                  </a:cubicBezTo>
                  <a:lnTo>
                    <a:pt x="9058" y="4276"/>
                  </a:lnTo>
                  <a:lnTo>
                    <a:pt x="9058" y="5353"/>
                  </a:lnTo>
                  <a:lnTo>
                    <a:pt x="7918" y="5353"/>
                  </a:lnTo>
                  <a:cubicBezTo>
                    <a:pt x="7855" y="5543"/>
                    <a:pt x="7791" y="5764"/>
                    <a:pt x="7665" y="5923"/>
                  </a:cubicBezTo>
                  <a:lnTo>
                    <a:pt x="8456" y="6714"/>
                  </a:lnTo>
                  <a:lnTo>
                    <a:pt x="7696" y="7443"/>
                  </a:lnTo>
                  <a:lnTo>
                    <a:pt x="6905" y="6651"/>
                  </a:lnTo>
                  <a:cubicBezTo>
                    <a:pt x="6746" y="6778"/>
                    <a:pt x="6556" y="6809"/>
                    <a:pt x="6366" y="6904"/>
                  </a:cubicBezTo>
                  <a:lnTo>
                    <a:pt x="6366" y="8045"/>
                  </a:lnTo>
                  <a:lnTo>
                    <a:pt x="5289" y="8045"/>
                  </a:lnTo>
                  <a:lnTo>
                    <a:pt x="5289" y="6904"/>
                  </a:lnTo>
                  <a:cubicBezTo>
                    <a:pt x="5099" y="6873"/>
                    <a:pt x="4909" y="6778"/>
                    <a:pt x="4751" y="6651"/>
                  </a:cubicBezTo>
                  <a:lnTo>
                    <a:pt x="3959" y="7443"/>
                  </a:lnTo>
                  <a:lnTo>
                    <a:pt x="3199" y="6714"/>
                  </a:lnTo>
                  <a:lnTo>
                    <a:pt x="3991" y="5923"/>
                  </a:lnTo>
                  <a:cubicBezTo>
                    <a:pt x="3864" y="5764"/>
                    <a:pt x="3833" y="5543"/>
                    <a:pt x="3738" y="5353"/>
                  </a:cubicBezTo>
                  <a:lnTo>
                    <a:pt x="2661" y="5353"/>
                  </a:lnTo>
                  <a:lnTo>
                    <a:pt x="2661" y="4276"/>
                  </a:lnTo>
                  <a:lnTo>
                    <a:pt x="3738" y="4276"/>
                  </a:lnTo>
                  <a:cubicBezTo>
                    <a:pt x="3801" y="4086"/>
                    <a:pt x="3864" y="3896"/>
                    <a:pt x="3991" y="3738"/>
                  </a:cubicBezTo>
                  <a:lnTo>
                    <a:pt x="3199" y="2946"/>
                  </a:lnTo>
                  <a:lnTo>
                    <a:pt x="3959" y="2186"/>
                  </a:lnTo>
                  <a:lnTo>
                    <a:pt x="4751" y="2977"/>
                  </a:lnTo>
                  <a:cubicBezTo>
                    <a:pt x="4909" y="2851"/>
                    <a:pt x="5099" y="2819"/>
                    <a:pt x="5289" y="2756"/>
                  </a:cubicBezTo>
                  <a:lnTo>
                    <a:pt x="5289" y="1584"/>
                  </a:lnTo>
                  <a:close/>
                  <a:moveTo>
                    <a:pt x="1" y="1"/>
                  </a:moveTo>
                  <a:lnTo>
                    <a:pt x="1" y="1077"/>
                  </a:lnTo>
                  <a:lnTo>
                    <a:pt x="1078" y="1077"/>
                  </a:lnTo>
                  <a:lnTo>
                    <a:pt x="1078" y="4244"/>
                  </a:lnTo>
                  <a:lnTo>
                    <a:pt x="1" y="4244"/>
                  </a:lnTo>
                  <a:lnTo>
                    <a:pt x="1" y="4276"/>
                  </a:lnTo>
                  <a:lnTo>
                    <a:pt x="1" y="5353"/>
                  </a:lnTo>
                  <a:lnTo>
                    <a:pt x="1078" y="5353"/>
                  </a:lnTo>
                  <a:lnTo>
                    <a:pt x="1078" y="8520"/>
                  </a:lnTo>
                  <a:lnTo>
                    <a:pt x="1" y="8520"/>
                  </a:lnTo>
                  <a:lnTo>
                    <a:pt x="1" y="9596"/>
                  </a:lnTo>
                  <a:lnTo>
                    <a:pt x="10610" y="9596"/>
                  </a:lnTo>
                  <a:lnTo>
                    <a:pt x="10610" y="8520"/>
                  </a:lnTo>
                  <a:lnTo>
                    <a:pt x="9533" y="8520"/>
                  </a:lnTo>
                  <a:lnTo>
                    <a:pt x="9533" y="7443"/>
                  </a:lnTo>
                  <a:lnTo>
                    <a:pt x="10610" y="7443"/>
                  </a:lnTo>
                  <a:lnTo>
                    <a:pt x="10610" y="2154"/>
                  </a:lnTo>
                  <a:lnTo>
                    <a:pt x="9533" y="2154"/>
                  </a:lnTo>
                  <a:lnTo>
                    <a:pt x="9533" y="1077"/>
                  </a:lnTo>
                  <a:lnTo>
                    <a:pt x="10610" y="1077"/>
                  </a:lnTo>
                  <a:lnTo>
                    <a:pt x="1061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3"/>
            <p:cNvSpPr/>
            <p:nvPr/>
          </p:nvSpPr>
          <p:spPr>
            <a:xfrm>
              <a:off x="6539475" y="1863475"/>
              <a:ext cx="53050" cy="53850"/>
            </a:xfrm>
            <a:custGeom>
              <a:avLst/>
              <a:gdLst/>
              <a:ahLst/>
              <a:cxnLst/>
              <a:rect l="l" t="t" r="r" b="b"/>
              <a:pathLst>
                <a:path w="2122" h="2154" extrusionOk="0">
                  <a:moveTo>
                    <a:pt x="1077" y="0"/>
                  </a:moveTo>
                  <a:cubicBezTo>
                    <a:pt x="475" y="0"/>
                    <a:pt x="0" y="475"/>
                    <a:pt x="0" y="1077"/>
                  </a:cubicBezTo>
                  <a:cubicBezTo>
                    <a:pt x="0" y="1679"/>
                    <a:pt x="475" y="2154"/>
                    <a:pt x="1077" y="2154"/>
                  </a:cubicBezTo>
                  <a:cubicBezTo>
                    <a:pt x="1647" y="2154"/>
                    <a:pt x="2122" y="1679"/>
                    <a:pt x="2122" y="1077"/>
                  </a:cubicBezTo>
                  <a:cubicBezTo>
                    <a:pt x="2122" y="475"/>
                    <a:pt x="1647" y="0"/>
                    <a:pt x="107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73"/>
          <p:cNvGrpSpPr/>
          <p:nvPr/>
        </p:nvGrpSpPr>
        <p:grpSpPr>
          <a:xfrm>
            <a:off x="7629288" y="1988963"/>
            <a:ext cx="451325" cy="425175"/>
            <a:chOff x="6327275" y="2273575"/>
            <a:chExt cx="451325" cy="425175"/>
          </a:xfrm>
        </p:grpSpPr>
        <p:sp>
          <p:nvSpPr>
            <p:cNvPr id="12686" name="Google Shape;12686;p73"/>
            <p:cNvSpPr/>
            <p:nvPr/>
          </p:nvSpPr>
          <p:spPr>
            <a:xfrm>
              <a:off x="6592500" y="2539600"/>
              <a:ext cx="159975" cy="79200"/>
            </a:xfrm>
            <a:custGeom>
              <a:avLst/>
              <a:gdLst/>
              <a:ahLst/>
              <a:cxnLst/>
              <a:rect l="l" t="t" r="r" b="b"/>
              <a:pathLst>
                <a:path w="6399" h="3168" extrusionOk="0">
                  <a:moveTo>
                    <a:pt x="1" y="0"/>
                  </a:moveTo>
                  <a:lnTo>
                    <a:pt x="1" y="3167"/>
                  </a:lnTo>
                  <a:lnTo>
                    <a:pt x="6398" y="3167"/>
                  </a:lnTo>
                  <a:lnTo>
                    <a:pt x="6398" y="0"/>
                  </a:lnTo>
                  <a:lnTo>
                    <a:pt x="4245" y="0"/>
                  </a:lnTo>
                  <a:lnTo>
                    <a:pt x="4245" y="1584"/>
                  </a:lnTo>
                  <a:lnTo>
                    <a:pt x="1078" y="1584"/>
                  </a:lnTo>
                  <a:lnTo>
                    <a:pt x="1078"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3"/>
            <p:cNvSpPr/>
            <p:nvPr/>
          </p:nvSpPr>
          <p:spPr>
            <a:xfrm>
              <a:off x="6539475" y="2539600"/>
              <a:ext cx="26925" cy="159150"/>
            </a:xfrm>
            <a:custGeom>
              <a:avLst/>
              <a:gdLst/>
              <a:ahLst/>
              <a:cxnLst/>
              <a:rect l="l" t="t" r="r" b="b"/>
              <a:pathLst>
                <a:path w="1077" h="6366" extrusionOk="0">
                  <a:moveTo>
                    <a:pt x="0" y="0"/>
                  </a:moveTo>
                  <a:lnTo>
                    <a:pt x="0" y="6366"/>
                  </a:lnTo>
                  <a:lnTo>
                    <a:pt x="1077" y="6366"/>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3"/>
            <p:cNvSpPr/>
            <p:nvPr/>
          </p:nvSpPr>
          <p:spPr>
            <a:xfrm>
              <a:off x="6354200" y="2539600"/>
              <a:ext cx="159175" cy="79200"/>
            </a:xfrm>
            <a:custGeom>
              <a:avLst/>
              <a:gdLst/>
              <a:ahLst/>
              <a:cxnLst/>
              <a:rect l="l" t="t" r="r" b="b"/>
              <a:pathLst>
                <a:path w="6367" h="3168" extrusionOk="0">
                  <a:moveTo>
                    <a:pt x="1" y="0"/>
                  </a:moveTo>
                  <a:lnTo>
                    <a:pt x="1" y="3167"/>
                  </a:lnTo>
                  <a:lnTo>
                    <a:pt x="6366" y="3167"/>
                  </a:lnTo>
                  <a:lnTo>
                    <a:pt x="6366" y="0"/>
                  </a:lnTo>
                  <a:lnTo>
                    <a:pt x="5321" y="0"/>
                  </a:lnTo>
                  <a:lnTo>
                    <a:pt x="5321" y="1584"/>
                  </a:lnTo>
                  <a:lnTo>
                    <a:pt x="2091" y="1584"/>
                  </a:lnTo>
                  <a:lnTo>
                    <a:pt x="2091"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3"/>
            <p:cNvSpPr/>
            <p:nvPr/>
          </p:nvSpPr>
          <p:spPr>
            <a:xfrm>
              <a:off x="6592500" y="2645700"/>
              <a:ext cx="159175" cy="53050"/>
            </a:xfrm>
            <a:custGeom>
              <a:avLst/>
              <a:gdLst/>
              <a:ahLst/>
              <a:cxnLst/>
              <a:rect l="l" t="t" r="r" b="b"/>
              <a:pathLst>
                <a:path w="6367" h="2122" extrusionOk="0">
                  <a:moveTo>
                    <a:pt x="1" y="0"/>
                  </a:moveTo>
                  <a:lnTo>
                    <a:pt x="1" y="2122"/>
                  </a:lnTo>
                  <a:lnTo>
                    <a:pt x="6366" y="2122"/>
                  </a:lnTo>
                  <a:lnTo>
                    <a:pt x="636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3"/>
            <p:cNvSpPr/>
            <p:nvPr/>
          </p:nvSpPr>
          <p:spPr>
            <a:xfrm>
              <a:off x="6354200" y="2645700"/>
              <a:ext cx="159175" cy="53050"/>
            </a:xfrm>
            <a:custGeom>
              <a:avLst/>
              <a:gdLst/>
              <a:ahLst/>
              <a:cxnLst/>
              <a:rect l="l" t="t" r="r" b="b"/>
              <a:pathLst>
                <a:path w="6367" h="2122" extrusionOk="0">
                  <a:moveTo>
                    <a:pt x="1" y="0"/>
                  </a:moveTo>
                  <a:lnTo>
                    <a:pt x="1" y="2122"/>
                  </a:lnTo>
                  <a:lnTo>
                    <a:pt x="6366" y="2122"/>
                  </a:lnTo>
                  <a:lnTo>
                    <a:pt x="636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3"/>
            <p:cNvSpPr/>
            <p:nvPr/>
          </p:nvSpPr>
          <p:spPr>
            <a:xfrm>
              <a:off x="6327275" y="2273575"/>
              <a:ext cx="451325" cy="106900"/>
            </a:xfrm>
            <a:custGeom>
              <a:avLst/>
              <a:gdLst/>
              <a:ahLst/>
              <a:cxnLst/>
              <a:rect l="l" t="t" r="r" b="b"/>
              <a:pathLst>
                <a:path w="18053" h="4276" extrusionOk="0">
                  <a:moveTo>
                    <a:pt x="12193" y="1109"/>
                  </a:moveTo>
                  <a:lnTo>
                    <a:pt x="12193" y="2154"/>
                  </a:lnTo>
                  <a:lnTo>
                    <a:pt x="5828" y="2154"/>
                  </a:lnTo>
                  <a:lnTo>
                    <a:pt x="5828" y="1109"/>
                  </a:lnTo>
                  <a:close/>
                  <a:moveTo>
                    <a:pt x="4815" y="1"/>
                  </a:moveTo>
                  <a:lnTo>
                    <a:pt x="4815" y="2123"/>
                  </a:lnTo>
                  <a:lnTo>
                    <a:pt x="1" y="2123"/>
                  </a:lnTo>
                  <a:lnTo>
                    <a:pt x="1" y="4276"/>
                  </a:lnTo>
                  <a:lnTo>
                    <a:pt x="18052" y="4276"/>
                  </a:lnTo>
                  <a:lnTo>
                    <a:pt x="18052" y="2123"/>
                  </a:lnTo>
                  <a:lnTo>
                    <a:pt x="13270" y="2123"/>
                  </a:lnTo>
                  <a:lnTo>
                    <a:pt x="1327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3"/>
            <p:cNvSpPr/>
            <p:nvPr/>
          </p:nvSpPr>
          <p:spPr>
            <a:xfrm>
              <a:off x="6433375" y="2500025"/>
              <a:ext cx="26950" cy="53050"/>
            </a:xfrm>
            <a:custGeom>
              <a:avLst/>
              <a:gdLst/>
              <a:ahLst/>
              <a:cxnLst/>
              <a:rect l="l" t="t" r="r" b="b"/>
              <a:pathLst>
                <a:path w="1078" h="2122" extrusionOk="0">
                  <a:moveTo>
                    <a:pt x="0" y="0"/>
                  </a:moveTo>
                  <a:lnTo>
                    <a:pt x="0" y="2122"/>
                  </a:lnTo>
                  <a:lnTo>
                    <a:pt x="1077" y="2122"/>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3"/>
            <p:cNvSpPr/>
            <p:nvPr/>
          </p:nvSpPr>
          <p:spPr>
            <a:xfrm>
              <a:off x="6646350" y="2500025"/>
              <a:ext cx="26950" cy="53050"/>
            </a:xfrm>
            <a:custGeom>
              <a:avLst/>
              <a:gdLst/>
              <a:ahLst/>
              <a:cxnLst/>
              <a:rect l="l" t="t" r="r" b="b"/>
              <a:pathLst>
                <a:path w="1078" h="2122" extrusionOk="0">
                  <a:moveTo>
                    <a:pt x="0" y="0"/>
                  </a:moveTo>
                  <a:lnTo>
                    <a:pt x="0" y="2122"/>
                  </a:lnTo>
                  <a:lnTo>
                    <a:pt x="1077" y="2122"/>
                  </a:lnTo>
                  <a:lnTo>
                    <a:pt x="1077"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3"/>
            <p:cNvSpPr/>
            <p:nvPr/>
          </p:nvSpPr>
          <p:spPr>
            <a:xfrm>
              <a:off x="6327275" y="2406600"/>
              <a:ext cx="451325" cy="106100"/>
            </a:xfrm>
            <a:custGeom>
              <a:avLst/>
              <a:gdLst/>
              <a:ahLst/>
              <a:cxnLst/>
              <a:rect l="l" t="t" r="r" b="b"/>
              <a:pathLst>
                <a:path w="18053" h="4244" extrusionOk="0">
                  <a:moveTo>
                    <a:pt x="1" y="0"/>
                  </a:moveTo>
                  <a:lnTo>
                    <a:pt x="1" y="4244"/>
                  </a:lnTo>
                  <a:lnTo>
                    <a:pt x="3168" y="4244"/>
                  </a:lnTo>
                  <a:lnTo>
                    <a:pt x="3168" y="2660"/>
                  </a:lnTo>
                  <a:lnTo>
                    <a:pt x="6398" y="2660"/>
                  </a:lnTo>
                  <a:lnTo>
                    <a:pt x="6398" y="4244"/>
                  </a:lnTo>
                  <a:lnTo>
                    <a:pt x="11687" y="4244"/>
                  </a:lnTo>
                  <a:lnTo>
                    <a:pt x="11687" y="2660"/>
                  </a:lnTo>
                  <a:lnTo>
                    <a:pt x="14854" y="2660"/>
                  </a:lnTo>
                  <a:lnTo>
                    <a:pt x="14854" y="4244"/>
                  </a:lnTo>
                  <a:lnTo>
                    <a:pt x="18052" y="4244"/>
                  </a:lnTo>
                  <a:lnTo>
                    <a:pt x="18052"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73"/>
          <p:cNvGrpSpPr/>
          <p:nvPr/>
        </p:nvGrpSpPr>
        <p:grpSpPr>
          <a:xfrm>
            <a:off x="7629288" y="2591225"/>
            <a:ext cx="452900" cy="449725"/>
            <a:chOff x="6327275" y="2831750"/>
            <a:chExt cx="452900" cy="449725"/>
          </a:xfrm>
        </p:grpSpPr>
        <p:sp>
          <p:nvSpPr>
            <p:cNvPr id="12696" name="Google Shape;12696;p73"/>
            <p:cNvSpPr/>
            <p:nvPr/>
          </p:nvSpPr>
          <p:spPr>
            <a:xfrm>
              <a:off x="6327275" y="2990875"/>
              <a:ext cx="66525" cy="66525"/>
            </a:xfrm>
            <a:custGeom>
              <a:avLst/>
              <a:gdLst/>
              <a:ahLst/>
              <a:cxnLst/>
              <a:rect l="l" t="t" r="r" b="b"/>
              <a:pathLst>
                <a:path w="2661" h="2661" extrusionOk="0">
                  <a:moveTo>
                    <a:pt x="1" y="1"/>
                  </a:moveTo>
                  <a:lnTo>
                    <a:pt x="1" y="2661"/>
                  </a:lnTo>
                  <a:lnTo>
                    <a:pt x="508" y="2661"/>
                  </a:lnTo>
                  <a:cubicBezTo>
                    <a:pt x="1711" y="2598"/>
                    <a:pt x="2661" y="1647"/>
                    <a:pt x="2661" y="507"/>
                  </a:cubicBezTo>
                  <a:lnTo>
                    <a:pt x="266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3"/>
            <p:cNvSpPr/>
            <p:nvPr/>
          </p:nvSpPr>
          <p:spPr>
            <a:xfrm>
              <a:off x="6327275" y="3215725"/>
              <a:ext cx="66525" cy="65750"/>
            </a:xfrm>
            <a:custGeom>
              <a:avLst/>
              <a:gdLst/>
              <a:ahLst/>
              <a:cxnLst/>
              <a:rect l="l" t="t" r="r" b="b"/>
              <a:pathLst>
                <a:path w="2661" h="2630" extrusionOk="0">
                  <a:moveTo>
                    <a:pt x="1" y="1"/>
                  </a:moveTo>
                  <a:lnTo>
                    <a:pt x="1" y="2629"/>
                  </a:lnTo>
                  <a:lnTo>
                    <a:pt x="2661" y="2629"/>
                  </a:lnTo>
                  <a:lnTo>
                    <a:pt x="2661" y="2122"/>
                  </a:lnTo>
                  <a:cubicBezTo>
                    <a:pt x="2661" y="951"/>
                    <a:pt x="1711" y="1"/>
                    <a:pt x="539"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3"/>
            <p:cNvSpPr/>
            <p:nvPr/>
          </p:nvSpPr>
          <p:spPr>
            <a:xfrm>
              <a:off x="6712850" y="2990100"/>
              <a:ext cx="65750" cy="65725"/>
            </a:xfrm>
            <a:custGeom>
              <a:avLst/>
              <a:gdLst/>
              <a:ahLst/>
              <a:cxnLst/>
              <a:rect l="l" t="t" r="r" b="b"/>
              <a:pathLst>
                <a:path w="2630" h="2629" extrusionOk="0">
                  <a:moveTo>
                    <a:pt x="1" y="0"/>
                  </a:moveTo>
                  <a:lnTo>
                    <a:pt x="1" y="507"/>
                  </a:lnTo>
                  <a:cubicBezTo>
                    <a:pt x="1" y="1678"/>
                    <a:pt x="951" y="2629"/>
                    <a:pt x="2122" y="2629"/>
                  </a:cubicBezTo>
                  <a:lnTo>
                    <a:pt x="2629" y="2629"/>
                  </a:lnTo>
                  <a:lnTo>
                    <a:pt x="262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3"/>
            <p:cNvSpPr/>
            <p:nvPr/>
          </p:nvSpPr>
          <p:spPr>
            <a:xfrm>
              <a:off x="6712850" y="3215725"/>
              <a:ext cx="65750" cy="65750"/>
            </a:xfrm>
            <a:custGeom>
              <a:avLst/>
              <a:gdLst/>
              <a:ahLst/>
              <a:cxnLst/>
              <a:rect l="l" t="t" r="r" b="b"/>
              <a:pathLst>
                <a:path w="2630" h="2630" extrusionOk="0">
                  <a:moveTo>
                    <a:pt x="2122" y="1"/>
                  </a:moveTo>
                  <a:cubicBezTo>
                    <a:pt x="951" y="1"/>
                    <a:pt x="1" y="951"/>
                    <a:pt x="1" y="2122"/>
                  </a:cubicBezTo>
                  <a:lnTo>
                    <a:pt x="1" y="2629"/>
                  </a:lnTo>
                  <a:lnTo>
                    <a:pt x="2629" y="2629"/>
                  </a:lnTo>
                  <a:lnTo>
                    <a:pt x="262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3"/>
            <p:cNvSpPr/>
            <p:nvPr/>
          </p:nvSpPr>
          <p:spPr>
            <a:xfrm>
              <a:off x="6420700" y="3122300"/>
              <a:ext cx="25375" cy="26150"/>
            </a:xfrm>
            <a:custGeom>
              <a:avLst/>
              <a:gdLst/>
              <a:ahLst/>
              <a:cxnLst/>
              <a:rect l="l" t="t" r="r" b="b"/>
              <a:pathLst>
                <a:path w="1015" h="1046" extrusionOk="0">
                  <a:moveTo>
                    <a:pt x="507" y="1"/>
                  </a:moveTo>
                  <a:cubicBezTo>
                    <a:pt x="222" y="1"/>
                    <a:pt x="1" y="254"/>
                    <a:pt x="1" y="507"/>
                  </a:cubicBezTo>
                  <a:cubicBezTo>
                    <a:pt x="1" y="792"/>
                    <a:pt x="222" y="1046"/>
                    <a:pt x="507" y="1046"/>
                  </a:cubicBezTo>
                  <a:cubicBezTo>
                    <a:pt x="792" y="1046"/>
                    <a:pt x="1014" y="792"/>
                    <a:pt x="1014" y="507"/>
                  </a:cubicBezTo>
                  <a:cubicBezTo>
                    <a:pt x="1014" y="254"/>
                    <a:pt x="792" y="1"/>
                    <a:pt x="507"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3"/>
            <p:cNvSpPr/>
            <p:nvPr/>
          </p:nvSpPr>
          <p:spPr>
            <a:xfrm>
              <a:off x="6330450" y="2831750"/>
              <a:ext cx="449725" cy="448925"/>
            </a:xfrm>
            <a:custGeom>
              <a:avLst/>
              <a:gdLst/>
              <a:ahLst/>
              <a:cxnLst/>
              <a:rect l="l" t="t" r="r" b="b"/>
              <a:pathLst>
                <a:path w="17989" h="17957" extrusionOk="0">
                  <a:moveTo>
                    <a:pt x="4117" y="10609"/>
                  </a:moveTo>
                  <a:cubicBezTo>
                    <a:pt x="5004" y="10609"/>
                    <a:pt x="5701" y="11306"/>
                    <a:pt x="5701" y="12193"/>
                  </a:cubicBezTo>
                  <a:cubicBezTo>
                    <a:pt x="5701" y="13048"/>
                    <a:pt x="5004" y="13776"/>
                    <a:pt x="4117" y="13776"/>
                  </a:cubicBezTo>
                  <a:cubicBezTo>
                    <a:pt x="3231" y="13776"/>
                    <a:pt x="2534" y="13048"/>
                    <a:pt x="2534" y="12193"/>
                  </a:cubicBezTo>
                  <a:cubicBezTo>
                    <a:pt x="2534" y="11306"/>
                    <a:pt x="3231" y="10609"/>
                    <a:pt x="4117" y="10609"/>
                  </a:cubicBezTo>
                  <a:close/>
                  <a:moveTo>
                    <a:pt x="13650" y="10609"/>
                  </a:moveTo>
                  <a:cubicBezTo>
                    <a:pt x="14537" y="10609"/>
                    <a:pt x="15233" y="11306"/>
                    <a:pt x="15233" y="12193"/>
                  </a:cubicBezTo>
                  <a:cubicBezTo>
                    <a:pt x="15233" y="13048"/>
                    <a:pt x="14568" y="13776"/>
                    <a:pt x="13650" y="13776"/>
                  </a:cubicBezTo>
                  <a:cubicBezTo>
                    <a:pt x="12795" y="13776"/>
                    <a:pt x="12066" y="13048"/>
                    <a:pt x="12066" y="12193"/>
                  </a:cubicBezTo>
                  <a:cubicBezTo>
                    <a:pt x="12066" y="11306"/>
                    <a:pt x="12795" y="10609"/>
                    <a:pt x="13650" y="10609"/>
                  </a:cubicBezTo>
                  <a:close/>
                  <a:moveTo>
                    <a:pt x="9438" y="8424"/>
                  </a:moveTo>
                  <a:lnTo>
                    <a:pt x="9438" y="9501"/>
                  </a:lnTo>
                  <a:lnTo>
                    <a:pt x="10483" y="9501"/>
                  </a:lnTo>
                  <a:lnTo>
                    <a:pt x="10483" y="10546"/>
                  </a:lnTo>
                  <a:lnTo>
                    <a:pt x="8361" y="10546"/>
                  </a:lnTo>
                  <a:lnTo>
                    <a:pt x="8361" y="11623"/>
                  </a:lnTo>
                  <a:lnTo>
                    <a:pt x="10483" y="11623"/>
                  </a:lnTo>
                  <a:lnTo>
                    <a:pt x="10483" y="14790"/>
                  </a:lnTo>
                  <a:lnTo>
                    <a:pt x="9438" y="14790"/>
                  </a:lnTo>
                  <a:lnTo>
                    <a:pt x="9438" y="15866"/>
                  </a:lnTo>
                  <a:lnTo>
                    <a:pt x="8361" y="15866"/>
                  </a:lnTo>
                  <a:lnTo>
                    <a:pt x="8361" y="14790"/>
                  </a:lnTo>
                  <a:lnTo>
                    <a:pt x="7284" y="14790"/>
                  </a:lnTo>
                  <a:lnTo>
                    <a:pt x="7284" y="13713"/>
                  </a:lnTo>
                  <a:lnTo>
                    <a:pt x="9406" y="13713"/>
                  </a:lnTo>
                  <a:lnTo>
                    <a:pt x="9406" y="12668"/>
                  </a:lnTo>
                  <a:lnTo>
                    <a:pt x="7284" y="12668"/>
                  </a:lnTo>
                  <a:lnTo>
                    <a:pt x="7284" y="9501"/>
                  </a:lnTo>
                  <a:lnTo>
                    <a:pt x="8361" y="9501"/>
                  </a:lnTo>
                  <a:lnTo>
                    <a:pt x="8361" y="8424"/>
                  </a:lnTo>
                  <a:close/>
                  <a:moveTo>
                    <a:pt x="3167" y="0"/>
                  </a:moveTo>
                  <a:cubicBezTo>
                    <a:pt x="2312" y="0"/>
                    <a:pt x="1584" y="697"/>
                    <a:pt x="1584" y="1584"/>
                  </a:cubicBezTo>
                  <a:cubicBezTo>
                    <a:pt x="1584" y="2249"/>
                    <a:pt x="2027" y="2850"/>
                    <a:pt x="2661" y="3072"/>
                  </a:cubicBezTo>
                  <a:lnTo>
                    <a:pt x="2661" y="5289"/>
                  </a:lnTo>
                  <a:lnTo>
                    <a:pt x="5828" y="5289"/>
                  </a:lnTo>
                  <a:lnTo>
                    <a:pt x="5828" y="6366"/>
                  </a:lnTo>
                  <a:lnTo>
                    <a:pt x="3674" y="6366"/>
                  </a:lnTo>
                  <a:lnTo>
                    <a:pt x="3674" y="6872"/>
                  </a:lnTo>
                  <a:cubicBezTo>
                    <a:pt x="3674" y="8614"/>
                    <a:pt x="2249" y="10039"/>
                    <a:pt x="507" y="10039"/>
                  </a:cubicBezTo>
                  <a:lnTo>
                    <a:pt x="0" y="10039"/>
                  </a:lnTo>
                  <a:lnTo>
                    <a:pt x="0" y="14283"/>
                  </a:lnTo>
                  <a:lnTo>
                    <a:pt x="507" y="14283"/>
                  </a:lnTo>
                  <a:cubicBezTo>
                    <a:pt x="2249" y="14283"/>
                    <a:pt x="3674" y="15708"/>
                    <a:pt x="3674" y="17450"/>
                  </a:cubicBezTo>
                  <a:lnTo>
                    <a:pt x="3674" y="17957"/>
                  </a:lnTo>
                  <a:lnTo>
                    <a:pt x="14283" y="17957"/>
                  </a:lnTo>
                  <a:lnTo>
                    <a:pt x="14283" y="17450"/>
                  </a:lnTo>
                  <a:cubicBezTo>
                    <a:pt x="14283" y="15708"/>
                    <a:pt x="15708" y="14283"/>
                    <a:pt x="17450" y="14283"/>
                  </a:cubicBezTo>
                  <a:lnTo>
                    <a:pt x="17989" y="14283"/>
                  </a:lnTo>
                  <a:lnTo>
                    <a:pt x="17989" y="10039"/>
                  </a:lnTo>
                  <a:lnTo>
                    <a:pt x="17450" y="10039"/>
                  </a:lnTo>
                  <a:cubicBezTo>
                    <a:pt x="15645" y="10039"/>
                    <a:pt x="14220" y="8614"/>
                    <a:pt x="14220" y="6872"/>
                  </a:cubicBezTo>
                  <a:lnTo>
                    <a:pt x="14220" y="6366"/>
                  </a:lnTo>
                  <a:lnTo>
                    <a:pt x="12066" y="6366"/>
                  </a:lnTo>
                  <a:lnTo>
                    <a:pt x="12066" y="5289"/>
                  </a:lnTo>
                  <a:lnTo>
                    <a:pt x="15233" y="5289"/>
                  </a:lnTo>
                  <a:lnTo>
                    <a:pt x="15233" y="3072"/>
                  </a:lnTo>
                  <a:cubicBezTo>
                    <a:pt x="15867" y="2850"/>
                    <a:pt x="16310" y="2280"/>
                    <a:pt x="16310" y="1584"/>
                  </a:cubicBezTo>
                  <a:cubicBezTo>
                    <a:pt x="16310" y="697"/>
                    <a:pt x="15613" y="0"/>
                    <a:pt x="14727" y="0"/>
                  </a:cubicBezTo>
                  <a:cubicBezTo>
                    <a:pt x="13872" y="0"/>
                    <a:pt x="13143" y="697"/>
                    <a:pt x="13143" y="1584"/>
                  </a:cubicBezTo>
                  <a:cubicBezTo>
                    <a:pt x="13143" y="2249"/>
                    <a:pt x="13587" y="2850"/>
                    <a:pt x="14220" y="3072"/>
                  </a:cubicBezTo>
                  <a:lnTo>
                    <a:pt x="14220" y="4212"/>
                  </a:lnTo>
                  <a:lnTo>
                    <a:pt x="11053" y="4212"/>
                  </a:lnTo>
                  <a:lnTo>
                    <a:pt x="11053" y="6366"/>
                  </a:lnTo>
                  <a:lnTo>
                    <a:pt x="9470" y="6366"/>
                  </a:lnTo>
                  <a:lnTo>
                    <a:pt x="9470" y="3072"/>
                  </a:lnTo>
                  <a:cubicBezTo>
                    <a:pt x="10103" y="2850"/>
                    <a:pt x="10546" y="2280"/>
                    <a:pt x="10546" y="1584"/>
                  </a:cubicBezTo>
                  <a:cubicBezTo>
                    <a:pt x="10546" y="697"/>
                    <a:pt x="9818" y="0"/>
                    <a:pt x="8963" y="0"/>
                  </a:cubicBezTo>
                  <a:cubicBezTo>
                    <a:pt x="8076" y="0"/>
                    <a:pt x="7379" y="697"/>
                    <a:pt x="7379" y="1584"/>
                  </a:cubicBezTo>
                  <a:cubicBezTo>
                    <a:pt x="7379" y="2249"/>
                    <a:pt x="7791" y="2850"/>
                    <a:pt x="8424" y="3072"/>
                  </a:cubicBezTo>
                  <a:lnTo>
                    <a:pt x="8424" y="6366"/>
                  </a:lnTo>
                  <a:lnTo>
                    <a:pt x="6841" y="6366"/>
                  </a:lnTo>
                  <a:lnTo>
                    <a:pt x="6841" y="4212"/>
                  </a:lnTo>
                  <a:lnTo>
                    <a:pt x="3674" y="4212"/>
                  </a:lnTo>
                  <a:lnTo>
                    <a:pt x="3674" y="3072"/>
                  </a:lnTo>
                  <a:cubicBezTo>
                    <a:pt x="4307" y="2850"/>
                    <a:pt x="4751" y="2280"/>
                    <a:pt x="4751" y="1584"/>
                  </a:cubicBezTo>
                  <a:cubicBezTo>
                    <a:pt x="4751" y="697"/>
                    <a:pt x="4054" y="0"/>
                    <a:pt x="316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3"/>
            <p:cNvSpPr/>
            <p:nvPr/>
          </p:nvSpPr>
          <p:spPr>
            <a:xfrm>
              <a:off x="6659025" y="3122300"/>
              <a:ext cx="26150" cy="26150"/>
            </a:xfrm>
            <a:custGeom>
              <a:avLst/>
              <a:gdLst/>
              <a:ahLst/>
              <a:cxnLst/>
              <a:rect l="l" t="t" r="r" b="b"/>
              <a:pathLst>
                <a:path w="1046" h="1046" extrusionOk="0">
                  <a:moveTo>
                    <a:pt x="507" y="1"/>
                  </a:moveTo>
                  <a:cubicBezTo>
                    <a:pt x="254" y="1"/>
                    <a:pt x="0" y="254"/>
                    <a:pt x="0" y="507"/>
                  </a:cubicBezTo>
                  <a:cubicBezTo>
                    <a:pt x="0" y="792"/>
                    <a:pt x="254" y="1046"/>
                    <a:pt x="507" y="1046"/>
                  </a:cubicBezTo>
                  <a:cubicBezTo>
                    <a:pt x="792" y="1046"/>
                    <a:pt x="1045" y="792"/>
                    <a:pt x="1045" y="507"/>
                  </a:cubicBezTo>
                  <a:cubicBezTo>
                    <a:pt x="1045" y="254"/>
                    <a:pt x="792" y="1"/>
                    <a:pt x="507"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73"/>
          <p:cNvGrpSpPr/>
          <p:nvPr/>
        </p:nvGrpSpPr>
        <p:grpSpPr>
          <a:xfrm>
            <a:off x="7639588" y="3821513"/>
            <a:ext cx="431525" cy="451300"/>
            <a:chOff x="6337575" y="3970250"/>
            <a:chExt cx="431525" cy="451300"/>
          </a:xfrm>
        </p:grpSpPr>
        <p:sp>
          <p:nvSpPr>
            <p:cNvPr id="12704" name="Google Shape;12704;p73"/>
            <p:cNvSpPr/>
            <p:nvPr/>
          </p:nvSpPr>
          <p:spPr>
            <a:xfrm>
              <a:off x="6392200" y="4072375"/>
              <a:ext cx="83150" cy="40400"/>
            </a:xfrm>
            <a:custGeom>
              <a:avLst/>
              <a:gdLst/>
              <a:ahLst/>
              <a:cxnLst/>
              <a:rect l="l" t="t" r="r" b="b"/>
              <a:pathLst>
                <a:path w="3326" h="1616" extrusionOk="0">
                  <a:moveTo>
                    <a:pt x="349" y="0"/>
                  </a:moveTo>
                  <a:cubicBezTo>
                    <a:pt x="159" y="507"/>
                    <a:pt x="32" y="1077"/>
                    <a:pt x="1" y="1616"/>
                  </a:cubicBezTo>
                  <a:lnTo>
                    <a:pt x="3199" y="1616"/>
                  </a:lnTo>
                  <a:cubicBezTo>
                    <a:pt x="3231" y="1077"/>
                    <a:pt x="3263" y="507"/>
                    <a:pt x="3326"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3"/>
            <p:cNvSpPr/>
            <p:nvPr/>
          </p:nvSpPr>
          <p:spPr>
            <a:xfrm>
              <a:off x="6392200" y="4139675"/>
              <a:ext cx="83150" cy="40400"/>
            </a:xfrm>
            <a:custGeom>
              <a:avLst/>
              <a:gdLst/>
              <a:ahLst/>
              <a:cxnLst/>
              <a:rect l="l" t="t" r="r" b="b"/>
              <a:pathLst>
                <a:path w="3326" h="1616" extrusionOk="0">
                  <a:moveTo>
                    <a:pt x="1" y="0"/>
                  </a:moveTo>
                  <a:cubicBezTo>
                    <a:pt x="32" y="539"/>
                    <a:pt x="159" y="1109"/>
                    <a:pt x="349" y="1615"/>
                  </a:cubicBezTo>
                  <a:lnTo>
                    <a:pt x="3326" y="1615"/>
                  </a:lnTo>
                  <a:cubicBezTo>
                    <a:pt x="3231" y="1109"/>
                    <a:pt x="3231" y="570"/>
                    <a:pt x="319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3"/>
            <p:cNvSpPr/>
            <p:nvPr/>
          </p:nvSpPr>
          <p:spPr>
            <a:xfrm>
              <a:off x="6499075" y="4139675"/>
              <a:ext cx="39625" cy="40400"/>
            </a:xfrm>
            <a:custGeom>
              <a:avLst/>
              <a:gdLst/>
              <a:ahLst/>
              <a:cxnLst/>
              <a:rect l="l" t="t" r="r" b="b"/>
              <a:pathLst>
                <a:path w="1585" h="1616" extrusionOk="0">
                  <a:moveTo>
                    <a:pt x="1" y="0"/>
                  </a:moveTo>
                  <a:cubicBezTo>
                    <a:pt x="1" y="570"/>
                    <a:pt x="33" y="1109"/>
                    <a:pt x="96" y="1615"/>
                  </a:cubicBezTo>
                  <a:lnTo>
                    <a:pt x="1584" y="1615"/>
                  </a:lnTo>
                  <a:lnTo>
                    <a:pt x="1584"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3"/>
            <p:cNvSpPr/>
            <p:nvPr/>
          </p:nvSpPr>
          <p:spPr>
            <a:xfrm>
              <a:off x="6499875" y="4072375"/>
              <a:ext cx="40400" cy="40400"/>
            </a:xfrm>
            <a:custGeom>
              <a:avLst/>
              <a:gdLst/>
              <a:ahLst/>
              <a:cxnLst/>
              <a:rect l="l" t="t" r="r" b="b"/>
              <a:pathLst>
                <a:path w="1616" h="1616" extrusionOk="0">
                  <a:moveTo>
                    <a:pt x="127" y="0"/>
                  </a:moveTo>
                  <a:cubicBezTo>
                    <a:pt x="32" y="507"/>
                    <a:pt x="1" y="1077"/>
                    <a:pt x="1" y="1616"/>
                  </a:cubicBezTo>
                  <a:lnTo>
                    <a:pt x="1616" y="1616"/>
                  </a:lnTo>
                  <a:lnTo>
                    <a:pt x="1616"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3"/>
            <p:cNvSpPr/>
            <p:nvPr/>
          </p:nvSpPr>
          <p:spPr>
            <a:xfrm>
              <a:off x="6567175" y="4072375"/>
              <a:ext cx="40400" cy="40400"/>
            </a:xfrm>
            <a:custGeom>
              <a:avLst/>
              <a:gdLst/>
              <a:ahLst/>
              <a:cxnLst/>
              <a:rect l="l" t="t" r="r" b="b"/>
              <a:pathLst>
                <a:path w="1616" h="1616" extrusionOk="0">
                  <a:moveTo>
                    <a:pt x="1" y="0"/>
                  </a:moveTo>
                  <a:lnTo>
                    <a:pt x="1" y="1616"/>
                  </a:lnTo>
                  <a:lnTo>
                    <a:pt x="1616" y="1616"/>
                  </a:lnTo>
                  <a:cubicBezTo>
                    <a:pt x="1584" y="1077"/>
                    <a:pt x="1489" y="507"/>
                    <a:pt x="145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3"/>
            <p:cNvSpPr/>
            <p:nvPr/>
          </p:nvSpPr>
          <p:spPr>
            <a:xfrm>
              <a:off x="6566375" y="3970250"/>
              <a:ext cx="32500" cy="74425"/>
            </a:xfrm>
            <a:custGeom>
              <a:avLst/>
              <a:gdLst/>
              <a:ahLst/>
              <a:cxnLst/>
              <a:rect l="l" t="t" r="r" b="b"/>
              <a:pathLst>
                <a:path w="1300" h="2977" extrusionOk="0">
                  <a:moveTo>
                    <a:pt x="1" y="0"/>
                  </a:moveTo>
                  <a:lnTo>
                    <a:pt x="1" y="2977"/>
                  </a:lnTo>
                  <a:lnTo>
                    <a:pt x="1299" y="2977"/>
                  </a:lnTo>
                  <a:cubicBezTo>
                    <a:pt x="1141" y="2122"/>
                    <a:pt x="698" y="634"/>
                    <a:pt x="1"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3"/>
            <p:cNvSpPr/>
            <p:nvPr/>
          </p:nvSpPr>
          <p:spPr>
            <a:xfrm>
              <a:off x="6507000" y="3970250"/>
              <a:ext cx="32500" cy="74425"/>
            </a:xfrm>
            <a:custGeom>
              <a:avLst/>
              <a:gdLst/>
              <a:ahLst/>
              <a:cxnLst/>
              <a:rect l="l" t="t" r="r" b="b"/>
              <a:pathLst>
                <a:path w="1300" h="2977" extrusionOk="0">
                  <a:moveTo>
                    <a:pt x="1299" y="0"/>
                  </a:moveTo>
                  <a:cubicBezTo>
                    <a:pt x="571" y="634"/>
                    <a:pt x="191" y="2059"/>
                    <a:pt x="1" y="2977"/>
                  </a:cubicBezTo>
                  <a:lnTo>
                    <a:pt x="1299" y="2977"/>
                  </a:lnTo>
                  <a:lnTo>
                    <a:pt x="129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3"/>
            <p:cNvSpPr/>
            <p:nvPr/>
          </p:nvSpPr>
          <p:spPr>
            <a:xfrm>
              <a:off x="6603600" y="4206975"/>
              <a:ext cx="89475" cy="72050"/>
            </a:xfrm>
            <a:custGeom>
              <a:avLst/>
              <a:gdLst/>
              <a:ahLst/>
              <a:cxnLst/>
              <a:rect l="l" t="t" r="r" b="b"/>
              <a:pathLst>
                <a:path w="3579" h="2882" extrusionOk="0">
                  <a:moveTo>
                    <a:pt x="919" y="0"/>
                  </a:moveTo>
                  <a:cubicBezTo>
                    <a:pt x="760" y="950"/>
                    <a:pt x="444" y="2027"/>
                    <a:pt x="0" y="2882"/>
                  </a:cubicBezTo>
                  <a:cubicBezTo>
                    <a:pt x="1520" y="2375"/>
                    <a:pt x="2787" y="1362"/>
                    <a:pt x="357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3"/>
            <p:cNvSpPr/>
            <p:nvPr/>
          </p:nvSpPr>
          <p:spPr>
            <a:xfrm>
              <a:off x="6603600" y="3973400"/>
              <a:ext cx="89475" cy="72075"/>
            </a:xfrm>
            <a:custGeom>
              <a:avLst/>
              <a:gdLst/>
              <a:ahLst/>
              <a:cxnLst/>
              <a:rect l="l" t="t" r="r" b="b"/>
              <a:pathLst>
                <a:path w="3579" h="2883" extrusionOk="0">
                  <a:moveTo>
                    <a:pt x="0" y="1"/>
                  </a:moveTo>
                  <a:lnTo>
                    <a:pt x="0" y="1"/>
                  </a:lnTo>
                  <a:cubicBezTo>
                    <a:pt x="444" y="824"/>
                    <a:pt x="760" y="1901"/>
                    <a:pt x="919" y="2883"/>
                  </a:cubicBezTo>
                  <a:lnTo>
                    <a:pt x="3579" y="2883"/>
                  </a:lnTo>
                  <a:cubicBezTo>
                    <a:pt x="2787" y="1553"/>
                    <a:pt x="1520" y="476"/>
                    <a:pt x="0"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3"/>
            <p:cNvSpPr/>
            <p:nvPr/>
          </p:nvSpPr>
          <p:spPr>
            <a:xfrm>
              <a:off x="6566375" y="4206975"/>
              <a:ext cx="32500" cy="74425"/>
            </a:xfrm>
            <a:custGeom>
              <a:avLst/>
              <a:gdLst/>
              <a:ahLst/>
              <a:cxnLst/>
              <a:rect l="l" t="t" r="r" b="b"/>
              <a:pathLst>
                <a:path w="1300" h="2977" extrusionOk="0">
                  <a:moveTo>
                    <a:pt x="1" y="0"/>
                  </a:moveTo>
                  <a:lnTo>
                    <a:pt x="1" y="2977"/>
                  </a:lnTo>
                  <a:cubicBezTo>
                    <a:pt x="698" y="2344"/>
                    <a:pt x="1141" y="919"/>
                    <a:pt x="129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3"/>
            <p:cNvSpPr/>
            <p:nvPr/>
          </p:nvSpPr>
          <p:spPr>
            <a:xfrm>
              <a:off x="6413575" y="4206975"/>
              <a:ext cx="89500" cy="72050"/>
            </a:xfrm>
            <a:custGeom>
              <a:avLst/>
              <a:gdLst/>
              <a:ahLst/>
              <a:cxnLst/>
              <a:rect l="l" t="t" r="r" b="b"/>
              <a:pathLst>
                <a:path w="3580" h="2882" extrusionOk="0">
                  <a:moveTo>
                    <a:pt x="1" y="0"/>
                  </a:moveTo>
                  <a:cubicBezTo>
                    <a:pt x="792" y="1330"/>
                    <a:pt x="2059" y="2407"/>
                    <a:pt x="3579" y="2882"/>
                  </a:cubicBezTo>
                  <a:cubicBezTo>
                    <a:pt x="3073" y="2027"/>
                    <a:pt x="2819" y="950"/>
                    <a:pt x="262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3"/>
            <p:cNvSpPr/>
            <p:nvPr/>
          </p:nvSpPr>
          <p:spPr>
            <a:xfrm>
              <a:off x="6413575" y="3972625"/>
              <a:ext cx="89500" cy="72050"/>
            </a:xfrm>
            <a:custGeom>
              <a:avLst/>
              <a:gdLst/>
              <a:ahLst/>
              <a:cxnLst/>
              <a:rect l="l" t="t" r="r" b="b"/>
              <a:pathLst>
                <a:path w="3580" h="2882" extrusionOk="0">
                  <a:moveTo>
                    <a:pt x="3579" y="0"/>
                  </a:moveTo>
                  <a:cubicBezTo>
                    <a:pt x="2059" y="507"/>
                    <a:pt x="792" y="1520"/>
                    <a:pt x="1" y="2882"/>
                  </a:cubicBezTo>
                  <a:lnTo>
                    <a:pt x="2661" y="2882"/>
                  </a:lnTo>
                  <a:cubicBezTo>
                    <a:pt x="2819" y="1932"/>
                    <a:pt x="3073" y="855"/>
                    <a:pt x="3579"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3"/>
            <p:cNvSpPr/>
            <p:nvPr/>
          </p:nvSpPr>
          <p:spPr>
            <a:xfrm>
              <a:off x="6630525" y="4072375"/>
              <a:ext cx="83150" cy="40400"/>
            </a:xfrm>
            <a:custGeom>
              <a:avLst/>
              <a:gdLst/>
              <a:ahLst/>
              <a:cxnLst/>
              <a:rect l="l" t="t" r="r" b="b"/>
              <a:pathLst>
                <a:path w="3326" h="1616" extrusionOk="0">
                  <a:moveTo>
                    <a:pt x="0" y="0"/>
                  </a:moveTo>
                  <a:cubicBezTo>
                    <a:pt x="63" y="507"/>
                    <a:pt x="127" y="1077"/>
                    <a:pt x="127" y="1616"/>
                  </a:cubicBezTo>
                  <a:lnTo>
                    <a:pt x="3325" y="1616"/>
                  </a:lnTo>
                  <a:cubicBezTo>
                    <a:pt x="3294" y="1077"/>
                    <a:pt x="3167" y="507"/>
                    <a:pt x="2977"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3"/>
            <p:cNvSpPr/>
            <p:nvPr/>
          </p:nvSpPr>
          <p:spPr>
            <a:xfrm>
              <a:off x="6566375" y="4139675"/>
              <a:ext cx="40400" cy="40400"/>
            </a:xfrm>
            <a:custGeom>
              <a:avLst/>
              <a:gdLst/>
              <a:ahLst/>
              <a:cxnLst/>
              <a:rect l="l" t="t" r="r" b="b"/>
              <a:pathLst>
                <a:path w="1616" h="1616" extrusionOk="0">
                  <a:moveTo>
                    <a:pt x="1" y="0"/>
                  </a:moveTo>
                  <a:lnTo>
                    <a:pt x="1" y="1615"/>
                  </a:lnTo>
                  <a:lnTo>
                    <a:pt x="1458" y="1615"/>
                  </a:lnTo>
                  <a:cubicBezTo>
                    <a:pt x="1521" y="1109"/>
                    <a:pt x="1616" y="570"/>
                    <a:pt x="1616"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3"/>
            <p:cNvSpPr/>
            <p:nvPr/>
          </p:nvSpPr>
          <p:spPr>
            <a:xfrm>
              <a:off x="6630525" y="4139675"/>
              <a:ext cx="83150" cy="40400"/>
            </a:xfrm>
            <a:custGeom>
              <a:avLst/>
              <a:gdLst/>
              <a:ahLst/>
              <a:cxnLst/>
              <a:rect l="l" t="t" r="r" b="b"/>
              <a:pathLst>
                <a:path w="3326" h="1616" extrusionOk="0">
                  <a:moveTo>
                    <a:pt x="95" y="0"/>
                  </a:moveTo>
                  <a:cubicBezTo>
                    <a:pt x="95" y="570"/>
                    <a:pt x="63" y="1109"/>
                    <a:pt x="0" y="1615"/>
                  </a:cubicBezTo>
                  <a:lnTo>
                    <a:pt x="2977" y="1615"/>
                  </a:lnTo>
                  <a:cubicBezTo>
                    <a:pt x="3167" y="1109"/>
                    <a:pt x="3294" y="570"/>
                    <a:pt x="3325"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3"/>
            <p:cNvSpPr/>
            <p:nvPr/>
          </p:nvSpPr>
          <p:spPr>
            <a:xfrm>
              <a:off x="6337575" y="4207750"/>
              <a:ext cx="431525" cy="213800"/>
            </a:xfrm>
            <a:custGeom>
              <a:avLst/>
              <a:gdLst/>
              <a:ahLst/>
              <a:cxnLst/>
              <a:rect l="l" t="t" r="r" b="b"/>
              <a:pathLst>
                <a:path w="17261" h="8552" extrusionOk="0">
                  <a:moveTo>
                    <a:pt x="6778" y="1"/>
                  </a:moveTo>
                  <a:cubicBezTo>
                    <a:pt x="6968" y="919"/>
                    <a:pt x="7348" y="2376"/>
                    <a:pt x="8076" y="2978"/>
                  </a:cubicBezTo>
                  <a:lnTo>
                    <a:pt x="8076" y="1"/>
                  </a:lnTo>
                  <a:close/>
                  <a:moveTo>
                    <a:pt x="8076" y="2978"/>
                  </a:moveTo>
                  <a:lnTo>
                    <a:pt x="8076" y="4371"/>
                  </a:lnTo>
                  <a:cubicBezTo>
                    <a:pt x="7316" y="4561"/>
                    <a:pt x="6714" y="5163"/>
                    <a:pt x="6524" y="5923"/>
                  </a:cubicBezTo>
                  <a:lnTo>
                    <a:pt x="4244" y="5923"/>
                  </a:lnTo>
                  <a:cubicBezTo>
                    <a:pt x="3991" y="5004"/>
                    <a:pt x="3167" y="4276"/>
                    <a:pt x="2122" y="4276"/>
                  </a:cubicBezTo>
                  <a:cubicBezTo>
                    <a:pt x="951" y="4276"/>
                    <a:pt x="1" y="5226"/>
                    <a:pt x="1" y="6430"/>
                  </a:cubicBezTo>
                  <a:cubicBezTo>
                    <a:pt x="1" y="7601"/>
                    <a:pt x="951" y="8551"/>
                    <a:pt x="2122" y="8551"/>
                  </a:cubicBezTo>
                  <a:cubicBezTo>
                    <a:pt x="3136" y="8551"/>
                    <a:pt x="3991" y="7886"/>
                    <a:pt x="4244" y="6936"/>
                  </a:cubicBezTo>
                  <a:lnTo>
                    <a:pt x="6524" y="6936"/>
                  </a:lnTo>
                  <a:cubicBezTo>
                    <a:pt x="6778" y="7855"/>
                    <a:pt x="7601" y="8551"/>
                    <a:pt x="8614" y="8551"/>
                  </a:cubicBezTo>
                  <a:cubicBezTo>
                    <a:pt x="9596" y="8551"/>
                    <a:pt x="10483" y="7886"/>
                    <a:pt x="10705" y="6936"/>
                  </a:cubicBezTo>
                  <a:lnTo>
                    <a:pt x="13017" y="6936"/>
                  </a:lnTo>
                  <a:cubicBezTo>
                    <a:pt x="13238" y="7855"/>
                    <a:pt x="14093" y="8551"/>
                    <a:pt x="15107" y="8551"/>
                  </a:cubicBezTo>
                  <a:cubicBezTo>
                    <a:pt x="16310" y="8551"/>
                    <a:pt x="17260" y="7601"/>
                    <a:pt x="17260" y="6430"/>
                  </a:cubicBezTo>
                  <a:cubicBezTo>
                    <a:pt x="17228" y="5226"/>
                    <a:pt x="16278" y="4276"/>
                    <a:pt x="15075" y="4276"/>
                  </a:cubicBezTo>
                  <a:cubicBezTo>
                    <a:pt x="14093" y="4276"/>
                    <a:pt x="13207" y="4973"/>
                    <a:pt x="12985" y="5923"/>
                  </a:cubicBezTo>
                  <a:lnTo>
                    <a:pt x="10673" y="5923"/>
                  </a:lnTo>
                  <a:cubicBezTo>
                    <a:pt x="10483" y="5163"/>
                    <a:pt x="9881" y="4561"/>
                    <a:pt x="9153" y="4371"/>
                  </a:cubicBezTo>
                  <a:lnTo>
                    <a:pt x="9153" y="2978"/>
                  </a:lnTo>
                  <a:cubicBezTo>
                    <a:pt x="8963" y="2994"/>
                    <a:pt x="8781" y="3001"/>
                    <a:pt x="8603" y="3001"/>
                  </a:cubicBezTo>
                  <a:cubicBezTo>
                    <a:pt x="8424" y="3001"/>
                    <a:pt x="8250" y="2994"/>
                    <a:pt x="8076" y="2978"/>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73"/>
          <p:cNvGrpSpPr/>
          <p:nvPr/>
        </p:nvGrpSpPr>
        <p:grpSpPr>
          <a:xfrm>
            <a:off x="6948613" y="3206575"/>
            <a:ext cx="451300" cy="451300"/>
            <a:chOff x="5716075" y="3400200"/>
            <a:chExt cx="451300" cy="451300"/>
          </a:xfrm>
        </p:grpSpPr>
        <p:sp>
          <p:nvSpPr>
            <p:cNvPr id="12721" name="Google Shape;12721;p73"/>
            <p:cNvSpPr/>
            <p:nvPr/>
          </p:nvSpPr>
          <p:spPr>
            <a:xfrm>
              <a:off x="5716075" y="3648000"/>
              <a:ext cx="135400" cy="183725"/>
            </a:xfrm>
            <a:custGeom>
              <a:avLst/>
              <a:gdLst/>
              <a:ahLst/>
              <a:cxnLst/>
              <a:rect l="l" t="t" r="r" b="b"/>
              <a:pathLst>
                <a:path w="5416" h="7349" extrusionOk="0">
                  <a:moveTo>
                    <a:pt x="0" y="1"/>
                  </a:moveTo>
                  <a:lnTo>
                    <a:pt x="0" y="7348"/>
                  </a:lnTo>
                  <a:lnTo>
                    <a:pt x="5416" y="2946"/>
                  </a:lnTo>
                  <a:lnTo>
                    <a:pt x="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3"/>
            <p:cNvSpPr/>
            <p:nvPr/>
          </p:nvSpPr>
          <p:spPr>
            <a:xfrm>
              <a:off x="5733500" y="3683625"/>
              <a:ext cx="415675" cy="167875"/>
            </a:xfrm>
            <a:custGeom>
              <a:avLst/>
              <a:gdLst/>
              <a:ahLst/>
              <a:cxnLst/>
              <a:rect l="l" t="t" r="r" b="b"/>
              <a:pathLst>
                <a:path w="16627" h="6715" extrusionOk="0">
                  <a:moveTo>
                    <a:pt x="8329" y="1"/>
                  </a:moveTo>
                  <a:lnTo>
                    <a:pt x="0" y="6715"/>
                  </a:lnTo>
                  <a:lnTo>
                    <a:pt x="16626" y="6715"/>
                  </a:lnTo>
                  <a:lnTo>
                    <a:pt x="8329"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3"/>
            <p:cNvSpPr/>
            <p:nvPr/>
          </p:nvSpPr>
          <p:spPr>
            <a:xfrm>
              <a:off x="6030375" y="3648000"/>
              <a:ext cx="137000" cy="183725"/>
            </a:xfrm>
            <a:custGeom>
              <a:avLst/>
              <a:gdLst/>
              <a:ahLst/>
              <a:cxnLst/>
              <a:rect l="l" t="t" r="r" b="b"/>
              <a:pathLst>
                <a:path w="5480" h="7349" extrusionOk="0">
                  <a:moveTo>
                    <a:pt x="5480" y="1"/>
                  </a:moveTo>
                  <a:lnTo>
                    <a:pt x="1" y="2946"/>
                  </a:lnTo>
                  <a:lnTo>
                    <a:pt x="5480" y="7348"/>
                  </a:lnTo>
                  <a:lnTo>
                    <a:pt x="548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3"/>
            <p:cNvSpPr/>
            <p:nvPr/>
          </p:nvSpPr>
          <p:spPr>
            <a:xfrm>
              <a:off x="5914800" y="3506300"/>
              <a:ext cx="83950" cy="80350"/>
            </a:xfrm>
            <a:custGeom>
              <a:avLst/>
              <a:gdLst/>
              <a:ahLst/>
              <a:cxnLst/>
              <a:rect l="l" t="t" r="r" b="b"/>
              <a:pathLst>
                <a:path w="3358" h="3214" extrusionOk="0">
                  <a:moveTo>
                    <a:pt x="2882" y="0"/>
                  </a:moveTo>
                  <a:lnTo>
                    <a:pt x="0" y="2882"/>
                  </a:lnTo>
                  <a:cubicBezTo>
                    <a:pt x="327" y="3104"/>
                    <a:pt x="703" y="3213"/>
                    <a:pt x="1080" y="3213"/>
                  </a:cubicBezTo>
                  <a:cubicBezTo>
                    <a:pt x="1616" y="3213"/>
                    <a:pt x="2156" y="2993"/>
                    <a:pt x="2565" y="2565"/>
                  </a:cubicBezTo>
                  <a:cubicBezTo>
                    <a:pt x="3294" y="1869"/>
                    <a:pt x="3357" y="792"/>
                    <a:pt x="288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3"/>
            <p:cNvSpPr/>
            <p:nvPr/>
          </p:nvSpPr>
          <p:spPr>
            <a:xfrm>
              <a:off x="5883925" y="3480950"/>
              <a:ext cx="84725" cy="80000"/>
            </a:xfrm>
            <a:custGeom>
              <a:avLst/>
              <a:gdLst/>
              <a:ahLst/>
              <a:cxnLst/>
              <a:rect l="l" t="t" r="r" b="b"/>
              <a:pathLst>
                <a:path w="3389" h="3200" extrusionOk="0">
                  <a:moveTo>
                    <a:pt x="2312" y="1"/>
                  </a:moveTo>
                  <a:cubicBezTo>
                    <a:pt x="1742" y="1"/>
                    <a:pt x="1235" y="191"/>
                    <a:pt x="792" y="634"/>
                  </a:cubicBezTo>
                  <a:cubicBezTo>
                    <a:pt x="95" y="1331"/>
                    <a:pt x="0" y="2408"/>
                    <a:pt x="475" y="3199"/>
                  </a:cubicBezTo>
                  <a:lnTo>
                    <a:pt x="3389" y="254"/>
                  </a:lnTo>
                  <a:cubicBezTo>
                    <a:pt x="3072" y="64"/>
                    <a:pt x="2660" y="1"/>
                    <a:pt x="2312"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3"/>
            <p:cNvSpPr/>
            <p:nvPr/>
          </p:nvSpPr>
          <p:spPr>
            <a:xfrm>
              <a:off x="5808700" y="3400200"/>
              <a:ext cx="265250" cy="303250"/>
            </a:xfrm>
            <a:custGeom>
              <a:avLst/>
              <a:gdLst/>
              <a:ahLst/>
              <a:cxnLst/>
              <a:rect l="l" t="t" r="r" b="b"/>
              <a:pathLst>
                <a:path w="10610" h="12130" extrusionOk="0">
                  <a:moveTo>
                    <a:pt x="5297" y="2178"/>
                  </a:moveTo>
                  <a:cubicBezTo>
                    <a:pt x="6113" y="2178"/>
                    <a:pt x="6936" y="2487"/>
                    <a:pt x="7569" y="3104"/>
                  </a:cubicBezTo>
                  <a:cubicBezTo>
                    <a:pt x="8805" y="4339"/>
                    <a:pt x="8805" y="6334"/>
                    <a:pt x="7569" y="7601"/>
                  </a:cubicBezTo>
                  <a:cubicBezTo>
                    <a:pt x="6936" y="8234"/>
                    <a:pt x="6144" y="8551"/>
                    <a:pt x="5321" y="8551"/>
                  </a:cubicBezTo>
                  <a:cubicBezTo>
                    <a:pt x="4466" y="8551"/>
                    <a:pt x="3674" y="8234"/>
                    <a:pt x="3041" y="7601"/>
                  </a:cubicBezTo>
                  <a:cubicBezTo>
                    <a:pt x="1837" y="6334"/>
                    <a:pt x="1837" y="4339"/>
                    <a:pt x="3072" y="3104"/>
                  </a:cubicBezTo>
                  <a:cubicBezTo>
                    <a:pt x="3674" y="2487"/>
                    <a:pt x="4482" y="2178"/>
                    <a:pt x="5297" y="2178"/>
                  </a:cubicBezTo>
                  <a:close/>
                  <a:moveTo>
                    <a:pt x="1" y="1"/>
                  </a:moveTo>
                  <a:lnTo>
                    <a:pt x="1" y="10705"/>
                  </a:lnTo>
                  <a:lnTo>
                    <a:pt x="2629" y="12130"/>
                  </a:lnTo>
                  <a:lnTo>
                    <a:pt x="5321" y="9945"/>
                  </a:lnTo>
                  <a:lnTo>
                    <a:pt x="8013" y="12130"/>
                  </a:lnTo>
                  <a:lnTo>
                    <a:pt x="10610" y="10705"/>
                  </a:lnTo>
                  <a:lnTo>
                    <a:pt x="10610"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3"/>
            <p:cNvSpPr/>
            <p:nvPr/>
          </p:nvSpPr>
          <p:spPr>
            <a:xfrm>
              <a:off x="5716075" y="3537175"/>
              <a:ext cx="66525" cy="116400"/>
            </a:xfrm>
            <a:custGeom>
              <a:avLst/>
              <a:gdLst/>
              <a:ahLst/>
              <a:cxnLst/>
              <a:rect l="l" t="t" r="r" b="b"/>
              <a:pathLst>
                <a:path w="2661" h="4656" extrusionOk="0">
                  <a:moveTo>
                    <a:pt x="2660" y="0"/>
                  </a:moveTo>
                  <a:lnTo>
                    <a:pt x="0" y="2249"/>
                  </a:lnTo>
                  <a:lnTo>
                    <a:pt x="0" y="3199"/>
                  </a:lnTo>
                  <a:lnTo>
                    <a:pt x="2660" y="4656"/>
                  </a:lnTo>
                  <a:lnTo>
                    <a:pt x="266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3"/>
            <p:cNvSpPr/>
            <p:nvPr/>
          </p:nvSpPr>
          <p:spPr>
            <a:xfrm>
              <a:off x="6100850" y="3537175"/>
              <a:ext cx="66525" cy="116400"/>
            </a:xfrm>
            <a:custGeom>
              <a:avLst/>
              <a:gdLst/>
              <a:ahLst/>
              <a:cxnLst/>
              <a:rect l="l" t="t" r="r" b="b"/>
              <a:pathLst>
                <a:path w="2661" h="4656" extrusionOk="0">
                  <a:moveTo>
                    <a:pt x="0" y="0"/>
                  </a:moveTo>
                  <a:lnTo>
                    <a:pt x="0" y="4656"/>
                  </a:lnTo>
                  <a:lnTo>
                    <a:pt x="2661" y="3199"/>
                  </a:lnTo>
                  <a:lnTo>
                    <a:pt x="2661" y="2249"/>
                  </a:lnTo>
                  <a:lnTo>
                    <a:pt x="0"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73"/>
          <p:cNvGrpSpPr/>
          <p:nvPr/>
        </p:nvGrpSpPr>
        <p:grpSpPr>
          <a:xfrm>
            <a:off x="7638788" y="3207038"/>
            <a:ext cx="444975" cy="450375"/>
            <a:chOff x="6336775" y="3401125"/>
            <a:chExt cx="444975" cy="450375"/>
          </a:xfrm>
        </p:grpSpPr>
        <p:sp>
          <p:nvSpPr>
            <p:cNvPr id="12730" name="Google Shape;12730;p73"/>
            <p:cNvSpPr/>
            <p:nvPr/>
          </p:nvSpPr>
          <p:spPr>
            <a:xfrm>
              <a:off x="6582225" y="3687600"/>
              <a:ext cx="107700" cy="134625"/>
            </a:xfrm>
            <a:custGeom>
              <a:avLst/>
              <a:gdLst/>
              <a:ahLst/>
              <a:cxnLst/>
              <a:rect l="l" t="t" r="r" b="b"/>
              <a:pathLst>
                <a:path w="4308" h="5385" extrusionOk="0">
                  <a:moveTo>
                    <a:pt x="4212" y="0"/>
                  </a:moveTo>
                  <a:lnTo>
                    <a:pt x="0" y="4276"/>
                  </a:lnTo>
                  <a:lnTo>
                    <a:pt x="1077" y="5384"/>
                  </a:lnTo>
                  <a:lnTo>
                    <a:pt x="2819" y="3642"/>
                  </a:lnTo>
                  <a:cubicBezTo>
                    <a:pt x="3832" y="2661"/>
                    <a:pt x="4307" y="1299"/>
                    <a:pt x="421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3"/>
            <p:cNvSpPr/>
            <p:nvPr/>
          </p:nvSpPr>
          <p:spPr>
            <a:xfrm>
              <a:off x="6347075" y="3481450"/>
              <a:ext cx="134625" cy="106425"/>
            </a:xfrm>
            <a:custGeom>
              <a:avLst/>
              <a:gdLst/>
              <a:ahLst/>
              <a:cxnLst/>
              <a:rect l="l" t="t" r="r" b="b"/>
              <a:pathLst>
                <a:path w="5385" h="4257" extrusionOk="0">
                  <a:moveTo>
                    <a:pt x="5058" y="1"/>
                  </a:moveTo>
                  <a:cubicBezTo>
                    <a:pt x="3861" y="1"/>
                    <a:pt x="2642" y="477"/>
                    <a:pt x="1742" y="1406"/>
                  </a:cubicBezTo>
                  <a:lnTo>
                    <a:pt x="1" y="3148"/>
                  </a:lnTo>
                  <a:lnTo>
                    <a:pt x="1109" y="4256"/>
                  </a:lnTo>
                  <a:lnTo>
                    <a:pt x="5384" y="12"/>
                  </a:lnTo>
                  <a:cubicBezTo>
                    <a:pt x="5276" y="4"/>
                    <a:pt x="5167" y="1"/>
                    <a:pt x="5058"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3"/>
            <p:cNvSpPr/>
            <p:nvPr/>
          </p:nvSpPr>
          <p:spPr>
            <a:xfrm>
              <a:off x="6558475" y="3557150"/>
              <a:ext cx="57025" cy="52675"/>
            </a:xfrm>
            <a:custGeom>
              <a:avLst/>
              <a:gdLst/>
              <a:ahLst/>
              <a:cxnLst/>
              <a:rect l="l" t="t" r="r" b="b"/>
              <a:pathLst>
                <a:path w="2281" h="2107" extrusionOk="0">
                  <a:moveTo>
                    <a:pt x="1128" y="1"/>
                  </a:moveTo>
                  <a:cubicBezTo>
                    <a:pt x="855" y="1"/>
                    <a:pt x="586" y="104"/>
                    <a:pt x="380" y="310"/>
                  </a:cubicBezTo>
                  <a:cubicBezTo>
                    <a:pt x="0" y="690"/>
                    <a:pt x="0" y="1386"/>
                    <a:pt x="380" y="1798"/>
                  </a:cubicBezTo>
                  <a:cubicBezTo>
                    <a:pt x="586" y="2004"/>
                    <a:pt x="855" y="2107"/>
                    <a:pt x="1128" y="2107"/>
                  </a:cubicBezTo>
                  <a:cubicBezTo>
                    <a:pt x="1402" y="2107"/>
                    <a:pt x="1679" y="2004"/>
                    <a:pt x="1900" y="1798"/>
                  </a:cubicBezTo>
                  <a:cubicBezTo>
                    <a:pt x="2280" y="1418"/>
                    <a:pt x="2280" y="753"/>
                    <a:pt x="1900" y="310"/>
                  </a:cubicBezTo>
                  <a:cubicBezTo>
                    <a:pt x="1679" y="104"/>
                    <a:pt x="1402" y="1"/>
                    <a:pt x="1128"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3"/>
            <p:cNvSpPr/>
            <p:nvPr/>
          </p:nvSpPr>
          <p:spPr>
            <a:xfrm>
              <a:off x="6426250" y="3401125"/>
              <a:ext cx="315125" cy="247700"/>
            </a:xfrm>
            <a:custGeom>
              <a:avLst/>
              <a:gdLst/>
              <a:ahLst/>
              <a:cxnLst/>
              <a:rect l="l" t="t" r="r" b="b"/>
              <a:pathLst>
                <a:path w="12605" h="9908" extrusionOk="0">
                  <a:moveTo>
                    <a:pt x="10288" y="0"/>
                  </a:moveTo>
                  <a:cubicBezTo>
                    <a:pt x="8173" y="0"/>
                    <a:pt x="6080" y="836"/>
                    <a:pt x="4529" y="2434"/>
                  </a:cubicBezTo>
                  <a:cubicBezTo>
                    <a:pt x="4497" y="2465"/>
                    <a:pt x="1362" y="5601"/>
                    <a:pt x="0" y="6899"/>
                  </a:cubicBezTo>
                  <a:lnTo>
                    <a:pt x="3009" y="9908"/>
                  </a:lnTo>
                  <a:lnTo>
                    <a:pt x="4561" y="8356"/>
                  </a:lnTo>
                  <a:cubicBezTo>
                    <a:pt x="4086" y="7532"/>
                    <a:pt x="4212" y="6456"/>
                    <a:pt x="4877" y="5791"/>
                  </a:cubicBezTo>
                  <a:cubicBezTo>
                    <a:pt x="5287" y="5381"/>
                    <a:pt x="5828" y="5179"/>
                    <a:pt x="6366" y="5179"/>
                  </a:cubicBezTo>
                  <a:cubicBezTo>
                    <a:pt x="6742" y="5179"/>
                    <a:pt x="7117" y="5278"/>
                    <a:pt x="7443" y="5474"/>
                  </a:cubicBezTo>
                  <a:lnTo>
                    <a:pt x="12605" y="344"/>
                  </a:lnTo>
                  <a:cubicBezTo>
                    <a:pt x="11847" y="114"/>
                    <a:pt x="11066" y="0"/>
                    <a:pt x="10288"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3"/>
            <p:cNvSpPr/>
            <p:nvPr/>
          </p:nvSpPr>
          <p:spPr>
            <a:xfrm>
              <a:off x="6521250" y="3427900"/>
              <a:ext cx="260500" cy="315150"/>
            </a:xfrm>
            <a:custGeom>
              <a:avLst/>
              <a:gdLst/>
              <a:ahLst/>
              <a:cxnLst/>
              <a:rect l="l" t="t" r="r" b="b"/>
              <a:pathLst>
                <a:path w="10420" h="12606" extrusionOk="0">
                  <a:moveTo>
                    <a:pt x="9596" y="1"/>
                  </a:moveTo>
                  <a:lnTo>
                    <a:pt x="4434" y="5163"/>
                  </a:lnTo>
                  <a:cubicBezTo>
                    <a:pt x="4909" y="5955"/>
                    <a:pt x="4846" y="7000"/>
                    <a:pt x="4118" y="7728"/>
                  </a:cubicBezTo>
                  <a:cubicBezTo>
                    <a:pt x="3714" y="8150"/>
                    <a:pt x="3182" y="8349"/>
                    <a:pt x="2653" y="8349"/>
                  </a:cubicBezTo>
                  <a:cubicBezTo>
                    <a:pt x="2269" y="8349"/>
                    <a:pt x="1885" y="8245"/>
                    <a:pt x="1553" y="8045"/>
                  </a:cubicBezTo>
                  <a:lnTo>
                    <a:pt x="1" y="9597"/>
                  </a:lnTo>
                  <a:lnTo>
                    <a:pt x="3009" y="12605"/>
                  </a:lnTo>
                  <a:lnTo>
                    <a:pt x="7538" y="8077"/>
                  </a:lnTo>
                  <a:cubicBezTo>
                    <a:pt x="9660" y="5955"/>
                    <a:pt x="10420" y="2819"/>
                    <a:pt x="9596"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3"/>
            <p:cNvSpPr/>
            <p:nvPr/>
          </p:nvSpPr>
          <p:spPr>
            <a:xfrm>
              <a:off x="6370825" y="3592600"/>
              <a:ext cx="205875" cy="206650"/>
            </a:xfrm>
            <a:custGeom>
              <a:avLst/>
              <a:gdLst/>
              <a:ahLst/>
              <a:cxnLst/>
              <a:rect l="l" t="t" r="r" b="b"/>
              <a:pathLst>
                <a:path w="8235" h="8266" extrusionOk="0">
                  <a:moveTo>
                    <a:pt x="1489" y="0"/>
                  </a:moveTo>
                  <a:lnTo>
                    <a:pt x="1" y="1520"/>
                  </a:lnTo>
                  <a:lnTo>
                    <a:pt x="6746" y="8266"/>
                  </a:lnTo>
                  <a:lnTo>
                    <a:pt x="8235" y="6746"/>
                  </a:lnTo>
                  <a:lnTo>
                    <a:pt x="1489" y="0"/>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3"/>
            <p:cNvSpPr/>
            <p:nvPr/>
          </p:nvSpPr>
          <p:spPr>
            <a:xfrm>
              <a:off x="6336775" y="3671750"/>
              <a:ext cx="160750" cy="179750"/>
            </a:xfrm>
            <a:custGeom>
              <a:avLst/>
              <a:gdLst/>
              <a:ahLst/>
              <a:cxnLst/>
              <a:rect l="l" t="t" r="r" b="b"/>
              <a:pathLst>
                <a:path w="6430" h="7190" extrusionOk="0">
                  <a:moveTo>
                    <a:pt x="1521" y="1"/>
                  </a:moveTo>
                  <a:cubicBezTo>
                    <a:pt x="1458" y="159"/>
                    <a:pt x="793" y="1299"/>
                    <a:pt x="698" y="1426"/>
                  </a:cubicBezTo>
                  <a:lnTo>
                    <a:pt x="1743" y="2439"/>
                  </a:lnTo>
                  <a:lnTo>
                    <a:pt x="1" y="4181"/>
                  </a:lnTo>
                  <a:lnTo>
                    <a:pt x="729" y="4941"/>
                  </a:lnTo>
                  <a:lnTo>
                    <a:pt x="2471" y="3200"/>
                  </a:lnTo>
                  <a:lnTo>
                    <a:pt x="3231" y="3960"/>
                  </a:lnTo>
                  <a:lnTo>
                    <a:pt x="729" y="6430"/>
                  </a:lnTo>
                  <a:lnTo>
                    <a:pt x="1489" y="7190"/>
                  </a:lnTo>
                  <a:lnTo>
                    <a:pt x="3991" y="4688"/>
                  </a:lnTo>
                  <a:lnTo>
                    <a:pt x="5005" y="5733"/>
                  </a:lnTo>
                  <a:cubicBezTo>
                    <a:pt x="5163" y="5638"/>
                    <a:pt x="6271" y="4973"/>
                    <a:pt x="6430" y="4910"/>
                  </a:cubicBezTo>
                  <a:lnTo>
                    <a:pt x="152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73"/>
          <p:cNvGrpSpPr/>
          <p:nvPr/>
        </p:nvGrpSpPr>
        <p:grpSpPr>
          <a:xfrm rot="-1800044">
            <a:off x="8237398" y="4392610"/>
            <a:ext cx="1799974" cy="1799877"/>
            <a:chOff x="5379147" y="4397803"/>
            <a:chExt cx="1800013" cy="1799916"/>
          </a:xfrm>
        </p:grpSpPr>
        <p:sp>
          <p:nvSpPr>
            <p:cNvPr id="12738" name="Google Shape;12738;p73"/>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9" name="Google Shape;12739;p73"/>
            <p:cNvGrpSpPr/>
            <p:nvPr/>
          </p:nvGrpSpPr>
          <p:grpSpPr>
            <a:xfrm>
              <a:off x="5379147" y="4397808"/>
              <a:ext cx="1800013" cy="1799912"/>
              <a:chOff x="-647750" y="2113450"/>
              <a:chExt cx="1456675" cy="1460375"/>
            </a:xfrm>
          </p:grpSpPr>
          <p:sp>
            <p:nvSpPr>
              <p:cNvPr id="12740" name="Google Shape;12740;p73"/>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3"/>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3"/>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3"/>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3"/>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3"/>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3"/>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3"/>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3"/>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3"/>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3"/>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3"/>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3"/>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3"/>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3"/>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3"/>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3"/>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3"/>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3"/>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3"/>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3"/>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3"/>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3"/>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3"/>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3"/>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3"/>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3"/>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3"/>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3"/>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3"/>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3"/>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3"/>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3"/>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3"/>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3"/>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3"/>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3"/>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3"/>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3"/>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3"/>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3"/>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3"/>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3"/>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3"/>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3"/>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3"/>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3"/>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3"/>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3"/>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3"/>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3"/>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91" name="Google Shape;12791;p73"/>
          <p:cNvGrpSpPr/>
          <p:nvPr/>
        </p:nvGrpSpPr>
        <p:grpSpPr>
          <a:xfrm rot="-1800044">
            <a:off x="8177823" y="-1108713"/>
            <a:ext cx="1799696" cy="1853533"/>
            <a:chOff x="8345411" y="-262678"/>
            <a:chExt cx="1799735" cy="1853574"/>
          </a:xfrm>
        </p:grpSpPr>
        <p:sp>
          <p:nvSpPr>
            <p:cNvPr id="12792" name="Google Shape;12792;p73"/>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3" name="Google Shape;12793;p73"/>
            <p:cNvGrpSpPr/>
            <p:nvPr/>
          </p:nvGrpSpPr>
          <p:grpSpPr>
            <a:xfrm>
              <a:off x="8345411" y="-262212"/>
              <a:ext cx="1799735" cy="1852424"/>
              <a:chOff x="-4083250" y="2098675"/>
              <a:chExt cx="1446500" cy="1489925"/>
            </a:xfrm>
          </p:grpSpPr>
          <p:sp>
            <p:nvSpPr>
              <p:cNvPr id="12794" name="Google Shape;12794;p73"/>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3"/>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3"/>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3"/>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3"/>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3"/>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3"/>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3"/>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3"/>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3"/>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3"/>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3"/>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3"/>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3"/>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3"/>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3"/>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3"/>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3"/>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3"/>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3"/>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3"/>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3"/>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3"/>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3"/>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3"/>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3"/>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3"/>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3"/>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3"/>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3"/>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3"/>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3"/>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3"/>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3"/>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3"/>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3"/>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3"/>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3"/>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3"/>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3"/>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3"/>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3"/>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3"/>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3"/>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3"/>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3"/>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3"/>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3"/>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3"/>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3"/>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3"/>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3"/>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3"/>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3"/>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3"/>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3"/>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3"/>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3"/>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3"/>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3"/>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3"/>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3"/>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3"/>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3"/>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3"/>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3"/>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3"/>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3"/>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3"/>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3"/>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3"/>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3"/>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3"/>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3"/>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3"/>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3"/>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3"/>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3"/>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3"/>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3"/>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3"/>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3"/>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3"/>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3"/>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3"/>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3"/>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3"/>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3"/>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3"/>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3"/>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3"/>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3"/>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3"/>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3"/>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3"/>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3"/>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3"/>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3"/>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3"/>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3"/>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3"/>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3"/>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3"/>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3"/>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3"/>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3"/>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3"/>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3"/>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3"/>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3"/>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3"/>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05" name="Google Shape;12905;p73"/>
          <p:cNvGrpSpPr/>
          <p:nvPr/>
        </p:nvGrpSpPr>
        <p:grpSpPr>
          <a:xfrm rot="900292">
            <a:off x="-1155137" y="1983364"/>
            <a:ext cx="1799728" cy="1853566"/>
            <a:chOff x="8345411" y="-262678"/>
            <a:chExt cx="1799735" cy="1853574"/>
          </a:xfrm>
        </p:grpSpPr>
        <p:sp>
          <p:nvSpPr>
            <p:cNvPr id="12906" name="Google Shape;12906;p73"/>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7" name="Google Shape;12907;p73"/>
            <p:cNvGrpSpPr/>
            <p:nvPr/>
          </p:nvGrpSpPr>
          <p:grpSpPr>
            <a:xfrm>
              <a:off x="8345411" y="-262212"/>
              <a:ext cx="1799735" cy="1852424"/>
              <a:chOff x="-4083250" y="2098675"/>
              <a:chExt cx="1446500" cy="1489925"/>
            </a:xfrm>
          </p:grpSpPr>
          <p:sp>
            <p:nvSpPr>
              <p:cNvPr id="12908" name="Google Shape;12908;p73"/>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3"/>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3"/>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3"/>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3"/>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3"/>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3"/>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3"/>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3"/>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3"/>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3"/>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3"/>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3"/>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3"/>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3"/>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3"/>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3"/>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3"/>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3"/>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3"/>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3"/>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3"/>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3"/>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3"/>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3"/>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3"/>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3"/>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3"/>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3"/>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3"/>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3"/>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3"/>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3"/>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3"/>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3"/>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3"/>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3"/>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3"/>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3"/>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3"/>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3"/>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3"/>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3"/>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3"/>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3"/>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3"/>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3"/>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3"/>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3"/>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3"/>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3"/>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3"/>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3"/>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3"/>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3"/>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3"/>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3"/>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3"/>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3"/>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3"/>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3"/>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3"/>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3"/>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3"/>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3"/>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3"/>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3"/>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3"/>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3"/>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3"/>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3"/>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3"/>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3"/>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3"/>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3"/>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3"/>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3"/>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3"/>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3"/>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3"/>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3"/>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3"/>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3"/>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3"/>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3"/>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3"/>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3"/>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3"/>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3"/>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3"/>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3"/>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3"/>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3"/>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3"/>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3"/>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3"/>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3"/>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3"/>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3"/>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3"/>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3"/>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3"/>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3"/>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3"/>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3"/>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3"/>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3"/>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3"/>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3"/>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3"/>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3"/>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022"/>
        <p:cNvGrpSpPr/>
        <p:nvPr/>
      </p:nvGrpSpPr>
      <p:grpSpPr>
        <a:xfrm>
          <a:off x="0" y="0"/>
          <a:ext cx="0" cy="0"/>
          <a:chOff x="0" y="0"/>
          <a:chExt cx="0" cy="0"/>
        </a:xfrm>
      </p:grpSpPr>
      <p:sp>
        <p:nvSpPr>
          <p:cNvPr id="13023" name="Google Shape;13023;p74"/>
          <p:cNvSpPr txBox="1">
            <a:spLocks noGrp="1"/>
          </p:cNvSpPr>
          <p:nvPr>
            <p:ph type="title"/>
          </p:nvPr>
        </p:nvSpPr>
        <p:spPr>
          <a:xfrm>
            <a:off x="720000" y="540000"/>
            <a:ext cx="77040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13024" name="Google Shape;13024;p74"/>
          <p:cNvSpPr txBox="1">
            <a:spLocks noGrp="1"/>
          </p:cNvSpPr>
          <p:nvPr>
            <p:ph type="body" idx="4294967295"/>
          </p:nvPr>
        </p:nvSpPr>
        <p:spPr>
          <a:xfrm>
            <a:off x="2569800" y="1216800"/>
            <a:ext cx="4004400" cy="581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Here’s an assortment of alternative resources whose style fits the one of this template</a:t>
            </a:r>
            <a:endParaRPr sz="1200"/>
          </a:p>
        </p:txBody>
      </p:sp>
      <p:grpSp>
        <p:nvGrpSpPr>
          <p:cNvPr id="13025" name="Google Shape;13025;p74"/>
          <p:cNvGrpSpPr/>
          <p:nvPr/>
        </p:nvGrpSpPr>
        <p:grpSpPr>
          <a:xfrm>
            <a:off x="2821372" y="2413138"/>
            <a:ext cx="1464975" cy="1442825"/>
            <a:chOff x="1338500" y="3841825"/>
            <a:chExt cx="1464975" cy="1442825"/>
          </a:xfrm>
        </p:grpSpPr>
        <p:sp>
          <p:nvSpPr>
            <p:cNvPr id="13026" name="Google Shape;13026;p74"/>
            <p:cNvSpPr/>
            <p:nvPr/>
          </p:nvSpPr>
          <p:spPr>
            <a:xfrm>
              <a:off x="1338500" y="3841825"/>
              <a:ext cx="1464975" cy="1442825"/>
            </a:xfrm>
            <a:custGeom>
              <a:avLst/>
              <a:gdLst/>
              <a:ahLst/>
              <a:cxnLst/>
              <a:rect l="l" t="t" r="r" b="b"/>
              <a:pathLst>
                <a:path w="58599" h="57713" extrusionOk="0">
                  <a:moveTo>
                    <a:pt x="13532" y="8301"/>
                  </a:moveTo>
                  <a:lnTo>
                    <a:pt x="13532" y="11610"/>
                  </a:lnTo>
                  <a:lnTo>
                    <a:pt x="13827" y="11868"/>
                  </a:lnTo>
                  <a:cubicBezTo>
                    <a:pt x="13790" y="12016"/>
                    <a:pt x="13716" y="12164"/>
                    <a:pt x="13716" y="12275"/>
                  </a:cubicBezTo>
                  <a:lnTo>
                    <a:pt x="13125" y="11684"/>
                  </a:lnTo>
                  <a:lnTo>
                    <a:pt x="13125" y="8763"/>
                  </a:lnTo>
                  <a:cubicBezTo>
                    <a:pt x="13236" y="8726"/>
                    <a:pt x="13273" y="8689"/>
                    <a:pt x="13347" y="8652"/>
                  </a:cubicBezTo>
                  <a:cubicBezTo>
                    <a:pt x="13448" y="8551"/>
                    <a:pt x="13510" y="8427"/>
                    <a:pt x="13532" y="8301"/>
                  </a:cubicBezTo>
                  <a:close/>
                  <a:moveTo>
                    <a:pt x="29244" y="1"/>
                  </a:moveTo>
                  <a:cubicBezTo>
                    <a:pt x="24512" y="1"/>
                    <a:pt x="20186" y="2071"/>
                    <a:pt x="17303" y="5399"/>
                  </a:cubicBezTo>
                  <a:lnTo>
                    <a:pt x="17303" y="4252"/>
                  </a:lnTo>
                  <a:cubicBezTo>
                    <a:pt x="17377" y="4215"/>
                    <a:pt x="17414" y="4142"/>
                    <a:pt x="17524" y="4105"/>
                  </a:cubicBezTo>
                  <a:cubicBezTo>
                    <a:pt x="17746" y="3883"/>
                    <a:pt x="17746" y="3476"/>
                    <a:pt x="17524" y="3217"/>
                  </a:cubicBezTo>
                  <a:cubicBezTo>
                    <a:pt x="17414" y="3106"/>
                    <a:pt x="17247" y="3051"/>
                    <a:pt x="17081" y="3051"/>
                  </a:cubicBezTo>
                  <a:cubicBezTo>
                    <a:pt x="16914" y="3051"/>
                    <a:pt x="16748" y="3106"/>
                    <a:pt x="16637" y="3217"/>
                  </a:cubicBezTo>
                  <a:cubicBezTo>
                    <a:pt x="16415" y="3476"/>
                    <a:pt x="16415" y="3883"/>
                    <a:pt x="16637" y="4105"/>
                  </a:cubicBezTo>
                  <a:cubicBezTo>
                    <a:pt x="16674" y="4142"/>
                    <a:pt x="16785" y="4215"/>
                    <a:pt x="16859" y="4252"/>
                  </a:cubicBezTo>
                  <a:lnTo>
                    <a:pt x="16859" y="5916"/>
                  </a:lnTo>
                  <a:cubicBezTo>
                    <a:pt x="15565" y="7543"/>
                    <a:pt x="14567" y="9391"/>
                    <a:pt x="13975" y="11351"/>
                  </a:cubicBezTo>
                  <a:lnTo>
                    <a:pt x="13975" y="6064"/>
                  </a:lnTo>
                  <a:cubicBezTo>
                    <a:pt x="14049" y="5990"/>
                    <a:pt x="14086" y="5953"/>
                    <a:pt x="14197" y="5916"/>
                  </a:cubicBezTo>
                  <a:cubicBezTo>
                    <a:pt x="14419" y="5694"/>
                    <a:pt x="14419" y="5251"/>
                    <a:pt x="14197" y="5029"/>
                  </a:cubicBezTo>
                  <a:cubicBezTo>
                    <a:pt x="14086" y="4918"/>
                    <a:pt x="13920" y="4862"/>
                    <a:pt x="13753" y="4862"/>
                  </a:cubicBezTo>
                  <a:cubicBezTo>
                    <a:pt x="13587" y="4862"/>
                    <a:pt x="13421" y="4918"/>
                    <a:pt x="13310" y="5029"/>
                  </a:cubicBezTo>
                  <a:cubicBezTo>
                    <a:pt x="13088" y="5251"/>
                    <a:pt x="13088" y="5694"/>
                    <a:pt x="13310" y="5916"/>
                  </a:cubicBezTo>
                  <a:cubicBezTo>
                    <a:pt x="13347" y="5953"/>
                    <a:pt x="13458" y="5990"/>
                    <a:pt x="13532" y="6064"/>
                  </a:cubicBezTo>
                  <a:lnTo>
                    <a:pt x="13532" y="8090"/>
                  </a:lnTo>
                  <a:lnTo>
                    <a:pt x="13532" y="8090"/>
                  </a:lnTo>
                  <a:cubicBezTo>
                    <a:pt x="13510" y="7966"/>
                    <a:pt x="13448" y="7851"/>
                    <a:pt x="13347" y="7765"/>
                  </a:cubicBezTo>
                  <a:cubicBezTo>
                    <a:pt x="13236" y="7654"/>
                    <a:pt x="13079" y="7598"/>
                    <a:pt x="12922" y="7598"/>
                  </a:cubicBezTo>
                  <a:cubicBezTo>
                    <a:pt x="12764" y="7598"/>
                    <a:pt x="12607" y="7654"/>
                    <a:pt x="12496" y="7765"/>
                  </a:cubicBezTo>
                  <a:cubicBezTo>
                    <a:pt x="12238" y="7986"/>
                    <a:pt x="12238" y="8393"/>
                    <a:pt x="12496" y="8652"/>
                  </a:cubicBezTo>
                  <a:cubicBezTo>
                    <a:pt x="12533" y="8689"/>
                    <a:pt x="12607" y="8726"/>
                    <a:pt x="12718" y="8763"/>
                  </a:cubicBezTo>
                  <a:lnTo>
                    <a:pt x="12718" y="11868"/>
                  </a:lnTo>
                  <a:lnTo>
                    <a:pt x="13643" y="12793"/>
                  </a:lnTo>
                  <a:cubicBezTo>
                    <a:pt x="13606" y="13015"/>
                    <a:pt x="13532" y="13273"/>
                    <a:pt x="13495" y="13532"/>
                  </a:cubicBezTo>
                  <a:lnTo>
                    <a:pt x="9835" y="9872"/>
                  </a:lnTo>
                  <a:cubicBezTo>
                    <a:pt x="9945" y="9650"/>
                    <a:pt x="9908" y="9391"/>
                    <a:pt x="9724" y="9207"/>
                  </a:cubicBezTo>
                  <a:cubicBezTo>
                    <a:pt x="9594" y="9077"/>
                    <a:pt x="9428" y="9012"/>
                    <a:pt x="9266" y="9012"/>
                  </a:cubicBezTo>
                  <a:cubicBezTo>
                    <a:pt x="9104" y="9012"/>
                    <a:pt x="8947" y="9077"/>
                    <a:pt x="8836" y="9207"/>
                  </a:cubicBezTo>
                  <a:cubicBezTo>
                    <a:pt x="8614" y="9428"/>
                    <a:pt x="8614" y="9835"/>
                    <a:pt x="8836" y="10057"/>
                  </a:cubicBezTo>
                  <a:cubicBezTo>
                    <a:pt x="8962" y="10182"/>
                    <a:pt x="9122" y="10257"/>
                    <a:pt x="9292" y="10257"/>
                  </a:cubicBezTo>
                  <a:cubicBezTo>
                    <a:pt x="9373" y="10257"/>
                    <a:pt x="9456" y="10240"/>
                    <a:pt x="9539" y="10205"/>
                  </a:cubicBezTo>
                  <a:lnTo>
                    <a:pt x="13421" y="14087"/>
                  </a:lnTo>
                  <a:cubicBezTo>
                    <a:pt x="13347" y="14382"/>
                    <a:pt x="13347" y="14641"/>
                    <a:pt x="13310" y="14937"/>
                  </a:cubicBezTo>
                  <a:lnTo>
                    <a:pt x="12422" y="14050"/>
                  </a:lnTo>
                  <a:lnTo>
                    <a:pt x="10685" y="14050"/>
                  </a:lnTo>
                  <a:lnTo>
                    <a:pt x="9761" y="13125"/>
                  </a:lnTo>
                  <a:cubicBezTo>
                    <a:pt x="9835" y="12904"/>
                    <a:pt x="9798" y="12608"/>
                    <a:pt x="9613" y="12423"/>
                  </a:cubicBezTo>
                  <a:cubicBezTo>
                    <a:pt x="9486" y="12297"/>
                    <a:pt x="9326" y="12239"/>
                    <a:pt x="9154" y="12239"/>
                  </a:cubicBezTo>
                  <a:cubicBezTo>
                    <a:pt x="9074" y="12239"/>
                    <a:pt x="8992" y="12252"/>
                    <a:pt x="8910" y="12275"/>
                  </a:cubicBezTo>
                  <a:lnTo>
                    <a:pt x="7616" y="10981"/>
                  </a:lnTo>
                  <a:cubicBezTo>
                    <a:pt x="7727" y="10759"/>
                    <a:pt x="7690" y="10500"/>
                    <a:pt x="7505" y="10316"/>
                  </a:cubicBezTo>
                  <a:cubicBezTo>
                    <a:pt x="7376" y="10186"/>
                    <a:pt x="7210" y="10122"/>
                    <a:pt x="7048" y="10122"/>
                  </a:cubicBezTo>
                  <a:cubicBezTo>
                    <a:pt x="6886" y="10122"/>
                    <a:pt x="6729" y="10186"/>
                    <a:pt x="6618" y="10316"/>
                  </a:cubicBezTo>
                  <a:cubicBezTo>
                    <a:pt x="6396" y="10537"/>
                    <a:pt x="6396" y="10944"/>
                    <a:pt x="6618" y="11166"/>
                  </a:cubicBezTo>
                  <a:cubicBezTo>
                    <a:pt x="6744" y="11292"/>
                    <a:pt x="6903" y="11366"/>
                    <a:pt x="7074" y="11366"/>
                  </a:cubicBezTo>
                  <a:cubicBezTo>
                    <a:pt x="7155" y="11366"/>
                    <a:pt x="7238" y="11349"/>
                    <a:pt x="7321" y="11314"/>
                  </a:cubicBezTo>
                  <a:lnTo>
                    <a:pt x="8614" y="12608"/>
                  </a:lnTo>
                  <a:cubicBezTo>
                    <a:pt x="8504" y="12830"/>
                    <a:pt x="8541" y="13125"/>
                    <a:pt x="8725" y="13310"/>
                  </a:cubicBezTo>
                  <a:cubicBezTo>
                    <a:pt x="8852" y="13437"/>
                    <a:pt x="9030" y="13494"/>
                    <a:pt x="9201" y="13494"/>
                  </a:cubicBezTo>
                  <a:cubicBezTo>
                    <a:pt x="9280" y="13494"/>
                    <a:pt x="9358" y="13482"/>
                    <a:pt x="9428" y="13458"/>
                  </a:cubicBezTo>
                  <a:lnTo>
                    <a:pt x="10019" y="14050"/>
                  </a:lnTo>
                  <a:lnTo>
                    <a:pt x="7949" y="14050"/>
                  </a:lnTo>
                  <a:lnTo>
                    <a:pt x="6507" y="12608"/>
                  </a:lnTo>
                  <a:cubicBezTo>
                    <a:pt x="6618" y="12386"/>
                    <a:pt x="6581" y="12090"/>
                    <a:pt x="6396" y="11905"/>
                  </a:cubicBezTo>
                  <a:cubicBezTo>
                    <a:pt x="6267" y="11794"/>
                    <a:pt x="6100" y="11739"/>
                    <a:pt x="5939" y="11739"/>
                  </a:cubicBezTo>
                  <a:cubicBezTo>
                    <a:pt x="5777" y="11739"/>
                    <a:pt x="5620" y="11794"/>
                    <a:pt x="5509" y="11905"/>
                  </a:cubicBezTo>
                  <a:cubicBezTo>
                    <a:pt x="5287" y="12164"/>
                    <a:pt x="5287" y="12571"/>
                    <a:pt x="5509" y="12793"/>
                  </a:cubicBezTo>
                  <a:cubicBezTo>
                    <a:pt x="5635" y="12919"/>
                    <a:pt x="5796" y="12976"/>
                    <a:pt x="5968" y="12976"/>
                  </a:cubicBezTo>
                  <a:cubicBezTo>
                    <a:pt x="6048" y="12976"/>
                    <a:pt x="6129" y="12964"/>
                    <a:pt x="6211" y="12941"/>
                  </a:cubicBezTo>
                  <a:lnTo>
                    <a:pt x="7764" y="14493"/>
                  </a:lnTo>
                  <a:lnTo>
                    <a:pt x="12238" y="14493"/>
                  </a:lnTo>
                  <a:lnTo>
                    <a:pt x="13310" y="15565"/>
                  </a:lnTo>
                  <a:lnTo>
                    <a:pt x="13310" y="16083"/>
                  </a:lnTo>
                  <a:lnTo>
                    <a:pt x="13310" y="16157"/>
                  </a:lnTo>
                  <a:lnTo>
                    <a:pt x="12275" y="15159"/>
                  </a:lnTo>
                  <a:lnTo>
                    <a:pt x="4289" y="15159"/>
                  </a:lnTo>
                  <a:lnTo>
                    <a:pt x="3513" y="14382"/>
                  </a:lnTo>
                  <a:cubicBezTo>
                    <a:pt x="3586" y="14124"/>
                    <a:pt x="3550" y="13865"/>
                    <a:pt x="3365" y="13680"/>
                  </a:cubicBezTo>
                  <a:cubicBezTo>
                    <a:pt x="3254" y="13569"/>
                    <a:pt x="3097" y="13514"/>
                    <a:pt x="2935" y="13514"/>
                  </a:cubicBezTo>
                  <a:cubicBezTo>
                    <a:pt x="2773" y="13514"/>
                    <a:pt x="2607" y="13569"/>
                    <a:pt x="2477" y="13680"/>
                  </a:cubicBezTo>
                  <a:cubicBezTo>
                    <a:pt x="2256" y="13902"/>
                    <a:pt x="2256" y="14308"/>
                    <a:pt x="2477" y="14567"/>
                  </a:cubicBezTo>
                  <a:cubicBezTo>
                    <a:pt x="2601" y="14666"/>
                    <a:pt x="2773" y="14732"/>
                    <a:pt x="2940" y="14732"/>
                  </a:cubicBezTo>
                  <a:cubicBezTo>
                    <a:pt x="3024" y="14732"/>
                    <a:pt x="3106" y="14715"/>
                    <a:pt x="3180" y="14678"/>
                  </a:cubicBezTo>
                  <a:lnTo>
                    <a:pt x="4067" y="15565"/>
                  </a:lnTo>
                  <a:lnTo>
                    <a:pt x="12053" y="15565"/>
                  </a:lnTo>
                  <a:lnTo>
                    <a:pt x="12940" y="16453"/>
                  </a:lnTo>
                  <a:lnTo>
                    <a:pt x="12607" y="16749"/>
                  </a:lnTo>
                  <a:lnTo>
                    <a:pt x="12016" y="16157"/>
                  </a:lnTo>
                  <a:lnTo>
                    <a:pt x="3993" y="16157"/>
                  </a:lnTo>
                  <a:cubicBezTo>
                    <a:pt x="3919" y="16120"/>
                    <a:pt x="3919" y="16083"/>
                    <a:pt x="3882" y="16009"/>
                  </a:cubicBezTo>
                  <a:cubicBezTo>
                    <a:pt x="3771" y="15898"/>
                    <a:pt x="3614" y="15843"/>
                    <a:pt x="3452" y="15843"/>
                  </a:cubicBezTo>
                  <a:cubicBezTo>
                    <a:pt x="3291" y="15843"/>
                    <a:pt x="3124" y="15898"/>
                    <a:pt x="2995" y="16009"/>
                  </a:cubicBezTo>
                  <a:cubicBezTo>
                    <a:pt x="2810" y="16194"/>
                    <a:pt x="2773" y="16490"/>
                    <a:pt x="2884" y="16712"/>
                  </a:cubicBezTo>
                  <a:lnTo>
                    <a:pt x="925" y="18671"/>
                  </a:lnTo>
                  <a:cubicBezTo>
                    <a:pt x="841" y="18629"/>
                    <a:pt x="748" y="18609"/>
                    <a:pt x="654" y="18609"/>
                  </a:cubicBezTo>
                  <a:cubicBezTo>
                    <a:pt x="497" y="18609"/>
                    <a:pt x="338" y="18666"/>
                    <a:pt x="222" y="18782"/>
                  </a:cubicBezTo>
                  <a:cubicBezTo>
                    <a:pt x="0" y="19041"/>
                    <a:pt x="0" y="19447"/>
                    <a:pt x="222" y="19669"/>
                  </a:cubicBezTo>
                  <a:cubicBezTo>
                    <a:pt x="352" y="19780"/>
                    <a:pt x="518" y="19836"/>
                    <a:pt x="680" y="19836"/>
                  </a:cubicBezTo>
                  <a:cubicBezTo>
                    <a:pt x="841" y="19836"/>
                    <a:pt x="999" y="19780"/>
                    <a:pt x="1109" y="19669"/>
                  </a:cubicBezTo>
                  <a:cubicBezTo>
                    <a:pt x="1294" y="19484"/>
                    <a:pt x="1331" y="19226"/>
                    <a:pt x="1257" y="18967"/>
                  </a:cubicBezTo>
                  <a:lnTo>
                    <a:pt x="3180" y="17044"/>
                  </a:lnTo>
                  <a:cubicBezTo>
                    <a:pt x="3262" y="17068"/>
                    <a:pt x="3344" y="17080"/>
                    <a:pt x="3423" y="17080"/>
                  </a:cubicBezTo>
                  <a:cubicBezTo>
                    <a:pt x="3595" y="17080"/>
                    <a:pt x="3756" y="17023"/>
                    <a:pt x="3882" y="16896"/>
                  </a:cubicBezTo>
                  <a:cubicBezTo>
                    <a:pt x="3993" y="16822"/>
                    <a:pt x="4030" y="16712"/>
                    <a:pt x="4067" y="16564"/>
                  </a:cubicBezTo>
                  <a:lnTo>
                    <a:pt x="11831" y="16564"/>
                  </a:lnTo>
                  <a:lnTo>
                    <a:pt x="12349" y="17081"/>
                  </a:lnTo>
                  <a:lnTo>
                    <a:pt x="12016" y="17414"/>
                  </a:lnTo>
                  <a:lnTo>
                    <a:pt x="10944" y="17414"/>
                  </a:lnTo>
                  <a:lnTo>
                    <a:pt x="9576" y="18782"/>
                  </a:lnTo>
                  <a:lnTo>
                    <a:pt x="5361" y="18782"/>
                  </a:lnTo>
                  <a:cubicBezTo>
                    <a:pt x="5324" y="18708"/>
                    <a:pt x="5287" y="18671"/>
                    <a:pt x="5213" y="18560"/>
                  </a:cubicBezTo>
                  <a:cubicBezTo>
                    <a:pt x="5102" y="18449"/>
                    <a:pt x="4945" y="18394"/>
                    <a:pt x="4788" y="18394"/>
                  </a:cubicBezTo>
                  <a:cubicBezTo>
                    <a:pt x="4631" y="18394"/>
                    <a:pt x="4474" y="18449"/>
                    <a:pt x="4363" y="18560"/>
                  </a:cubicBezTo>
                  <a:cubicBezTo>
                    <a:pt x="4104" y="18782"/>
                    <a:pt x="4104" y="19226"/>
                    <a:pt x="4363" y="19447"/>
                  </a:cubicBezTo>
                  <a:cubicBezTo>
                    <a:pt x="4474" y="19558"/>
                    <a:pt x="4631" y="19614"/>
                    <a:pt x="4788" y="19614"/>
                  </a:cubicBezTo>
                  <a:cubicBezTo>
                    <a:pt x="4945" y="19614"/>
                    <a:pt x="5102" y="19558"/>
                    <a:pt x="5213" y="19447"/>
                  </a:cubicBezTo>
                  <a:cubicBezTo>
                    <a:pt x="5287" y="19410"/>
                    <a:pt x="5324" y="19300"/>
                    <a:pt x="5361" y="19226"/>
                  </a:cubicBezTo>
                  <a:lnTo>
                    <a:pt x="9095" y="19226"/>
                  </a:lnTo>
                  <a:lnTo>
                    <a:pt x="7801" y="20520"/>
                  </a:lnTo>
                  <a:lnTo>
                    <a:pt x="1812" y="20520"/>
                  </a:lnTo>
                  <a:cubicBezTo>
                    <a:pt x="1775" y="20409"/>
                    <a:pt x="1701" y="20372"/>
                    <a:pt x="1664" y="20261"/>
                  </a:cubicBezTo>
                  <a:cubicBezTo>
                    <a:pt x="1553" y="20150"/>
                    <a:pt x="1396" y="20094"/>
                    <a:pt x="1234" y="20094"/>
                  </a:cubicBezTo>
                  <a:cubicBezTo>
                    <a:pt x="1072" y="20094"/>
                    <a:pt x="906" y="20150"/>
                    <a:pt x="777" y="20261"/>
                  </a:cubicBezTo>
                  <a:cubicBezTo>
                    <a:pt x="555" y="20520"/>
                    <a:pt x="555" y="20926"/>
                    <a:pt x="777" y="21148"/>
                  </a:cubicBezTo>
                  <a:cubicBezTo>
                    <a:pt x="906" y="21259"/>
                    <a:pt x="1072" y="21314"/>
                    <a:pt x="1234" y="21314"/>
                  </a:cubicBezTo>
                  <a:cubicBezTo>
                    <a:pt x="1396" y="21314"/>
                    <a:pt x="1553" y="21259"/>
                    <a:pt x="1664" y="21148"/>
                  </a:cubicBezTo>
                  <a:cubicBezTo>
                    <a:pt x="1701" y="21111"/>
                    <a:pt x="1775" y="21000"/>
                    <a:pt x="1812" y="20926"/>
                  </a:cubicBezTo>
                  <a:lnTo>
                    <a:pt x="7986" y="20926"/>
                  </a:lnTo>
                  <a:lnTo>
                    <a:pt x="9724" y="19226"/>
                  </a:lnTo>
                  <a:lnTo>
                    <a:pt x="10130" y="19226"/>
                  </a:lnTo>
                  <a:lnTo>
                    <a:pt x="7505" y="21851"/>
                  </a:lnTo>
                  <a:lnTo>
                    <a:pt x="3476" y="21851"/>
                  </a:lnTo>
                  <a:lnTo>
                    <a:pt x="2514" y="22812"/>
                  </a:lnTo>
                  <a:cubicBezTo>
                    <a:pt x="2432" y="22788"/>
                    <a:pt x="2350" y="22776"/>
                    <a:pt x="2271" y="22776"/>
                  </a:cubicBezTo>
                  <a:cubicBezTo>
                    <a:pt x="2099" y="22776"/>
                    <a:pt x="1938" y="22833"/>
                    <a:pt x="1812" y="22960"/>
                  </a:cubicBezTo>
                  <a:cubicBezTo>
                    <a:pt x="1590" y="23181"/>
                    <a:pt x="1590" y="23588"/>
                    <a:pt x="1812" y="23847"/>
                  </a:cubicBezTo>
                  <a:cubicBezTo>
                    <a:pt x="1923" y="23958"/>
                    <a:pt x="2080" y="24013"/>
                    <a:pt x="2242" y="24013"/>
                  </a:cubicBezTo>
                  <a:cubicBezTo>
                    <a:pt x="2403" y="24013"/>
                    <a:pt x="2570" y="23958"/>
                    <a:pt x="2699" y="23847"/>
                  </a:cubicBezTo>
                  <a:cubicBezTo>
                    <a:pt x="2884" y="23662"/>
                    <a:pt x="2921" y="23366"/>
                    <a:pt x="2810" y="23144"/>
                  </a:cubicBezTo>
                  <a:lnTo>
                    <a:pt x="3660" y="22294"/>
                  </a:lnTo>
                  <a:lnTo>
                    <a:pt x="7025" y="22294"/>
                  </a:lnTo>
                  <a:lnTo>
                    <a:pt x="5102" y="24254"/>
                  </a:lnTo>
                  <a:lnTo>
                    <a:pt x="4622" y="24254"/>
                  </a:lnTo>
                  <a:cubicBezTo>
                    <a:pt x="4585" y="24217"/>
                    <a:pt x="4548" y="24106"/>
                    <a:pt x="4474" y="24069"/>
                  </a:cubicBezTo>
                  <a:cubicBezTo>
                    <a:pt x="4363" y="23958"/>
                    <a:pt x="4206" y="23902"/>
                    <a:pt x="4049" y="23902"/>
                  </a:cubicBezTo>
                  <a:cubicBezTo>
                    <a:pt x="3891" y="23902"/>
                    <a:pt x="3734" y="23958"/>
                    <a:pt x="3623" y="24069"/>
                  </a:cubicBezTo>
                  <a:cubicBezTo>
                    <a:pt x="3365" y="24291"/>
                    <a:pt x="3365" y="24697"/>
                    <a:pt x="3623" y="24956"/>
                  </a:cubicBezTo>
                  <a:cubicBezTo>
                    <a:pt x="3739" y="25072"/>
                    <a:pt x="3869" y="25129"/>
                    <a:pt x="3995" y="25129"/>
                  </a:cubicBezTo>
                  <a:cubicBezTo>
                    <a:pt x="4071" y="25129"/>
                    <a:pt x="4146" y="25109"/>
                    <a:pt x="4215" y="25067"/>
                  </a:cubicBezTo>
                  <a:lnTo>
                    <a:pt x="4215" y="25067"/>
                  </a:lnTo>
                  <a:lnTo>
                    <a:pt x="333" y="28949"/>
                  </a:lnTo>
                  <a:lnTo>
                    <a:pt x="4215" y="32831"/>
                  </a:lnTo>
                  <a:cubicBezTo>
                    <a:pt x="4163" y="32822"/>
                    <a:pt x="4108" y="32817"/>
                    <a:pt x="4054" y="32817"/>
                  </a:cubicBezTo>
                  <a:cubicBezTo>
                    <a:pt x="3879" y="32817"/>
                    <a:pt x="3708" y="32866"/>
                    <a:pt x="3623" y="32979"/>
                  </a:cubicBezTo>
                  <a:cubicBezTo>
                    <a:pt x="3365" y="33201"/>
                    <a:pt x="3365" y="33644"/>
                    <a:pt x="3623" y="33866"/>
                  </a:cubicBezTo>
                  <a:cubicBezTo>
                    <a:pt x="3734" y="33977"/>
                    <a:pt x="3891" y="34032"/>
                    <a:pt x="4049" y="34032"/>
                  </a:cubicBezTo>
                  <a:cubicBezTo>
                    <a:pt x="4206" y="34032"/>
                    <a:pt x="4363" y="33977"/>
                    <a:pt x="4474" y="33866"/>
                  </a:cubicBezTo>
                  <a:cubicBezTo>
                    <a:pt x="4548" y="33829"/>
                    <a:pt x="4585" y="33755"/>
                    <a:pt x="4622" y="33681"/>
                  </a:cubicBezTo>
                  <a:lnTo>
                    <a:pt x="5102" y="33681"/>
                  </a:lnTo>
                  <a:lnTo>
                    <a:pt x="7025" y="35604"/>
                  </a:lnTo>
                  <a:lnTo>
                    <a:pt x="3660" y="35604"/>
                  </a:lnTo>
                  <a:lnTo>
                    <a:pt x="2810" y="34790"/>
                  </a:lnTo>
                  <a:cubicBezTo>
                    <a:pt x="2921" y="34568"/>
                    <a:pt x="2884" y="34273"/>
                    <a:pt x="2699" y="34088"/>
                  </a:cubicBezTo>
                  <a:cubicBezTo>
                    <a:pt x="2570" y="33977"/>
                    <a:pt x="2403" y="33921"/>
                    <a:pt x="2242" y="33921"/>
                  </a:cubicBezTo>
                  <a:cubicBezTo>
                    <a:pt x="2080" y="33921"/>
                    <a:pt x="1923" y="33977"/>
                    <a:pt x="1812" y="34088"/>
                  </a:cubicBezTo>
                  <a:cubicBezTo>
                    <a:pt x="1590" y="34310"/>
                    <a:pt x="1590" y="34753"/>
                    <a:pt x="1812" y="34975"/>
                  </a:cubicBezTo>
                  <a:cubicBezTo>
                    <a:pt x="1938" y="35101"/>
                    <a:pt x="2099" y="35159"/>
                    <a:pt x="2271" y="35159"/>
                  </a:cubicBezTo>
                  <a:cubicBezTo>
                    <a:pt x="2350" y="35159"/>
                    <a:pt x="2432" y="35146"/>
                    <a:pt x="2514" y="35123"/>
                  </a:cubicBezTo>
                  <a:lnTo>
                    <a:pt x="3476" y="36084"/>
                  </a:lnTo>
                  <a:lnTo>
                    <a:pt x="7505" y="36084"/>
                  </a:lnTo>
                  <a:lnTo>
                    <a:pt x="10130" y="38709"/>
                  </a:lnTo>
                  <a:lnTo>
                    <a:pt x="9724" y="38709"/>
                  </a:lnTo>
                  <a:lnTo>
                    <a:pt x="7986" y="37009"/>
                  </a:lnTo>
                  <a:lnTo>
                    <a:pt x="1812" y="37009"/>
                  </a:lnTo>
                  <a:cubicBezTo>
                    <a:pt x="1738" y="36898"/>
                    <a:pt x="1701" y="36861"/>
                    <a:pt x="1664" y="36787"/>
                  </a:cubicBezTo>
                  <a:cubicBezTo>
                    <a:pt x="1553" y="36657"/>
                    <a:pt x="1387" y="36593"/>
                    <a:pt x="1220" y="36593"/>
                  </a:cubicBezTo>
                  <a:cubicBezTo>
                    <a:pt x="1054" y="36593"/>
                    <a:pt x="888" y="36657"/>
                    <a:pt x="777" y="36787"/>
                  </a:cubicBezTo>
                  <a:cubicBezTo>
                    <a:pt x="555" y="37009"/>
                    <a:pt x="555" y="37415"/>
                    <a:pt x="777" y="37637"/>
                  </a:cubicBezTo>
                  <a:cubicBezTo>
                    <a:pt x="888" y="37766"/>
                    <a:pt x="1054" y="37831"/>
                    <a:pt x="1220" y="37831"/>
                  </a:cubicBezTo>
                  <a:cubicBezTo>
                    <a:pt x="1387" y="37831"/>
                    <a:pt x="1553" y="37766"/>
                    <a:pt x="1664" y="37637"/>
                  </a:cubicBezTo>
                  <a:cubicBezTo>
                    <a:pt x="1701" y="37600"/>
                    <a:pt x="1738" y="37526"/>
                    <a:pt x="1812" y="37415"/>
                  </a:cubicBezTo>
                  <a:lnTo>
                    <a:pt x="7801" y="37415"/>
                  </a:lnTo>
                  <a:lnTo>
                    <a:pt x="9095" y="38709"/>
                  </a:lnTo>
                  <a:lnTo>
                    <a:pt x="5361" y="38709"/>
                  </a:lnTo>
                  <a:cubicBezTo>
                    <a:pt x="5324" y="38635"/>
                    <a:pt x="5287" y="38561"/>
                    <a:pt x="5213" y="38487"/>
                  </a:cubicBezTo>
                  <a:cubicBezTo>
                    <a:pt x="5102" y="38376"/>
                    <a:pt x="4945" y="38321"/>
                    <a:pt x="4788" y="38321"/>
                  </a:cubicBezTo>
                  <a:cubicBezTo>
                    <a:pt x="4631" y="38321"/>
                    <a:pt x="4474" y="38376"/>
                    <a:pt x="4363" y="38487"/>
                  </a:cubicBezTo>
                  <a:cubicBezTo>
                    <a:pt x="4104" y="38709"/>
                    <a:pt x="4104" y="39116"/>
                    <a:pt x="4363" y="39375"/>
                  </a:cubicBezTo>
                  <a:cubicBezTo>
                    <a:pt x="4474" y="39486"/>
                    <a:pt x="4631" y="39541"/>
                    <a:pt x="4788" y="39541"/>
                  </a:cubicBezTo>
                  <a:cubicBezTo>
                    <a:pt x="4945" y="39541"/>
                    <a:pt x="5102" y="39486"/>
                    <a:pt x="5213" y="39375"/>
                  </a:cubicBezTo>
                  <a:cubicBezTo>
                    <a:pt x="5287" y="39301"/>
                    <a:pt x="5324" y="39227"/>
                    <a:pt x="5361" y="39116"/>
                  </a:cubicBezTo>
                  <a:lnTo>
                    <a:pt x="9576" y="39116"/>
                  </a:lnTo>
                  <a:lnTo>
                    <a:pt x="10944" y="40521"/>
                  </a:lnTo>
                  <a:lnTo>
                    <a:pt x="12016" y="40521"/>
                  </a:lnTo>
                  <a:lnTo>
                    <a:pt x="12349" y="40853"/>
                  </a:lnTo>
                  <a:lnTo>
                    <a:pt x="11831" y="41334"/>
                  </a:lnTo>
                  <a:lnTo>
                    <a:pt x="4067" y="41334"/>
                  </a:lnTo>
                  <a:cubicBezTo>
                    <a:pt x="4030" y="41260"/>
                    <a:pt x="3993" y="41112"/>
                    <a:pt x="3882" y="41038"/>
                  </a:cubicBezTo>
                  <a:cubicBezTo>
                    <a:pt x="3757" y="40913"/>
                    <a:pt x="3597" y="40838"/>
                    <a:pt x="3426" y="40838"/>
                  </a:cubicBezTo>
                  <a:cubicBezTo>
                    <a:pt x="3346" y="40838"/>
                    <a:pt x="3263" y="40855"/>
                    <a:pt x="3180" y="40890"/>
                  </a:cubicBezTo>
                  <a:lnTo>
                    <a:pt x="1257" y="38931"/>
                  </a:lnTo>
                  <a:cubicBezTo>
                    <a:pt x="1331" y="38709"/>
                    <a:pt x="1294" y="38450"/>
                    <a:pt x="1109" y="38266"/>
                  </a:cubicBezTo>
                  <a:cubicBezTo>
                    <a:pt x="999" y="38136"/>
                    <a:pt x="841" y="38071"/>
                    <a:pt x="680" y="38071"/>
                  </a:cubicBezTo>
                  <a:cubicBezTo>
                    <a:pt x="518" y="38071"/>
                    <a:pt x="352" y="38136"/>
                    <a:pt x="222" y="38266"/>
                  </a:cubicBezTo>
                  <a:cubicBezTo>
                    <a:pt x="0" y="38487"/>
                    <a:pt x="0" y="38894"/>
                    <a:pt x="222" y="39116"/>
                  </a:cubicBezTo>
                  <a:cubicBezTo>
                    <a:pt x="348" y="39241"/>
                    <a:pt x="525" y="39316"/>
                    <a:pt x="695" y="39316"/>
                  </a:cubicBezTo>
                  <a:cubicBezTo>
                    <a:pt x="775" y="39316"/>
                    <a:pt x="853" y="39299"/>
                    <a:pt x="925" y="39264"/>
                  </a:cubicBezTo>
                  <a:lnTo>
                    <a:pt x="2884" y="41223"/>
                  </a:lnTo>
                  <a:cubicBezTo>
                    <a:pt x="2773" y="41445"/>
                    <a:pt x="2810" y="41704"/>
                    <a:pt x="2995" y="41889"/>
                  </a:cubicBezTo>
                  <a:cubicBezTo>
                    <a:pt x="3124" y="42018"/>
                    <a:pt x="3291" y="42083"/>
                    <a:pt x="3452" y="42083"/>
                  </a:cubicBezTo>
                  <a:cubicBezTo>
                    <a:pt x="3614" y="42083"/>
                    <a:pt x="3771" y="42018"/>
                    <a:pt x="3882" y="41889"/>
                  </a:cubicBezTo>
                  <a:cubicBezTo>
                    <a:pt x="3919" y="41852"/>
                    <a:pt x="3993" y="41815"/>
                    <a:pt x="3993" y="41778"/>
                  </a:cubicBezTo>
                  <a:lnTo>
                    <a:pt x="11979" y="41778"/>
                  </a:lnTo>
                  <a:lnTo>
                    <a:pt x="12570" y="41149"/>
                  </a:lnTo>
                  <a:lnTo>
                    <a:pt x="12903" y="41482"/>
                  </a:lnTo>
                  <a:lnTo>
                    <a:pt x="12016" y="42369"/>
                  </a:lnTo>
                  <a:lnTo>
                    <a:pt x="4030" y="42369"/>
                  </a:lnTo>
                  <a:lnTo>
                    <a:pt x="3143" y="43257"/>
                  </a:lnTo>
                  <a:cubicBezTo>
                    <a:pt x="3060" y="43215"/>
                    <a:pt x="2966" y="43194"/>
                    <a:pt x="2872" y="43194"/>
                  </a:cubicBezTo>
                  <a:cubicBezTo>
                    <a:pt x="2715" y="43194"/>
                    <a:pt x="2556" y="43252"/>
                    <a:pt x="2440" y="43367"/>
                  </a:cubicBezTo>
                  <a:cubicBezTo>
                    <a:pt x="2219" y="43626"/>
                    <a:pt x="2219" y="44033"/>
                    <a:pt x="2440" y="44255"/>
                  </a:cubicBezTo>
                  <a:cubicBezTo>
                    <a:pt x="2570" y="44366"/>
                    <a:pt x="2736" y="44421"/>
                    <a:pt x="2898" y="44421"/>
                  </a:cubicBezTo>
                  <a:cubicBezTo>
                    <a:pt x="3060" y="44421"/>
                    <a:pt x="3217" y="44366"/>
                    <a:pt x="3328" y="44255"/>
                  </a:cubicBezTo>
                  <a:cubicBezTo>
                    <a:pt x="3513" y="44070"/>
                    <a:pt x="3550" y="43811"/>
                    <a:pt x="3476" y="43552"/>
                  </a:cubicBezTo>
                  <a:lnTo>
                    <a:pt x="4252" y="42776"/>
                  </a:lnTo>
                  <a:lnTo>
                    <a:pt x="12238" y="42776"/>
                  </a:lnTo>
                  <a:lnTo>
                    <a:pt x="13273" y="41778"/>
                  </a:lnTo>
                  <a:lnTo>
                    <a:pt x="13606" y="42073"/>
                  </a:lnTo>
                  <a:lnTo>
                    <a:pt x="12238" y="43441"/>
                  </a:lnTo>
                  <a:lnTo>
                    <a:pt x="7764" y="43441"/>
                  </a:lnTo>
                  <a:lnTo>
                    <a:pt x="6211" y="44994"/>
                  </a:lnTo>
                  <a:cubicBezTo>
                    <a:pt x="6129" y="44971"/>
                    <a:pt x="6048" y="44958"/>
                    <a:pt x="5968" y="44958"/>
                  </a:cubicBezTo>
                  <a:cubicBezTo>
                    <a:pt x="5796" y="44958"/>
                    <a:pt x="5635" y="45016"/>
                    <a:pt x="5509" y="45142"/>
                  </a:cubicBezTo>
                  <a:cubicBezTo>
                    <a:pt x="5287" y="45364"/>
                    <a:pt x="5287" y="45771"/>
                    <a:pt x="5509" y="46029"/>
                  </a:cubicBezTo>
                  <a:cubicBezTo>
                    <a:pt x="5620" y="46140"/>
                    <a:pt x="5777" y="46196"/>
                    <a:pt x="5939" y="46196"/>
                  </a:cubicBezTo>
                  <a:cubicBezTo>
                    <a:pt x="6100" y="46196"/>
                    <a:pt x="6267" y="46140"/>
                    <a:pt x="6396" y="46029"/>
                  </a:cubicBezTo>
                  <a:cubicBezTo>
                    <a:pt x="6581" y="45845"/>
                    <a:pt x="6618" y="45549"/>
                    <a:pt x="6507" y="45327"/>
                  </a:cubicBezTo>
                  <a:lnTo>
                    <a:pt x="7949" y="43885"/>
                  </a:lnTo>
                  <a:lnTo>
                    <a:pt x="10093" y="43885"/>
                  </a:lnTo>
                  <a:lnTo>
                    <a:pt x="9465" y="44477"/>
                  </a:lnTo>
                  <a:cubicBezTo>
                    <a:pt x="9395" y="44453"/>
                    <a:pt x="9321" y="44441"/>
                    <a:pt x="9247" y="44441"/>
                  </a:cubicBezTo>
                  <a:cubicBezTo>
                    <a:pt x="9087" y="44441"/>
                    <a:pt x="8926" y="44498"/>
                    <a:pt x="8799" y="44624"/>
                  </a:cubicBezTo>
                  <a:cubicBezTo>
                    <a:pt x="8614" y="44809"/>
                    <a:pt x="8541" y="45105"/>
                    <a:pt x="8651" y="45327"/>
                  </a:cubicBezTo>
                  <a:lnTo>
                    <a:pt x="7357" y="46621"/>
                  </a:lnTo>
                  <a:cubicBezTo>
                    <a:pt x="7286" y="46585"/>
                    <a:pt x="7208" y="46569"/>
                    <a:pt x="7127" y="46569"/>
                  </a:cubicBezTo>
                  <a:cubicBezTo>
                    <a:pt x="6957" y="46569"/>
                    <a:pt x="6781" y="46643"/>
                    <a:pt x="6655" y="46769"/>
                  </a:cubicBezTo>
                  <a:cubicBezTo>
                    <a:pt x="6433" y="46991"/>
                    <a:pt x="6433" y="47397"/>
                    <a:pt x="6655" y="47619"/>
                  </a:cubicBezTo>
                  <a:cubicBezTo>
                    <a:pt x="6766" y="47748"/>
                    <a:pt x="6932" y="47813"/>
                    <a:pt x="7099" y="47813"/>
                  </a:cubicBezTo>
                  <a:cubicBezTo>
                    <a:pt x="7265" y="47813"/>
                    <a:pt x="7431" y="47748"/>
                    <a:pt x="7542" y="47619"/>
                  </a:cubicBezTo>
                  <a:cubicBezTo>
                    <a:pt x="7727" y="47434"/>
                    <a:pt x="7764" y="47175"/>
                    <a:pt x="7690" y="46954"/>
                  </a:cubicBezTo>
                  <a:lnTo>
                    <a:pt x="8984" y="45660"/>
                  </a:lnTo>
                  <a:cubicBezTo>
                    <a:pt x="9054" y="45683"/>
                    <a:pt x="9128" y="45695"/>
                    <a:pt x="9203" y="45695"/>
                  </a:cubicBezTo>
                  <a:cubicBezTo>
                    <a:pt x="9362" y="45695"/>
                    <a:pt x="9523" y="45638"/>
                    <a:pt x="9650" y="45512"/>
                  </a:cubicBezTo>
                  <a:cubicBezTo>
                    <a:pt x="9835" y="45327"/>
                    <a:pt x="9908" y="45031"/>
                    <a:pt x="9798" y="44809"/>
                  </a:cubicBezTo>
                  <a:lnTo>
                    <a:pt x="10722" y="43885"/>
                  </a:lnTo>
                  <a:lnTo>
                    <a:pt x="12496" y="43885"/>
                  </a:lnTo>
                  <a:lnTo>
                    <a:pt x="13975" y="42406"/>
                  </a:lnTo>
                  <a:lnTo>
                    <a:pt x="14086" y="42554"/>
                  </a:lnTo>
                  <a:cubicBezTo>
                    <a:pt x="13901" y="42739"/>
                    <a:pt x="13864" y="42998"/>
                    <a:pt x="13975" y="43257"/>
                  </a:cubicBezTo>
                  <a:lnTo>
                    <a:pt x="9539" y="47693"/>
                  </a:lnTo>
                  <a:cubicBezTo>
                    <a:pt x="9432" y="47647"/>
                    <a:pt x="9324" y="47620"/>
                    <a:pt x="9222" y="47620"/>
                  </a:cubicBezTo>
                  <a:cubicBezTo>
                    <a:pt x="9078" y="47620"/>
                    <a:pt x="8945" y="47674"/>
                    <a:pt x="8836" y="47804"/>
                  </a:cubicBezTo>
                  <a:cubicBezTo>
                    <a:pt x="8614" y="48063"/>
                    <a:pt x="8614" y="48469"/>
                    <a:pt x="8836" y="48691"/>
                  </a:cubicBezTo>
                  <a:cubicBezTo>
                    <a:pt x="8947" y="48802"/>
                    <a:pt x="9104" y="48858"/>
                    <a:pt x="9266" y="48858"/>
                  </a:cubicBezTo>
                  <a:cubicBezTo>
                    <a:pt x="9428" y="48858"/>
                    <a:pt x="9594" y="48802"/>
                    <a:pt x="9724" y="48691"/>
                  </a:cubicBezTo>
                  <a:cubicBezTo>
                    <a:pt x="9908" y="48506"/>
                    <a:pt x="9945" y="48248"/>
                    <a:pt x="9835" y="47989"/>
                  </a:cubicBezTo>
                  <a:lnTo>
                    <a:pt x="14271" y="43552"/>
                  </a:lnTo>
                  <a:cubicBezTo>
                    <a:pt x="14368" y="43594"/>
                    <a:pt x="14465" y="43615"/>
                    <a:pt x="14558" y="43615"/>
                  </a:cubicBezTo>
                  <a:cubicBezTo>
                    <a:pt x="14714" y="43615"/>
                    <a:pt x="14858" y="43557"/>
                    <a:pt x="14973" y="43441"/>
                  </a:cubicBezTo>
                  <a:lnTo>
                    <a:pt x="15121" y="43552"/>
                  </a:lnTo>
                  <a:lnTo>
                    <a:pt x="12681" y="46029"/>
                  </a:lnTo>
                  <a:lnTo>
                    <a:pt x="12681" y="49098"/>
                  </a:lnTo>
                  <a:cubicBezTo>
                    <a:pt x="12570" y="49172"/>
                    <a:pt x="12533" y="49209"/>
                    <a:pt x="12422" y="49246"/>
                  </a:cubicBezTo>
                  <a:cubicBezTo>
                    <a:pt x="12201" y="49468"/>
                    <a:pt x="12201" y="49911"/>
                    <a:pt x="12422" y="50133"/>
                  </a:cubicBezTo>
                  <a:cubicBezTo>
                    <a:pt x="12552" y="50244"/>
                    <a:pt x="12718" y="50299"/>
                    <a:pt x="12880" y="50299"/>
                  </a:cubicBezTo>
                  <a:cubicBezTo>
                    <a:pt x="13042" y="50299"/>
                    <a:pt x="13199" y="50244"/>
                    <a:pt x="13310" y="50133"/>
                  </a:cubicBezTo>
                  <a:cubicBezTo>
                    <a:pt x="13532" y="49911"/>
                    <a:pt x="13532" y="49468"/>
                    <a:pt x="13310" y="49246"/>
                  </a:cubicBezTo>
                  <a:cubicBezTo>
                    <a:pt x="13273" y="49209"/>
                    <a:pt x="13162" y="49172"/>
                    <a:pt x="13088" y="49098"/>
                  </a:cubicBezTo>
                  <a:lnTo>
                    <a:pt x="13088" y="46214"/>
                  </a:lnTo>
                  <a:lnTo>
                    <a:pt x="15380" y="43885"/>
                  </a:lnTo>
                  <a:lnTo>
                    <a:pt x="15676" y="44181"/>
                  </a:lnTo>
                  <a:lnTo>
                    <a:pt x="13532" y="46288"/>
                  </a:lnTo>
                  <a:lnTo>
                    <a:pt x="13532" y="51834"/>
                  </a:lnTo>
                  <a:cubicBezTo>
                    <a:pt x="13458" y="51871"/>
                    <a:pt x="13347" y="51945"/>
                    <a:pt x="13310" y="51982"/>
                  </a:cubicBezTo>
                  <a:cubicBezTo>
                    <a:pt x="13088" y="52203"/>
                    <a:pt x="13088" y="52610"/>
                    <a:pt x="13310" y="52869"/>
                  </a:cubicBezTo>
                  <a:cubicBezTo>
                    <a:pt x="13421" y="52980"/>
                    <a:pt x="13587" y="53035"/>
                    <a:pt x="13753" y="53035"/>
                  </a:cubicBezTo>
                  <a:cubicBezTo>
                    <a:pt x="13920" y="53035"/>
                    <a:pt x="14086" y="52980"/>
                    <a:pt x="14197" y="52869"/>
                  </a:cubicBezTo>
                  <a:cubicBezTo>
                    <a:pt x="14419" y="52610"/>
                    <a:pt x="14419" y="52203"/>
                    <a:pt x="14197" y="51982"/>
                  </a:cubicBezTo>
                  <a:cubicBezTo>
                    <a:pt x="14160" y="51945"/>
                    <a:pt x="14049" y="51871"/>
                    <a:pt x="13975" y="51834"/>
                  </a:cubicBezTo>
                  <a:lnTo>
                    <a:pt x="13975" y="46473"/>
                  </a:lnTo>
                  <a:lnTo>
                    <a:pt x="15935" y="44477"/>
                  </a:lnTo>
                  <a:lnTo>
                    <a:pt x="16822" y="45364"/>
                  </a:lnTo>
                  <a:lnTo>
                    <a:pt x="16822" y="46991"/>
                  </a:lnTo>
                  <a:cubicBezTo>
                    <a:pt x="16748" y="47028"/>
                    <a:pt x="16674" y="47065"/>
                    <a:pt x="16600" y="47138"/>
                  </a:cubicBezTo>
                  <a:cubicBezTo>
                    <a:pt x="16378" y="47360"/>
                    <a:pt x="16378" y="47767"/>
                    <a:pt x="16600" y="47989"/>
                  </a:cubicBezTo>
                  <a:cubicBezTo>
                    <a:pt x="16637" y="48063"/>
                    <a:pt x="16748" y="48100"/>
                    <a:pt x="16822" y="48137"/>
                  </a:cubicBezTo>
                  <a:lnTo>
                    <a:pt x="16822" y="53645"/>
                  </a:lnTo>
                  <a:cubicBezTo>
                    <a:pt x="16748" y="53682"/>
                    <a:pt x="16674" y="53719"/>
                    <a:pt x="16600" y="53793"/>
                  </a:cubicBezTo>
                  <a:cubicBezTo>
                    <a:pt x="16378" y="54015"/>
                    <a:pt x="16378" y="54422"/>
                    <a:pt x="16600" y="54644"/>
                  </a:cubicBezTo>
                  <a:cubicBezTo>
                    <a:pt x="16711" y="54773"/>
                    <a:pt x="16868" y="54838"/>
                    <a:pt x="17030" y="54838"/>
                  </a:cubicBezTo>
                  <a:cubicBezTo>
                    <a:pt x="17192" y="54838"/>
                    <a:pt x="17358" y="54773"/>
                    <a:pt x="17487" y="54644"/>
                  </a:cubicBezTo>
                  <a:cubicBezTo>
                    <a:pt x="17709" y="54422"/>
                    <a:pt x="17709" y="54015"/>
                    <a:pt x="17487" y="53793"/>
                  </a:cubicBezTo>
                  <a:cubicBezTo>
                    <a:pt x="17414" y="53719"/>
                    <a:pt x="17340" y="53682"/>
                    <a:pt x="17229" y="53645"/>
                  </a:cubicBezTo>
                  <a:lnTo>
                    <a:pt x="17229" y="48100"/>
                  </a:lnTo>
                  <a:cubicBezTo>
                    <a:pt x="17340" y="48063"/>
                    <a:pt x="17377" y="48026"/>
                    <a:pt x="17487" y="47952"/>
                  </a:cubicBezTo>
                  <a:cubicBezTo>
                    <a:pt x="17709" y="47730"/>
                    <a:pt x="17709" y="47323"/>
                    <a:pt x="17487" y="47102"/>
                  </a:cubicBezTo>
                  <a:cubicBezTo>
                    <a:pt x="17414" y="47028"/>
                    <a:pt x="17340" y="46991"/>
                    <a:pt x="17229" y="46954"/>
                  </a:cubicBezTo>
                  <a:lnTo>
                    <a:pt x="17229" y="45734"/>
                  </a:lnTo>
                  <a:lnTo>
                    <a:pt x="19040" y="47545"/>
                  </a:lnTo>
                  <a:lnTo>
                    <a:pt x="19151" y="50466"/>
                  </a:lnTo>
                  <a:lnTo>
                    <a:pt x="18855" y="50614"/>
                  </a:lnTo>
                  <a:cubicBezTo>
                    <a:pt x="18634" y="50836"/>
                    <a:pt x="18634" y="51242"/>
                    <a:pt x="18855" y="51464"/>
                  </a:cubicBezTo>
                  <a:cubicBezTo>
                    <a:pt x="18966" y="51575"/>
                    <a:pt x="19133" y="51630"/>
                    <a:pt x="19299" y="51630"/>
                  </a:cubicBezTo>
                  <a:cubicBezTo>
                    <a:pt x="19465" y="51630"/>
                    <a:pt x="19632" y="51575"/>
                    <a:pt x="19743" y="51464"/>
                  </a:cubicBezTo>
                  <a:cubicBezTo>
                    <a:pt x="19965" y="51242"/>
                    <a:pt x="19965" y="50836"/>
                    <a:pt x="19743" y="50614"/>
                  </a:cubicBezTo>
                  <a:cubicBezTo>
                    <a:pt x="19706" y="50540"/>
                    <a:pt x="19632" y="50503"/>
                    <a:pt x="19595" y="50503"/>
                  </a:cubicBezTo>
                  <a:lnTo>
                    <a:pt x="19558" y="47952"/>
                  </a:lnTo>
                  <a:lnTo>
                    <a:pt x="20186" y="48617"/>
                  </a:lnTo>
                  <a:lnTo>
                    <a:pt x="20186" y="48765"/>
                  </a:lnTo>
                  <a:cubicBezTo>
                    <a:pt x="20149" y="48802"/>
                    <a:pt x="20112" y="48802"/>
                    <a:pt x="20075" y="48839"/>
                  </a:cubicBezTo>
                  <a:cubicBezTo>
                    <a:pt x="19817" y="49061"/>
                    <a:pt x="19817" y="49468"/>
                    <a:pt x="20075" y="49726"/>
                  </a:cubicBezTo>
                  <a:cubicBezTo>
                    <a:pt x="20112" y="49763"/>
                    <a:pt x="20149" y="49800"/>
                    <a:pt x="20260" y="49837"/>
                  </a:cubicBezTo>
                  <a:lnTo>
                    <a:pt x="20334" y="52943"/>
                  </a:lnTo>
                  <a:lnTo>
                    <a:pt x="20075" y="53091"/>
                  </a:lnTo>
                  <a:cubicBezTo>
                    <a:pt x="19817" y="53313"/>
                    <a:pt x="19817" y="53719"/>
                    <a:pt x="20075" y="53978"/>
                  </a:cubicBezTo>
                  <a:cubicBezTo>
                    <a:pt x="20186" y="54089"/>
                    <a:pt x="20343" y="54144"/>
                    <a:pt x="20501" y="54144"/>
                  </a:cubicBezTo>
                  <a:cubicBezTo>
                    <a:pt x="20658" y="54144"/>
                    <a:pt x="20815" y="54089"/>
                    <a:pt x="20926" y="53978"/>
                  </a:cubicBezTo>
                  <a:cubicBezTo>
                    <a:pt x="21185" y="53719"/>
                    <a:pt x="21185" y="53313"/>
                    <a:pt x="20926" y="53091"/>
                  </a:cubicBezTo>
                  <a:cubicBezTo>
                    <a:pt x="20889" y="53054"/>
                    <a:pt x="20852" y="53017"/>
                    <a:pt x="20815" y="53017"/>
                  </a:cubicBezTo>
                  <a:lnTo>
                    <a:pt x="20704" y="49911"/>
                  </a:lnTo>
                  <a:lnTo>
                    <a:pt x="21000" y="49763"/>
                  </a:lnTo>
                  <a:cubicBezTo>
                    <a:pt x="21037" y="49726"/>
                    <a:pt x="21074" y="49616"/>
                    <a:pt x="21111" y="49542"/>
                  </a:cubicBezTo>
                  <a:lnTo>
                    <a:pt x="21443" y="49837"/>
                  </a:lnTo>
                  <a:lnTo>
                    <a:pt x="21443" y="50096"/>
                  </a:lnTo>
                  <a:cubicBezTo>
                    <a:pt x="21369" y="50133"/>
                    <a:pt x="21295" y="50170"/>
                    <a:pt x="21222" y="50244"/>
                  </a:cubicBezTo>
                  <a:cubicBezTo>
                    <a:pt x="21000" y="50466"/>
                    <a:pt x="21000" y="50873"/>
                    <a:pt x="21222" y="51094"/>
                  </a:cubicBezTo>
                  <a:cubicBezTo>
                    <a:pt x="21332" y="51205"/>
                    <a:pt x="21490" y="51261"/>
                    <a:pt x="21651" y="51261"/>
                  </a:cubicBezTo>
                  <a:cubicBezTo>
                    <a:pt x="21813" y="51261"/>
                    <a:pt x="21979" y="51205"/>
                    <a:pt x="22109" y="51094"/>
                  </a:cubicBezTo>
                  <a:cubicBezTo>
                    <a:pt x="22183" y="51020"/>
                    <a:pt x="22294" y="50836"/>
                    <a:pt x="22294" y="50688"/>
                  </a:cubicBezTo>
                  <a:lnTo>
                    <a:pt x="23292" y="51686"/>
                  </a:lnTo>
                  <a:cubicBezTo>
                    <a:pt x="23070" y="51945"/>
                    <a:pt x="23070" y="52351"/>
                    <a:pt x="23292" y="52573"/>
                  </a:cubicBezTo>
                  <a:cubicBezTo>
                    <a:pt x="23403" y="52684"/>
                    <a:pt x="23551" y="52740"/>
                    <a:pt x="23708" y="52740"/>
                  </a:cubicBezTo>
                  <a:cubicBezTo>
                    <a:pt x="23865" y="52740"/>
                    <a:pt x="24031" y="52684"/>
                    <a:pt x="24179" y="52573"/>
                  </a:cubicBezTo>
                  <a:lnTo>
                    <a:pt x="29318" y="57712"/>
                  </a:lnTo>
                  <a:lnTo>
                    <a:pt x="34420" y="52573"/>
                  </a:lnTo>
                  <a:cubicBezTo>
                    <a:pt x="34549" y="52684"/>
                    <a:pt x="34716" y="52740"/>
                    <a:pt x="34878" y="52740"/>
                  </a:cubicBezTo>
                  <a:cubicBezTo>
                    <a:pt x="35039" y="52740"/>
                    <a:pt x="35196" y="52684"/>
                    <a:pt x="35307" y="52573"/>
                  </a:cubicBezTo>
                  <a:cubicBezTo>
                    <a:pt x="35529" y="52351"/>
                    <a:pt x="35529" y="51982"/>
                    <a:pt x="35307" y="51686"/>
                  </a:cubicBezTo>
                  <a:lnTo>
                    <a:pt x="36343" y="50688"/>
                  </a:lnTo>
                  <a:cubicBezTo>
                    <a:pt x="36343" y="50836"/>
                    <a:pt x="36379" y="50983"/>
                    <a:pt x="36527" y="51094"/>
                  </a:cubicBezTo>
                  <a:cubicBezTo>
                    <a:pt x="36638" y="51205"/>
                    <a:pt x="36795" y="51261"/>
                    <a:pt x="36953" y="51261"/>
                  </a:cubicBezTo>
                  <a:cubicBezTo>
                    <a:pt x="37110" y="51261"/>
                    <a:pt x="37267" y="51205"/>
                    <a:pt x="37378" y="51094"/>
                  </a:cubicBezTo>
                  <a:cubicBezTo>
                    <a:pt x="37637" y="50873"/>
                    <a:pt x="37637" y="50466"/>
                    <a:pt x="37378" y="50244"/>
                  </a:cubicBezTo>
                  <a:cubicBezTo>
                    <a:pt x="37341" y="50170"/>
                    <a:pt x="37267" y="50133"/>
                    <a:pt x="37156" y="50096"/>
                  </a:cubicBezTo>
                  <a:lnTo>
                    <a:pt x="37156" y="49837"/>
                  </a:lnTo>
                  <a:lnTo>
                    <a:pt x="37489" y="49542"/>
                  </a:lnTo>
                  <a:cubicBezTo>
                    <a:pt x="37526" y="49616"/>
                    <a:pt x="37563" y="49726"/>
                    <a:pt x="37637" y="49763"/>
                  </a:cubicBezTo>
                  <a:cubicBezTo>
                    <a:pt x="37710" y="49837"/>
                    <a:pt x="37821" y="49911"/>
                    <a:pt x="37895" y="49911"/>
                  </a:cubicBezTo>
                  <a:lnTo>
                    <a:pt x="37821" y="53017"/>
                  </a:lnTo>
                  <a:cubicBezTo>
                    <a:pt x="37747" y="53054"/>
                    <a:pt x="37710" y="53054"/>
                    <a:pt x="37673" y="53091"/>
                  </a:cubicBezTo>
                  <a:cubicBezTo>
                    <a:pt x="37452" y="53313"/>
                    <a:pt x="37452" y="53719"/>
                    <a:pt x="37673" y="53978"/>
                  </a:cubicBezTo>
                  <a:cubicBezTo>
                    <a:pt x="37784" y="54089"/>
                    <a:pt x="37942" y="54144"/>
                    <a:pt x="38103" y="54144"/>
                  </a:cubicBezTo>
                  <a:cubicBezTo>
                    <a:pt x="38265" y="54144"/>
                    <a:pt x="38431" y="54089"/>
                    <a:pt x="38561" y="53978"/>
                  </a:cubicBezTo>
                  <a:cubicBezTo>
                    <a:pt x="38783" y="53719"/>
                    <a:pt x="38783" y="53313"/>
                    <a:pt x="38561" y="53091"/>
                  </a:cubicBezTo>
                  <a:cubicBezTo>
                    <a:pt x="38450" y="53017"/>
                    <a:pt x="38376" y="52943"/>
                    <a:pt x="38265" y="52943"/>
                  </a:cubicBezTo>
                  <a:lnTo>
                    <a:pt x="38376" y="49837"/>
                  </a:lnTo>
                  <a:cubicBezTo>
                    <a:pt x="38413" y="49800"/>
                    <a:pt x="38487" y="49763"/>
                    <a:pt x="38561" y="49726"/>
                  </a:cubicBezTo>
                  <a:cubicBezTo>
                    <a:pt x="38783" y="49468"/>
                    <a:pt x="38783" y="49061"/>
                    <a:pt x="38561" y="48839"/>
                  </a:cubicBezTo>
                  <a:cubicBezTo>
                    <a:pt x="38487" y="48802"/>
                    <a:pt x="38450" y="48765"/>
                    <a:pt x="38413" y="48765"/>
                  </a:cubicBezTo>
                  <a:lnTo>
                    <a:pt x="38413" y="48617"/>
                  </a:lnTo>
                  <a:lnTo>
                    <a:pt x="39041" y="47952"/>
                  </a:lnTo>
                  <a:lnTo>
                    <a:pt x="39004" y="50503"/>
                  </a:lnTo>
                  <a:cubicBezTo>
                    <a:pt x="38967" y="50540"/>
                    <a:pt x="38930" y="50540"/>
                    <a:pt x="38857" y="50614"/>
                  </a:cubicBezTo>
                  <a:cubicBezTo>
                    <a:pt x="38635" y="50836"/>
                    <a:pt x="38635" y="51242"/>
                    <a:pt x="38857" y="51464"/>
                  </a:cubicBezTo>
                  <a:cubicBezTo>
                    <a:pt x="38986" y="51575"/>
                    <a:pt x="39152" y="51630"/>
                    <a:pt x="39314" y="51630"/>
                  </a:cubicBezTo>
                  <a:cubicBezTo>
                    <a:pt x="39476" y="51630"/>
                    <a:pt x="39633" y="51575"/>
                    <a:pt x="39744" y="51464"/>
                  </a:cubicBezTo>
                  <a:cubicBezTo>
                    <a:pt x="39966" y="51242"/>
                    <a:pt x="39966" y="50836"/>
                    <a:pt x="39744" y="50614"/>
                  </a:cubicBezTo>
                  <a:cubicBezTo>
                    <a:pt x="39670" y="50503"/>
                    <a:pt x="39559" y="50466"/>
                    <a:pt x="39485" y="50466"/>
                  </a:cubicBezTo>
                  <a:lnTo>
                    <a:pt x="39559" y="47545"/>
                  </a:lnTo>
                  <a:lnTo>
                    <a:pt x="41371" y="45734"/>
                  </a:lnTo>
                  <a:lnTo>
                    <a:pt x="41371" y="46954"/>
                  </a:lnTo>
                  <a:cubicBezTo>
                    <a:pt x="41260" y="46991"/>
                    <a:pt x="41223" y="47028"/>
                    <a:pt x="41149" y="47102"/>
                  </a:cubicBezTo>
                  <a:cubicBezTo>
                    <a:pt x="40890" y="47323"/>
                    <a:pt x="40890" y="47730"/>
                    <a:pt x="41149" y="47952"/>
                  </a:cubicBezTo>
                  <a:cubicBezTo>
                    <a:pt x="41186" y="48026"/>
                    <a:pt x="41260" y="48063"/>
                    <a:pt x="41371" y="48100"/>
                  </a:cubicBezTo>
                  <a:lnTo>
                    <a:pt x="41371" y="53608"/>
                  </a:lnTo>
                  <a:cubicBezTo>
                    <a:pt x="41260" y="53645"/>
                    <a:pt x="41223" y="53682"/>
                    <a:pt x="41149" y="53756"/>
                  </a:cubicBezTo>
                  <a:cubicBezTo>
                    <a:pt x="40890" y="53978"/>
                    <a:pt x="40890" y="54385"/>
                    <a:pt x="41149" y="54607"/>
                  </a:cubicBezTo>
                  <a:cubicBezTo>
                    <a:pt x="41260" y="54736"/>
                    <a:pt x="41417" y="54801"/>
                    <a:pt x="41574" y="54801"/>
                  </a:cubicBezTo>
                  <a:cubicBezTo>
                    <a:pt x="41731" y="54801"/>
                    <a:pt x="41888" y="54736"/>
                    <a:pt x="41999" y="54607"/>
                  </a:cubicBezTo>
                  <a:cubicBezTo>
                    <a:pt x="42258" y="54385"/>
                    <a:pt x="42258" y="53978"/>
                    <a:pt x="41999" y="53756"/>
                  </a:cubicBezTo>
                  <a:cubicBezTo>
                    <a:pt x="41962" y="53682"/>
                    <a:pt x="41888" y="53645"/>
                    <a:pt x="41777" y="53608"/>
                  </a:cubicBezTo>
                  <a:lnTo>
                    <a:pt x="41777" y="48100"/>
                  </a:lnTo>
                  <a:cubicBezTo>
                    <a:pt x="41888" y="48063"/>
                    <a:pt x="41925" y="48026"/>
                    <a:pt x="41999" y="47952"/>
                  </a:cubicBezTo>
                  <a:cubicBezTo>
                    <a:pt x="42258" y="47730"/>
                    <a:pt x="42258" y="47323"/>
                    <a:pt x="41999" y="47102"/>
                  </a:cubicBezTo>
                  <a:cubicBezTo>
                    <a:pt x="41962" y="47028"/>
                    <a:pt x="41888" y="46991"/>
                    <a:pt x="41777" y="46954"/>
                  </a:cubicBezTo>
                  <a:lnTo>
                    <a:pt x="41777" y="45327"/>
                  </a:lnTo>
                  <a:lnTo>
                    <a:pt x="42665" y="44440"/>
                  </a:lnTo>
                  <a:lnTo>
                    <a:pt x="44661" y="46436"/>
                  </a:lnTo>
                  <a:lnTo>
                    <a:pt x="44661" y="51797"/>
                  </a:lnTo>
                  <a:cubicBezTo>
                    <a:pt x="44550" y="51834"/>
                    <a:pt x="44513" y="51908"/>
                    <a:pt x="44402" y="51945"/>
                  </a:cubicBezTo>
                  <a:cubicBezTo>
                    <a:pt x="44180" y="52166"/>
                    <a:pt x="44180" y="52573"/>
                    <a:pt x="44402" y="52832"/>
                  </a:cubicBezTo>
                  <a:cubicBezTo>
                    <a:pt x="44532" y="52943"/>
                    <a:pt x="44698" y="52998"/>
                    <a:pt x="44860" y="52998"/>
                  </a:cubicBezTo>
                  <a:cubicBezTo>
                    <a:pt x="45021" y="52998"/>
                    <a:pt x="45179" y="52943"/>
                    <a:pt x="45289" y="52832"/>
                  </a:cubicBezTo>
                  <a:cubicBezTo>
                    <a:pt x="45511" y="52573"/>
                    <a:pt x="45511" y="52166"/>
                    <a:pt x="45289" y="51945"/>
                  </a:cubicBezTo>
                  <a:cubicBezTo>
                    <a:pt x="45252" y="51908"/>
                    <a:pt x="45142" y="51834"/>
                    <a:pt x="45068" y="51797"/>
                  </a:cubicBezTo>
                  <a:lnTo>
                    <a:pt x="45068" y="46251"/>
                  </a:lnTo>
                  <a:lnTo>
                    <a:pt x="42923" y="44144"/>
                  </a:lnTo>
                  <a:lnTo>
                    <a:pt x="43219" y="43848"/>
                  </a:lnTo>
                  <a:lnTo>
                    <a:pt x="45511" y="46140"/>
                  </a:lnTo>
                  <a:lnTo>
                    <a:pt x="45511" y="49061"/>
                  </a:lnTo>
                  <a:cubicBezTo>
                    <a:pt x="45437" y="49135"/>
                    <a:pt x="45400" y="49172"/>
                    <a:pt x="45289" y="49209"/>
                  </a:cubicBezTo>
                  <a:cubicBezTo>
                    <a:pt x="45068" y="49431"/>
                    <a:pt x="45068" y="49837"/>
                    <a:pt x="45289" y="50096"/>
                  </a:cubicBezTo>
                  <a:cubicBezTo>
                    <a:pt x="45400" y="50207"/>
                    <a:pt x="45567" y="50263"/>
                    <a:pt x="45733" y="50263"/>
                  </a:cubicBezTo>
                  <a:cubicBezTo>
                    <a:pt x="45899" y="50263"/>
                    <a:pt x="46066" y="50207"/>
                    <a:pt x="46177" y="50096"/>
                  </a:cubicBezTo>
                  <a:cubicBezTo>
                    <a:pt x="46399" y="49837"/>
                    <a:pt x="46399" y="49431"/>
                    <a:pt x="46177" y="49209"/>
                  </a:cubicBezTo>
                  <a:cubicBezTo>
                    <a:pt x="46140" y="49172"/>
                    <a:pt x="46029" y="49135"/>
                    <a:pt x="45955" y="49061"/>
                  </a:cubicBezTo>
                  <a:lnTo>
                    <a:pt x="45955" y="45992"/>
                  </a:lnTo>
                  <a:lnTo>
                    <a:pt x="43478" y="43515"/>
                  </a:lnTo>
                  <a:lnTo>
                    <a:pt x="43626" y="43367"/>
                  </a:lnTo>
                  <a:cubicBezTo>
                    <a:pt x="43751" y="43493"/>
                    <a:pt x="43928" y="43567"/>
                    <a:pt x="44098" y="43567"/>
                  </a:cubicBezTo>
                  <a:cubicBezTo>
                    <a:pt x="44178" y="43567"/>
                    <a:pt x="44257" y="43551"/>
                    <a:pt x="44328" y="43515"/>
                  </a:cubicBezTo>
                  <a:lnTo>
                    <a:pt x="48765" y="47952"/>
                  </a:lnTo>
                  <a:cubicBezTo>
                    <a:pt x="48654" y="48211"/>
                    <a:pt x="48728" y="48469"/>
                    <a:pt x="48913" y="48654"/>
                  </a:cubicBezTo>
                  <a:cubicBezTo>
                    <a:pt x="49023" y="48765"/>
                    <a:pt x="49181" y="48821"/>
                    <a:pt x="49338" y="48821"/>
                  </a:cubicBezTo>
                  <a:cubicBezTo>
                    <a:pt x="49495" y="48821"/>
                    <a:pt x="49652" y="48765"/>
                    <a:pt x="49763" y="48654"/>
                  </a:cubicBezTo>
                  <a:cubicBezTo>
                    <a:pt x="50022" y="48432"/>
                    <a:pt x="50022" y="48026"/>
                    <a:pt x="49763" y="47767"/>
                  </a:cubicBezTo>
                  <a:cubicBezTo>
                    <a:pt x="49647" y="47651"/>
                    <a:pt x="49503" y="47594"/>
                    <a:pt x="49357" y="47594"/>
                  </a:cubicBezTo>
                  <a:cubicBezTo>
                    <a:pt x="49269" y="47594"/>
                    <a:pt x="49181" y="47614"/>
                    <a:pt x="49097" y="47656"/>
                  </a:cubicBezTo>
                  <a:lnTo>
                    <a:pt x="44661" y="43220"/>
                  </a:lnTo>
                  <a:cubicBezTo>
                    <a:pt x="44735" y="42961"/>
                    <a:pt x="44735" y="42702"/>
                    <a:pt x="44513" y="42517"/>
                  </a:cubicBezTo>
                  <a:lnTo>
                    <a:pt x="44661" y="42369"/>
                  </a:lnTo>
                  <a:lnTo>
                    <a:pt x="46140" y="43848"/>
                  </a:lnTo>
                  <a:lnTo>
                    <a:pt x="47877" y="43848"/>
                  </a:lnTo>
                  <a:lnTo>
                    <a:pt x="48802" y="44772"/>
                  </a:lnTo>
                  <a:cubicBezTo>
                    <a:pt x="48728" y="44994"/>
                    <a:pt x="48765" y="45290"/>
                    <a:pt x="48950" y="45475"/>
                  </a:cubicBezTo>
                  <a:cubicBezTo>
                    <a:pt x="49076" y="45601"/>
                    <a:pt x="49237" y="45658"/>
                    <a:pt x="49409" y="45658"/>
                  </a:cubicBezTo>
                  <a:cubicBezTo>
                    <a:pt x="49488" y="45658"/>
                    <a:pt x="49570" y="45646"/>
                    <a:pt x="49652" y="45623"/>
                  </a:cubicBezTo>
                  <a:lnTo>
                    <a:pt x="50946" y="46917"/>
                  </a:lnTo>
                  <a:cubicBezTo>
                    <a:pt x="50835" y="47138"/>
                    <a:pt x="50872" y="47397"/>
                    <a:pt x="51057" y="47582"/>
                  </a:cubicBezTo>
                  <a:cubicBezTo>
                    <a:pt x="51186" y="47712"/>
                    <a:pt x="51353" y="47776"/>
                    <a:pt x="51514" y="47776"/>
                  </a:cubicBezTo>
                  <a:cubicBezTo>
                    <a:pt x="51676" y="47776"/>
                    <a:pt x="51833" y="47712"/>
                    <a:pt x="51944" y="47582"/>
                  </a:cubicBezTo>
                  <a:cubicBezTo>
                    <a:pt x="52166" y="47360"/>
                    <a:pt x="52166" y="46954"/>
                    <a:pt x="51944" y="46732"/>
                  </a:cubicBezTo>
                  <a:cubicBezTo>
                    <a:pt x="51819" y="46606"/>
                    <a:pt x="51659" y="46532"/>
                    <a:pt x="51488" y="46532"/>
                  </a:cubicBezTo>
                  <a:cubicBezTo>
                    <a:pt x="51408" y="46532"/>
                    <a:pt x="51325" y="46548"/>
                    <a:pt x="51242" y="46584"/>
                  </a:cubicBezTo>
                  <a:lnTo>
                    <a:pt x="49948" y="45290"/>
                  </a:lnTo>
                  <a:cubicBezTo>
                    <a:pt x="50059" y="45068"/>
                    <a:pt x="50022" y="44772"/>
                    <a:pt x="49837" y="44587"/>
                  </a:cubicBezTo>
                  <a:cubicBezTo>
                    <a:pt x="49711" y="44461"/>
                    <a:pt x="49532" y="44404"/>
                    <a:pt x="49361" y="44404"/>
                  </a:cubicBezTo>
                  <a:cubicBezTo>
                    <a:pt x="49282" y="44404"/>
                    <a:pt x="49205" y="44416"/>
                    <a:pt x="49134" y="44440"/>
                  </a:cubicBezTo>
                  <a:lnTo>
                    <a:pt x="48543" y="43848"/>
                  </a:lnTo>
                  <a:lnTo>
                    <a:pt x="50650" y="43848"/>
                  </a:lnTo>
                  <a:lnTo>
                    <a:pt x="52092" y="45290"/>
                  </a:lnTo>
                  <a:cubicBezTo>
                    <a:pt x="51981" y="45512"/>
                    <a:pt x="52055" y="45808"/>
                    <a:pt x="52240" y="45992"/>
                  </a:cubicBezTo>
                  <a:cubicBezTo>
                    <a:pt x="52351" y="46103"/>
                    <a:pt x="52508" y="46159"/>
                    <a:pt x="52665" y="46159"/>
                  </a:cubicBezTo>
                  <a:cubicBezTo>
                    <a:pt x="52822" y="46159"/>
                    <a:pt x="52979" y="46103"/>
                    <a:pt x="53090" y="45992"/>
                  </a:cubicBezTo>
                  <a:cubicBezTo>
                    <a:pt x="53349" y="45734"/>
                    <a:pt x="53349" y="45327"/>
                    <a:pt x="53090" y="45105"/>
                  </a:cubicBezTo>
                  <a:cubicBezTo>
                    <a:pt x="52964" y="44979"/>
                    <a:pt x="52803" y="44921"/>
                    <a:pt x="52643" y="44921"/>
                  </a:cubicBezTo>
                  <a:cubicBezTo>
                    <a:pt x="52569" y="44921"/>
                    <a:pt x="52495" y="44934"/>
                    <a:pt x="52425" y="44957"/>
                  </a:cubicBezTo>
                  <a:lnTo>
                    <a:pt x="50835" y="43404"/>
                  </a:lnTo>
                  <a:lnTo>
                    <a:pt x="46362" y="43404"/>
                  </a:lnTo>
                  <a:lnTo>
                    <a:pt x="45031" y="42037"/>
                  </a:lnTo>
                  <a:lnTo>
                    <a:pt x="45326" y="41741"/>
                  </a:lnTo>
                  <a:lnTo>
                    <a:pt x="46362" y="42739"/>
                  </a:lnTo>
                  <a:lnTo>
                    <a:pt x="54347" y="42739"/>
                  </a:lnTo>
                  <a:lnTo>
                    <a:pt x="55124" y="43515"/>
                  </a:lnTo>
                  <a:cubicBezTo>
                    <a:pt x="55050" y="43774"/>
                    <a:pt x="55087" y="44033"/>
                    <a:pt x="55272" y="44218"/>
                  </a:cubicBezTo>
                  <a:cubicBezTo>
                    <a:pt x="55382" y="44329"/>
                    <a:pt x="55549" y="44384"/>
                    <a:pt x="55715" y="44384"/>
                  </a:cubicBezTo>
                  <a:cubicBezTo>
                    <a:pt x="55882" y="44384"/>
                    <a:pt x="56048" y="44329"/>
                    <a:pt x="56159" y="44218"/>
                  </a:cubicBezTo>
                  <a:cubicBezTo>
                    <a:pt x="56381" y="43996"/>
                    <a:pt x="56381" y="43589"/>
                    <a:pt x="56159" y="43330"/>
                  </a:cubicBezTo>
                  <a:cubicBezTo>
                    <a:pt x="56043" y="43215"/>
                    <a:pt x="55884" y="43157"/>
                    <a:pt x="55727" y="43157"/>
                  </a:cubicBezTo>
                  <a:cubicBezTo>
                    <a:pt x="55633" y="43157"/>
                    <a:pt x="55540" y="43178"/>
                    <a:pt x="55456" y="43220"/>
                  </a:cubicBezTo>
                  <a:lnTo>
                    <a:pt x="54569" y="42332"/>
                  </a:lnTo>
                  <a:lnTo>
                    <a:pt x="46583" y="42332"/>
                  </a:lnTo>
                  <a:lnTo>
                    <a:pt x="45696" y="41445"/>
                  </a:lnTo>
                  <a:lnTo>
                    <a:pt x="46029" y="41112"/>
                  </a:lnTo>
                  <a:lnTo>
                    <a:pt x="46620" y="41741"/>
                  </a:lnTo>
                  <a:lnTo>
                    <a:pt x="54643" y="41741"/>
                  </a:lnTo>
                  <a:cubicBezTo>
                    <a:pt x="54680" y="41778"/>
                    <a:pt x="54680" y="41815"/>
                    <a:pt x="54717" y="41852"/>
                  </a:cubicBezTo>
                  <a:cubicBezTo>
                    <a:pt x="54828" y="41981"/>
                    <a:pt x="54994" y="42046"/>
                    <a:pt x="55161" y="42046"/>
                  </a:cubicBezTo>
                  <a:cubicBezTo>
                    <a:pt x="55327" y="42046"/>
                    <a:pt x="55493" y="41981"/>
                    <a:pt x="55604" y="41852"/>
                  </a:cubicBezTo>
                  <a:cubicBezTo>
                    <a:pt x="55789" y="41667"/>
                    <a:pt x="55826" y="41408"/>
                    <a:pt x="55752" y="41186"/>
                  </a:cubicBezTo>
                  <a:lnTo>
                    <a:pt x="57675" y="39227"/>
                  </a:lnTo>
                  <a:cubicBezTo>
                    <a:pt x="57746" y="39262"/>
                    <a:pt x="57824" y="39279"/>
                    <a:pt x="57905" y="39279"/>
                  </a:cubicBezTo>
                  <a:cubicBezTo>
                    <a:pt x="58075" y="39279"/>
                    <a:pt x="58251" y="39204"/>
                    <a:pt x="58377" y="39079"/>
                  </a:cubicBezTo>
                  <a:cubicBezTo>
                    <a:pt x="58599" y="38857"/>
                    <a:pt x="58599" y="38450"/>
                    <a:pt x="58377" y="38229"/>
                  </a:cubicBezTo>
                  <a:cubicBezTo>
                    <a:pt x="58266" y="38099"/>
                    <a:pt x="58100" y="38034"/>
                    <a:pt x="57933" y="38034"/>
                  </a:cubicBezTo>
                  <a:cubicBezTo>
                    <a:pt x="57767" y="38034"/>
                    <a:pt x="57601" y="38099"/>
                    <a:pt x="57490" y="38229"/>
                  </a:cubicBezTo>
                  <a:cubicBezTo>
                    <a:pt x="57305" y="38413"/>
                    <a:pt x="57268" y="38672"/>
                    <a:pt x="57342" y="38894"/>
                  </a:cubicBezTo>
                  <a:lnTo>
                    <a:pt x="55419" y="40853"/>
                  </a:lnTo>
                  <a:cubicBezTo>
                    <a:pt x="55348" y="40818"/>
                    <a:pt x="55270" y="40801"/>
                    <a:pt x="55189" y="40801"/>
                  </a:cubicBezTo>
                  <a:cubicBezTo>
                    <a:pt x="55019" y="40801"/>
                    <a:pt x="54843" y="40876"/>
                    <a:pt x="54717" y="41001"/>
                  </a:cubicBezTo>
                  <a:cubicBezTo>
                    <a:pt x="54643" y="41075"/>
                    <a:pt x="54569" y="41186"/>
                    <a:pt x="54532" y="41297"/>
                  </a:cubicBezTo>
                  <a:lnTo>
                    <a:pt x="46768" y="41297"/>
                  </a:lnTo>
                  <a:lnTo>
                    <a:pt x="46251" y="40816"/>
                  </a:lnTo>
                  <a:lnTo>
                    <a:pt x="46583" y="40484"/>
                  </a:lnTo>
                  <a:lnTo>
                    <a:pt x="47656" y="40484"/>
                  </a:lnTo>
                  <a:lnTo>
                    <a:pt x="49023" y="39079"/>
                  </a:lnTo>
                  <a:lnTo>
                    <a:pt x="53238" y="39079"/>
                  </a:lnTo>
                  <a:cubicBezTo>
                    <a:pt x="53275" y="39190"/>
                    <a:pt x="53349" y="39227"/>
                    <a:pt x="53386" y="39338"/>
                  </a:cubicBezTo>
                  <a:cubicBezTo>
                    <a:pt x="53497" y="39449"/>
                    <a:pt x="53654" y="39504"/>
                    <a:pt x="53816" y="39504"/>
                  </a:cubicBezTo>
                  <a:cubicBezTo>
                    <a:pt x="53978" y="39504"/>
                    <a:pt x="54144" y="39449"/>
                    <a:pt x="54273" y="39338"/>
                  </a:cubicBezTo>
                  <a:cubicBezTo>
                    <a:pt x="54495" y="39079"/>
                    <a:pt x="54495" y="38672"/>
                    <a:pt x="54273" y="38450"/>
                  </a:cubicBezTo>
                  <a:cubicBezTo>
                    <a:pt x="54144" y="38339"/>
                    <a:pt x="53978" y="38284"/>
                    <a:pt x="53816" y="38284"/>
                  </a:cubicBezTo>
                  <a:cubicBezTo>
                    <a:pt x="53654" y="38284"/>
                    <a:pt x="53497" y="38339"/>
                    <a:pt x="53386" y="38450"/>
                  </a:cubicBezTo>
                  <a:cubicBezTo>
                    <a:pt x="53349" y="38487"/>
                    <a:pt x="53275" y="38598"/>
                    <a:pt x="53238" y="38672"/>
                  </a:cubicBezTo>
                  <a:lnTo>
                    <a:pt x="49504" y="38672"/>
                  </a:lnTo>
                  <a:lnTo>
                    <a:pt x="50798" y="37378"/>
                  </a:lnTo>
                  <a:lnTo>
                    <a:pt x="56787" y="37378"/>
                  </a:lnTo>
                  <a:cubicBezTo>
                    <a:pt x="56861" y="37489"/>
                    <a:pt x="56898" y="37526"/>
                    <a:pt x="56935" y="37600"/>
                  </a:cubicBezTo>
                  <a:cubicBezTo>
                    <a:pt x="57046" y="37729"/>
                    <a:pt x="57212" y="37794"/>
                    <a:pt x="57379" y="37794"/>
                  </a:cubicBezTo>
                  <a:cubicBezTo>
                    <a:pt x="57545" y="37794"/>
                    <a:pt x="57712" y="37729"/>
                    <a:pt x="57823" y="37600"/>
                  </a:cubicBezTo>
                  <a:cubicBezTo>
                    <a:pt x="58044" y="37378"/>
                    <a:pt x="58044" y="36972"/>
                    <a:pt x="57823" y="36750"/>
                  </a:cubicBezTo>
                  <a:cubicBezTo>
                    <a:pt x="57712" y="36620"/>
                    <a:pt x="57545" y="36556"/>
                    <a:pt x="57379" y="36556"/>
                  </a:cubicBezTo>
                  <a:cubicBezTo>
                    <a:pt x="57212" y="36556"/>
                    <a:pt x="57046" y="36620"/>
                    <a:pt x="56935" y="36750"/>
                  </a:cubicBezTo>
                  <a:cubicBezTo>
                    <a:pt x="56898" y="36787"/>
                    <a:pt x="56861" y="36861"/>
                    <a:pt x="56787" y="36972"/>
                  </a:cubicBezTo>
                  <a:lnTo>
                    <a:pt x="50613" y="36972"/>
                  </a:lnTo>
                  <a:lnTo>
                    <a:pt x="48913" y="38672"/>
                  </a:lnTo>
                  <a:lnTo>
                    <a:pt x="48469" y="38672"/>
                  </a:lnTo>
                  <a:lnTo>
                    <a:pt x="51131" y="36047"/>
                  </a:lnTo>
                  <a:lnTo>
                    <a:pt x="55124" y="36047"/>
                  </a:lnTo>
                  <a:lnTo>
                    <a:pt x="56122" y="35086"/>
                  </a:lnTo>
                  <a:cubicBezTo>
                    <a:pt x="56192" y="35109"/>
                    <a:pt x="56266" y="35122"/>
                    <a:pt x="56340" y="35122"/>
                  </a:cubicBezTo>
                  <a:cubicBezTo>
                    <a:pt x="56500" y="35122"/>
                    <a:pt x="56661" y="35064"/>
                    <a:pt x="56787" y="34938"/>
                  </a:cubicBezTo>
                  <a:cubicBezTo>
                    <a:pt x="57046" y="34716"/>
                    <a:pt x="57046" y="34273"/>
                    <a:pt x="56787" y="34051"/>
                  </a:cubicBezTo>
                  <a:cubicBezTo>
                    <a:pt x="56676" y="33940"/>
                    <a:pt x="56519" y="33884"/>
                    <a:pt x="56362" y="33884"/>
                  </a:cubicBezTo>
                  <a:cubicBezTo>
                    <a:pt x="56205" y="33884"/>
                    <a:pt x="56048" y="33940"/>
                    <a:pt x="55937" y="34051"/>
                  </a:cubicBezTo>
                  <a:cubicBezTo>
                    <a:pt x="55752" y="34236"/>
                    <a:pt x="55678" y="34531"/>
                    <a:pt x="55789" y="34753"/>
                  </a:cubicBezTo>
                  <a:lnTo>
                    <a:pt x="54939" y="35567"/>
                  </a:lnTo>
                  <a:lnTo>
                    <a:pt x="51390" y="35567"/>
                  </a:lnTo>
                  <a:lnTo>
                    <a:pt x="53312" y="33644"/>
                  </a:lnTo>
                  <a:lnTo>
                    <a:pt x="53793" y="33644"/>
                  </a:lnTo>
                  <a:cubicBezTo>
                    <a:pt x="53830" y="33681"/>
                    <a:pt x="53867" y="33792"/>
                    <a:pt x="53941" y="33829"/>
                  </a:cubicBezTo>
                  <a:cubicBezTo>
                    <a:pt x="54052" y="33940"/>
                    <a:pt x="54209" y="33995"/>
                    <a:pt x="54370" y="33995"/>
                  </a:cubicBezTo>
                  <a:cubicBezTo>
                    <a:pt x="54532" y="33995"/>
                    <a:pt x="54698" y="33940"/>
                    <a:pt x="54828" y="33829"/>
                  </a:cubicBezTo>
                  <a:cubicBezTo>
                    <a:pt x="55050" y="33607"/>
                    <a:pt x="55050" y="33164"/>
                    <a:pt x="54828" y="32942"/>
                  </a:cubicBezTo>
                  <a:cubicBezTo>
                    <a:pt x="54702" y="32815"/>
                    <a:pt x="54541" y="32758"/>
                    <a:pt x="54393" y="32758"/>
                  </a:cubicBezTo>
                  <a:cubicBezTo>
                    <a:pt x="54324" y="32758"/>
                    <a:pt x="54258" y="32770"/>
                    <a:pt x="54199" y="32794"/>
                  </a:cubicBezTo>
                  <a:lnTo>
                    <a:pt x="58081" y="28912"/>
                  </a:lnTo>
                  <a:lnTo>
                    <a:pt x="54199" y="25030"/>
                  </a:lnTo>
                  <a:lnTo>
                    <a:pt x="54199" y="25030"/>
                  </a:lnTo>
                  <a:cubicBezTo>
                    <a:pt x="54272" y="25051"/>
                    <a:pt x="54341" y="25060"/>
                    <a:pt x="54407" y="25060"/>
                  </a:cubicBezTo>
                  <a:cubicBezTo>
                    <a:pt x="54576" y="25060"/>
                    <a:pt x="54721" y="24999"/>
                    <a:pt x="54828" y="24919"/>
                  </a:cubicBezTo>
                  <a:cubicBezTo>
                    <a:pt x="55050" y="24660"/>
                    <a:pt x="55050" y="24254"/>
                    <a:pt x="54828" y="24032"/>
                  </a:cubicBezTo>
                  <a:cubicBezTo>
                    <a:pt x="54698" y="23921"/>
                    <a:pt x="54532" y="23865"/>
                    <a:pt x="54370" y="23865"/>
                  </a:cubicBezTo>
                  <a:cubicBezTo>
                    <a:pt x="54209" y="23865"/>
                    <a:pt x="54052" y="23921"/>
                    <a:pt x="53941" y="24032"/>
                  </a:cubicBezTo>
                  <a:cubicBezTo>
                    <a:pt x="53904" y="24069"/>
                    <a:pt x="53830" y="24106"/>
                    <a:pt x="53793" y="24217"/>
                  </a:cubicBezTo>
                  <a:lnTo>
                    <a:pt x="53312" y="24217"/>
                  </a:lnTo>
                  <a:lnTo>
                    <a:pt x="51390" y="22257"/>
                  </a:lnTo>
                  <a:lnTo>
                    <a:pt x="54754" y="22257"/>
                  </a:lnTo>
                  <a:lnTo>
                    <a:pt x="55604" y="23108"/>
                  </a:lnTo>
                  <a:cubicBezTo>
                    <a:pt x="55493" y="23329"/>
                    <a:pt x="55567" y="23625"/>
                    <a:pt x="55752" y="23810"/>
                  </a:cubicBezTo>
                  <a:cubicBezTo>
                    <a:pt x="55863" y="23921"/>
                    <a:pt x="56020" y="23976"/>
                    <a:pt x="56177" y="23976"/>
                  </a:cubicBezTo>
                  <a:cubicBezTo>
                    <a:pt x="56334" y="23976"/>
                    <a:pt x="56492" y="23921"/>
                    <a:pt x="56602" y="23810"/>
                  </a:cubicBezTo>
                  <a:cubicBezTo>
                    <a:pt x="56861" y="23551"/>
                    <a:pt x="56861" y="23144"/>
                    <a:pt x="56602" y="22923"/>
                  </a:cubicBezTo>
                  <a:cubicBezTo>
                    <a:pt x="56476" y="22796"/>
                    <a:pt x="56315" y="22739"/>
                    <a:pt x="56155" y="22739"/>
                  </a:cubicBezTo>
                  <a:cubicBezTo>
                    <a:pt x="56081" y="22739"/>
                    <a:pt x="56007" y="22751"/>
                    <a:pt x="55937" y="22775"/>
                  </a:cubicBezTo>
                  <a:lnTo>
                    <a:pt x="54939" y="21814"/>
                  </a:lnTo>
                  <a:lnTo>
                    <a:pt x="50946" y="21814"/>
                  </a:lnTo>
                  <a:lnTo>
                    <a:pt x="48284" y="19189"/>
                  </a:lnTo>
                  <a:lnTo>
                    <a:pt x="48728" y="19189"/>
                  </a:lnTo>
                  <a:lnTo>
                    <a:pt x="50428" y="20889"/>
                  </a:lnTo>
                  <a:lnTo>
                    <a:pt x="56602" y="20889"/>
                  </a:lnTo>
                  <a:cubicBezTo>
                    <a:pt x="56676" y="20963"/>
                    <a:pt x="56713" y="21037"/>
                    <a:pt x="56750" y="21111"/>
                  </a:cubicBezTo>
                  <a:cubicBezTo>
                    <a:pt x="56861" y="21222"/>
                    <a:pt x="57028" y="21277"/>
                    <a:pt x="57194" y="21277"/>
                  </a:cubicBezTo>
                  <a:cubicBezTo>
                    <a:pt x="57360" y="21277"/>
                    <a:pt x="57527" y="21222"/>
                    <a:pt x="57638" y="21111"/>
                  </a:cubicBezTo>
                  <a:cubicBezTo>
                    <a:pt x="57859" y="20889"/>
                    <a:pt x="57859" y="20483"/>
                    <a:pt x="57638" y="20224"/>
                  </a:cubicBezTo>
                  <a:cubicBezTo>
                    <a:pt x="57527" y="20113"/>
                    <a:pt x="57360" y="20057"/>
                    <a:pt x="57194" y="20057"/>
                  </a:cubicBezTo>
                  <a:cubicBezTo>
                    <a:pt x="57028" y="20057"/>
                    <a:pt x="56861" y="20113"/>
                    <a:pt x="56750" y="20224"/>
                  </a:cubicBezTo>
                  <a:cubicBezTo>
                    <a:pt x="56713" y="20298"/>
                    <a:pt x="56676" y="20372"/>
                    <a:pt x="56602" y="20483"/>
                  </a:cubicBezTo>
                  <a:lnTo>
                    <a:pt x="50613" y="20483"/>
                  </a:lnTo>
                  <a:lnTo>
                    <a:pt x="49319" y="19189"/>
                  </a:lnTo>
                  <a:lnTo>
                    <a:pt x="53053" y="19189"/>
                  </a:lnTo>
                  <a:cubicBezTo>
                    <a:pt x="53090" y="19263"/>
                    <a:pt x="53164" y="19300"/>
                    <a:pt x="53201" y="19410"/>
                  </a:cubicBezTo>
                  <a:cubicBezTo>
                    <a:pt x="53312" y="19521"/>
                    <a:pt x="53469" y="19577"/>
                    <a:pt x="53631" y="19577"/>
                  </a:cubicBezTo>
                  <a:cubicBezTo>
                    <a:pt x="53793" y="19577"/>
                    <a:pt x="53959" y="19521"/>
                    <a:pt x="54088" y="19410"/>
                  </a:cubicBezTo>
                  <a:cubicBezTo>
                    <a:pt x="54310" y="19189"/>
                    <a:pt x="54310" y="18745"/>
                    <a:pt x="54088" y="18523"/>
                  </a:cubicBezTo>
                  <a:cubicBezTo>
                    <a:pt x="53959" y="18412"/>
                    <a:pt x="53793" y="18357"/>
                    <a:pt x="53631" y="18357"/>
                  </a:cubicBezTo>
                  <a:cubicBezTo>
                    <a:pt x="53469" y="18357"/>
                    <a:pt x="53312" y="18412"/>
                    <a:pt x="53201" y="18523"/>
                  </a:cubicBezTo>
                  <a:cubicBezTo>
                    <a:pt x="53164" y="18560"/>
                    <a:pt x="53090" y="18671"/>
                    <a:pt x="53053" y="18745"/>
                  </a:cubicBezTo>
                  <a:lnTo>
                    <a:pt x="48839" y="18745"/>
                  </a:lnTo>
                  <a:lnTo>
                    <a:pt x="47471" y="17377"/>
                  </a:lnTo>
                  <a:lnTo>
                    <a:pt x="46399" y="17377"/>
                  </a:lnTo>
                  <a:lnTo>
                    <a:pt x="46066" y="17044"/>
                  </a:lnTo>
                  <a:lnTo>
                    <a:pt x="46583" y="16527"/>
                  </a:lnTo>
                  <a:lnTo>
                    <a:pt x="54347" y="16527"/>
                  </a:lnTo>
                  <a:cubicBezTo>
                    <a:pt x="54384" y="16638"/>
                    <a:pt x="54458" y="16786"/>
                    <a:pt x="54532" y="16859"/>
                  </a:cubicBezTo>
                  <a:cubicBezTo>
                    <a:pt x="54658" y="16986"/>
                    <a:pt x="54837" y="17043"/>
                    <a:pt x="55007" y="17043"/>
                  </a:cubicBezTo>
                  <a:cubicBezTo>
                    <a:pt x="55087" y="17043"/>
                    <a:pt x="55164" y="17031"/>
                    <a:pt x="55235" y="17007"/>
                  </a:cubicBezTo>
                  <a:lnTo>
                    <a:pt x="57157" y="18930"/>
                  </a:lnTo>
                  <a:cubicBezTo>
                    <a:pt x="57157" y="19189"/>
                    <a:pt x="57231" y="19447"/>
                    <a:pt x="57416" y="19632"/>
                  </a:cubicBezTo>
                  <a:cubicBezTo>
                    <a:pt x="57527" y="19743"/>
                    <a:pt x="57684" y="19799"/>
                    <a:pt x="57841" y="19799"/>
                  </a:cubicBezTo>
                  <a:cubicBezTo>
                    <a:pt x="57998" y="19799"/>
                    <a:pt x="58155" y="19743"/>
                    <a:pt x="58266" y="19632"/>
                  </a:cubicBezTo>
                  <a:cubicBezTo>
                    <a:pt x="58525" y="19410"/>
                    <a:pt x="58525" y="19004"/>
                    <a:pt x="58266" y="18745"/>
                  </a:cubicBezTo>
                  <a:cubicBezTo>
                    <a:pt x="58151" y="18629"/>
                    <a:pt x="58006" y="18572"/>
                    <a:pt x="57860" y="18572"/>
                  </a:cubicBezTo>
                  <a:cubicBezTo>
                    <a:pt x="57772" y="18572"/>
                    <a:pt x="57684" y="18592"/>
                    <a:pt x="57601" y="18634"/>
                  </a:cubicBezTo>
                  <a:lnTo>
                    <a:pt x="55641" y="16675"/>
                  </a:lnTo>
                  <a:cubicBezTo>
                    <a:pt x="55752" y="16453"/>
                    <a:pt x="55678" y="16157"/>
                    <a:pt x="55493" y="15972"/>
                  </a:cubicBezTo>
                  <a:cubicBezTo>
                    <a:pt x="55382" y="15861"/>
                    <a:pt x="55225" y="15806"/>
                    <a:pt x="55068" y="15806"/>
                  </a:cubicBezTo>
                  <a:cubicBezTo>
                    <a:pt x="54911" y="15806"/>
                    <a:pt x="54754" y="15861"/>
                    <a:pt x="54643" y="15972"/>
                  </a:cubicBezTo>
                  <a:cubicBezTo>
                    <a:pt x="54569" y="16046"/>
                    <a:pt x="54532" y="16083"/>
                    <a:pt x="54532" y="16120"/>
                  </a:cubicBezTo>
                  <a:lnTo>
                    <a:pt x="46546" y="16120"/>
                  </a:lnTo>
                  <a:lnTo>
                    <a:pt x="45955" y="16712"/>
                  </a:lnTo>
                  <a:lnTo>
                    <a:pt x="45622" y="16416"/>
                  </a:lnTo>
                  <a:lnTo>
                    <a:pt x="46509" y="15529"/>
                  </a:lnTo>
                  <a:lnTo>
                    <a:pt x="54495" y="15529"/>
                  </a:lnTo>
                  <a:lnTo>
                    <a:pt x="55382" y="14641"/>
                  </a:lnTo>
                  <a:cubicBezTo>
                    <a:pt x="55454" y="14677"/>
                    <a:pt x="55528" y="14693"/>
                    <a:pt x="55604" y="14693"/>
                  </a:cubicBezTo>
                  <a:cubicBezTo>
                    <a:pt x="55763" y="14693"/>
                    <a:pt x="55922" y="14619"/>
                    <a:pt x="56048" y="14493"/>
                  </a:cubicBezTo>
                  <a:cubicBezTo>
                    <a:pt x="56307" y="14272"/>
                    <a:pt x="56307" y="13865"/>
                    <a:pt x="56048" y="13643"/>
                  </a:cubicBezTo>
                  <a:cubicBezTo>
                    <a:pt x="55937" y="13514"/>
                    <a:pt x="55780" y="13449"/>
                    <a:pt x="55623" y="13449"/>
                  </a:cubicBezTo>
                  <a:cubicBezTo>
                    <a:pt x="55466" y="13449"/>
                    <a:pt x="55309" y="13514"/>
                    <a:pt x="55198" y="13643"/>
                  </a:cubicBezTo>
                  <a:cubicBezTo>
                    <a:pt x="55013" y="13828"/>
                    <a:pt x="54939" y="14087"/>
                    <a:pt x="55050" y="14308"/>
                  </a:cubicBezTo>
                  <a:lnTo>
                    <a:pt x="54273" y="15122"/>
                  </a:lnTo>
                  <a:lnTo>
                    <a:pt x="46251" y="15122"/>
                  </a:lnTo>
                  <a:lnTo>
                    <a:pt x="45252" y="16120"/>
                  </a:lnTo>
                  <a:lnTo>
                    <a:pt x="45252" y="16046"/>
                  </a:lnTo>
                  <a:lnTo>
                    <a:pt x="45252" y="15529"/>
                  </a:lnTo>
                  <a:lnTo>
                    <a:pt x="46325" y="14456"/>
                  </a:lnTo>
                  <a:lnTo>
                    <a:pt x="50798" y="14456"/>
                  </a:lnTo>
                  <a:lnTo>
                    <a:pt x="52351" y="12904"/>
                  </a:lnTo>
                  <a:cubicBezTo>
                    <a:pt x="52433" y="12927"/>
                    <a:pt x="52515" y="12939"/>
                    <a:pt x="52594" y="12939"/>
                  </a:cubicBezTo>
                  <a:cubicBezTo>
                    <a:pt x="52766" y="12939"/>
                    <a:pt x="52927" y="12882"/>
                    <a:pt x="53053" y="12756"/>
                  </a:cubicBezTo>
                  <a:cubicBezTo>
                    <a:pt x="53275" y="12534"/>
                    <a:pt x="53275" y="12090"/>
                    <a:pt x="53053" y="11868"/>
                  </a:cubicBezTo>
                  <a:cubicBezTo>
                    <a:pt x="52942" y="11758"/>
                    <a:pt x="52785" y="11702"/>
                    <a:pt x="52624" y="11702"/>
                  </a:cubicBezTo>
                  <a:cubicBezTo>
                    <a:pt x="52462" y="11702"/>
                    <a:pt x="52295" y="11758"/>
                    <a:pt x="52166" y="11868"/>
                  </a:cubicBezTo>
                  <a:cubicBezTo>
                    <a:pt x="51981" y="12053"/>
                    <a:pt x="51944" y="12349"/>
                    <a:pt x="52055" y="12571"/>
                  </a:cubicBezTo>
                  <a:lnTo>
                    <a:pt x="50613" y="14013"/>
                  </a:lnTo>
                  <a:lnTo>
                    <a:pt x="48469" y="14013"/>
                  </a:lnTo>
                  <a:lnTo>
                    <a:pt x="49097" y="13384"/>
                  </a:lnTo>
                  <a:cubicBezTo>
                    <a:pt x="49181" y="13426"/>
                    <a:pt x="49269" y="13447"/>
                    <a:pt x="49357" y="13447"/>
                  </a:cubicBezTo>
                  <a:cubicBezTo>
                    <a:pt x="49503" y="13447"/>
                    <a:pt x="49647" y="13389"/>
                    <a:pt x="49763" y="13273"/>
                  </a:cubicBezTo>
                  <a:cubicBezTo>
                    <a:pt x="49948" y="13088"/>
                    <a:pt x="50022" y="12793"/>
                    <a:pt x="49911" y="12571"/>
                  </a:cubicBezTo>
                  <a:lnTo>
                    <a:pt x="51205" y="11277"/>
                  </a:lnTo>
                  <a:cubicBezTo>
                    <a:pt x="51275" y="11300"/>
                    <a:pt x="51353" y="11313"/>
                    <a:pt x="51432" y="11313"/>
                  </a:cubicBezTo>
                  <a:cubicBezTo>
                    <a:pt x="51603" y="11313"/>
                    <a:pt x="51781" y="11255"/>
                    <a:pt x="51907" y="11129"/>
                  </a:cubicBezTo>
                  <a:cubicBezTo>
                    <a:pt x="52129" y="10907"/>
                    <a:pt x="52129" y="10500"/>
                    <a:pt x="51907" y="10242"/>
                  </a:cubicBezTo>
                  <a:cubicBezTo>
                    <a:pt x="51796" y="10131"/>
                    <a:pt x="51630" y="10075"/>
                    <a:pt x="51464" y="10075"/>
                  </a:cubicBezTo>
                  <a:cubicBezTo>
                    <a:pt x="51297" y="10075"/>
                    <a:pt x="51131" y="10131"/>
                    <a:pt x="51020" y="10242"/>
                  </a:cubicBezTo>
                  <a:cubicBezTo>
                    <a:pt x="50835" y="10427"/>
                    <a:pt x="50798" y="10722"/>
                    <a:pt x="50872" y="10944"/>
                  </a:cubicBezTo>
                  <a:lnTo>
                    <a:pt x="49578" y="12238"/>
                  </a:lnTo>
                  <a:cubicBezTo>
                    <a:pt x="49508" y="12215"/>
                    <a:pt x="49434" y="12202"/>
                    <a:pt x="49360" y="12202"/>
                  </a:cubicBezTo>
                  <a:cubicBezTo>
                    <a:pt x="49200" y="12202"/>
                    <a:pt x="49039" y="12260"/>
                    <a:pt x="48913" y="12386"/>
                  </a:cubicBezTo>
                  <a:cubicBezTo>
                    <a:pt x="48728" y="12571"/>
                    <a:pt x="48654" y="12830"/>
                    <a:pt x="48765" y="13088"/>
                  </a:cubicBezTo>
                  <a:lnTo>
                    <a:pt x="47840" y="14013"/>
                  </a:lnTo>
                  <a:lnTo>
                    <a:pt x="46066" y="14013"/>
                  </a:lnTo>
                  <a:lnTo>
                    <a:pt x="45215" y="14863"/>
                  </a:lnTo>
                  <a:cubicBezTo>
                    <a:pt x="45215" y="14604"/>
                    <a:pt x="45142" y="14308"/>
                    <a:pt x="45105" y="14050"/>
                  </a:cubicBezTo>
                  <a:lnTo>
                    <a:pt x="48987" y="10168"/>
                  </a:lnTo>
                  <a:cubicBezTo>
                    <a:pt x="49068" y="10195"/>
                    <a:pt x="49159" y="10212"/>
                    <a:pt x="49251" y="10212"/>
                  </a:cubicBezTo>
                  <a:cubicBezTo>
                    <a:pt x="49410" y="10212"/>
                    <a:pt x="49572" y="10161"/>
                    <a:pt x="49689" y="10020"/>
                  </a:cubicBezTo>
                  <a:cubicBezTo>
                    <a:pt x="49911" y="9798"/>
                    <a:pt x="49911" y="9391"/>
                    <a:pt x="49689" y="9133"/>
                  </a:cubicBezTo>
                  <a:cubicBezTo>
                    <a:pt x="49578" y="9022"/>
                    <a:pt x="49412" y="8966"/>
                    <a:pt x="49245" y="8966"/>
                  </a:cubicBezTo>
                  <a:cubicBezTo>
                    <a:pt x="49079" y="8966"/>
                    <a:pt x="48913" y="9022"/>
                    <a:pt x="48802" y="9133"/>
                  </a:cubicBezTo>
                  <a:cubicBezTo>
                    <a:pt x="48617" y="9317"/>
                    <a:pt x="48580" y="9613"/>
                    <a:pt x="48654" y="9835"/>
                  </a:cubicBezTo>
                  <a:lnTo>
                    <a:pt x="45031" y="13495"/>
                  </a:lnTo>
                  <a:cubicBezTo>
                    <a:pt x="44957" y="13273"/>
                    <a:pt x="44920" y="12978"/>
                    <a:pt x="44883" y="12756"/>
                  </a:cubicBezTo>
                  <a:lnTo>
                    <a:pt x="45807" y="11831"/>
                  </a:lnTo>
                  <a:lnTo>
                    <a:pt x="45807" y="8726"/>
                  </a:lnTo>
                  <a:cubicBezTo>
                    <a:pt x="45881" y="8689"/>
                    <a:pt x="45955" y="8652"/>
                    <a:pt x="46029" y="8578"/>
                  </a:cubicBezTo>
                  <a:cubicBezTo>
                    <a:pt x="46251" y="8356"/>
                    <a:pt x="46251" y="7950"/>
                    <a:pt x="46029" y="7728"/>
                  </a:cubicBezTo>
                  <a:cubicBezTo>
                    <a:pt x="45918" y="7598"/>
                    <a:pt x="45761" y="7534"/>
                    <a:pt x="45599" y="7534"/>
                  </a:cubicBezTo>
                  <a:cubicBezTo>
                    <a:pt x="45437" y="7534"/>
                    <a:pt x="45271" y="7598"/>
                    <a:pt x="45142" y="7728"/>
                  </a:cubicBezTo>
                  <a:cubicBezTo>
                    <a:pt x="44920" y="7950"/>
                    <a:pt x="44920" y="8356"/>
                    <a:pt x="45142" y="8578"/>
                  </a:cubicBezTo>
                  <a:cubicBezTo>
                    <a:pt x="45215" y="8652"/>
                    <a:pt x="45289" y="8689"/>
                    <a:pt x="45400" y="8726"/>
                  </a:cubicBezTo>
                  <a:lnTo>
                    <a:pt x="45400" y="11647"/>
                  </a:lnTo>
                  <a:lnTo>
                    <a:pt x="44772" y="12238"/>
                  </a:lnTo>
                  <a:cubicBezTo>
                    <a:pt x="44735" y="12090"/>
                    <a:pt x="44735" y="11979"/>
                    <a:pt x="44698" y="11831"/>
                  </a:cubicBezTo>
                  <a:lnTo>
                    <a:pt x="44957" y="11536"/>
                  </a:lnTo>
                  <a:lnTo>
                    <a:pt x="44957" y="5990"/>
                  </a:lnTo>
                  <a:cubicBezTo>
                    <a:pt x="45068" y="5953"/>
                    <a:pt x="45142" y="5916"/>
                    <a:pt x="45215" y="5879"/>
                  </a:cubicBezTo>
                  <a:cubicBezTo>
                    <a:pt x="45437" y="5620"/>
                    <a:pt x="45437" y="5214"/>
                    <a:pt x="45215" y="4992"/>
                  </a:cubicBezTo>
                  <a:cubicBezTo>
                    <a:pt x="45086" y="4881"/>
                    <a:pt x="44920" y="4825"/>
                    <a:pt x="44758" y="4825"/>
                  </a:cubicBezTo>
                  <a:cubicBezTo>
                    <a:pt x="44596" y="4825"/>
                    <a:pt x="44439" y="4881"/>
                    <a:pt x="44328" y="4992"/>
                  </a:cubicBezTo>
                  <a:cubicBezTo>
                    <a:pt x="44106" y="5214"/>
                    <a:pt x="44106" y="5620"/>
                    <a:pt x="44328" y="5879"/>
                  </a:cubicBezTo>
                  <a:cubicBezTo>
                    <a:pt x="44365" y="5916"/>
                    <a:pt x="44476" y="5953"/>
                    <a:pt x="44550" y="5990"/>
                  </a:cubicBezTo>
                  <a:lnTo>
                    <a:pt x="44550" y="11351"/>
                  </a:lnTo>
                  <a:cubicBezTo>
                    <a:pt x="43958" y="9317"/>
                    <a:pt x="42923" y="7469"/>
                    <a:pt x="41629" y="5916"/>
                  </a:cubicBezTo>
                  <a:lnTo>
                    <a:pt x="41629" y="4252"/>
                  </a:lnTo>
                  <a:cubicBezTo>
                    <a:pt x="41740" y="4215"/>
                    <a:pt x="41777" y="4142"/>
                    <a:pt x="41888" y="4105"/>
                  </a:cubicBezTo>
                  <a:cubicBezTo>
                    <a:pt x="42110" y="3883"/>
                    <a:pt x="42110" y="3476"/>
                    <a:pt x="41888" y="3217"/>
                  </a:cubicBezTo>
                  <a:cubicBezTo>
                    <a:pt x="41759" y="3106"/>
                    <a:pt x="41592" y="3051"/>
                    <a:pt x="41431" y="3051"/>
                  </a:cubicBezTo>
                  <a:cubicBezTo>
                    <a:pt x="41269" y="3051"/>
                    <a:pt x="41112" y="3106"/>
                    <a:pt x="41001" y="3217"/>
                  </a:cubicBezTo>
                  <a:cubicBezTo>
                    <a:pt x="40779" y="3476"/>
                    <a:pt x="40779" y="3883"/>
                    <a:pt x="41001" y="4105"/>
                  </a:cubicBezTo>
                  <a:cubicBezTo>
                    <a:pt x="41038" y="4142"/>
                    <a:pt x="41149" y="4215"/>
                    <a:pt x="41223" y="4252"/>
                  </a:cubicBezTo>
                  <a:lnTo>
                    <a:pt x="41223" y="5399"/>
                  </a:lnTo>
                  <a:cubicBezTo>
                    <a:pt x="38302" y="2071"/>
                    <a:pt x="34013" y="1"/>
                    <a:pt x="29244"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7" name="Google Shape;13027;p74"/>
            <p:cNvGrpSpPr/>
            <p:nvPr/>
          </p:nvGrpSpPr>
          <p:grpSpPr>
            <a:xfrm>
              <a:off x="1341250" y="3841825"/>
              <a:ext cx="1462225" cy="1440050"/>
              <a:chOff x="-4091575" y="3841825"/>
              <a:chExt cx="1462225" cy="1440050"/>
            </a:xfrm>
          </p:grpSpPr>
          <p:sp>
            <p:nvSpPr>
              <p:cNvPr id="13028" name="Google Shape;13028;p74"/>
              <p:cNvSpPr/>
              <p:nvPr/>
            </p:nvSpPr>
            <p:spPr>
              <a:xfrm>
                <a:off x="-3350325" y="4933400"/>
                <a:ext cx="12050" cy="55475"/>
              </a:xfrm>
              <a:custGeom>
                <a:avLst/>
                <a:gdLst/>
                <a:ahLst/>
                <a:cxnLst/>
                <a:rect l="l" t="t" r="r" b="b"/>
                <a:pathLst>
                  <a:path w="482" h="2219" extrusionOk="0">
                    <a:moveTo>
                      <a:pt x="260" y="0"/>
                    </a:moveTo>
                    <a:cubicBezTo>
                      <a:pt x="149" y="0"/>
                      <a:pt x="112" y="37"/>
                      <a:pt x="75" y="111"/>
                    </a:cubicBezTo>
                    <a:cubicBezTo>
                      <a:pt x="1" y="148"/>
                      <a:pt x="1" y="259"/>
                      <a:pt x="1" y="407"/>
                    </a:cubicBezTo>
                    <a:lnTo>
                      <a:pt x="1" y="1738"/>
                    </a:lnTo>
                    <a:cubicBezTo>
                      <a:pt x="1" y="1923"/>
                      <a:pt x="1" y="2034"/>
                      <a:pt x="75" y="2108"/>
                    </a:cubicBezTo>
                    <a:cubicBezTo>
                      <a:pt x="112" y="2182"/>
                      <a:pt x="149" y="2218"/>
                      <a:pt x="260" y="2218"/>
                    </a:cubicBezTo>
                    <a:cubicBezTo>
                      <a:pt x="334" y="2218"/>
                      <a:pt x="371" y="2182"/>
                      <a:pt x="445" y="2108"/>
                    </a:cubicBezTo>
                    <a:cubicBezTo>
                      <a:pt x="482" y="2071"/>
                      <a:pt x="482" y="1960"/>
                      <a:pt x="482" y="1738"/>
                    </a:cubicBezTo>
                    <a:lnTo>
                      <a:pt x="482" y="407"/>
                    </a:lnTo>
                    <a:cubicBezTo>
                      <a:pt x="482" y="259"/>
                      <a:pt x="482" y="185"/>
                      <a:pt x="445" y="111"/>
                    </a:cubicBezTo>
                    <a:cubicBezTo>
                      <a:pt x="371" y="37"/>
                      <a:pt x="334"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4"/>
              <p:cNvSpPr/>
              <p:nvPr/>
            </p:nvSpPr>
            <p:spPr>
              <a:xfrm>
                <a:off x="-3508375" y="4933400"/>
                <a:ext cx="12050" cy="55475"/>
              </a:xfrm>
              <a:custGeom>
                <a:avLst/>
                <a:gdLst/>
                <a:ahLst/>
                <a:cxnLst/>
                <a:rect l="l" t="t" r="r" b="b"/>
                <a:pathLst>
                  <a:path w="482" h="2219" extrusionOk="0">
                    <a:moveTo>
                      <a:pt x="223" y="0"/>
                    </a:moveTo>
                    <a:cubicBezTo>
                      <a:pt x="149" y="0"/>
                      <a:pt x="112" y="37"/>
                      <a:pt x="38" y="111"/>
                    </a:cubicBezTo>
                    <a:cubicBezTo>
                      <a:pt x="1" y="148"/>
                      <a:pt x="1" y="296"/>
                      <a:pt x="1" y="407"/>
                    </a:cubicBezTo>
                    <a:lnTo>
                      <a:pt x="1" y="1775"/>
                    </a:lnTo>
                    <a:cubicBezTo>
                      <a:pt x="1" y="1960"/>
                      <a:pt x="1" y="2034"/>
                      <a:pt x="38" y="2145"/>
                    </a:cubicBezTo>
                    <a:cubicBezTo>
                      <a:pt x="112" y="2182"/>
                      <a:pt x="149" y="2218"/>
                      <a:pt x="223" y="2218"/>
                    </a:cubicBezTo>
                    <a:cubicBezTo>
                      <a:pt x="334" y="2218"/>
                      <a:pt x="371" y="2182"/>
                      <a:pt x="408" y="2145"/>
                    </a:cubicBezTo>
                    <a:cubicBezTo>
                      <a:pt x="482" y="2071"/>
                      <a:pt x="482" y="1960"/>
                      <a:pt x="482" y="1775"/>
                    </a:cubicBezTo>
                    <a:lnTo>
                      <a:pt x="482" y="407"/>
                    </a:lnTo>
                    <a:cubicBezTo>
                      <a:pt x="482" y="296"/>
                      <a:pt x="482" y="185"/>
                      <a:pt x="408" y="111"/>
                    </a:cubicBezTo>
                    <a:cubicBezTo>
                      <a:pt x="371" y="37"/>
                      <a:pt x="334" y="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4"/>
              <p:cNvSpPr/>
              <p:nvPr/>
            </p:nvSpPr>
            <p:spPr>
              <a:xfrm>
                <a:off x="-3305950" y="4837275"/>
                <a:ext cx="9275" cy="21700"/>
              </a:xfrm>
              <a:custGeom>
                <a:avLst/>
                <a:gdLst/>
                <a:ahLst/>
                <a:cxnLst/>
                <a:rect l="l" t="t" r="r" b="b"/>
                <a:pathLst>
                  <a:path w="371" h="868" extrusionOk="0">
                    <a:moveTo>
                      <a:pt x="0" y="0"/>
                    </a:moveTo>
                    <a:lnTo>
                      <a:pt x="0" y="851"/>
                    </a:lnTo>
                    <a:lnTo>
                      <a:pt x="185" y="851"/>
                    </a:lnTo>
                    <a:cubicBezTo>
                      <a:pt x="198" y="863"/>
                      <a:pt x="210" y="867"/>
                      <a:pt x="224" y="867"/>
                    </a:cubicBezTo>
                    <a:cubicBezTo>
                      <a:pt x="251" y="867"/>
                      <a:pt x="284" y="851"/>
                      <a:pt x="333" y="851"/>
                    </a:cubicBezTo>
                    <a:cubicBezTo>
                      <a:pt x="370" y="777"/>
                      <a:pt x="370" y="777"/>
                      <a:pt x="370" y="703"/>
                    </a:cubicBezTo>
                    <a:lnTo>
                      <a:pt x="370" y="407"/>
                    </a:lnTo>
                    <a:cubicBezTo>
                      <a:pt x="370" y="296"/>
                      <a:pt x="370" y="148"/>
                      <a:pt x="333" y="111"/>
                    </a:cubicBezTo>
                    <a:cubicBezTo>
                      <a:pt x="259" y="37"/>
                      <a:pt x="222"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4"/>
              <p:cNvSpPr/>
              <p:nvPr/>
            </p:nvSpPr>
            <p:spPr>
              <a:xfrm>
                <a:off x="-3750525" y="4808625"/>
                <a:ext cx="781950" cy="204275"/>
              </a:xfrm>
              <a:custGeom>
                <a:avLst/>
                <a:gdLst/>
                <a:ahLst/>
                <a:cxnLst/>
                <a:rect l="l" t="t" r="r" b="b"/>
                <a:pathLst>
                  <a:path w="31278" h="8171" extrusionOk="0">
                    <a:moveTo>
                      <a:pt x="20150" y="851"/>
                    </a:moveTo>
                    <a:lnTo>
                      <a:pt x="20150" y="1220"/>
                    </a:lnTo>
                    <a:lnTo>
                      <a:pt x="19595" y="1220"/>
                    </a:lnTo>
                    <a:lnTo>
                      <a:pt x="19595" y="2034"/>
                    </a:lnTo>
                    <a:lnTo>
                      <a:pt x="20150" y="2034"/>
                    </a:lnTo>
                    <a:lnTo>
                      <a:pt x="20150" y="2403"/>
                    </a:lnTo>
                    <a:lnTo>
                      <a:pt x="19595" y="2403"/>
                    </a:lnTo>
                    <a:lnTo>
                      <a:pt x="19595" y="3328"/>
                    </a:lnTo>
                    <a:lnTo>
                      <a:pt x="20187" y="3328"/>
                    </a:lnTo>
                    <a:lnTo>
                      <a:pt x="20187" y="3697"/>
                    </a:lnTo>
                    <a:lnTo>
                      <a:pt x="19114" y="3697"/>
                    </a:lnTo>
                    <a:lnTo>
                      <a:pt x="19114" y="851"/>
                    </a:lnTo>
                    <a:close/>
                    <a:moveTo>
                      <a:pt x="12053" y="851"/>
                    </a:moveTo>
                    <a:lnTo>
                      <a:pt x="12053" y="1220"/>
                    </a:lnTo>
                    <a:lnTo>
                      <a:pt x="11461" y="1220"/>
                    </a:lnTo>
                    <a:lnTo>
                      <a:pt x="11461" y="1997"/>
                    </a:lnTo>
                    <a:lnTo>
                      <a:pt x="12016" y="1997"/>
                    </a:lnTo>
                    <a:lnTo>
                      <a:pt x="12016" y="2366"/>
                    </a:lnTo>
                    <a:lnTo>
                      <a:pt x="11461" y="2366"/>
                    </a:lnTo>
                    <a:lnTo>
                      <a:pt x="11461" y="3734"/>
                    </a:lnTo>
                    <a:lnTo>
                      <a:pt x="10981" y="3734"/>
                    </a:lnTo>
                    <a:lnTo>
                      <a:pt x="10981" y="851"/>
                    </a:lnTo>
                    <a:close/>
                    <a:moveTo>
                      <a:pt x="15233" y="851"/>
                    </a:moveTo>
                    <a:lnTo>
                      <a:pt x="15233" y="1220"/>
                    </a:lnTo>
                    <a:lnTo>
                      <a:pt x="14863" y="1220"/>
                    </a:lnTo>
                    <a:lnTo>
                      <a:pt x="14863" y="3734"/>
                    </a:lnTo>
                    <a:lnTo>
                      <a:pt x="14419" y="3734"/>
                    </a:lnTo>
                    <a:lnTo>
                      <a:pt x="14419" y="1220"/>
                    </a:lnTo>
                    <a:lnTo>
                      <a:pt x="14049" y="1220"/>
                    </a:lnTo>
                    <a:lnTo>
                      <a:pt x="14049" y="851"/>
                    </a:lnTo>
                    <a:close/>
                    <a:moveTo>
                      <a:pt x="18042" y="851"/>
                    </a:moveTo>
                    <a:cubicBezTo>
                      <a:pt x="18227" y="851"/>
                      <a:pt x="18338" y="887"/>
                      <a:pt x="18412" y="924"/>
                    </a:cubicBezTo>
                    <a:cubicBezTo>
                      <a:pt x="18523" y="961"/>
                      <a:pt x="18560" y="1072"/>
                      <a:pt x="18560" y="1220"/>
                    </a:cubicBezTo>
                    <a:cubicBezTo>
                      <a:pt x="18597" y="1294"/>
                      <a:pt x="18597" y="1442"/>
                      <a:pt x="18597" y="1627"/>
                    </a:cubicBezTo>
                    <a:cubicBezTo>
                      <a:pt x="18597" y="1812"/>
                      <a:pt x="18597" y="1923"/>
                      <a:pt x="18560" y="2034"/>
                    </a:cubicBezTo>
                    <a:cubicBezTo>
                      <a:pt x="18523" y="2108"/>
                      <a:pt x="18486" y="2181"/>
                      <a:pt x="18338" y="2218"/>
                    </a:cubicBezTo>
                    <a:cubicBezTo>
                      <a:pt x="18412" y="2218"/>
                      <a:pt x="18523" y="2292"/>
                      <a:pt x="18560" y="2403"/>
                    </a:cubicBezTo>
                    <a:cubicBezTo>
                      <a:pt x="18597" y="2551"/>
                      <a:pt x="18597" y="2773"/>
                      <a:pt x="18597" y="3143"/>
                    </a:cubicBezTo>
                    <a:lnTo>
                      <a:pt x="18597" y="3734"/>
                    </a:lnTo>
                    <a:lnTo>
                      <a:pt x="18153" y="3734"/>
                    </a:lnTo>
                    <a:lnTo>
                      <a:pt x="18153" y="2662"/>
                    </a:lnTo>
                    <a:cubicBezTo>
                      <a:pt x="18153" y="2551"/>
                      <a:pt x="18153" y="2440"/>
                      <a:pt x="18116" y="2403"/>
                    </a:cubicBezTo>
                    <a:cubicBezTo>
                      <a:pt x="18042" y="2366"/>
                      <a:pt x="18005" y="2366"/>
                      <a:pt x="17931" y="2366"/>
                    </a:cubicBezTo>
                    <a:lnTo>
                      <a:pt x="17783" y="2366"/>
                    </a:lnTo>
                    <a:lnTo>
                      <a:pt x="17783" y="3734"/>
                    </a:lnTo>
                    <a:lnTo>
                      <a:pt x="17303" y="3734"/>
                    </a:lnTo>
                    <a:lnTo>
                      <a:pt x="17303" y="851"/>
                    </a:lnTo>
                    <a:close/>
                    <a:moveTo>
                      <a:pt x="13680" y="851"/>
                    </a:moveTo>
                    <a:lnTo>
                      <a:pt x="13680" y="2995"/>
                    </a:lnTo>
                    <a:cubicBezTo>
                      <a:pt x="13680" y="3291"/>
                      <a:pt x="13643" y="3475"/>
                      <a:pt x="13495" y="3623"/>
                    </a:cubicBezTo>
                    <a:cubicBezTo>
                      <a:pt x="13384" y="3734"/>
                      <a:pt x="13199" y="3771"/>
                      <a:pt x="12977" y="3771"/>
                    </a:cubicBezTo>
                    <a:cubicBezTo>
                      <a:pt x="12755" y="3771"/>
                      <a:pt x="12571" y="3734"/>
                      <a:pt x="12460" y="3623"/>
                    </a:cubicBezTo>
                    <a:cubicBezTo>
                      <a:pt x="12386" y="3475"/>
                      <a:pt x="12275" y="3291"/>
                      <a:pt x="12275" y="2995"/>
                    </a:cubicBezTo>
                    <a:lnTo>
                      <a:pt x="12275" y="851"/>
                    </a:lnTo>
                    <a:lnTo>
                      <a:pt x="12829" y="851"/>
                    </a:lnTo>
                    <a:lnTo>
                      <a:pt x="12829" y="2995"/>
                    </a:lnTo>
                    <a:lnTo>
                      <a:pt x="12829" y="3291"/>
                    </a:lnTo>
                    <a:cubicBezTo>
                      <a:pt x="12829" y="3328"/>
                      <a:pt x="12903" y="3328"/>
                      <a:pt x="12903" y="3365"/>
                    </a:cubicBezTo>
                    <a:cubicBezTo>
                      <a:pt x="12903" y="3438"/>
                      <a:pt x="12940" y="3438"/>
                      <a:pt x="13014" y="3438"/>
                    </a:cubicBezTo>
                    <a:cubicBezTo>
                      <a:pt x="13088" y="3438"/>
                      <a:pt x="13162" y="3438"/>
                      <a:pt x="13162" y="3365"/>
                    </a:cubicBezTo>
                    <a:cubicBezTo>
                      <a:pt x="13199" y="3328"/>
                      <a:pt x="13199" y="3291"/>
                      <a:pt x="13199" y="3254"/>
                    </a:cubicBezTo>
                    <a:lnTo>
                      <a:pt x="13199" y="2995"/>
                    </a:lnTo>
                    <a:lnTo>
                      <a:pt x="13199" y="851"/>
                    </a:lnTo>
                    <a:close/>
                    <a:moveTo>
                      <a:pt x="16785" y="851"/>
                    </a:moveTo>
                    <a:lnTo>
                      <a:pt x="16785" y="2995"/>
                    </a:lnTo>
                    <a:cubicBezTo>
                      <a:pt x="16785" y="3291"/>
                      <a:pt x="16711" y="3475"/>
                      <a:pt x="16600" y="3623"/>
                    </a:cubicBezTo>
                    <a:cubicBezTo>
                      <a:pt x="16490" y="3734"/>
                      <a:pt x="16305" y="3771"/>
                      <a:pt x="16083" y="3771"/>
                    </a:cubicBezTo>
                    <a:cubicBezTo>
                      <a:pt x="15861" y="3771"/>
                      <a:pt x="15676" y="3734"/>
                      <a:pt x="15565" y="3623"/>
                    </a:cubicBezTo>
                    <a:cubicBezTo>
                      <a:pt x="15491" y="3475"/>
                      <a:pt x="15380" y="3291"/>
                      <a:pt x="15380" y="2995"/>
                    </a:cubicBezTo>
                    <a:lnTo>
                      <a:pt x="15380" y="851"/>
                    </a:lnTo>
                    <a:lnTo>
                      <a:pt x="15935" y="851"/>
                    </a:lnTo>
                    <a:lnTo>
                      <a:pt x="15935" y="2995"/>
                    </a:lnTo>
                    <a:lnTo>
                      <a:pt x="15935" y="3291"/>
                    </a:lnTo>
                    <a:cubicBezTo>
                      <a:pt x="15935" y="3328"/>
                      <a:pt x="15972" y="3328"/>
                      <a:pt x="15972" y="3365"/>
                    </a:cubicBezTo>
                    <a:cubicBezTo>
                      <a:pt x="15972" y="3438"/>
                      <a:pt x="16046" y="3438"/>
                      <a:pt x="16120" y="3438"/>
                    </a:cubicBezTo>
                    <a:cubicBezTo>
                      <a:pt x="16157" y="3438"/>
                      <a:pt x="16268" y="3438"/>
                      <a:pt x="16268" y="3365"/>
                    </a:cubicBezTo>
                    <a:cubicBezTo>
                      <a:pt x="16305" y="3328"/>
                      <a:pt x="16305" y="3291"/>
                      <a:pt x="16305" y="3254"/>
                    </a:cubicBezTo>
                    <a:lnTo>
                      <a:pt x="16305" y="2995"/>
                    </a:lnTo>
                    <a:lnTo>
                      <a:pt x="16305" y="851"/>
                    </a:lnTo>
                    <a:close/>
                    <a:moveTo>
                      <a:pt x="20371" y="4622"/>
                    </a:moveTo>
                    <a:lnTo>
                      <a:pt x="20371" y="4991"/>
                    </a:lnTo>
                    <a:lnTo>
                      <a:pt x="19817" y="4991"/>
                    </a:lnTo>
                    <a:lnTo>
                      <a:pt x="19817" y="5842"/>
                    </a:lnTo>
                    <a:lnTo>
                      <a:pt x="20334" y="5842"/>
                    </a:lnTo>
                    <a:lnTo>
                      <a:pt x="20334" y="5879"/>
                    </a:lnTo>
                    <a:lnTo>
                      <a:pt x="20334" y="6248"/>
                    </a:lnTo>
                    <a:lnTo>
                      <a:pt x="19780" y="6248"/>
                    </a:lnTo>
                    <a:lnTo>
                      <a:pt x="19780" y="7173"/>
                    </a:lnTo>
                    <a:lnTo>
                      <a:pt x="20371" y="7173"/>
                    </a:lnTo>
                    <a:lnTo>
                      <a:pt x="20371" y="7542"/>
                    </a:lnTo>
                    <a:lnTo>
                      <a:pt x="19299" y="7542"/>
                    </a:lnTo>
                    <a:lnTo>
                      <a:pt x="19299" y="4622"/>
                    </a:lnTo>
                    <a:close/>
                    <a:moveTo>
                      <a:pt x="22035" y="4622"/>
                    </a:moveTo>
                    <a:lnTo>
                      <a:pt x="21518" y="6396"/>
                    </a:lnTo>
                    <a:lnTo>
                      <a:pt x="21518" y="7542"/>
                    </a:lnTo>
                    <a:lnTo>
                      <a:pt x="21074" y="7542"/>
                    </a:lnTo>
                    <a:lnTo>
                      <a:pt x="21074" y="6396"/>
                    </a:lnTo>
                    <a:lnTo>
                      <a:pt x="20556" y="4622"/>
                    </a:lnTo>
                    <a:lnTo>
                      <a:pt x="20963" y="4622"/>
                    </a:lnTo>
                    <a:lnTo>
                      <a:pt x="21296" y="5731"/>
                    </a:lnTo>
                    <a:lnTo>
                      <a:pt x="21554" y="4622"/>
                    </a:lnTo>
                    <a:close/>
                    <a:moveTo>
                      <a:pt x="12090" y="4658"/>
                    </a:moveTo>
                    <a:lnTo>
                      <a:pt x="12090" y="5028"/>
                    </a:lnTo>
                    <a:lnTo>
                      <a:pt x="11498" y="5028"/>
                    </a:lnTo>
                    <a:lnTo>
                      <a:pt x="11498" y="5842"/>
                    </a:lnTo>
                    <a:lnTo>
                      <a:pt x="12053" y="5842"/>
                    </a:lnTo>
                    <a:lnTo>
                      <a:pt x="12053" y="6211"/>
                    </a:lnTo>
                    <a:lnTo>
                      <a:pt x="11498" y="6211"/>
                    </a:lnTo>
                    <a:lnTo>
                      <a:pt x="11498" y="7579"/>
                    </a:lnTo>
                    <a:lnTo>
                      <a:pt x="11018" y="7579"/>
                    </a:lnTo>
                    <a:lnTo>
                      <a:pt x="11018" y="4658"/>
                    </a:lnTo>
                    <a:close/>
                    <a:moveTo>
                      <a:pt x="15196" y="4658"/>
                    </a:moveTo>
                    <a:lnTo>
                      <a:pt x="15196" y="7579"/>
                    </a:lnTo>
                    <a:lnTo>
                      <a:pt x="14752" y="7579"/>
                    </a:lnTo>
                    <a:lnTo>
                      <a:pt x="14752" y="6470"/>
                    </a:lnTo>
                    <a:lnTo>
                      <a:pt x="14752" y="5472"/>
                    </a:lnTo>
                    <a:lnTo>
                      <a:pt x="14308" y="7542"/>
                    </a:lnTo>
                    <a:lnTo>
                      <a:pt x="13939" y="7542"/>
                    </a:lnTo>
                    <a:lnTo>
                      <a:pt x="13532" y="5472"/>
                    </a:lnTo>
                    <a:lnTo>
                      <a:pt x="13532" y="6470"/>
                    </a:lnTo>
                    <a:lnTo>
                      <a:pt x="13532" y="7579"/>
                    </a:lnTo>
                    <a:lnTo>
                      <a:pt x="13125" y="7579"/>
                    </a:lnTo>
                    <a:lnTo>
                      <a:pt x="13125" y="4658"/>
                    </a:lnTo>
                    <a:lnTo>
                      <a:pt x="13717" y="4658"/>
                    </a:lnTo>
                    <a:lnTo>
                      <a:pt x="14197" y="6803"/>
                    </a:lnTo>
                    <a:lnTo>
                      <a:pt x="14604" y="4658"/>
                    </a:lnTo>
                    <a:close/>
                    <a:moveTo>
                      <a:pt x="9909" y="4622"/>
                    </a:moveTo>
                    <a:cubicBezTo>
                      <a:pt x="10168" y="4622"/>
                      <a:pt x="10352" y="4658"/>
                      <a:pt x="10426" y="4806"/>
                    </a:cubicBezTo>
                    <a:cubicBezTo>
                      <a:pt x="10537" y="4954"/>
                      <a:pt x="10574" y="5139"/>
                      <a:pt x="10574" y="5398"/>
                    </a:cubicBezTo>
                    <a:lnTo>
                      <a:pt x="10574" y="6766"/>
                    </a:lnTo>
                    <a:cubicBezTo>
                      <a:pt x="10574" y="7025"/>
                      <a:pt x="10537" y="7246"/>
                      <a:pt x="10389" y="7394"/>
                    </a:cubicBezTo>
                    <a:cubicBezTo>
                      <a:pt x="10315" y="7542"/>
                      <a:pt x="10131" y="7616"/>
                      <a:pt x="9872" y="7616"/>
                    </a:cubicBezTo>
                    <a:cubicBezTo>
                      <a:pt x="9650" y="7616"/>
                      <a:pt x="9465" y="7542"/>
                      <a:pt x="9354" y="7394"/>
                    </a:cubicBezTo>
                    <a:cubicBezTo>
                      <a:pt x="9280" y="7246"/>
                      <a:pt x="9206" y="7025"/>
                      <a:pt x="9206" y="6766"/>
                    </a:cubicBezTo>
                    <a:lnTo>
                      <a:pt x="9206" y="5398"/>
                    </a:lnTo>
                    <a:cubicBezTo>
                      <a:pt x="9243" y="4843"/>
                      <a:pt x="9465" y="4622"/>
                      <a:pt x="9909" y="4622"/>
                    </a:cubicBezTo>
                    <a:close/>
                    <a:moveTo>
                      <a:pt x="16268" y="4622"/>
                    </a:moveTo>
                    <a:cubicBezTo>
                      <a:pt x="16490" y="4622"/>
                      <a:pt x="16674" y="4658"/>
                      <a:pt x="16748" y="4806"/>
                    </a:cubicBezTo>
                    <a:cubicBezTo>
                      <a:pt x="16859" y="4954"/>
                      <a:pt x="16896" y="5139"/>
                      <a:pt x="16896" y="5398"/>
                    </a:cubicBezTo>
                    <a:lnTo>
                      <a:pt x="16896" y="6766"/>
                    </a:lnTo>
                    <a:lnTo>
                      <a:pt x="16933" y="6766"/>
                    </a:lnTo>
                    <a:cubicBezTo>
                      <a:pt x="16933" y="7025"/>
                      <a:pt x="16896" y="7246"/>
                      <a:pt x="16748" y="7394"/>
                    </a:cubicBezTo>
                    <a:cubicBezTo>
                      <a:pt x="16674" y="7542"/>
                      <a:pt x="16490" y="7616"/>
                      <a:pt x="16268" y="7616"/>
                    </a:cubicBezTo>
                    <a:cubicBezTo>
                      <a:pt x="16009" y="7616"/>
                      <a:pt x="15824" y="7542"/>
                      <a:pt x="15750" y="7394"/>
                    </a:cubicBezTo>
                    <a:cubicBezTo>
                      <a:pt x="15639" y="7246"/>
                      <a:pt x="15565" y="7025"/>
                      <a:pt x="15565" y="6766"/>
                    </a:cubicBezTo>
                    <a:lnTo>
                      <a:pt x="15565" y="5398"/>
                    </a:lnTo>
                    <a:cubicBezTo>
                      <a:pt x="15565" y="4843"/>
                      <a:pt x="15787" y="4622"/>
                      <a:pt x="16268" y="4622"/>
                    </a:cubicBezTo>
                    <a:close/>
                    <a:moveTo>
                      <a:pt x="18856" y="4732"/>
                    </a:moveTo>
                    <a:lnTo>
                      <a:pt x="18856" y="7579"/>
                    </a:lnTo>
                    <a:lnTo>
                      <a:pt x="18523" y="7579"/>
                    </a:lnTo>
                    <a:lnTo>
                      <a:pt x="17820" y="5768"/>
                    </a:lnTo>
                    <a:lnTo>
                      <a:pt x="17894" y="6581"/>
                    </a:lnTo>
                    <a:lnTo>
                      <a:pt x="17894" y="7616"/>
                    </a:lnTo>
                    <a:lnTo>
                      <a:pt x="17451" y="7616"/>
                    </a:lnTo>
                    <a:lnTo>
                      <a:pt x="17451" y="4732"/>
                    </a:lnTo>
                    <a:lnTo>
                      <a:pt x="17820" y="4732"/>
                    </a:lnTo>
                    <a:lnTo>
                      <a:pt x="18486" y="6470"/>
                    </a:lnTo>
                    <a:lnTo>
                      <a:pt x="18449" y="5694"/>
                    </a:lnTo>
                    <a:lnTo>
                      <a:pt x="18449" y="4732"/>
                    </a:lnTo>
                    <a:close/>
                    <a:moveTo>
                      <a:pt x="1" y="0"/>
                    </a:moveTo>
                    <a:lnTo>
                      <a:pt x="8134" y="8171"/>
                    </a:lnTo>
                    <a:lnTo>
                      <a:pt x="23107" y="8171"/>
                    </a:lnTo>
                    <a:lnTo>
                      <a:pt x="312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4"/>
              <p:cNvSpPr/>
              <p:nvPr/>
            </p:nvSpPr>
            <p:spPr>
              <a:xfrm>
                <a:off x="-3689525" y="4576625"/>
                <a:ext cx="103550" cy="216300"/>
              </a:xfrm>
              <a:custGeom>
                <a:avLst/>
                <a:gdLst/>
                <a:ahLst/>
                <a:cxnLst/>
                <a:rect l="l" t="t" r="r" b="b"/>
                <a:pathLst>
                  <a:path w="4142" h="8652" extrusionOk="0">
                    <a:moveTo>
                      <a:pt x="1516" y="2182"/>
                    </a:moveTo>
                    <a:cubicBezTo>
                      <a:pt x="1627" y="2219"/>
                      <a:pt x="1738" y="2256"/>
                      <a:pt x="1849" y="2293"/>
                    </a:cubicBezTo>
                    <a:cubicBezTo>
                      <a:pt x="2034" y="2404"/>
                      <a:pt x="2182" y="2478"/>
                      <a:pt x="2293" y="2625"/>
                    </a:cubicBezTo>
                    <a:cubicBezTo>
                      <a:pt x="2404" y="2773"/>
                      <a:pt x="2441" y="2958"/>
                      <a:pt x="2441" y="3180"/>
                    </a:cubicBezTo>
                    <a:lnTo>
                      <a:pt x="2441" y="3328"/>
                    </a:lnTo>
                    <a:cubicBezTo>
                      <a:pt x="2441" y="3587"/>
                      <a:pt x="2404" y="3772"/>
                      <a:pt x="2293" y="3956"/>
                    </a:cubicBezTo>
                    <a:cubicBezTo>
                      <a:pt x="2240" y="4062"/>
                      <a:pt x="2149" y="4149"/>
                      <a:pt x="2034" y="4149"/>
                    </a:cubicBezTo>
                    <a:cubicBezTo>
                      <a:pt x="1988" y="4149"/>
                      <a:pt x="1939" y="4136"/>
                      <a:pt x="1886" y="4104"/>
                    </a:cubicBezTo>
                    <a:cubicBezTo>
                      <a:pt x="1738" y="4067"/>
                      <a:pt x="1664" y="4030"/>
                      <a:pt x="1516" y="3956"/>
                    </a:cubicBezTo>
                    <a:lnTo>
                      <a:pt x="1516" y="2182"/>
                    </a:lnTo>
                    <a:close/>
                    <a:moveTo>
                      <a:pt x="1516" y="5102"/>
                    </a:moveTo>
                    <a:cubicBezTo>
                      <a:pt x="1664" y="5176"/>
                      <a:pt x="1738" y="5176"/>
                      <a:pt x="1886" y="5213"/>
                    </a:cubicBezTo>
                    <a:cubicBezTo>
                      <a:pt x="2071" y="5250"/>
                      <a:pt x="2219" y="5361"/>
                      <a:pt x="2367" y="5472"/>
                    </a:cubicBezTo>
                    <a:cubicBezTo>
                      <a:pt x="2478" y="5620"/>
                      <a:pt x="2552" y="5805"/>
                      <a:pt x="2552" y="6101"/>
                    </a:cubicBezTo>
                    <a:lnTo>
                      <a:pt x="2552" y="6507"/>
                    </a:lnTo>
                    <a:cubicBezTo>
                      <a:pt x="2552" y="6803"/>
                      <a:pt x="2478" y="6988"/>
                      <a:pt x="2404" y="7099"/>
                    </a:cubicBezTo>
                    <a:cubicBezTo>
                      <a:pt x="2317" y="7214"/>
                      <a:pt x="2185" y="7307"/>
                      <a:pt x="2026" y="7307"/>
                    </a:cubicBezTo>
                    <a:cubicBezTo>
                      <a:pt x="1982" y="7307"/>
                      <a:pt x="1935" y="7300"/>
                      <a:pt x="1886" y="7284"/>
                    </a:cubicBezTo>
                    <a:cubicBezTo>
                      <a:pt x="1738" y="7284"/>
                      <a:pt x="1664" y="7284"/>
                      <a:pt x="1516" y="7247"/>
                    </a:cubicBezTo>
                    <a:lnTo>
                      <a:pt x="1516" y="5102"/>
                    </a:lnTo>
                    <a:close/>
                    <a:moveTo>
                      <a:pt x="1" y="1"/>
                    </a:moveTo>
                    <a:lnTo>
                      <a:pt x="1" y="8541"/>
                    </a:lnTo>
                    <a:lnTo>
                      <a:pt x="444" y="8541"/>
                    </a:lnTo>
                    <a:cubicBezTo>
                      <a:pt x="629" y="8541"/>
                      <a:pt x="925" y="8541"/>
                      <a:pt x="1295" y="8578"/>
                    </a:cubicBezTo>
                    <a:cubicBezTo>
                      <a:pt x="1664" y="8578"/>
                      <a:pt x="1997" y="8652"/>
                      <a:pt x="2256" y="8652"/>
                    </a:cubicBezTo>
                    <a:cubicBezTo>
                      <a:pt x="2589" y="8652"/>
                      <a:pt x="2921" y="8578"/>
                      <a:pt x="3143" y="8504"/>
                    </a:cubicBezTo>
                    <a:cubicBezTo>
                      <a:pt x="3365" y="8393"/>
                      <a:pt x="3587" y="8282"/>
                      <a:pt x="3735" y="8097"/>
                    </a:cubicBezTo>
                    <a:cubicBezTo>
                      <a:pt x="3883" y="7912"/>
                      <a:pt x="4030" y="7727"/>
                      <a:pt x="4067" y="7469"/>
                    </a:cubicBezTo>
                    <a:cubicBezTo>
                      <a:pt x="4141" y="7247"/>
                      <a:pt x="4141" y="7025"/>
                      <a:pt x="4141" y="6692"/>
                    </a:cubicBezTo>
                    <a:cubicBezTo>
                      <a:pt x="4141" y="5731"/>
                      <a:pt x="3772" y="5176"/>
                      <a:pt x="3032" y="4881"/>
                    </a:cubicBezTo>
                    <a:cubicBezTo>
                      <a:pt x="3328" y="4881"/>
                      <a:pt x="3550" y="4770"/>
                      <a:pt x="3698" y="4511"/>
                    </a:cubicBezTo>
                    <a:cubicBezTo>
                      <a:pt x="3846" y="4289"/>
                      <a:pt x="3920" y="3956"/>
                      <a:pt x="3920" y="3550"/>
                    </a:cubicBezTo>
                    <a:cubicBezTo>
                      <a:pt x="3920" y="3291"/>
                      <a:pt x="3883" y="3032"/>
                      <a:pt x="3846" y="2847"/>
                    </a:cubicBezTo>
                    <a:cubicBezTo>
                      <a:pt x="3772" y="2625"/>
                      <a:pt x="3661" y="2441"/>
                      <a:pt x="3513" y="2256"/>
                    </a:cubicBezTo>
                    <a:cubicBezTo>
                      <a:pt x="3365" y="2071"/>
                      <a:pt x="3180" y="1849"/>
                      <a:pt x="2921" y="1664"/>
                    </a:cubicBezTo>
                    <a:cubicBezTo>
                      <a:pt x="2663" y="1479"/>
                      <a:pt x="2367" y="1295"/>
                      <a:pt x="1997" y="1110"/>
                    </a:cubicBezTo>
                    <a:lnTo>
                      <a:pt x="1443" y="814"/>
                    </a:lnTo>
                    <a:cubicBezTo>
                      <a:pt x="1184" y="740"/>
                      <a:pt x="962" y="592"/>
                      <a:pt x="777" y="518"/>
                    </a:cubicBezTo>
                    <a:cubicBezTo>
                      <a:pt x="518" y="370"/>
                      <a:pt x="259" y="18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4"/>
              <p:cNvSpPr/>
              <p:nvPr/>
            </p:nvSpPr>
            <p:spPr>
              <a:xfrm>
                <a:off x="-3574900" y="4633000"/>
                <a:ext cx="41600" cy="159925"/>
              </a:xfrm>
              <a:custGeom>
                <a:avLst/>
                <a:gdLst/>
                <a:ahLst/>
                <a:cxnLst/>
                <a:rect l="l" t="t" r="r" b="b"/>
                <a:pathLst>
                  <a:path w="1664" h="6397" extrusionOk="0">
                    <a:moveTo>
                      <a:pt x="0" y="1"/>
                    </a:moveTo>
                    <a:cubicBezTo>
                      <a:pt x="0" y="2145"/>
                      <a:pt x="37" y="4252"/>
                      <a:pt x="37" y="6397"/>
                    </a:cubicBezTo>
                    <a:lnTo>
                      <a:pt x="1664" y="6397"/>
                    </a:lnTo>
                    <a:cubicBezTo>
                      <a:pt x="1664" y="4437"/>
                      <a:pt x="1590" y="2515"/>
                      <a:pt x="1590" y="518"/>
                    </a:cubicBezTo>
                    <a:cubicBezTo>
                      <a:pt x="1035" y="333"/>
                      <a:pt x="555" y="18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4"/>
              <p:cNvSpPr/>
              <p:nvPr/>
            </p:nvSpPr>
            <p:spPr>
              <a:xfrm>
                <a:off x="-3524075" y="4647800"/>
                <a:ext cx="94300" cy="143275"/>
              </a:xfrm>
              <a:custGeom>
                <a:avLst/>
                <a:gdLst/>
                <a:ahLst/>
                <a:cxnLst/>
                <a:rect l="l" t="t" r="r" b="b"/>
                <a:pathLst>
                  <a:path w="3772" h="5731" extrusionOk="0">
                    <a:moveTo>
                      <a:pt x="0" y="0"/>
                    </a:moveTo>
                    <a:lnTo>
                      <a:pt x="0" y="1294"/>
                    </a:lnTo>
                    <a:cubicBezTo>
                      <a:pt x="370" y="1405"/>
                      <a:pt x="740" y="1442"/>
                      <a:pt x="1110" y="1479"/>
                    </a:cubicBezTo>
                    <a:cubicBezTo>
                      <a:pt x="1110" y="2921"/>
                      <a:pt x="1146" y="4326"/>
                      <a:pt x="1146" y="5731"/>
                    </a:cubicBezTo>
                    <a:lnTo>
                      <a:pt x="2699" y="5731"/>
                    </a:lnTo>
                    <a:cubicBezTo>
                      <a:pt x="2699" y="4400"/>
                      <a:pt x="2699" y="3069"/>
                      <a:pt x="2662" y="1738"/>
                    </a:cubicBezTo>
                    <a:lnTo>
                      <a:pt x="2662" y="1738"/>
                    </a:lnTo>
                    <a:cubicBezTo>
                      <a:pt x="3032" y="1775"/>
                      <a:pt x="3402" y="1812"/>
                      <a:pt x="3771" y="1812"/>
                    </a:cubicBezTo>
                    <a:lnTo>
                      <a:pt x="3771" y="703"/>
                    </a:lnTo>
                    <a:cubicBezTo>
                      <a:pt x="2477" y="555"/>
                      <a:pt x="1220" y="33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4"/>
              <p:cNvSpPr/>
              <p:nvPr/>
            </p:nvSpPr>
            <p:spPr>
              <a:xfrm>
                <a:off x="-3420550" y="4666275"/>
                <a:ext cx="91525" cy="128500"/>
              </a:xfrm>
              <a:custGeom>
                <a:avLst/>
                <a:gdLst/>
                <a:ahLst/>
                <a:cxnLst/>
                <a:rect l="l" t="t" r="r" b="b"/>
                <a:pathLst>
                  <a:path w="3661" h="5140" extrusionOk="0">
                    <a:moveTo>
                      <a:pt x="2218" y="1"/>
                    </a:moveTo>
                    <a:cubicBezTo>
                      <a:pt x="1812" y="1"/>
                      <a:pt x="1442" y="75"/>
                      <a:pt x="1146" y="149"/>
                    </a:cubicBezTo>
                    <a:cubicBezTo>
                      <a:pt x="887" y="223"/>
                      <a:pt x="666" y="444"/>
                      <a:pt x="481" y="629"/>
                    </a:cubicBezTo>
                    <a:cubicBezTo>
                      <a:pt x="296" y="851"/>
                      <a:pt x="185" y="1073"/>
                      <a:pt x="111" y="1406"/>
                    </a:cubicBezTo>
                    <a:cubicBezTo>
                      <a:pt x="0" y="1701"/>
                      <a:pt x="0" y="2034"/>
                      <a:pt x="0" y="2515"/>
                    </a:cubicBezTo>
                    <a:cubicBezTo>
                      <a:pt x="0" y="2921"/>
                      <a:pt x="74" y="3254"/>
                      <a:pt x="111" y="3550"/>
                    </a:cubicBezTo>
                    <a:cubicBezTo>
                      <a:pt x="185" y="3883"/>
                      <a:pt x="296" y="4178"/>
                      <a:pt x="481" y="4400"/>
                    </a:cubicBezTo>
                    <a:cubicBezTo>
                      <a:pt x="666" y="4622"/>
                      <a:pt x="887" y="4807"/>
                      <a:pt x="1146" y="4955"/>
                    </a:cubicBezTo>
                    <a:cubicBezTo>
                      <a:pt x="1442" y="5103"/>
                      <a:pt x="1812" y="5140"/>
                      <a:pt x="2218" y="5140"/>
                    </a:cubicBezTo>
                    <a:cubicBezTo>
                      <a:pt x="2403" y="5140"/>
                      <a:pt x="2588" y="5140"/>
                      <a:pt x="2773" y="5103"/>
                    </a:cubicBezTo>
                    <a:cubicBezTo>
                      <a:pt x="2958" y="5029"/>
                      <a:pt x="3106" y="5029"/>
                      <a:pt x="3180" y="4992"/>
                    </a:cubicBezTo>
                    <a:lnTo>
                      <a:pt x="3475" y="4844"/>
                    </a:lnTo>
                    <a:cubicBezTo>
                      <a:pt x="3549" y="4807"/>
                      <a:pt x="3623" y="4770"/>
                      <a:pt x="3623" y="4770"/>
                    </a:cubicBezTo>
                    <a:lnTo>
                      <a:pt x="3660" y="4733"/>
                    </a:lnTo>
                    <a:cubicBezTo>
                      <a:pt x="3586" y="4474"/>
                      <a:pt x="3512" y="4252"/>
                      <a:pt x="3438" y="4067"/>
                    </a:cubicBezTo>
                    <a:cubicBezTo>
                      <a:pt x="3327" y="4178"/>
                      <a:pt x="3143" y="4215"/>
                      <a:pt x="3032" y="4252"/>
                    </a:cubicBezTo>
                    <a:cubicBezTo>
                      <a:pt x="2847" y="4289"/>
                      <a:pt x="2699" y="4289"/>
                      <a:pt x="2514" y="4289"/>
                    </a:cubicBezTo>
                    <a:cubicBezTo>
                      <a:pt x="2403" y="4289"/>
                      <a:pt x="2366" y="4289"/>
                      <a:pt x="2329" y="4252"/>
                    </a:cubicBezTo>
                    <a:cubicBezTo>
                      <a:pt x="2292" y="4252"/>
                      <a:pt x="2181" y="4215"/>
                      <a:pt x="2107" y="4104"/>
                    </a:cubicBezTo>
                    <a:cubicBezTo>
                      <a:pt x="1997" y="4067"/>
                      <a:pt x="1960" y="3994"/>
                      <a:pt x="1923" y="3846"/>
                    </a:cubicBezTo>
                    <a:cubicBezTo>
                      <a:pt x="1849" y="3735"/>
                      <a:pt x="1812" y="3550"/>
                      <a:pt x="1775" y="3365"/>
                    </a:cubicBezTo>
                    <a:cubicBezTo>
                      <a:pt x="1738" y="3143"/>
                      <a:pt x="1738" y="2921"/>
                      <a:pt x="1738" y="2626"/>
                    </a:cubicBezTo>
                    <a:cubicBezTo>
                      <a:pt x="1738" y="2182"/>
                      <a:pt x="1775" y="1812"/>
                      <a:pt x="1812" y="1590"/>
                    </a:cubicBezTo>
                    <a:cubicBezTo>
                      <a:pt x="1701" y="1258"/>
                      <a:pt x="1812" y="1110"/>
                      <a:pt x="1960" y="1036"/>
                    </a:cubicBezTo>
                    <a:cubicBezTo>
                      <a:pt x="2034" y="925"/>
                      <a:pt x="2218" y="888"/>
                      <a:pt x="2477" y="888"/>
                    </a:cubicBezTo>
                    <a:lnTo>
                      <a:pt x="2588" y="888"/>
                    </a:lnTo>
                    <a:cubicBezTo>
                      <a:pt x="2699" y="1073"/>
                      <a:pt x="2773" y="1221"/>
                      <a:pt x="2847" y="1406"/>
                    </a:cubicBezTo>
                    <a:lnTo>
                      <a:pt x="3586" y="1406"/>
                    </a:lnTo>
                    <a:cubicBezTo>
                      <a:pt x="3623" y="1073"/>
                      <a:pt x="3623" y="740"/>
                      <a:pt x="3660" y="444"/>
                    </a:cubicBezTo>
                    <a:lnTo>
                      <a:pt x="3623" y="370"/>
                    </a:lnTo>
                    <a:cubicBezTo>
                      <a:pt x="3623" y="370"/>
                      <a:pt x="3512" y="333"/>
                      <a:pt x="3475" y="296"/>
                    </a:cubicBezTo>
                    <a:lnTo>
                      <a:pt x="3180" y="149"/>
                    </a:lnTo>
                    <a:cubicBezTo>
                      <a:pt x="3106" y="112"/>
                      <a:pt x="2958" y="112"/>
                      <a:pt x="2773" y="75"/>
                    </a:cubicBezTo>
                    <a:cubicBezTo>
                      <a:pt x="2588" y="1"/>
                      <a:pt x="2403"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4"/>
              <p:cNvSpPr/>
              <p:nvPr/>
            </p:nvSpPr>
            <p:spPr>
              <a:xfrm>
                <a:off x="-3323500" y="4659800"/>
                <a:ext cx="113700" cy="133125"/>
              </a:xfrm>
              <a:custGeom>
                <a:avLst/>
                <a:gdLst/>
                <a:ahLst/>
                <a:cxnLst/>
                <a:rect l="l" t="t" r="r" b="b"/>
                <a:pathLst>
                  <a:path w="4548" h="5325" extrusionOk="0">
                    <a:moveTo>
                      <a:pt x="2364" y="731"/>
                    </a:moveTo>
                    <a:cubicBezTo>
                      <a:pt x="2487" y="731"/>
                      <a:pt x="2606" y="813"/>
                      <a:pt x="2699" y="999"/>
                    </a:cubicBezTo>
                    <a:cubicBezTo>
                      <a:pt x="2773" y="1184"/>
                      <a:pt x="2810" y="1517"/>
                      <a:pt x="2810" y="1923"/>
                    </a:cubicBezTo>
                    <a:cubicBezTo>
                      <a:pt x="2810" y="2367"/>
                      <a:pt x="2810" y="2663"/>
                      <a:pt x="2773" y="3032"/>
                    </a:cubicBezTo>
                    <a:cubicBezTo>
                      <a:pt x="2773" y="3513"/>
                      <a:pt x="2736" y="3846"/>
                      <a:pt x="2736" y="4068"/>
                    </a:cubicBezTo>
                    <a:cubicBezTo>
                      <a:pt x="2699" y="4290"/>
                      <a:pt x="2625" y="4437"/>
                      <a:pt x="2551" y="4511"/>
                    </a:cubicBezTo>
                    <a:cubicBezTo>
                      <a:pt x="2440" y="4622"/>
                      <a:pt x="2366" y="4622"/>
                      <a:pt x="2218" y="4622"/>
                    </a:cubicBezTo>
                    <a:cubicBezTo>
                      <a:pt x="2033" y="4622"/>
                      <a:pt x="1886" y="4511"/>
                      <a:pt x="1812" y="4326"/>
                    </a:cubicBezTo>
                    <a:cubicBezTo>
                      <a:pt x="1738" y="4142"/>
                      <a:pt x="1664" y="3809"/>
                      <a:pt x="1738" y="3328"/>
                    </a:cubicBezTo>
                    <a:lnTo>
                      <a:pt x="1738" y="2219"/>
                    </a:lnTo>
                    <a:cubicBezTo>
                      <a:pt x="1738" y="1702"/>
                      <a:pt x="1775" y="1332"/>
                      <a:pt x="1849" y="1110"/>
                    </a:cubicBezTo>
                    <a:cubicBezTo>
                      <a:pt x="1959" y="888"/>
                      <a:pt x="2107" y="777"/>
                      <a:pt x="2292" y="740"/>
                    </a:cubicBezTo>
                    <a:cubicBezTo>
                      <a:pt x="2316" y="734"/>
                      <a:pt x="2340" y="731"/>
                      <a:pt x="2364" y="731"/>
                    </a:cubicBezTo>
                    <a:close/>
                    <a:moveTo>
                      <a:pt x="3106" y="1"/>
                    </a:moveTo>
                    <a:cubicBezTo>
                      <a:pt x="2884" y="1"/>
                      <a:pt x="2625" y="1"/>
                      <a:pt x="2403" y="38"/>
                    </a:cubicBezTo>
                    <a:cubicBezTo>
                      <a:pt x="2033" y="75"/>
                      <a:pt x="1664" y="186"/>
                      <a:pt x="1405" y="260"/>
                    </a:cubicBezTo>
                    <a:cubicBezTo>
                      <a:pt x="1109" y="371"/>
                      <a:pt x="887" y="518"/>
                      <a:pt x="702" y="629"/>
                    </a:cubicBezTo>
                    <a:cubicBezTo>
                      <a:pt x="518" y="777"/>
                      <a:pt x="370" y="962"/>
                      <a:pt x="296" y="1184"/>
                    </a:cubicBezTo>
                    <a:cubicBezTo>
                      <a:pt x="185" y="1443"/>
                      <a:pt x="111" y="1665"/>
                      <a:pt x="37" y="1923"/>
                    </a:cubicBezTo>
                    <a:cubicBezTo>
                      <a:pt x="0" y="2182"/>
                      <a:pt x="0" y="2478"/>
                      <a:pt x="0" y="2811"/>
                    </a:cubicBezTo>
                    <a:lnTo>
                      <a:pt x="0" y="3402"/>
                    </a:lnTo>
                    <a:cubicBezTo>
                      <a:pt x="0" y="3587"/>
                      <a:pt x="37" y="3772"/>
                      <a:pt x="111" y="3957"/>
                    </a:cubicBezTo>
                    <a:cubicBezTo>
                      <a:pt x="148" y="4142"/>
                      <a:pt x="185" y="4290"/>
                      <a:pt x="222" y="4437"/>
                    </a:cubicBezTo>
                    <a:cubicBezTo>
                      <a:pt x="296" y="4585"/>
                      <a:pt x="370" y="4696"/>
                      <a:pt x="518" y="4807"/>
                    </a:cubicBezTo>
                    <a:cubicBezTo>
                      <a:pt x="592" y="4955"/>
                      <a:pt x="739" y="5029"/>
                      <a:pt x="887" y="5066"/>
                    </a:cubicBezTo>
                    <a:cubicBezTo>
                      <a:pt x="1035" y="5177"/>
                      <a:pt x="1220" y="5214"/>
                      <a:pt x="1442" y="5251"/>
                    </a:cubicBezTo>
                    <a:cubicBezTo>
                      <a:pt x="1627" y="5325"/>
                      <a:pt x="1886" y="5325"/>
                      <a:pt x="2144" y="5325"/>
                    </a:cubicBezTo>
                    <a:cubicBezTo>
                      <a:pt x="2514" y="5325"/>
                      <a:pt x="2810" y="5251"/>
                      <a:pt x="3106" y="5177"/>
                    </a:cubicBezTo>
                    <a:cubicBezTo>
                      <a:pt x="3364" y="5066"/>
                      <a:pt x="3623" y="4992"/>
                      <a:pt x="3808" y="4807"/>
                    </a:cubicBezTo>
                    <a:cubicBezTo>
                      <a:pt x="3993" y="4659"/>
                      <a:pt x="4104" y="4437"/>
                      <a:pt x="4215" y="4216"/>
                    </a:cubicBezTo>
                    <a:cubicBezTo>
                      <a:pt x="4289" y="3957"/>
                      <a:pt x="4400" y="3698"/>
                      <a:pt x="4437" y="3402"/>
                    </a:cubicBezTo>
                    <a:cubicBezTo>
                      <a:pt x="4473" y="3143"/>
                      <a:pt x="4473" y="2811"/>
                      <a:pt x="4547" y="2404"/>
                    </a:cubicBezTo>
                    <a:lnTo>
                      <a:pt x="4547" y="1702"/>
                    </a:lnTo>
                    <a:cubicBezTo>
                      <a:pt x="4473" y="1628"/>
                      <a:pt x="4473" y="1369"/>
                      <a:pt x="4437" y="1184"/>
                    </a:cubicBezTo>
                    <a:cubicBezTo>
                      <a:pt x="4400" y="999"/>
                      <a:pt x="4363" y="814"/>
                      <a:pt x="4289" y="703"/>
                    </a:cubicBezTo>
                    <a:cubicBezTo>
                      <a:pt x="4252" y="555"/>
                      <a:pt x="4178" y="408"/>
                      <a:pt x="4030" y="334"/>
                    </a:cubicBezTo>
                    <a:cubicBezTo>
                      <a:pt x="3919" y="223"/>
                      <a:pt x="3808" y="149"/>
                      <a:pt x="3660" y="75"/>
                    </a:cubicBezTo>
                    <a:cubicBezTo>
                      <a:pt x="3512" y="38"/>
                      <a:pt x="3327" y="1"/>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4"/>
              <p:cNvSpPr/>
              <p:nvPr/>
            </p:nvSpPr>
            <p:spPr>
              <a:xfrm>
                <a:off x="-3198725" y="4636700"/>
                <a:ext cx="41600" cy="154375"/>
              </a:xfrm>
              <a:custGeom>
                <a:avLst/>
                <a:gdLst/>
                <a:ahLst/>
                <a:cxnLst/>
                <a:rect l="l" t="t" r="r" b="b"/>
                <a:pathLst>
                  <a:path w="1664" h="6175" extrusionOk="0">
                    <a:moveTo>
                      <a:pt x="1664" y="1"/>
                    </a:moveTo>
                    <a:cubicBezTo>
                      <a:pt x="1109" y="185"/>
                      <a:pt x="592" y="333"/>
                      <a:pt x="74" y="444"/>
                    </a:cubicBezTo>
                    <a:cubicBezTo>
                      <a:pt x="37" y="2404"/>
                      <a:pt x="37" y="4289"/>
                      <a:pt x="0" y="6175"/>
                    </a:cubicBezTo>
                    <a:lnTo>
                      <a:pt x="1627" y="6175"/>
                    </a:lnTo>
                    <a:cubicBezTo>
                      <a:pt x="1627" y="4104"/>
                      <a:pt x="1664" y="2071"/>
                      <a:pt x="1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4"/>
              <p:cNvSpPr/>
              <p:nvPr/>
            </p:nvSpPr>
            <p:spPr>
              <a:xfrm>
                <a:off x="-3146975" y="4577550"/>
                <a:ext cx="115550" cy="215375"/>
              </a:xfrm>
              <a:custGeom>
                <a:avLst/>
                <a:gdLst/>
                <a:ahLst/>
                <a:cxnLst/>
                <a:rect l="l" t="t" r="r" b="b"/>
                <a:pathLst>
                  <a:path w="4622" h="8615" extrusionOk="0">
                    <a:moveTo>
                      <a:pt x="4622" y="1"/>
                    </a:moveTo>
                    <a:cubicBezTo>
                      <a:pt x="4141" y="333"/>
                      <a:pt x="3661" y="592"/>
                      <a:pt x="3143" y="888"/>
                    </a:cubicBezTo>
                    <a:lnTo>
                      <a:pt x="3143" y="2958"/>
                    </a:lnTo>
                    <a:cubicBezTo>
                      <a:pt x="3254" y="3882"/>
                      <a:pt x="3291" y="4844"/>
                      <a:pt x="3402" y="5805"/>
                    </a:cubicBezTo>
                    <a:cubicBezTo>
                      <a:pt x="3106" y="4992"/>
                      <a:pt x="2847" y="4252"/>
                      <a:pt x="2551" y="3550"/>
                    </a:cubicBezTo>
                    <a:cubicBezTo>
                      <a:pt x="2293" y="2884"/>
                      <a:pt x="1997" y="2182"/>
                      <a:pt x="1738" y="1590"/>
                    </a:cubicBezTo>
                    <a:cubicBezTo>
                      <a:pt x="1184" y="1849"/>
                      <a:pt x="555" y="2034"/>
                      <a:pt x="0" y="2256"/>
                    </a:cubicBezTo>
                    <a:cubicBezTo>
                      <a:pt x="111" y="2404"/>
                      <a:pt x="148" y="2551"/>
                      <a:pt x="259" y="2699"/>
                    </a:cubicBezTo>
                    <a:cubicBezTo>
                      <a:pt x="259" y="4659"/>
                      <a:pt x="185" y="6618"/>
                      <a:pt x="185" y="8615"/>
                    </a:cubicBezTo>
                    <a:lnTo>
                      <a:pt x="1664" y="8615"/>
                    </a:lnTo>
                    <a:lnTo>
                      <a:pt x="1664" y="6396"/>
                    </a:lnTo>
                    <a:lnTo>
                      <a:pt x="1405" y="4178"/>
                    </a:lnTo>
                    <a:lnTo>
                      <a:pt x="1405" y="4178"/>
                    </a:lnTo>
                    <a:cubicBezTo>
                      <a:pt x="1627" y="4659"/>
                      <a:pt x="1849" y="5176"/>
                      <a:pt x="2108" y="5731"/>
                    </a:cubicBezTo>
                    <a:cubicBezTo>
                      <a:pt x="2477" y="6618"/>
                      <a:pt x="2847" y="7543"/>
                      <a:pt x="3217" y="8541"/>
                    </a:cubicBezTo>
                    <a:lnTo>
                      <a:pt x="4622" y="8541"/>
                    </a:lnTo>
                    <a:lnTo>
                      <a:pt x="46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4"/>
              <p:cNvSpPr/>
              <p:nvPr/>
            </p:nvSpPr>
            <p:spPr>
              <a:xfrm>
                <a:off x="-2817025" y="4387150"/>
                <a:ext cx="147925" cy="54100"/>
              </a:xfrm>
              <a:custGeom>
                <a:avLst/>
                <a:gdLst/>
                <a:ahLst/>
                <a:cxnLst/>
                <a:rect l="l" t="t" r="r" b="b"/>
                <a:pathLst>
                  <a:path w="5917" h="2164" extrusionOk="0">
                    <a:moveTo>
                      <a:pt x="1" y="1"/>
                    </a:moveTo>
                    <a:lnTo>
                      <a:pt x="408" y="407"/>
                    </a:lnTo>
                    <a:lnTo>
                      <a:pt x="3809" y="407"/>
                    </a:lnTo>
                    <a:lnTo>
                      <a:pt x="3809" y="444"/>
                    </a:lnTo>
                    <a:lnTo>
                      <a:pt x="4659" y="1295"/>
                    </a:lnTo>
                    <a:cubicBezTo>
                      <a:pt x="4548" y="1516"/>
                      <a:pt x="4622" y="1812"/>
                      <a:pt x="4807" y="1997"/>
                    </a:cubicBezTo>
                    <a:cubicBezTo>
                      <a:pt x="4918" y="2108"/>
                      <a:pt x="5075" y="2163"/>
                      <a:pt x="5232" y="2163"/>
                    </a:cubicBezTo>
                    <a:cubicBezTo>
                      <a:pt x="5389" y="2163"/>
                      <a:pt x="5547" y="2108"/>
                      <a:pt x="5658" y="1997"/>
                    </a:cubicBezTo>
                    <a:cubicBezTo>
                      <a:pt x="5916" y="1738"/>
                      <a:pt x="5916" y="1331"/>
                      <a:pt x="5658" y="1110"/>
                    </a:cubicBezTo>
                    <a:cubicBezTo>
                      <a:pt x="5531" y="983"/>
                      <a:pt x="5370" y="926"/>
                      <a:pt x="5210" y="926"/>
                    </a:cubicBezTo>
                    <a:cubicBezTo>
                      <a:pt x="5136" y="926"/>
                      <a:pt x="5062" y="938"/>
                      <a:pt x="4992" y="962"/>
                    </a:cubicBezTo>
                    <a:lnTo>
                      <a:pt x="3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4"/>
              <p:cNvSpPr/>
              <p:nvPr/>
            </p:nvSpPr>
            <p:spPr>
              <a:xfrm>
                <a:off x="-2930700" y="4276250"/>
                <a:ext cx="286550" cy="97525"/>
              </a:xfrm>
              <a:custGeom>
                <a:avLst/>
                <a:gdLst/>
                <a:ahLst/>
                <a:cxnLst/>
                <a:rect l="l" t="t" r="r" b="b"/>
                <a:pathLst>
                  <a:path w="11462" h="3901" extrusionOk="0">
                    <a:moveTo>
                      <a:pt x="1" y="0"/>
                    </a:moveTo>
                    <a:lnTo>
                      <a:pt x="407" y="407"/>
                    </a:lnTo>
                    <a:lnTo>
                      <a:pt x="962" y="407"/>
                    </a:lnTo>
                    <a:lnTo>
                      <a:pt x="962" y="444"/>
                    </a:lnTo>
                    <a:lnTo>
                      <a:pt x="1886" y="1368"/>
                    </a:lnTo>
                    <a:lnTo>
                      <a:pt x="1479" y="1368"/>
                    </a:lnTo>
                    <a:lnTo>
                      <a:pt x="1886" y="1812"/>
                    </a:lnTo>
                    <a:lnTo>
                      <a:pt x="2330" y="1812"/>
                    </a:lnTo>
                    <a:lnTo>
                      <a:pt x="4030" y="3512"/>
                    </a:lnTo>
                    <a:lnTo>
                      <a:pt x="10205" y="3512"/>
                    </a:lnTo>
                    <a:cubicBezTo>
                      <a:pt x="10278" y="3586"/>
                      <a:pt x="10315" y="3660"/>
                      <a:pt x="10352" y="3734"/>
                    </a:cubicBezTo>
                    <a:cubicBezTo>
                      <a:pt x="10463" y="3845"/>
                      <a:pt x="10630" y="3900"/>
                      <a:pt x="10796" y="3900"/>
                    </a:cubicBezTo>
                    <a:cubicBezTo>
                      <a:pt x="10962" y="3900"/>
                      <a:pt x="11129" y="3845"/>
                      <a:pt x="11240" y="3734"/>
                    </a:cubicBezTo>
                    <a:cubicBezTo>
                      <a:pt x="11462" y="3512"/>
                      <a:pt x="11462" y="3106"/>
                      <a:pt x="11240" y="2847"/>
                    </a:cubicBezTo>
                    <a:cubicBezTo>
                      <a:pt x="11129" y="2736"/>
                      <a:pt x="10962" y="2680"/>
                      <a:pt x="10796" y="2680"/>
                    </a:cubicBezTo>
                    <a:cubicBezTo>
                      <a:pt x="10630" y="2680"/>
                      <a:pt x="10463" y="2736"/>
                      <a:pt x="10352" y="2847"/>
                    </a:cubicBezTo>
                    <a:cubicBezTo>
                      <a:pt x="10315" y="2921"/>
                      <a:pt x="10278" y="2995"/>
                      <a:pt x="10205" y="3106"/>
                    </a:cubicBezTo>
                    <a:lnTo>
                      <a:pt x="4215" y="3106"/>
                    </a:lnTo>
                    <a:lnTo>
                      <a:pt x="2921" y="1812"/>
                    </a:lnTo>
                    <a:lnTo>
                      <a:pt x="6655" y="1812"/>
                    </a:lnTo>
                    <a:cubicBezTo>
                      <a:pt x="6692" y="1886"/>
                      <a:pt x="6766" y="1923"/>
                      <a:pt x="6803" y="2033"/>
                    </a:cubicBezTo>
                    <a:cubicBezTo>
                      <a:pt x="6914" y="2144"/>
                      <a:pt x="7071" y="2200"/>
                      <a:pt x="7233" y="2200"/>
                    </a:cubicBezTo>
                    <a:cubicBezTo>
                      <a:pt x="7395" y="2200"/>
                      <a:pt x="7561" y="2144"/>
                      <a:pt x="7691" y="2033"/>
                    </a:cubicBezTo>
                    <a:cubicBezTo>
                      <a:pt x="7912" y="1812"/>
                      <a:pt x="7912" y="1368"/>
                      <a:pt x="7691" y="1146"/>
                    </a:cubicBezTo>
                    <a:cubicBezTo>
                      <a:pt x="7561" y="1035"/>
                      <a:pt x="7395" y="980"/>
                      <a:pt x="7233" y="980"/>
                    </a:cubicBezTo>
                    <a:cubicBezTo>
                      <a:pt x="7071" y="980"/>
                      <a:pt x="6914" y="1035"/>
                      <a:pt x="6803" y="1146"/>
                    </a:cubicBezTo>
                    <a:cubicBezTo>
                      <a:pt x="6766" y="1183"/>
                      <a:pt x="6692" y="1294"/>
                      <a:pt x="6655" y="1368"/>
                    </a:cubicBezTo>
                    <a:lnTo>
                      <a:pt x="2441" y="1368"/>
                    </a:lnTo>
                    <a:lnTo>
                      <a:pt x="10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4"/>
              <p:cNvSpPr/>
              <p:nvPr/>
            </p:nvSpPr>
            <p:spPr>
              <a:xfrm>
                <a:off x="-2943625" y="4236950"/>
                <a:ext cx="314275" cy="99850"/>
              </a:xfrm>
              <a:custGeom>
                <a:avLst/>
                <a:gdLst/>
                <a:ahLst/>
                <a:cxnLst/>
                <a:rect l="l" t="t" r="r" b="b"/>
                <a:pathLst>
                  <a:path w="12571" h="3994" extrusionOk="0">
                    <a:moveTo>
                      <a:pt x="9146" y="1"/>
                    </a:moveTo>
                    <a:cubicBezTo>
                      <a:pt x="8984" y="1"/>
                      <a:pt x="8818" y="56"/>
                      <a:pt x="8688" y="167"/>
                    </a:cubicBezTo>
                    <a:cubicBezTo>
                      <a:pt x="8651" y="241"/>
                      <a:pt x="8614" y="278"/>
                      <a:pt x="8614" y="315"/>
                    </a:cubicBezTo>
                    <a:lnTo>
                      <a:pt x="629" y="315"/>
                    </a:lnTo>
                    <a:lnTo>
                      <a:pt x="0" y="907"/>
                    </a:lnTo>
                    <a:lnTo>
                      <a:pt x="333" y="1239"/>
                    </a:lnTo>
                    <a:lnTo>
                      <a:pt x="850" y="722"/>
                    </a:lnTo>
                    <a:lnTo>
                      <a:pt x="8614" y="722"/>
                    </a:lnTo>
                    <a:cubicBezTo>
                      <a:pt x="8651" y="833"/>
                      <a:pt x="8688" y="981"/>
                      <a:pt x="8799" y="1054"/>
                    </a:cubicBezTo>
                    <a:cubicBezTo>
                      <a:pt x="8925" y="1181"/>
                      <a:pt x="9086" y="1238"/>
                      <a:pt x="9258" y="1238"/>
                    </a:cubicBezTo>
                    <a:cubicBezTo>
                      <a:pt x="9338" y="1238"/>
                      <a:pt x="9420" y="1226"/>
                      <a:pt x="9501" y="1202"/>
                    </a:cubicBezTo>
                    <a:lnTo>
                      <a:pt x="11424" y="3125"/>
                    </a:lnTo>
                    <a:cubicBezTo>
                      <a:pt x="11239" y="3384"/>
                      <a:pt x="11276" y="3642"/>
                      <a:pt x="11461" y="3827"/>
                    </a:cubicBezTo>
                    <a:cubicBezTo>
                      <a:pt x="11590" y="3938"/>
                      <a:pt x="11757" y="3994"/>
                      <a:pt x="11918" y="3994"/>
                    </a:cubicBezTo>
                    <a:cubicBezTo>
                      <a:pt x="12080" y="3994"/>
                      <a:pt x="12237" y="3938"/>
                      <a:pt x="12348" y="3827"/>
                    </a:cubicBezTo>
                    <a:cubicBezTo>
                      <a:pt x="12570" y="3605"/>
                      <a:pt x="12570" y="3199"/>
                      <a:pt x="12348" y="2940"/>
                    </a:cubicBezTo>
                    <a:cubicBezTo>
                      <a:pt x="12233" y="2824"/>
                      <a:pt x="12088" y="2767"/>
                      <a:pt x="11933" y="2767"/>
                    </a:cubicBezTo>
                    <a:cubicBezTo>
                      <a:pt x="11840" y="2767"/>
                      <a:pt x="11743" y="2787"/>
                      <a:pt x="11646" y="2829"/>
                    </a:cubicBezTo>
                    <a:lnTo>
                      <a:pt x="9723" y="870"/>
                    </a:lnTo>
                    <a:cubicBezTo>
                      <a:pt x="9797" y="648"/>
                      <a:pt x="9760" y="352"/>
                      <a:pt x="9575" y="167"/>
                    </a:cubicBezTo>
                    <a:cubicBezTo>
                      <a:pt x="9465" y="56"/>
                      <a:pt x="9307" y="1"/>
                      <a:pt x="9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4"/>
              <p:cNvSpPr/>
              <p:nvPr/>
            </p:nvSpPr>
            <p:spPr>
              <a:xfrm>
                <a:off x="-2962125" y="4093700"/>
                <a:ext cx="202450" cy="135425"/>
              </a:xfrm>
              <a:custGeom>
                <a:avLst/>
                <a:gdLst/>
                <a:ahLst/>
                <a:cxnLst/>
                <a:rect l="l" t="t" r="r" b="b"/>
                <a:pathLst>
                  <a:path w="8098" h="5417" extrusionOk="0">
                    <a:moveTo>
                      <a:pt x="6272" y="0"/>
                    </a:moveTo>
                    <a:cubicBezTo>
                      <a:pt x="6110" y="0"/>
                      <a:pt x="5953" y="56"/>
                      <a:pt x="5842" y="167"/>
                    </a:cubicBezTo>
                    <a:cubicBezTo>
                      <a:pt x="5657" y="352"/>
                      <a:pt x="5620" y="647"/>
                      <a:pt x="5694" y="869"/>
                    </a:cubicBezTo>
                    <a:lnTo>
                      <a:pt x="4400" y="2163"/>
                    </a:lnTo>
                    <a:cubicBezTo>
                      <a:pt x="4330" y="2140"/>
                      <a:pt x="4252" y="2127"/>
                      <a:pt x="4173" y="2127"/>
                    </a:cubicBezTo>
                    <a:cubicBezTo>
                      <a:pt x="4002" y="2127"/>
                      <a:pt x="3824" y="2185"/>
                      <a:pt x="3698" y="2311"/>
                    </a:cubicBezTo>
                    <a:cubicBezTo>
                      <a:pt x="3513" y="2496"/>
                      <a:pt x="3476" y="2755"/>
                      <a:pt x="3587" y="3013"/>
                    </a:cubicBezTo>
                    <a:lnTo>
                      <a:pt x="2662" y="3938"/>
                    </a:lnTo>
                    <a:lnTo>
                      <a:pt x="888" y="3938"/>
                    </a:lnTo>
                    <a:lnTo>
                      <a:pt x="1" y="4788"/>
                    </a:lnTo>
                    <a:cubicBezTo>
                      <a:pt x="1" y="4973"/>
                      <a:pt x="1" y="5158"/>
                      <a:pt x="75" y="5417"/>
                    </a:cubicBezTo>
                    <a:lnTo>
                      <a:pt x="1110" y="4381"/>
                    </a:lnTo>
                    <a:lnTo>
                      <a:pt x="5620" y="4381"/>
                    </a:lnTo>
                    <a:lnTo>
                      <a:pt x="7173" y="2829"/>
                    </a:lnTo>
                    <a:cubicBezTo>
                      <a:pt x="7243" y="2852"/>
                      <a:pt x="7321" y="2864"/>
                      <a:pt x="7400" y="2864"/>
                    </a:cubicBezTo>
                    <a:cubicBezTo>
                      <a:pt x="7571" y="2864"/>
                      <a:pt x="7749" y="2807"/>
                      <a:pt x="7875" y="2681"/>
                    </a:cubicBezTo>
                    <a:cubicBezTo>
                      <a:pt x="8097" y="2459"/>
                      <a:pt x="8097" y="2015"/>
                      <a:pt x="7875" y="1793"/>
                    </a:cubicBezTo>
                    <a:cubicBezTo>
                      <a:pt x="7764" y="1683"/>
                      <a:pt x="7598" y="1627"/>
                      <a:pt x="7432" y="1627"/>
                    </a:cubicBezTo>
                    <a:cubicBezTo>
                      <a:pt x="7265" y="1627"/>
                      <a:pt x="7099" y="1683"/>
                      <a:pt x="6988" y="1793"/>
                    </a:cubicBezTo>
                    <a:cubicBezTo>
                      <a:pt x="6803" y="1978"/>
                      <a:pt x="6766" y="2274"/>
                      <a:pt x="6840" y="2496"/>
                    </a:cubicBezTo>
                    <a:lnTo>
                      <a:pt x="5435" y="3938"/>
                    </a:lnTo>
                    <a:lnTo>
                      <a:pt x="3291" y="3938"/>
                    </a:lnTo>
                    <a:lnTo>
                      <a:pt x="3883" y="3309"/>
                    </a:lnTo>
                    <a:cubicBezTo>
                      <a:pt x="3980" y="3351"/>
                      <a:pt x="4077" y="3372"/>
                      <a:pt x="4170" y="3372"/>
                    </a:cubicBezTo>
                    <a:cubicBezTo>
                      <a:pt x="4325" y="3372"/>
                      <a:pt x="4469" y="3314"/>
                      <a:pt x="4585" y="3198"/>
                    </a:cubicBezTo>
                    <a:cubicBezTo>
                      <a:pt x="4770" y="3013"/>
                      <a:pt x="4807" y="2718"/>
                      <a:pt x="4733" y="2496"/>
                    </a:cubicBezTo>
                    <a:lnTo>
                      <a:pt x="6027" y="1202"/>
                    </a:lnTo>
                    <a:cubicBezTo>
                      <a:pt x="6097" y="1225"/>
                      <a:pt x="6175" y="1238"/>
                      <a:pt x="6254" y="1238"/>
                    </a:cubicBezTo>
                    <a:cubicBezTo>
                      <a:pt x="6425" y="1238"/>
                      <a:pt x="6603" y="1180"/>
                      <a:pt x="6729" y="1054"/>
                    </a:cubicBezTo>
                    <a:cubicBezTo>
                      <a:pt x="6951" y="832"/>
                      <a:pt x="6951" y="425"/>
                      <a:pt x="6729" y="167"/>
                    </a:cubicBezTo>
                    <a:cubicBezTo>
                      <a:pt x="6600" y="56"/>
                      <a:pt x="6433" y="0"/>
                      <a:pt x="6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4"/>
              <p:cNvSpPr/>
              <p:nvPr/>
            </p:nvSpPr>
            <p:spPr>
              <a:xfrm>
                <a:off x="-2759700" y="4438450"/>
                <a:ext cx="42525" cy="29850"/>
              </a:xfrm>
              <a:custGeom>
                <a:avLst/>
                <a:gdLst/>
                <a:ahLst/>
                <a:cxnLst/>
                <a:rect l="l" t="t" r="r" b="b"/>
                <a:pathLst>
                  <a:path w="1701" h="1194" extrusionOk="0">
                    <a:moveTo>
                      <a:pt x="1049" y="0"/>
                    </a:moveTo>
                    <a:cubicBezTo>
                      <a:pt x="887" y="0"/>
                      <a:pt x="721" y="56"/>
                      <a:pt x="592" y="167"/>
                    </a:cubicBezTo>
                    <a:cubicBezTo>
                      <a:pt x="555" y="204"/>
                      <a:pt x="518" y="241"/>
                      <a:pt x="481" y="352"/>
                    </a:cubicBezTo>
                    <a:lnTo>
                      <a:pt x="0" y="352"/>
                    </a:lnTo>
                    <a:lnTo>
                      <a:pt x="481" y="758"/>
                    </a:lnTo>
                    <a:lnTo>
                      <a:pt x="887" y="1165"/>
                    </a:lnTo>
                    <a:cubicBezTo>
                      <a:pt x="947" y="1185"/>
                      <a:pt x="1006" y="1194"/>
                      <a:pt x="1064" y="1194"/>
                    </a:cubicBezTo>
                    <a:cubicBezTo>
                      <a:pt x="1223" y="1194"/>
                      <a:pt x="1371" y="1125"/>
                      <a:pt x="1479" y="1017"/>
                    </a:cubicBezTo>
                    <a:cubicBezTo>
                      <a:pt x="1701" y="795"/>
                      <a:pt x="1701" y="389"/>
                      <a:pt x="1479" y="167"/>
                    </a:cubicBezTo>
                    <a:cubicBezTo>
                      <a:pt x="1368" y="56"/>
                      <a:pt x="1211"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4"/>
              <p:cNvSpPr/>
              <p:nvPr/>
            </p:nvSpPr>
            <p:spPr>
              <a:xfrm>
                <a:off x="-2962125" y="4179650"/>
                <a:ext cx="276375" cy="74425"/>
              </a:xfrm>
              <a:custGeom>
                <a:avLst/>
                <a:gdLst/>
                <a:ahLst/>
                <a:cxnLst/>
                <a:rect l="l" t="t" r="r" b="b"/>
                <a:pathLst>
                  <a:path w="11055" h="2977" extrusionOk="0">
                    <a:moveTo>
                      <a:pt x="10389" y="1"/>
                    </a:moveTo>
                    <a:cubicBezTo>
                      <a:pt x="10223" y="1"/>
                      <a:pt x="10057" y="56"/>
                      <a:pt x="9946" y="167"/>
                    </a:cubicBezTo>
                    <a:cubicBezTo>
                      <a:pt x="9761" y="352"/>
                      <a:pt x="9724" y="611"/>
                      <a:pt x="9798" y="869"/>
                    </a:cubicBezTo>
                    <a:lnTo>
                      <a:pt x="9021" y="1646"/>
                    </a:lnTo>
                    <a:lnTo>
                      <a:pt x="1036" y="1646"/>
                    </a:lnTo>
                    <a:lnTo>
                      <a:pt x="1" y="2644"/>
                    </a:lnTo>
                    <a:lnTo>
                      <a:pt x="333" y="2977"/>
                    </a:lnTo>
                    <a:lnTo>
                      <a:pt x="1258" y="2052"/>
                    </a:lnTo>
                    <a:lnTo>
                      <a:pt x="9243" y="2052"/>
                    </a:lnTo>
                    <a:lnTo>
                      <a:pt x="10131" y="1165"/>
                    </a:lnTo>
                    <a:cubicBezTo>
                      <a:pt x="10214" y="1207"/>
                      <a:pt x="10307" y="1228"/>
                      <a:pt x="10402" y="1228"/>
                    </a:cubicBezTo>
                    <a:cubicBezTo>
                      <a:pt x="10559" y="1228"/>
                      <a:pt x="10717" y="1170"/>
                      <a:pt x="10833" y="1054"/>
                    </a:cubicBezTo>
                    <a:cubicBezTo>
                      <a:pt x="11055" y="795"/>
                      <a:pt x="11055" y="389"/>
                      <a:pt x="10833" y="167"/>
                    </a:cubicBezTo>
                    <a:cubicBezTo>
                      <a:pt x="10722" y="56"/>
                      <a:pt x="10556" y="1"/>
                      <a:pt x="10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4"/>
              <p:cNvSpPr/>
              <p:nvPr/>
            </p:nvSpPr>
            <p:spPr>
              <a:xfrm>
                <a:off x="-2964900" y="4067125"/>
                <a:ext cx="122025" cy="126875"/>
              </a:xfrm>
              <a:custGeom>
                <a:avLst/>
                <a:gdLst/>
                <a:ahLst/>
                <a:cxnLst/>
                <a:rect l="l" t="t" r="r" b="b"/>
                <a:pathLst>
                  <a:path w="4881" h="5075" extrusionOk="0">
                    <a:moveTo>
                      <a:pt x="4215" y="0"/>
                    </a:moveTo>
                    <a:cubicBezTo>
                      <a:pt x="4049" y="0"/>
                      <a:pt x="3883" y="65"/>
                      <a:pt x="3772" y="195"/>
                    </a:cubicBezTo>
                    <a:cubicBezTo>
                      <a:pt x="3587" y="379"/>
                      <a:pt x="3550" y="638"/>
                      <a:pt x="3624" y="860"/>
                    </a:cubicBezTo>
                    <a:lnTo>
                      <a:pt x="1" y="4520"/>
                    </a:lnTo>
                    <a:cubicBezTo>
                      <a:pt x="38" y="4705"/>
                      <a:pt x="38" y="4890"/>
                      <a:pt x="75" y="5075"/>
                    </a:cubicBezTo>
                    <a:lnTo>
                      <a:pt x="3957" y="1193"/>
                    </a:lnTo>
                    <a:cubicBezTo>
                      <a:pt x="4044" y="1237"/>
                      <a:pt x="4144" y="1263"/>
                      <a:pt x="4243" y="1263"/>
                    </a:cubicBezTo>
                    <a:cubicBezTo>
                      <a:pt x="4395" y="1263"/>
                      <a:pt x="4547" y="1201"/>
                      <a:pt x="4659" y="1045"/>
                    </a:cubicBezTo>
                    <a:cubicBezTo>
                      <a:pt x="4881" y="823"/>
                      <a:pt x="4881" y="416"/>
                      <a:pt x="4659" y="195"/>
                    </a:cubicBezTo>
                    <a:cubicBezTo>
                      <a:pt x="4548" y="65"/>
                      <a:pt x="4382" y="0"/>
                      <a:pt x="4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4"/>
              <p:cNvSpPr/>
              <p:nvPr/>
            </p:nvSpPr>
            <p:spPr>
              <a:xfrm>
                <a:off x="-3071175" y="3918075"/>
                <a:ext cx="33275" cy="71675"/>
              </a:xfrm>
              <a:custGeom>
                <a:avLst/>
                <a:gdLst/>
                <a:ahLst/>
                <a:cxnLst/>
                <a:rect l="l" t="t" r="r" b="b"/>
                <a:pathLst>
                  <a:path w="1331" h="2867" extrusionOk="0">
                    <a:moveTo>
                      <a:pt x="652" y="1"/>
                    </a:moveTo>
                    <a:cubicBezTo>
                      <a:pt x="490" y="1"/>
                      <a:pt x="333" y="56"/>
                      <a:pt x="222" y="167"/>
                    </a:cubicBezTo>
                    <a:cubicBezTo>
                      <a:pt x="0" y="426"/>
                      <a:pt x="0" y="833"/>
                      <a:pt x="222" y="1055"/>
                    </a:cubicBezTo>
                    <a:cubicBezTo>
                      <a:pt x="259" y="1092"/>
                      <a:pt x="370" y="1165"/>
                      <a:pt x="444" y="1202"/>
                    </a:cubicBezTo>
                    <a:lnTo>
                      <a:pt x="444" y="2349"/>
                    </a:lnTo>
                    <a:cubicBezTo>
                      <a:pt x="592" y="2533"/>
                      <a:pt x="739" y="2681"/>
                      <a:pt x="850" y="2866"/>
                    </a:cubicBezTo>
                    <a:lnTo>
                      <a:pt x="850" y="1202"/>
                    </a:lnTo>
                    <a:cubicBezTo>
                      <a:pt x="961" y="1165"/>
                      <a:pt x="998" y="1092"/>
                      <a:pt x="1109" y="1055"/>
                    </a:cubicBezTo>
                    <a:cubicBezTo>
                      <a:pt x="1331" y="833"/>
                      <a:pt x="1331" y="426"/>
                      <a:pt x="1109" y="167"/>
                    </a:cubicBezTo>
                    <a:cubicBezTo>
                      <a:pt x="980" y="56"/>
                      <a:pt x="813"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4"/>
              <p:cNvSpPr/>
              <p:nvPr/>
            </p:nvSpPr>
            <p:spPr>
              <a:xfrm>
                <a:off x="-2988000" y="3963375"/>
                <a:ext cx="33300" cy="176100"/>
              </a:xfrm>
              <a:custGeom>
                <a:avLst/>
                <a:gdLst/>
                <a:ahLst/>
                <a:cxnLst/>
                <a:rect l="l" t="t" r="r" b="b"/>
                <a:pathLst>
                  <a:path w="1332" h="7044" extrusionOk="0">
                    <a:moveTo>
                      <a:pt x="652" y="0"/>
                    </a:moveTo>
                    <a:cubicBezTo>
                      <a:pt x="490" y="0"/>
                      <a:pt x="333" y="56"/>
                      <a:pt x="222" y="167"/>
                    </a:cubicBezTo>
                    <a:cubicBezTo>
                      <a:pt x="0" y="389"/>
                      <a:pt x="0" y="832"/>
                      <a:pt x="222" y="1054"/>
                    </a:cubicBezTo>
                    <a:cubicBezTo>
                      <a:pt x="259" y="1091"/>
                      <a:pt x="370" y="1128"/>
                      <a:pt x="444" y="1202"/>
                    </a:cubicBezTo>
                    <a:lnTo>
                      <a:pt x="444" y="6563"/>
                    </a:lnTo>
                    <a:cubicBezTo>
                      <a:pt x="481" y="6748"/>
                      <a:pt x="555" y="6859"/>
                      <a:pt x="592" y="7043"/>
                    </a:cubicBezTo>
                    <a:lnTo>
                      <a:pt x="851" y="6748"/>
                    </a:lnTo>
                    <a:lnTo>
                      <a:pt x="851" y="1202"/>
                    </a:lnTo>
                    <a:cubicBezTo>
                      <a:pt x="962" y="1128"/>
                      <a:pt x="1036" y="1091"/>
                      <a:pt x="1110" y="1054"/>
                    </a:cubicBezTo>
                    <a:cubicBezTo>
                      <a:pt x="1331" y="832"/>
                      <a:pt x="1331" y="389"/>
                      <a:pt x="1110" y="167"/>
                    </a:cubicBezTo>
                    <a:cubicBezTo>
                      <a:pt x="980" y="56"/>
                      <a:pt x="814"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4"/>
              <p:cNvSpPr/>
              <p:nvPr/>
            </p:nvSpPr>
            <p:spPr>
              <a:xfrm>
                <a:off x="-2969525" y="4031775"/>
                <a:ext cx="37000" cy="129875"/>
              </a:xfrm>
              <a:custGeom>
                <a:avLst/>
                <a:gdLst/>
                <a:ahLst/>
                <a:cxnLst/>
                <a:rect l="l" t="t" r="r" b="b"/>
                <a:pathLst>
                  <a:path w="1480" h="5195" extrusionOk="0">
                    <a:moveTo>
                      <a:pt x="796" y="0"/>
                    </a:moveTo>
                    <a:cubicBezTo>
                      <a:pt x="639" y="0"/>
                      <a:pt x="481" y="56"/>
                      <a:pt x="371" y="167"/>
                    </a:cubicBezTo>
                    <a:cubicBezTo>
                      <a:pt x="149" y="388"/>
                      <a:pt x="149" y="795"/>
                      <a:pt x="371" y="1054"/>
                    </a:cubicBezTo>
                    <a:cubicBezTo>
                      <a:pt x="408" y="1091"/>
                      <a:pt x="518" y="1128"/>
                      <a:pt x="592" y="1165"/>
                    </a:cubicBezTo>
                    <a:lnTo>
                      <a:pt x="592" y="4086"/>
                    </a:lnTo>
                    <a:lnTo>
                      <a:pt x="1" y="4677"/>
                    </a:lnTo>
                    <a:cubicBezTo>
                      <a:pt x="38" y="4862"/>
                      <a:pt x="75" y="5010"/>
                      <a:pt x="75" y="5195"/>
                    </a:cubicBezTo>
                    <a:lnTo>
                      <a:pt x="999" y="4270"/>
                    </a:lnTo>
                    <a:lnTo>
                      <a:pt x="999" y="1165"/>
                    </a:lnTo>
                    <a:cubicBezTo>
                      <a:pt x="1110" y="1128"/>
                      <a:pt x="1147" y="1091"/>
                      <a:pt x="1221" y="1054"/>
                    </a:cubicBezTo>
                    <a:cubicBezTo>
                      <a:pt x="1480" y="795"/>
                      <a:pt x="1480" y="388"/>
                      <a:pt x="1221" y="167"/>
                    </a:cubicBezTo>
                    <a:cubicBezTo>
                      <a:pt x="1110" y="56"/>
                      <a:pt x="953" y="0"/>
                      <a:pt x="7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4"/>
              <p:cNvSpPr/>
              <p:nvPr/>
            </p:nvSpPr>
            <p:spPr>
              <a:xfrm>
                <a:off x="-4049975" y="4387150"/>
                <a:ext cx="146975" cy="54100"/>
              </a:xfrm>
              <a:custGeom>
                <a:avLst/>
                <a:gdLst/>
                <a:ahLst/>
                <a:cxnLst/>
                <a:rect l="l" t="t" r="r" b="b"/>
                <a:pathLst>
                  <a:path w="5879" h="2164" extrusionOk="0">
                    <a:moveTo>
                      <a:pt x="1886" y="1"/>
                    </a:moveTo>
                    <a:lnTo>
                      <a:pt x="924" y="962"/>
                    </a:lnTo>
                    <a:cubicBezTo>
                      <a:pt x="854" y="938"/>
                      <a:pt x="776" y="926"/>
                      <a:pt x="697" y="926"/>
                    </a:cubicBezTo>
                    <a:cubicBezTo>
                      <a:pt x="526" y="926"/>
                      <a:pt x="348" y="983"/>
                      <a:pt x="222" y="1110"/>
                    </a:cubicBezTo>
                    <a:cubicBezTo>
                      <a:pt x="0" y="1331"/>
                      <a:pt x="0" y="1738"/>
                      <a:pt x="222" y="1997"/>
                    </a:cubicBezTo>
                    <a:cubicBezTo>
                      <a:pt x="333" y="2108"/>
                      <a:pt x="499" y="2163"/>
                      <a:pt x="666" y="2163"/>
                    </a:cubicBezTo>
                    <a:cubicBezTo>
                      <a:pt x="832" y="2163"/>
                      <a:pt x="998" y="2108"/>
                      <a:pt x="1109" y="1997"/>
                    </a:cubicBezTo>
                    <a:cubicBezTo>
                      <a:pt x="1294" y="1812"/>
                      <a:pt x="1331" y="1516"/>
                      <a:pt x="1257" y="1295"/>
                    </a:cubicBezTo>
                    <a:lnTo>
                      <a:pt x="2070" y="444"/>
                    </a:lnTo>
                    <a:lnTo>
                      <a:pt x="5435" y="444"/>
                    </a:lnTo>
                    <a:lnTo>
                      <a:pt x="5878" y="38"/>
                    </a:lnTo>
                    <a:lnTo>
                      <a:pt x="1886" y="38"/>
                    </a:lnTo>
                    <a:lnTo>
                      <a:pt x="18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4"/>
              <p:cNvSpPr/>
              <p:nvPr/>
            </p:nvSpPr>
            <p:spPr>
              <a:xfrm>
                <a:off x="-4091575" y="4238125"/>
                <a:ext cx="316125" cy="99600"/>
              </a:xfrm>
              <a:custGeom>
                <a:avLst/>
                <a:gdLst/>
                <a:ahLst/>
                <a:cxnLst/>
                <a:rect l="l" t="t" r="r" b="b"/>
                <a:pathLst>
                  <a:path w="12645" h="3984" extrusionOk="0">
                    <a:moveTo>
                      <a:pt x="3439" y="0"/>
                    </a:moveTo>
                    <a:cubicBezTo>
                      <a:pt x="3272" y="0"/>
                      <a:pt x="3106" y="65"/>
                      <a:pt x="2995" y="194"/>
                    </a:cubicBezTo>
                    <a:cubicBezTo>
                      <a:pt x="2810" y="342"/>
                      <a:pt x="2773" y="638"/>
                      <a:pt x="2847" y="860"/>
                    </a:cubicBezTo>
                    <a:lnTo>
                      <a:pt x="925" y="2819"/>
                    </a:lnTo>
                    <a:cubicBezTo>
                      <a:pt x="845" y="2779"/>
                      <a:pt x="756" y="2758"/>
                      <a:pt x="666" y="2758"/>
                    </a:cubicBezTo>
                    <a:cubicBezTo>
                      <a:pt x="505" y="2758"/>
                      <a:pt x="341" y="2825"/>
                      <a:pt x="222" y="2967"/>
                    </a:cubicBezTo>
                    <a:cubicBezTo>
                      <a:pt x="0" y="3189"/>
                      <a:pt x="0" y="3595"/>
                      <a:pt x="222" y="3817"/>
                    </a:cubicBezTo>
                    <a:cubicBezTo>
                      <a:pt x="333" y="3928"/>
                      <a:pt x="499" y="3984"/>
                      <a:pt x="666" y="3984"/>
                    </a:cubicBezTo>
                    <a:cubicBezTo>
                      <a:pt x="832" y="3984"/>
                      <a:pt x="999" y="3928"/>
                      <a:pt x="1110" y="3817"/>
                    </a:cubicBezTo>
                    <a:cubicBezTo>
                      <a:pt x="1294" y="3632"/>
                      <a:pt x="1331" y="3374"/>
                      <a:pt x="1257" y="3115"/>
                    </a:cubicBezTo>
                    <a:lnTo>
                      <a:pt x="3180" y="1192"/>
                    </a:lnTo>
                    <a:cubicBezTo>
                      <a:pt x="3250" y="1216"/>
                      <a:pt x="3328" y="1228"/>
                      <a:pt x="3407" y="1228"/>
                    </a:cubicBezTo>
                    <a:cubicBezTo>
                      <a:pt x="3578" y="1228"/>
                      <a:pt x="3756" y="1171"/>
                      <a:pt x="3882" y="1044"/>
                    </a:cubicBezTo>
                    <a:cubicBezTo>
                      <a:pt x="3956" y="970"/>
                      <a:pt x="4030" y="860"/>
                      <a:pt x="4067" y="712"/>
                    </a:cubicBezTo>
                    <a:lnTo>
                      <a:pt x="11831" y="712"/>
                    </a:lnTo>
                    <a:lnTo>
                      <a:pt x="12349" y="1229"/>
                    </a:lnTo>
                    <a:lnTo>
                      <a:pt x="12644" y="934"/>
                    </a:lnTo>
                    <a:lnTo>
                      <a:pt x="11979" y="305"/>
                    </a:lnTo>
                    <a:lnTo>
                      <a:pt x="3956" y="305"/>
                    </a:lnTo>
                    <a:cubicBezTo>
                      <a:pt x="3919" y="268"/>
                      <a:pt x="3919" y="231"/>
                      <a:pt x="3882" y="194"/>
                    </a:cubicBezTo>
                    <a:cubicBezTo>
                      <a:pt x="3771" y="65"/>
                      <a:pt x="3605" y="0"/>
                      <a:pt x="3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4"/>
              <p:cNvSpPr/>
              <p:nvPr/>
            </p:nvSpPr>
            <p:spPr>
              <a:xfrm>
                <a:off x="-4080475" y="4277175"/>
                <a:ext cx="286525" cy="98225"/>
              </a:xfrm>
              <a:custGeom>
                <a:avLst/>
                <a:gdLst/>
                <a:ahLst/>
                <a:cxnLst/>
                <a:rect l="l" t="t" r="r" b="b"/>
                <a:pathLst>
                  <a:path w="11461" h="3929" extrusionOk="0">
                    <a:moveTo>
                      <a:pt x="10426" y="0"/>
                    </a:moveTo>
                    <a:lnTo>
                      <a:pt x="9021" y="1405"/>
                    </a:lnTo>
                    <a:lnTo>
                      <a:pt x="4806" y="1405"/>
                    </a:lnTo>
                    <a:cubicBezTo>
                      <a:pt x="4769" y="1294"/>
                      <a:pt x="4732" y="1257"/>
                      <a:pt x="4695" y="1146"/>
                    </a:cubicBezTo>
                    <a:cubicBezTo>
                      <a:pt x="4566" y="1035"/>
                      <a:pt x="4400" y="980"/>
                      <a:pt x="4238" y="980"/>
                    </a:cubicBezTo>
                    <a:cubicBezTo>
                      <a:pt x="4076" y="980"/>
                      <a:pt x="3919" y="1035"/>
                      <a:pt x="3808" y="1146"/>
                    </a:cubicBezTo>
                    <a:cubicBezTo>
                      <a:pt x="3586" y="1405"/>
                      <a:pt x="3586" y="1812"/>
                      <a:pt x="3808" y="2033"/>
                    </a:cubicBezTo>
                    <a:cubicBezTo>
                      <a:pt x="3919" y="2144"/>
                      <a:pt x="4076" y="2200"/>
                      <a:pt x="4238" y="2200"/>
                    </a:cubicBezTo>
                    <a:cubicBezTo>
                      <a:pt x="4400" y="2200"/>
                      <a:pt x="4566" y="2144"/>
                      <a:pt x="4695" y="2033"/>
                    </a:cubicBezTo>
                    <a:cubicBezTo>
                      <a:pt x="4732" y="1996"/>
                      <a:pt x="4769" y="1886"/>
                      <a:pt x="4806" y="1812"/>
                    </a:cubicBezTo>
                    <a:lnTo>
                      <a:pt x="8577" y="1812"/>
                    </a:lnTo>
                    <a:lnTo>
                      <a:pt x="7283" y="3106"/>
                    </a:lnTo>
                    <a:lnTo>
                      <a:pt x="1257" y="3106"/>
                    </a:lnTo>
                    <a:cubicBezTo>
                      <a:pt x="1220" y="2995"/>
                      <a:pt x="1183" y="2958"/>
                      <a:pt x="1109" y="2884"/>
                    </a:cubicBezTo>
                    <a:cubicBezTo>
                      <a:pt x="998" y="2754"/>
                      <a:pt x="841" y="2690"/>
                      <a:pt x="684" y="2690"/>
                    </a:cubicBezTo>
                    <a:cubicBezTo>
                      <a:pt x="527" y="2690"/>
                      <a:pt x="370" y="2754"/>
                      <a:pt x="259" y="2884"/>
                    </a:cubicBezTo>
                    <a:cubicBezTo>
                      <a:pt x="0" y="3106"/>
                      <a:pt x="0" y="3512"/>
                      <a:pt x="259" y="3734"/>
                    </a:cubicBezTo>
                    <a:cubicBezTo>
                      <a:pt x="370" y="3863"/>
                      <a:pt x="527" y="3928"/>
                      <a:pt x="684" y="3928"/>
                    </a:cubicBezTo>
                    <a:cubicBezTo>
                      <a:pt x="841" y="3928"/>
                      <a:pt x="998" y="3863"/>
                      <a:pt x="1109" y="3734"/>
                    </a:cubicBezTo>
                    <a:cubicBezTo>
                      <a:pt x="1183" y="3697"/>
                      <a:pt x="1220" y="3623"/>
                      <a:pt x="1257" y="3512"/>
                    </a:cubicBezTo>
                    <a:lnTo>
                      <a:pt x="7468" y="3512"/>
                    </a:lnTo>
                    <a:lnTo>
                      <a:pt x="9169" y="1812"/>
                    </a:lnTo>
                    <a:lnTo>
                      <a:pt x="9575" y="1812"/>
                    </a:lnTo>
                    <a:lnTo>
                      <a:pt x="9982" y="1405"/>
                    </a:lnTo>
                    <a:lnTo>
                      <a:pt x="9723" y="1405"/>
                    </a:lnTo>
                    <a:lnTo>
                      <a:pt x="9723" y="1331"/>
                    </a:lnTo>
                    <a:lnTo>
                      <a:pt x="10648" y="407"/>
                    </a:lnTo>
                    <a:lnTo>
                      <a:pt x="11054" y="407"/>
                    </a:lnTo>
                    <a:lnTo>
                      <a:pt x="114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4"/>
              <p:cNvSpPr/>
              <p:nvPr/>
            </p:nvSpPr>
            <p:spPr>
              <a:xfrm>
                <a:off x="-3961250" y="4093700"/>
                <a:ext cx="202425" cy="136350"/>
              </a:xfrm>
              <a:custGeom>
                <a:avLst/>
                <a:gdLst/>
                <a:ahLst/>
                <a:cxnLst/>
                <a:rect l="l" t="t" r="r" b="b"/>
                <a:pathLst>
                  <a:path w="8097" h="5454" extrusionOk="0">
                    <a:moveTo>
                      <a:pt x="1830" y="0"/>
                    </a:moveTo>
                    <a:cubicBezTo>
                      <a:pt x="1673" y="0"/>
                      <a:pt x="1516" y="56"/>
                      <a:pt x="1405" y="167"/>
                    </a:cubicBezTo>
                    <a:cubicBezTo>
                      <a:pt x="1146" y="425"/>
                      <a:pt x="1146" y="832"/>
                      <a:pt x="1405" y="1054"/>
                    </a:cubicBezTo>
                    <a:cubicBezTo>
                      <a:pt x="1531" y="1180"/>
                      <a:pt x="1692" y="1238"/>
                      <a:pt x="1852" y="1238"/>
                    </a:cubicBezTo>
                    <a:cubicBezTo>
                      <a:pt x="1926" y="1238"/>
                      <a:pt x="2000" y="1225"/>
                      <a:pt x="2071" y="1202"/>
                    </a:cubicBezTo>
                    <a:lnTo>
                      <a:pt x="3365" y="2496"/>
                    </a:lnTo>
                    <a:cubicBezTo>
                      <a:pt x="3291" y="2718"/>
                      <a:pt x="3328" y="3013"/>
                      <a:pt x="3512" y="3198"/>
                    </a:cubicBezTo>
                    <a:cubicBezTo>
                      <a:pt x="3636" y="3297"/>
                      <a:pt x="3808" y="3363"/>
                      <a:pt x="3975" y="3363"/>
                    </a:cubicBezTo>
                    <a:cubicBezTo>
                      <a:pt x="4059" y="3363"/>
                      <a:pt x="4141" y="3346"/>
                      <a:pt x="4215" y="3309"/>
                    </a:cubicBezTo>
                    <a:lnTo>
                      <a:pt x="4806" y="3938"/>
                    </a:lnTo>
                    <a:lnTo>
                      <a:pt x="2699" y="3938"/>
                    </a:lnTo>
                    <a:lnTo>
                      <a:pt x="1257" y="2496"/>
                    </a:lnTo>
                    <a:cubicBezTo>
                      <a:pt x="1331" y="2274"/>
                      <a:pt x="1294" y="1978"/>
                      <a:pt x="1109" y="1793"/>
                    </a:cubicBezTo>
                    <a:cubicBezTo>
                      <a:pt x="998" y="1683"/>
                      <a:pt x="841" y="1627"/>
                      <a:pt x="680" y="1627"/>
                    </a:cubicBezTo>
                    <a:cubicBezTo>
                      <a:pt x="518" y="1627"/>
                      <a:pt x="351" y="1683"/>
                      <a:pt x="222" y="1793"/>
                    </a:cubicBezTo>
                    <a:cubicBezTo>
                      <a:pt x="0" y="2015"/>
                      <a:pt x="0" y="2422"/>
                      <a:pt x="222" y="2681"/>
                    </a:cubicBezTo>
                    <a:cubicBezTo>
                      <a:pt x="338" y="2796"/>
                      <a:pt x="496" y="2854"/>
                      <a:pt x="654" y="2854"/>
                    </a:cubicBezTo>
                    <a:cubicBezTo>
                      <a:pt x="748" y="2854"/>
                      <a:pt x="841" y="2833"/>
                      <a:pt x="925" y="2792"/>
                    </a:cubicBezTo>
                    <a:lnTo>
                      <a:pt x="2514" y="4381"/>
                    </a:lnTo>
                    <a:lnTo>
                      <a:pt x="6988" y="4381"/>
                    </a:lnTo>
                    <a:lnTo>
                      <a:pt x="8060" y="5454"/>
                    </a:lnTo>
                    <a:cubicBezTo>
                      <a:pt x="8060" y="5269"/>
                      <a:pt x="8060" y="5084"/>
                      <a:pt x="8097" y="4825"/>
                    </a:cubicBezTo>
                    <a:lnTo>
                      <a:pt x="7210" y="3938"/>
                    </a:lnTo>
                    <a:lnTo>
                      <a:pt x="5472" y="3938"/>
                    </a:lnTo>
                    <a:lnTo>
                      <a:pt x="4548" y="3013"/>
                    </a:lnTo>
                    <a:cubicBezTo>
                      <a:pt x="4622" y="2755"/>
                      <a:pt x="4585" y="2496"/>
                      <a:pt x="4400" y="2311"/>
                    </a:cubicBezTo>
                    <a:cubicBezTo>
                      <a:pt x="4273" y="2185"/>
                      <a:pt x="4095" y="2127"/>
                      <a:pt x="3924" y="2127"/>
                    </a:cubicBezTo>
                    <a:cubicBezTo>
                      <a:pt x="3845" y="2127"/>
                      <a:pt x="3768" y="2140"/>
                      <a:pt x="3697" y="2163"/>
                    </a:cubicBezTo>
                    <a:lnTo>
                      <a:pt x="2403" y="869"/>
                    </a:lnTo>
                    <a:cubicBezTo>
                      <a:pt x="2514" y="647"/>
                      <a:pt x="2440" y="352"/>
                      <a:pt x="2255" y="167"/>
                    </a:cubicBezTo>
                    <a:cubicBezTo>
                      <a:pt x="2145" y="56"/>
                      <a:pt x="1987" y="0"/>
                      <a:pt x="1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4"/>
              <p:cNvSpPr/>
              <p:nvPr/>
            </p:nvSpPr>
            <p:spPr>
              <a:xfrm>
                <a:off x="-4003775" y="4438450"/>
                <a:ext cx="42550" cy="30700"/>
              </a:xfrm>
              <a:custGeom>
                <a:avLst/>
                <a:gdLst/>
                <a:ahLst/>
                <a:cxnLst/>
                <a:rect l="l" t="t" r="r" b="b"/>
                <a:pathLst>
                  <a:path w="1702" h="1228" extrusionOk="0">
                    <a:moveTo>
                      <a:pt x="666" y="0"/>
                    </a:moveTo>
                    <a:cubicBezTo>
                      <a:pt x="500" y="0"/>
                      <a:pt x="333" y="56"/>
                      <a:pt x="222" y="167"/>
                    </a:cubicBezTo>
                    <a:cubicBezTo>
                      <a:pt x="1" y="389"/>
                      <a:pt x="1" y="795"/>
                      <a:pt x="222" y="1054"/>
                    </a:cubicBezTo>
                    <a:cubicBezTo>
                      <a:pt x="338" y="1170"/>
                      <a:pt x="468" y="1227"/>
                      <a:pt x="603" y="1227"/>
                    </a:cubicBezTo>
                    <a:cubicBezTo>
                      <a:pt x="685" y="1227"/>
                      <a:pt x="768" y="1207"/>
                      <a:pt x="851" y="1165"/>
                    </a:cubicBezTo>
                    <a:lnTo>
                      <a:pt x="1258" y="758"/>
                    </a:lnTo>
                    <a:lnTo>
                      <a:pt x="1701" y="352"/>
                    </a:lnTo>
                    <a:lnTo>
                      <a:pt x="1258" y="352"/>
                    </a:lnTo>
                    <a:cubicBezTo>
                      <a:pt x="1184" y="315"/>
                      <a:pt x="1147" y="204"/>
                      <a:pt x="1110" y="167"/>
                    </a:cubicBezTo>
                    <a:cubicBezTo>
                      <a:pt x="999" y="56"/>
                      <a:pt x="832"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4"/>
              <p:cNvSpPr/>
              <p:nvPr/>
            </p:nvSpPr>
            <p:spPr>
              <a:xfrm>
                <a:off x="-4036125" y="4178025"/>
                <a:ext cx="274525" cy="74200"/>
              </a:xfrm>
              <a:custGeom>
                <a:avLst/>
                <a:gdLst/>
                <a:ahLst/>
                <a:cxnLst/>
                <a:rect l="l" t="t" r="r" b="b"/>
                <a:pathLst>
                  <a:path w="10981" h="2968" extrusionOk="0">
                    <a:moveTo>
                      <a:pt x="666" y="1"/>
                    </a:moveTo>
                    <a:cubicBezTo>
                      <a:pt x="500" y="1"/>
                      <a:pt x="333" y="66"/>
                      <a:pt x="222" y="195"/>
                    </a:cubicBezTo>
                    <a:cubicBezTo>
                      <a:pt x="1" y="417"/>
                      <a:pt x="1" y="824"/>
                      <a:pt x="222" y="1045"/>
                    </a:cubicBezTo>
                    <a:cubicBezTo>
                      <a:pt x="348" y="1171"/>
                      <a:pt x="525" y="1245"/>
                      <a:pt x="695" y="1245"/>
                    </a:cubicBezTo>
                    <a:cubicBezTo>
                      <a:pt x="775" y="1245"/>
                      <a:pt x="854" y="1229"/>
                      <a:pt x="925" y="1193"/>
                    </a:cubicBezTo>
                    <a:lnTo>
                      <a:pt x="1812" y="2081"/>
                    </a:lnTo>
                    <a:lnTo>
                      <a:pt x="9798" y="2081"/>
                    </a:lnTo>
                    <a:lnTo>
                      <a:pt x="10685" y="2968"/>
                    </a:lnTo>
                    <a:lnTo>
                      <a:pt x="10981" y="2635"/>
                    </a:lnTo>
                    <a:lnTo>
                      <a:pt x="10020" y="1674"/>
                    </a:lnTo>
                    <a:lnTo>
                      <a:pt x="2034" y="1674"/>
                    </a:lnTo>
                    <a:lnTo>
                      <a:pt x="1258" y="860"/>
                    </a:lnTo>
                    <a:cubicBezTo>
                      <a:pt x="1332" y="639"/>
                      <a:pt x="1295" y="380"/>
                      <a:pt x="1110" y="195"/>
                    </a:cubicBezTo>
                    <a:cubicBezTo>
                      <a:pt x="999" y="66"/>
                      <a:pt x="832"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4"/>
              <p:cNvSpPr/>
              <p:nvPr/>
            </p:nvSpPr>
            <p:spPr>
              <a:xfrm>
                <a:off x="-3878075" y="4067125"/>
                <a:ext cx="122950" cy="126875"/>
              </a:xfrm>
              <a:custGeom>
                <a:avLst/>
                <a:gdLst/>
                <a:ahLst/>
                <a:cxnLst/>
                <a:rect l="l" t="t" r="r" b="b"/>
                <a:pathLst>
                  <a:path w="4918" h="5075" extrusionOk="0">
                    <a:moveTo>
                      <a:pt x="680" y="0"/>
                    </a:moveTo>
                    <a:cubicBezTo>
                      <a:pt x="518" y="0"/>
                      <a:pt x="352" y="65"/>
                      <a:pt x="222" y="195"/>
                    </a:cubicBezTo>
                    <a:cubicBezTo>
                      <a:pt x="1" y="416"/>
                      <a:pt x="1" y="823"/>
                      <a:pt x="222" y="1045"/>
                    </a:cubicBezTo>
                    <a:cubicBezTo>
                      <a:pt x="348" y="1170"/>
                      <a:pt x="525" y="1245"/>
                      <a:pt x="695" y="1245"/>
                    </a:cubicBezTo>
                    <a:cubicBezTo>
                      <a:pt x="775" y="1245"/>
                      <a:pt x="854" y="1228"/>
                      <a:pt x="925" y="1193"/>
                    </a:cubicBezTo>
                    <a:lnTo>
                      <a:pt x="4807" y="5075"/>
                    </a:lnTo>
                    <a:cubicBezTo>
                      <a:pt x="4807" y="4890"/>
                      <a:pt x="4844" y="4705"/>
                      <a:pt x="4918" y="4520"/>
                    </a:cubicBezTo>
                    <a:lnTo>
                      <a:pt x="1258" y="860"/>
                    </a:lnTo>
                    <a:cubicBezTo>
                      <a:pt x="1332" y="638"/>
                      <a:pt x="1295" y="379"/>
                      <a:pt x="1110" y="195"/>
                    </a:cubicBezTo>
                    <a:cubicBezTo>
                      <a:pt x="999" y="65"/>
                      <a:pt x="842" y="0"/>
                      <a:pt x="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4"/>
              <p:cNvSpPr/>
              <p:nvPr/>
            </p:nvSpPr>
            <p:spPr>
              <a:xfrm>
                <a:off x="-3681200" y="3918075"/>
                <a:ext cx="33300" cy="71675"/>
              </a:xfrm>
              <a:custGeom>
                <a:avLst/>
                <a:gdLst/>
                <a:ahLst/>
                <a:cxnLst/>
                <a:rect l="l" t="t" r="r" b="b"/>
                <a:pathLst>
                  <a:path w="1332" h="2867" extrusionOk="0">
                    <a:moveTo>
                      <a:pt x="652" y="1"/>
                    </a:moveTo>
                    <a:cubicBezTo>
                      <a:pt x="490" y="1"/>
                      <a:pt x="333" y="56"/>
                      <a:pt x="222" y="167"/>
                    </a:cubicBezTo>
                    <a:cubicBezTo>
                      <a:pt x="0" y="426"/>
                      <a:pt x="0" y="833"/>
                      <a:pt x="222" y="1055"/>
                    </a:cubicBezTo>
                    <a:cubicBezTo>
                      <a:pt x="259" y="1092"/>
                      <a:pt x="370" y="1165"/>
                      <a:pt x="444" y="1202"/>
                    </a:cubicBezTo>
                    <a:lnTo>
                      <a:pt x="444" y="2866"/>
                    </a:lnTo>
                    <a:cubicBezTo>
                      <a:pt x="592" y="2681"/>
                      <a:pt x="740" y="2533"/>
                      <a:pt x="851" y="2349"/>
                    </a:cubicBezTo>
                    <a:lnTo>
                      <a:pt x="851" y="1202"/>
                    </a:lnTo>
                    <a:cubicBezTo>
                      <a:pt x="962" y="1165"/>
                      <a:pt x="999" y="1092"/>
                      <a:pt x="1110" y="1055"/>
                    </a:cubicBezTo>
                    <a:cubicBezTo>
                      <a:pt x="1331" y="833"/>
                      <a:pt x="1331" y="426"/>
                      <a:pt x="1110" y="167"/>
                    </a:cubicBezTo>
                    <a:cubicBezTo>
                      <a:pt x="980" y="56"/>
                      <a:pt x="814"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4"/>
              <p:cNvSpPr/>
              <p:nvPr/>
            </p:nvSpPr>
            <p:spPr>
              <a:xfrm>
                <a:off x="-3764375" y="3963375"/>
                <a:ext cx="33275" cy="175175"/>
              </a:xfrm>
              <a:custGeom>
                <a:avLst/>
                <a:gdLst/>
                <a:ahLst/>
                <a:cxnLst/>
                <a:rect l="l" t="t" r="r" b="b"/>
                <a:pathLst>
                  <a:path w="1331" h="7007" extrusionOk="0">
                    <a:moveTo>
                      <a:pt x="652" y="0"/>
                    </a:moveTo>
                    <a:cubicBezTo>
                      <a:pt x="490" y="0"/>
                      <a:pt x="333" y="56"/>
                      <a:pt x="222" y="167"/>
                    </a:cubicBezTo>
                    <a:cubicBezTo>
                      <a:pt x="0" y="389"/>
                      <a:pt x="0" y="832"/>
                      <a:pt x="222" y="1054"/>
                    </a:cubicBezTo>
                    <a:cubicBezTo>
                      <a:pt x="259" y="1091"/>
                      <a:pt x="370" y="1128"/>
                      <a:pt x="444" y="1202"/>
                    </a:cubicBezTo>
                    <a:lnTo>
                      <a:pt x="444" y="6748"/>
                    </a:lnTo>
                    <a:lnTo>
                      <a:pt x="739" y="7006"/>
                    </a:lnTo>
                    <a:cubicBezTo>
                      <a:pt x="776" y="6822"/>
                      <a:pt x="813" y="6674"/>
                      <a:pt x="887" y="6489"/>
                    </a:cubicBezTo>
                    <a:lnTo>
                      <a:pt x="887" y="1202"/>
                    </a:lnTo>
                    <a:lnTo>
                      <a:pt x="850" y="1202"/>
                    </a:lnTo>
                    <a:cubicBezTo>
                      <a:pt x="961" y="1128"/>
                      <a:pt x="998" y="1091"/>
                      <a:pt x="1109" y="1054"/>
                    </a:cubicBezTo>
                    <a:cubicBezTo>
                      <a:pt x="1331" y="832"/>
                      <a:pt x="1331" y="389"/>
                      <a:pt x="1109" y="167"/>
                    </a:cubicBezTo>
                    <a:cubicBezTo>
                      <a:pt x="980" y="56"/>
                      <a:pt x="813" y="0"/>
                      <a:pt x="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4"/>
              <p:cNvSpPr/>
              <p:nvPr/>
            </p:nvSpPr>
            <p:spPr>
              <a:xfrm>
                <a:off x="-3786575" y="4031775"/>
                <a:ext cx="37000" cy="129875"/>
              </a:xfrm>
              <a:custGeom>
                <a:avLst/>
                <a:gdLst/>
                <a:ahLst/>
                <a:cxnLst/>
                <a:rect l="l" t="t" r="r" b="b"/>
                <a:pathLst>
                  <a:path w="1480" h="5195" extrusionOk="0">
                    <a:moveTo>
                      <a:pt x="680" y="0"/>
                    </a:moveTo>
                    <a:cubicBezTo>
                      <a:pt x="518" y="0"/>
                      <a:pt x="352" y="56"/>
                      <a:pt x="223" y="167"/>
                    </a:cubicBezTo>
                    <a:cubicBezTo>
                      <a:pt x="1" y="388"/>
                      <a:pt x="1" y="795"/>
                      <a:pt x="223" y="1054"/>
                    </a:cubicBezTo>
                    <a:cubicBezTo>
                      <a:pt x="296" y="1091"/>
                      <a:pt x="370" y="1128"/>
                      <a:pt x="481" y="1165"/>
                    </a:cubicBezTo>
                    <a:lnTo>
                      <a:pt x="481" y="4270"/>
                    </a:lnTo>
                    <a:lnTo>
                      <a:pt x="1406" y="5195"/>
                    </a:lnTo>
                    <a:cubicBezTo>
                      <a:pt x="1443" y="5010"/>
                      <a:pt x="1480" y="4862"/>
                      <a:pt x="1480" y="4677"/>
                    </a:cubicBezTo>
                    <a:lnTo>
                      <a:pt x="888" y="4086"/>
                    </a:lnTo>
                    <a:lnTo>
                      <a:pt x="888" y="1165"/>
                    </a:lnTo>
                    <a:cubicBezTo>
                      <a:pt x="962" y="1128"/>
                      <a:pt x="999" y="1091"/>
                      <a:pt x="1110" y="1054"/>
                    </a:cubicBezTo>
                    <a:cubicBezTo>
                      <a:pt x="1332" y="795"/>
                      <a:pt x="1332" y="388"/>
                      <a:pt x="1110" y="167"/>
                    </a:cubicBezTo>
                    <a:cubicBezTo>
                      <a:pt x="999" y="56"/>
                      <a:pt x="842" y="0"/>
                      <a:pt x="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4"/>
              <p:cNvSpPr/>
              <p:nvPr/>
            </p:nvSpPr>
            <p:spPr>
              <a:xfrm>
                <a:off x="-3001875" y="4904750"/>
                <a:ext cx="159000" cy="157600"/>
              </a:xfrm>
              <a:custGeom>
                <a:avLst/>
                <a:gdLst/>
                <a:ahLst/>
                <a:cxnLst/>
                <a:rect l="l" t="t" r="r" b="b"/>
                <a:pathLst>
                  <a:path w="6360" h="6304" extrusionOk="0">
                    <a:moveTo>
                      <a:pt x="851" y="0"/>
                    </a:moveTo>
                    <a:lnTo>
                      <a:pt x="1" y="887"/>
                    </a:lnTo>
                    <a:cubicBezTo>
                      <a:pt x="116" y="1003"/>
                      <a:pt x="261" y="1061"/>
                      <a:pt x="407" y="1061"/>
                    </a:cubicBezTo>
                    <a:cubicBezTo>
                      <a:pt x="495" y="1061"/>
                      <a:pt x="583" y="1040"/>
                      <a:pt x="666" y="998"/>
                    </a:cubicBezTo>
                    <a:lnTo>
                      <a:pt x="5140" y="5435"/>
                    </a:lnTo>
                    <a:cubicBezTo>
                      <a:pt x="5029" y="5694"/>
                      <a:pt x="5066" y="5952"/>
                      <a:pt x="5251" y="6137"/>
                    </a:cubicBezTo>
                    <a:cubicBezTo>
                      <a:pt x="5380" y="6248"/>
                      <a:pt x="5546" y="6304"/>
                      <a:pt x="5708" y="6304"/>
                    </a:cubicBezTo>
                    <a:cubicBezTo>
                      <a:pt x="5870" y="6304"/>
                      <a:pt x="6027" y="6248"/>
                      <a:pt x="6138" y="6137"/>
                    </a:cubicBezTo>
                    <a:cubicBezTo>
                      <a:pt x="6360" y="5915"/>
                      <a:pt x="6360" y="5509"/>
                      <a:pt x="6138" y="5250"/>
                    </a:cubicBezTo>
                    <a:cubicBezTo>
                      <a:pt x="6022" y="5134"/>
                      <a:pt x="5864" y="5077"/>
                      <a:pt x="5707" y="5077"/>
                    </a:cubicBezTo>
                    <a:cubicBezTo>
                      <a:pt x="5612" y="5077"/>
                      <a:pt x="5519" y="5097"/>
                      <a:pt x="5436" y="5139"/>
                    </a:cubicBezTo>
                    <a:lnTo>
                      <a:pt x="999" y="703"/>
                    </a:lnTo>
                    <a:cubicBezTo>
                      <a:pt x="1110" y="444"/>
                      <a:pt x="1110" y="185"/>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4"/>
              <p:cNvSpPr/>
              <p:nvPr/>
            </p:nvSpPr>
            <p:spPr>
              <a:xfrm>
                <a:off x="-3157150" y="5057250"/>
                <a:ext cx="33300" cy="138200"/>
              </a:xfrm>
              <a:custGeom>
                <a:avLst/>
                <a:gdLst/>
                <a:ahLst/>
                <a:cxnLst/>
                <a:rect l="l" t="t" r="r" b="b"/>
                <a:pathLst>
                  <a:path w="1332" h="5528" extrusionOk="0">
                    <a:moveTo>
                      <a:pt x="962" y="0"/>
                    </a:moveTo>
                    <a:lnTo>
                      <a:pt x="38" y="925"/>
                    </a:lnTo>
                    <a:cubicBezTo>
                      <a:pt x="112" y="999"/>
                      <a:pt x="149" y="1109"/>
                      <a:pt x="186" y="1146"/>
                    </a:cubicBezTo>
                    <a:cubicBezTo>
                      <a:pt x="297" y="1257"/>
                      <a:pt x="370" y="1294"/>
                      <a:pt x="481" y="1294"/>
                    </a:cubicBezTo>
                    <a:lnTo>
                      <a:pt x="370" y="4400"/>
                    </a:lnTo>
                    <a:cubicBezTo>
                      <a:pt x="334" y="4437"/>
                      <a:pt x="297" y="4437"/>
                      <a:pt x="260" y="4474"/>
                    </a:cubicBezTo>
                    <a:cubicBezTo>
                      <a:pt x="1" y="4696"/>
                      <a:pt x="1" y="5139"/>
                      <a:pt x="260" y="5361"/>
                    </a:cubicBezTo>
                    <a:cubicBezTo>
                      <a:pt x="370" y="5472"/>
                      <a:pt x="528" y="5527"/>
                      <a:pt x="685" y="5527"/>
                    </a:cubicBezTo>
                    <a:cubicBezTo>
                      <a:pt x="842" y="5527"/>
                      <a:pt x="999" y="5472"/>
                      <a:pt x="1110" y="5361"/>
                    </a:cubicBezTo>
                    <a:cubicBezTo>
                      <a:pt x="1332" y="5139"/>
                      <a:pt x="1332" y="4696"/>
                      <a:pt x="1110" y="4474"/>
                    </a:cubicBezTo>
                    <a:cubicBezTo>
                      <a:pt x="1036" y="4400"/>
                      <a:pt x="925" y="4326"/>
                      <a:pt x="851" y="4326"/>
                    </a:cubicBezTo>
                    <a:lnTo>
                      <a:pt x="925" y="1257"/>
                    </a:lnTo>
                    <a:cubicBezTo>
                      <a:pt x="962" y="1183"/>
                      <a:pt x="1073" y="1146"/>
                      <a:pt x="1110" y="1109"/>
                    </a:cubicBezTo>
                    <a:cubicBezTo>
                      <a:pt x="1332" y="888"/>
                      <a:pt x="1332" y="444"/>
                      <a:pt x="1110" y="222"/>
                    </a:cubicBezTo>
                    <a:cubicBezTo>
                      <a:pt x="1073" y="185"/>
                      <a:pt x="1036" y="148"/>
                      <a:pt x="962" y="148"/>
                    </a:cubicBez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4"/>
              <p:cNvSpPr/>
              <p:nvPr/>
            </p:nvSpPr>
            <p:spPr>
              <a:xfrm>
                <a:off x="-3232000" y="5134875"/>
                <a:ext cx="27750" cy="26150"/>
              </a:xfrm>
              <a:custGeom>
                <a:avLst/>
                <a:gdLst/>
                <a:ahLst/>
                <a:cxnLst/>
                <a:rect l="l" t="t" r="r" b="b"/>
                <a:pathLst>
                  <a:path w="1110" h="1046" extrusionOk="0">
                    <a:moveTo>
                      <a:pt x="887" y="1"/>
                    </a:moveTo>
                    <a:lnTo>
                      <a:pt x="0" y="851"/>
                    </a:lnTo>
                    <a:cubicBezTo>
                      <a:pt x="111" y="981"/>
                      <a:pt x="268" y="1045"/>
                      <a:pt x="430" y="1045"/>
                    </a:cubicBezTo>
                    <a:cubicBezTo>
                      <a:pt x="592" y="1045"/>
                      <a:pt x="758" y="981"/>
                      <a:pt x="887" y="851"/>
                    </a:cubicBezTo>
                    <a:cubicBezTo>
                      <a:pt x="1109" y="629"/>
                      <a:pt x="1109" y="260"/>
                      <a:pt x="8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4"/>
              <p:cNvSpPr/>
              <p:nvPr/>
            </p:nvSpPr>
            <p:spPr>
              <a:xfrm>
                <a:off x="-2816100" y="4688000"/>
                <a:ext cx="147000" cy="54100"/>
              </a:xfrm>
              <a:custGeom>
                <a:avLst/>
                <a:gdLst/>
                <a:ahLst/>
                <a:cxnLst/>
                <a:rect l="l" t="t" r="r" b="b"/>
                <a:pathLst>
                  <a:path w="5880" h="2164" extrusionOk="0">
                    <a:moveTo>
                      <a:pt x="5195" y="1"/>
                    </a:moveTo>
                    <a:cubicBezTo>
                      <a:pt x="5038" y="1"/>
                      <a:pt x="4881" y="56"/>
                      <a:pt x="4770" y="167"/>
                    </a:cubicBezTo>
                    <a:cubicBezTo>
                      <a:pt x="4585" y="352"/>
                      <a:pt x="4548" y="611"/>
                      <a:pt x="4622" y="869"/>
                    </a:cubicBezTo>
                    <a:lnTo>
                      <a:pt x="3772" y="1683"/>
                    </a:lnTo>
                    <a:lnTo>
                      <a:pt x="408" y="1683"/>
                    </a:lnTo>
                    <a:lnTo>
                      <a:pt x="1" y="2089"/>
                    </a:lnTo>
                    <a:lnTo>
                      <a:pt x="3957" y="2089"/>
                    </a:lnTo>
                    <a:lnTo>
                      <a:pt x="3957" y="2163"/>
                    </a:lnTo>
                    <a:lnTo>
                      <a:pt x="4955" y="1165"/>
                    </a:lnTo>
                    <a:cubicBezTo>
                      <a:pt x="5038" y="1207"/>
                      <a:pt x="5132" y="1227"/>
                      <a:pt x="5224" y="1227"/>
                    </a:cubicBezTo>
                    <a:cubicBezTo>
                      <a:pt x="5378" y="1227"/>
                      <a:pt x="5528" y="1170"/>
                      <a:pt x="5621" y="1054"/>
                    </a:cubicBezTo>
                    <a:cubicBezTo>
                      <a:pt x="5879" y="795"/>
                      <a:pt x="5879" y="389"/>
                      <a:pt x="5621" y="167"/>
                    </a:cubicBezTo>
                    <a:cubicBezTo>
                      <a:pt x="5510" y="56"/>
                      <a:pt x="5352" y="1"/>
                      <a:pt x="5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4"/>
              <p:cNvSpPr/>
              <p:nvPr/>
            </p:nvSpPr>
            <p:spPr>
              <a:xfrm>
                <a:off x="-2945475" y="4791525"/>
                <a:ext cx="316125" cy="99850"/>
              </a:xfrm>
              <a:custGeom>
                <a:avLst/>
                <a:gdLst/>
                <a:ahLst/>
                <a:cxnLst/>
                <a:rect l="l" t="t" r="r" b="b"/>
                <a:pathLst>
                  <a:path w="12645" h="3994" extrusionOk="0">
                    <a:moveTo>
                      <a:pt x="11992" y="0"/>
                    </a:moveTo>
                    <a:cubicBezTo>
                      <a:pt x="11831" y="0"/>
                      <a:pt x="11664" y="56"/>
                      <a:pt x="11535" y="167"/>
                    </a:cubicBezTo>
                    <a:cubicBezTo>
                      <a:pt x="11350" y="351"/>
                      <a:pt x="11313" y="647"/>
                      <a:pt x="11424" y="869"/>
                    </a:cubicBezTo>
                    <a:lnTo>
                      <a:pt x="9465" y="2828"/>
                    </a:lnTo>
                    <a:cubicBezTo>
                      <a:pt x="9381" y="2787"/>
                      <a:pt x="9288" y="2766"/>
                      <a:pt x="9194" y="2766"/>
                    </a:cubicBezTo>
                    <a:cubicBezTo>
                      <a:pt x="9037" y="2766"/>
                      <a:pt x="8878" y="2824"/>
                      <a:pt x="8762" y="2939"/>
                    </a:cubicBezTo>
                    <a:cubicBezTo>
                      <a:pt x="8688" y="3050"/>
                      <a:pt x="8651" y="3124"/>
                      <a:pt x="8577" y="3272"/>
                    </a:cubicBezTo>
                    <a:lnTo>
                      <a:pt x="813" y="3272"/>
                    </a:lnTo>
                    <a:lnTo>
                      <a:pt x="333" y="2755"/>
                    </a:lnTo>
                    <a:lnTo>
                      <a:pt x="0" y="3087"/>
                    </a:lnTo>
                    <a:lnTo>
                      <a:pt x="703" y="3679"/>
                    </a:lnTo>
                    <a:lnTo>
                      <a:pt x="8688" y="3679"/>
                    </a:lnTo>
                    <a:cubicBezTo>
                      <a:pt x="8725" y="3753"/>
                      <a:pt x="8725" y="3790"/>
                      <a:pt x="8762" y="3827"/>
                    </a:cubicBezTo>
                    <a:cubicBezTo>
                      <a:pt x="8892" y="3938"/>
                      <a:pt x="9058" y="3993"/>
                      <a:pt x="9220" y="3993"/>
                    </a:cubicBezTo>
                    <a:cubicBezTo>
                      <a:pt x="9381" y="3993"/>
                      <a:pt x="9539" y="3938"/>
                      <a:pt x="9649" y="3827"/>
                    </a:cubicBezTo>
                    <a:cubicBezTo>
                      <a:pt x="9834" y="3642"/>
                      <a:pt x="9871" y="3383"/>
                      <a:pt x="9797" y="3124"/>
                    </a:cubicBezTo>
                    <a:lnTo>
                      <a:pt x="11720" y="1202"/>
                    </a:lnTo>
                    <a:cubicBezTo>
                      <a:pt x="11802" y="1225"/>
                      <a:pt x="11884" y="1237"/>
                      <a:pt x="11963" y="1237"/>
                    </a:cubicBezTo>
                    <a:cubicBezTo>
                      <a:pt x="12135" y="1237"/>
                      <a:pt x="12296" y="1180"/>
                      <a:pt x="12422" y="1054"/>
                    </a:cubicBezTo>
                    <a:cubicBezTo>
                      <a:pt x="12644" y="832"/>
                      <a:pt x="12644" y="425"/>
                      <a:pt x="12422" y="167"/>
                    </a:cubicBezTo>
                    <a:cubicBezTo>
                      <a:pt x="12311" y="56"/>
                      <a:pt x="12154" y="0"/>
                      <a:pt x="11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4"/>
              <p:cNvSpPr/>
              <p:nvPr/>
            </p:nvSpPr>
            <p:spPr>
              <a:xfrm>
                <a:off x="-2927000" y="4753625"/>
                <a:ext cx="286550" cy="97525"/>
              </a:xfrm>
              <a:custGeom>
                <a:avLst/>
                <a:gdLst/>
                <a:ahLst/>
                <a:cxnLst/>
                <a:rect l="l" t="t" r="r" b="b"/>
                <a:pathLst>
                  <a:path w="11462" h="3901" extrusionOk="0">
                    <a:moveTo>
                      <a:pt x="10782" y="0"/>
                    </a:moveTo>
                    <a:cubicBezTo>
                      <a:pt x="10620" y="0"/>
                      <a:pt x="10463" y="56"/>
                      <a:pt x="10352" y="167"/>
                    </a:cubicBezTo>
                    <a:cubicBezTo>
                      <a:pt x="10315" y="204"/>
                      <a:pt x="10278" y="315"/>
                      <a:pt x="10204" y="389"/>
                    </a:cubicBezTo>
                    <a:lnTo>
                      <a:pt x="4030" y="389"/>
                    </a:lnTo>
                    <a:lnTo>
                      <a:pt x="2330" y="2126"/>
                    </a:lnTo>
                    <a:lnTo>
                      <a:pt x="1886" y="2126"/>
                    </a:lnTo>
                    <a:lnTo>
                      <a:pt x="1479" y="2533"/>
                    </a:lnTo>
                    <a:lnTo>
                      <a:pt x="1738" y="2533"/>
                    </a:lnTo>
                    <a:lnTo>
                      <a:pt x="1738" y="2570"/>
                    </a:lnTo>
                    <a:lnTo>
                      <a:pt x="814" y="3494"/>
                    </a:lnTo>
                    <a:lnTo>
                      <a:pt x="407" y="3494"/>
                    </a:lnTo>
                    <a:lnTo>
                      <a:pt x="0" y="3901"/>
                    </a:lnTo>
                    <a:lnTo>
                      <a:pt x="1073" y="3901"/>
                    </a:lnTo>
                    <a:lnTo>
                      <a:pt x="2441" y="2533"/>
                    </a:lnTo>
                    <a:lnTo>
                      <a:pt x="6655" y="2533"/>
                    </a:lnTo>
                    <a:cubicBezTo>
                      <a:pt x="6692" y="2607"/>
                      <a:pt x="6766" y="2681"/>
                      <a:pt x="6803" y="2755"/>
                    </a:cubicBezTo>
                    <a:cubicBezTo>
                      <a:pt x="6914" y="2866"/>
                      <a:pt x="7071" y="2921"/>
                      <a:pt x="7233" y="2921"/>
                    </a:cubicBezTo>
                    <a:cubicBezTo>
                      <a:pt x="7395" y="2921"/>
                      <a:pt x="7561" y="2866"/>
                      <a:pt x="7690" y="2755"/>
                    </a:cubicBezTo>
                    <a:cubicBezTo>
                      <a:pt x="7912" y="2533"/>
                      <a:pt x="7912" y="2126"/>
                      <a:pt x="7690" y="1867"/>
                    </a:cubicBezTo>
                    <a:cubicBezTo>
                      <a:pt x="7561" y="1757"/>
                      <a:pt x="7395" y="1701"/>
                      <a:pt x="7233" y="1701"/>
                    </a:cubicBezTo>
                    <a:cubicBezTo>
                      <a:pt x="7071" y="1701"/>
                      <a:pt x="6914" y="1757"/>
                      <a:pt x="6803" y="1867"/>
                    </a:cubicBezTo>
                    <a:cubicBezTo>
                      <a:pt x="6766" y="1941"/>
                      <a:pt x="6692" y="2015"/>
                      <a:pt x="6655" y="2126"/>
                    </a:cubicBezTo>
                    <a:lnTo>
                      <a:pt x="2921" y="2126"/>
                    </a:lnTo>
                    <a:lnTo>
                      <a:pt x="4215" y="832"/>
                    </a:lnTo>
                    <a:lnTo>
                      <a:pt x="10204" y="832"/>
                    </a:lnTo>
                    <a:cubicBezTo>
                      <a:pt x="10278" y="906"/>
                      <a:pt x="10315" y="943"/>
                      <a:pt x="10352" y="1054"/>
                    </a:cubicBezTo>
                    <a:cubicBezTo>
                      <a:pt x="10463" y="1165"/>
                      <a:pt x="10620" y="1220"/>
                      <a:pt x="10782" y="1220"/>
                    </a:cubicBezTo>
                    <a:cubicBezTo>
                      <a:pt x="10944" y="1220"/>
                      <a:pt x="11110" y="1165"/>
                      <a:pt x="11240" y="1054"/>
                    </a:cubicBezTo>
                    <a:cubicBezTo>
                      <a:pt x="11461" y="832"/>
                      <a:pt x="11461" y="389"/>
                      <a:pt x="11240" y="167"/>
                    </a:cubicBezTo>
                    <a:cubicBezTo>
                      <a:pt x="11110" y="56"/>
                      <a:pt x="10944" y="0"/>
                      <a:pt x="10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4"/>
              <p:cNvSpPr/>
              <p:nvPr/>
            </p:nvSpPr>
            <p:spPr>
              <a:xfrm>
                <a:off x="-2974150" y="4891800"/>
                <a:ext cx="216325" cy="142825"/>
              </a:xfrm>
              <a:custGeom>
                <a:avLst/>
                <a:gdLst/>
                <a:ahLst/>
                <a:cxnLst/>
                <a:rect l="l" t="t" r="r" b="b"/>
                <a:pathLst>
                  <a:path w="8653" h="5713" extrusionOk="0">
                    <a:moveTo>
                      <a:pt x="334" y="1"/>
                    </a:moveTo>
                    <a:lnTo>
                      <a:pt x="1" y="333"/>
                    </a:lnTo>
                    <a:lnTo>
                      <a:pt x="1406" y="1812"/>
                    </a:lnTo>
                    <a:lnTo>
                      <a:pt x="3180" y="1812"/>
                    </a:lnTo>
                    <a:lnTo>
                      <a:pt x="4105" y="2736"/>
                    </a:lnTo>
                    <a:cubicBezTo>
                      <a:pt x="4031" y="2958"/>
                      <a:pt x="4068" y="3254"/>
                      <a:pt x="4253" y="3439"/>
                    </a:cubicBezTo>
                    <a:cubicBezTo>
                      <a:pt x="4368" y="3554"/>
                      <a:pt x="4513" y="3612"/>
                      <a:pt x="4668" y="3612"/>
                    </a:cubicBezTo>
                    <a:cubicBezTo>
                      <a:pt x="4761" y="3612"/>
                      <a:pt x="4858" y="3591"/>
                      <a:pt x="4955" y="3550"/>
                    </a:cubicBezTo>
                    <a:lnTo>
                      <a:pt x="6249" y="4844"/>
                    </a:lnTo>
                    <a:cubicBezTo>
                      <a:pt x="6138" y="5103"/>
                      <a:pt x="6175" y="5361"/>
                      <a:pt x="6360" y="5546"/>
                    </a:cubicBezTo>
                    <a:cubicBezTo>
                      <a:pt x="6489" y="5657"/>
                      <a:pt x="6656" y="5713"/>
                      <a:pt x="6817" y="5713"/>
                    </a:cubicBezTo>
                    <a:cubicBezTo>
                      <a:pt x="6979" y="5713"/>
                      <a:pt x="7136" y="5657"/>
                      <a:pt x="7247" y="5546"/>
                    </a:cubicBezTo>
                    <a:cubicBezTo>
                      <a:pt x="7469" y="5324"/>
                      <a:pt x="7469" y="4918"/>
                      <a:pt x="7247" y="4659"/>
                    </a:cubicBezTo>
                    <a:cubicBezTo>
                      <a:pt x="7132" y="4543"/>
                      <a:pt x="6987" y="4486"/>
                      <a:pt x="6832" y="4486"/>
                    </a:cubicBezTo>
                    <a:cubicBezTo>
                      <a:pt x="6739" y="4486"/>
                      <a:pt x="6642" y="4506"/>
                      <a:pt x="6545" y="4548"/>
                    </a:cubicBezTo>
                    <a:lnTo>
                      <a:pt x="5251" y="3254"/>
                    </a:lnTo>
                    <a:cubicBezTo>
                      <a:pt x="5362" y="2995"/>
                      <a:pt x="5325" y="2736"/>
                      <a:pt x="5103" y="2552"/>
                    </a:cubicBezTo>
                    <a:cubicBezTo>
                      <a:pt x="5002" y="2425"/>
                      <a:pt x="4832" y="2368"/>
                      <a:pt x="4663" y="2368"/>
                    </a:cubicBezTo>
                    <a:cubicBezTo>
                      <a:pt x="4585" y="2368"/>
                      <a:pt x="4508" y="2380"/>
                      <a:pt x="4437" y="2404"/>
                    </a:cubicBezTo>
                    <a:lnTo>
                      <a:pt x="3809" y="1812"/>
                    </a:lnTo>
                    <a:lnTo>
                      <a:pt x="5953" y="1812"/>
                    </a:lnTo>
                    <a:lnTo>
                      <a:pt x="7395" y="3254"/>
                    </a:lnTo>
                    <a:cubicBezTo>
                      <a:pt x="7284" y="3476"/>
                      <a:pt x="7321" y="3735"/>
                      <a:pt x="7543" y="3919"/>
                    </a:cubicBezTo>
                    <a:cubicBezTo>
                      <a:pt x="7654" y="4049"/>
                      <a:pt x="7811" y="4114"/>
                      <a:pt x="7968" y="4114"/>
                    </a:cubicBezTo>
                    <a:cubicBezTo>
                      <a:pt x="8125" y="4114"/>
                      <a:pt x="8282" y="4049"/>
                      <a:pt x="8393" y="3919"/>
                    </a:cubicBezTo>
                    <a:cubicBezTo>
                      <a:pt x="8652" y="3698"/>
                      <a:pt x="8652" y="3291"/>
                      <a:pt x="8393" y="3069"/>
                    </a:cubicBezTo>
                    <a:cubicBezTo>
                      <a:pt x="8268" y="2944"/>
                      <a:pt x="8108" y="2869"/>
                      <a:pt x="7949" y="2869"/>
                    </a:cubicBezTo>
                    <a:cubicBezTo>
                      <a:pt x="7874" y="2869"/>
                      <a:pt x="7799" y="2886"/>
                      <a:pt x="7728" y="2921"/>
                    </a:cubicBezTo>
                    <a:lnTo>
                      <a:pt x="6138" y="1331"/>
                    </a:lnTo>
                    <a:lnTo>
                      <a:pt x="1665" y="1331"/>
                    </a:ln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4"/>
              <p:cNvSpPr/>
              <p:nvPr/>
            </p:nvSpPr>
            <p:spPr>
              <a:xfrm>
                <a:off x="-2759700" y="4660775"/>
                <a:ext cx="42525" cy="30950"/>
              </a:xfrm>
              <a:custGeom>
                <a:avLst/>
                <a:gdLst/>
                <a:ahLst/>
                <a:cxnLst/>
                <a:rect l="l" t="t" r="r" b="b"/>
                <a:pathLst>
                  <a:path w="1701" h="1238" extrusionOk="0">
                    <a:moveTo>
                      <a:pt x="1072" y="0"/>
                    </a:moveTo>
                    <a:cubicBezTo>
                      <a:pt x="1008" y="0"/>
                      <a:pt x="946" y="12"/>
                      <a:pt x="887" y="36"/>
                    </a:cubicBezTo>
                    <a:lnTo>
                      <a:pt x="481" y="479"/>
                    </a:lnTo>
                    <a:lnTo>
                      <a:pt x="0" y="886"/>
                    </a:lnTo>
                    <a:lnTo>
                      <a:pt x="481" y="886"/>
                    </a:lnTo>
                    <a:cubicBezTo>
                      <a:pt x="518" y="923"/>
                      <a:pt x="555" y="1034"/>
                      <a:pt x="592" y="1071"/>
                    </a:cubicBezTo>
                    <a:cubicBezTo>
                      <a:pt x="721" y="1182"/>
                      <a:pt x="887" y="1237"/>
                      <a:pt x="1049" y="1237"/>
                    </a:cubicBezTo>
                    <a:cubicBezTo>
                      <a:pt x="1211" y="1237"/>
                      <a:pt x="1368" y="1182"/>
                      <a:pt x="1479" y="1071"/>
                    </a:cubicBezTo>
                    <a:cubicBezTo>
                      <a:pt x="1701" y="849"/>
                      <a:pt x="1701" y="406"/>
                      <a:pt x="1479" y="184"/>
                    </a:cubicBezTo>
                    <a:cubicBezTo>
                      <a:pt x="1353" y="57"/>
                      <a:pt x="1209"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4"/>
              <p:cNvSpPr/>
              <p:nvPr/>
            </p:nvSpPr>
            <p:spPr>
              <a:xfrm>
                <a:off x="-2959350" y="4877025"/>
                <a:ext cx="274525" cy="73500"/>
              </a:xfrm>
              <a:custGeom>
                <a:avLst/>
                <a:gdLst/>
                <a:ahLst/>
                <a:cxnLst/>
                <a:rect l="l" t="t" r="r" b="b"/>
                <a:pathLst>
                  <a:path w="10981" h="2940" extrusionOk="0">
                    <a:moveTo>
                      <a:pt x="333" y="0"/>
                    </a:moveTo>
                    <a:lnTo>
                      <a:pt x="1" y="333"/>
                    </a:lnTo>
                    <a:lnTo>
                      <a:pt x="962" y="1294"/>
                    </a:lnTo>
                    <a:lnTo>
                      <a:pt x="8947" y="1294"/>
                    </a:lnTo>
                    <a:lnTo>
                      <a:pt x="9761" y="2070"/>
                    </a:lnTo>
                    <a:cubicBezTo>
                      <a:pt x="9650" y="2292"/>
                      <a:pt x="9687" y="2588"/>
                      <a:pt x="9872" y="2773"/>
                    </a:cubicBezTo>
                    <a:cubicBezTo>
                      <a:pt x="10001" y="2884"/>
                      <a:pt x="10167" y="2939"/>
                      <a:pt x="10329" y="2939"/>
                    </a:cubicBezTo>
                    <a:cubicBezTo>
                      <a:pt x="10491" y="2939"/>
                      <a:pt x="10648" y="2884"/>
                      <a:pt x="10759" y="2773"/>
                    </a:cubicBezTo>
                    <a:cubicBezTo>
                      <a:pt x="10981" y="2551"/>
                      <a:pt x="10981" y="2107"/>
                      <a:pt x="10759" y="1886"/>
                    </a:cubicBezTo>
                    <a:cubicBezTo>
                      <a:pt x="10633" y="1759"/>
                      <a:pt x="10472" y="1702"/>
                      <a:pt x="10300" y="1702"/>
                    </a:cubicBezTo>
                    <a:cubicBezTo>
                      <a:pt x="10220" y="1702"/>
                      <a:pt x="10138" y="1714"/>
                      <a:pt x="10057" y="1738"/>
                    </a:cubicBezTo>
                    <a:lnTo>
                      <a:pt x="9206" y="887"/>
                    </a:lnTo>
                    <a:lnTo>
                      <a:pt x="1184" y="887"/>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4"/>
              <p:cNvSpPr/>
              <p:nvPr/>
            </p:nvSpPr>
            <p:spPr>
              <a:xfrm>
                <a:off x="-3128500" y="5031375"/>
                <a:ext cx="34225" cy="103075"/>
              </a:xfrm>
              <a:custGeom>
                <a:avLst/>
                <a:gdLst/>
                <a:ahLst/>
                <a:cxnLst/>
                <a:rect l="l" t="t" r="r" b="b"/>
                <a:pathLst>
                  <a:path w="1369" h="4123" extrusionOk="0">
                    <a:moveTo>
                      <a:pt x="925" y="0"/>
                    </a:moveTo>
                    <a:lnTo>
                      <a:pt x="481" y="481"/>
                    </a:lnTo>
                    <a:lnTo>
                      <a:pt x="371" y="2958"/>
                    </a:lnTo>
                    <a:cubicBezTo>
                      <a:pt x="334" y="3032"/>
                      <a:pt x="297" y="3032"/>
                      <a:pt x="260" y="3069"/>
                    </a:cubicBezTo>
                    <a:cubicBezTo>
                      <a:pt x="1" y="3291"/>
                      <a:pt x="1" y="3697"/>
                      <a:pt x="260" y="3956"/>
                    </a:cubicBezTo>
                    <a:cubicBezTo>
                      <a:pt x="371" y="4067"/>
                      <a:pt x="528" y="4122"/>
                      <a:pt x="685" y="4122"/>
                    </a:cubicBezTo>
                    <a:cubicBezTo>
                      <a:pt x="842" y="4122"/>
                      <a:pt x="999" y="4067"/>
                      <a:pt x="1110" y="3956"/>
                    </a:cubicBezTo>
                    <a:cubicBezTo>
                      <a:pt x="1369" y="3697"/>
                      <a:pt x="1369" y="3291"/>
                      <a:pt x="1110" y="3069"/>
                    </a:cubicBezTo>
                    <a:cubicBezTo>
                      <a:pt x="1036" y="2958"/>
                      <a:pt x="925" y="2921"/>
                      <a:pt x="851" y="2921"/>
                    </a:cubicBezTo>
                    <a:lnTo>
                      <a:pt x="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4"/>
              <p:cNvSpPr/>
              <p:nvPr/>
            </p:nvSpPr>
            <p:spPr>
              <a:xfrm>
                <a:off x="-3073025" y="4974975"/>
                <a:ext cx="34225" cy="235250"/>
              </a:xfrm>
              <a:custGeom>
                <a:avLst/>
                <a:gdLst/>
                <a:ahLst/>
                <a:cxnLst/>
                <a:rect l="l" t="t" r="r" b="b"/>
                <a:pathLst>
                  <a:path w="1369" h="9410" extrusionOk="0">
                    <a:moveTo>
                      <a:pt x="887" y="1"/>
                    </a:moveTo>
                    <a:lnTo>
                      <a:pt x="481" y="408"/>
                    </a:lnTo>
                    <a:lnTo>
                      <a:pt x="481" y="1591"/>
                    </a:lnTo>
                    <a:cubicBezTo>
                      <a:pt x="370" y="1628"/>
                      <a:pt x="333" y="1665"/>
                      <a:pt x="259" y="1702"/>
                    </a:cubicBezTo>
                    <a:cubicBezTo>
                      <a:pt x="0" y="1960"/>
                      <a:pt x="0" y="2367"/>
                      <a:pt x="259" y="2589"/>
                    </a:cubicBezTo>
                    <a:cubicBezTo>
                      <a:pt x="296" y="2626"/>
                      <a:pt x="370" y="2663"/>
                      <a:pt x="481" y="2737"/>
                    </a:cubicBezTo>
                    <a:lnTo>
                      <a:pt x="481" y="8208"/>
                    </a:lnTo>
                    <a:cubicBezTo>
                      <a:pt x="370" y="8282"/>
                      <a:pt x="333" y="8319"/>
                      <a:pt x="259" y="8356"/>
                    </a:cubicBezTo>
                    <a:cubicBezTo>
                      <a:pt x="0" y="8615"/>
                      <a:pt x="0" y="9022"/>
                      <a:pt x="259" y="9244"/>
                    </a:cubicBezTo>
                    <a:cubicBezTo>
                      <a:pt x="370" y="9355"/>
                      <a:pt x="527" y="9410"/>
                      <a:pt x="684" y="9410"/>
                    </a:cubicBezTo>
                    <a:cubicBezTo>
                      <a:pt x="841" y="9410"/>
                      <a:pt x="998" y="9355"/>
                      <a:pt x="1109" y="9244"/>
                    </a:cubicBezTo>
                    <a:cubicBezTo>
                      <a:pt x="1368" y="9022"/>
                      <a:pt x="1368" y="8615"/>
                      <a:pt x="1109" y="8356"/>
                    </a:cubicBezTo>
                    <a:cubicBezTo>
                      <a:pt x="1072" y="8319"/>
                      <a:pt x="998" y="8282"/>
                      <a:pt x="887" y="8208"/>
                    </a:cubicBezTo>
                    <a:lnTo>
                      <a:pt x="887" y="2774"/>
                    </a:lnTo>
                    <a:cubicBezTo>
                      <a:pt x="998" y="2737"/>
                      <a:pt x="1035" y="2700"/>
                      <a:pt x="1109" y="2626"/>
                    </a:cubicBezTo>
                    <a:cubicBezTo>
                      <a:pt x="1368" y="2404"/>
                      <a:pt x="1368" y="1997"/>
                      <a:pt x="1109" y="1776"/>
                    </a:cubicBezTo>
                    <a:cubicBezTo>
                      <a:pt x="1072" y="1702"/>
                      <a:pt x="998" y="1665"/>
                      <a:pt x="887" y="1628"/>
                    </a:cubicBezTo>
                    <a:lnTo>
                      <a:pt x="8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4"/>
              <p:cNvSpPr/>
              <p:nvPr/>
            </p:nvSpPr>
            <p:spPr>
              <a:xfrm>
                <a:off x="-3028675" y="4945400"/>
                <a:ext cx="73050" cy="221400"/>
              </a:xfrm>
              <a:custGeom>
                <a:avLst/>
                <a:gdLst/>
                <a:ahLst/>
                <a:cxnLst/>
                <a:rect l="l" t="t" r="r" b="b"/>
                <a:pathLst>
                  <a:path w="2922" h="8856" extrusionOk="0">
                    <a:moveTo>
                      <a:pt x="333" y="1"/>
                    </a:moveTo>
                    <a:lnTo>
                      <a:pt x="1" y="297"/>
                    </a:lnTo>
                    <a:lnTo>
                      <a:pt x="2034" y="2293"/>
                    </a:lnTo>
                    <a:lnTo>
                      <a:pt x="2034" y="7654"/>
                    </a:lnTo>
                    <a:cubicBezTo>
                      <a:pt x="1923" y="7691"/>
                      <a:pt x="1886" y="7765"/>
                      <a:pt x="1812" y="7802"/>
                    </a:cubicBezTo>
                    <a:cubicBezTo>
                      <a:pt x="1553" y="8023"/>
                      <a:pt x="1553" y="8430"/>
                      <a:pt x="1812" y="8689"/>
                    </a:cubicBezTo>
                    <a:cubicBezTo>
                      <a:pt x="1923" y="8800"/>
                      <a:pt x="2080" y="8855"/>
                      <a:pt x="2237" y="8855"/>
                    </a:cubicBezTo>
                    <a:cubicBezTo>
                      <a:pt x="2395" y="8855"/>
                      <a:pt x="2552" y="8800"/>
                      <a:pt x="2663" y="8689"/>
                    </a:cubicBezTo>
                    <a:cubicBezTo>
                      <a:pt x="2921" y="8430"/>
                      <a:pt x="2921" y="8023"/>
                      <a:pt x="2663" y="7802"/>
                    </a:cubicBezTo>
                    <a:cubicBezTo>
                      <a:pt x="2626" y="7765"/>
                      <a:pt x="2552" y="7691"/>
                      <a:pt x="2441" y="7654"/>
                    </a:cubicBezTo>
                    <a:lnTo>
                      <a:pt x="2441" y="2108"/>
                    </a:lnTo>
                    <a:lnTo>
                      <a:pt x="3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4"/>
              <p:cNvSpPr/>
              <p:nvPr/>
            </p:nvSpPr>
            <p:spPr>
              <a:xfrm>
                <a:off x="-3014800" y="4929700"/>
                <a:ext cx="80425" cy="168700"/>
              </a:xfrm>
              <a:custGeom>
                <a:avLst/>
                <a:gdLst/>
                <a:ahLst/>
                <a:cxnLst/>
                <a:rect l="l" t="t" r="r" b="b"/>
                <a:pathLst>
                  <a:path w="3217" h="6748" extrusionOk="0">
                    <a:moveTo>
                      <a:pt x="333" y="0"/>
                    </a:moveTo>
                    <a:lnTo>
                      <a:pt x="0" y="333"/>
                    </a:lnTo>
                    <a:lnTo>
                      <a:pt x="2366" y="2662"/>
                    </a:lnTo>
                    <a:lnTo>
                      <a:pt x="2366" y="5546"/>
                    </a:lnTo>
                    <a:cubicBezTo>
                      <a:pt x="2255" y="5620"/>
                      <a:pt x="2219" y="5657"/>
                      <a:pt x="2108" y="5694"/>
                    </a:cubicBezTo>
                    <a:cubicBezTo>
                      <a:pt x="1886" y="5916"/>
                      <a:pt x="1886" y="6359"/>
                      <a:pt x="2108" y="6581"/>
                    </a:cubicBezTo>
                    <a:cubicBezTo>
                      <a:pt x="2237" y="6692"/>
                      <a:pt x="2403" y="6748"/>
                      <a:pt x="2565" y="6748"/>
                    </a:cubicBezTo>
                    <a:cubicBezTo>
                      <a:pt x="2727" y="6748"/>
                      <a:pt x="2884" y="6692"/>
                      <a:pt x="2995" y="6581"/>
                    </a:cubicBezTo>
                    <a:cubicBezTo>
                      <a:pt x="3217" y="6359"/>
                      <a:pt x="3217" y="5916"/>
                      <a:pt x="2995" y="5694"/>
                    </a:cubicBezTo>
                    <a:cubicBezTo>
                      <a:pt x="2958" y="5657"/>
                      <a:pt x="2847" y="5620"/>
                      <a:pt x="2773" y="5546"/>
                    </a:cubicBezTo>
                    <a:lnTo>
                      <a:pt x="2773" y="2477"/>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4"/>
              <p:cNvSpPr/>
              <p:nvPr/>
            </p:nvSpPr>
            <p:spPr>
              <a:xfrm>
                <a:off x="-3184875" y="5088675"/>
                <a:ext cx="32375" cy="35375"/>
              </a:xfrm>
              <a:custGeom>
                <a:avLst/>
                <a:gdLst/>
                <a:ahLst/>
                <a:cxnLst/>
                <a:rect l="l" t="t" r="r" b="b"/>
                <a:pathLst>
                  <a:path w="1295" h="1415" extrusionOk="0">
                    <a:moveTo>
                      <a:pt x="851" y="0"/>
                    </a:moveTo>
                    <a:lnTo>
                      <a:pt x="1" y="814"/>
                    </a:lnTo>
                    <a:cubicBezTo>
                      <a:pt x="1" y="999"/>
                      <a:pt x="38" y="1146"/>
                      <a:pt x="186" y="1220"/>
                    </a:cubicBezTo>
                    <a:cubicBezTo>
                      <a:pt x="296" y="1350"/>
                      <a:pt x="463" y="1414"/>
                      <a:pt x="629" y="1414"/>
                    </a:cubicBezTo>
                    <a:cubicBezTo>
                      <a:pt x="796" y="1414"/>
                      <a:pt x="962" y="1350"/>
                      <a:pt x="1073" y="1220"/>
                    </a:cubicBezTo>
                    <a:cubicBezTo>
                      <a:pt x="1295" y="999"/>
                      <a:pt x="1295" y="592"/>
                      <a:pt x="1073" y="370"/>
                    </a:cubicBezTo>
                    <a:cubicBezTo>
                      <a:pt x="1036" y="296"/>
                      <a:pt x="925" y="259"/>
                      <a:pt x="851" y="222"/>
                    </a:cubicBezTo>
                    <a:lnTo>
                      <a:pt x="8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4"/>
              <p:cNvSpPr/>
              <p:nvPr/>
            </p:nvSpPr>
            <p:spPr>
              <a:xfrm>
                <a:off x="-3878075" y="4904750"/>
                <a:ext cx="159925" cy="159225"/>
              </a:xfrm>
              <a:custGeom>
                <a:avLst/>
                <a:gdLst/>
                <a:ahLst/>
                <a:cxnLst/>
                <a:rect l="l" t="t" r="r" b="b"/>
                <a:pathLst>
                  <a:path w="6397" h="6369" extrusionOk="0">
                    <a:moveTo>
                      <a:pt x="5509" y="0"/>
                    </a:moveTo>
                    <a:cubicBezTo>
                      <a:pt x="5287" y="222"/>
                      <a:pt x="5287" y="518"/>
                      <a:pt x="5361" y="740"/>
                    </a:cubicBezTo>
                    <a:lnTo>
                      <a:pt x="925" y="5176"/>
                    </a:lnTo>
                    <a:cubicBezTo>
                      <a:pt x="837" y="5132"/>
                      <a:pt x="738" y="5106"/>
                      <a:pt x="638" y="5106"/>
                    </a:cubicBezTo>
                    <a:cubicBezTo>
                      <a:pt x="486" y="5106"/>
                      <a:pt x="334" y="5168"/>
                      <a:pt x="222" y="5324"/>
                    </a:cubicBezTo>
                    <a:cubicBezTo>
                      <a:pt x="1" y="5546"/>
                      <a:pt x="1" y="5952"/>
                      <a:pt x="222" y="6174"/>
                    </a:cubicBezTo>
                    <a:cubicBezTo>
                      <a:pt x="352" y="6304"/>
                      <a:pt x="518" y="6368"/>
                      <a:pt x="680" y="6368"/>
                    </a:cubicBezTo>
                    <a:cubicBezTo>
                      <a:pt x="842" y="6368"/>
                      <a:pt x="999" y="6304"/>
                      <a:pt x="1110" y="6174"/>
                    </a:cubicBezTo>
                    <a:cubicBezTo>
                      <a:pt x="1295" y="5989"/>
                      <a:pt x="1332" y="5731"/>
                      <a:pt x="1258" y="5509"/>
                    </a:cubicBezTo>
                    <a:lnTo>
                      <a:pt x="5694" y="1072"/>
                    </a:lnTo>
                    <a:cubicBezTo>
                      <a:pt x="5764" y="1096"/>
                      <a:pt x="5842" y="1108"/>
                      <a:pt x="5921" y="1108"/>
                    </a:cubicBezTo>
                    <a:cubicBezTo>
                      <a:pt x="6092" y="1108"/>
                      <a:pt x="6270" y="1051"/>
                      <a:pt x="6397" y="924"/>
                    </a:cubicBezTo>
                    <a:lnTo>
                      <a:pt x="55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4"/>
              <p:cNvSpPr/>
              <p:nvPr/>
            </p:nvSpPr>
            <p:spPr>
              <a:xfrm>
                <a:off x="-3595250" y="5058175"/>
                <a:ext cx="34225" cy="138200"/>
              </a:xfrm>
              <a:custGeom>
                <a:avLst/>
                <a:gdLst/>
                <a:ahLst/>
                <a:cxnLst/>
                <a:rect l="l" t="t" r="r" b="b"/>
                <a:pathLst>
                  <a:path w="1369" h="5528" extrusionOk="0">
                    <a:moveTo>
                      <a:pt x="370" y="0"/>
                    </a:moveTo>
                    <a:lnTo>
                      <a:pt x="370" y="148"/>
                    </a:lnTo>
                    <a:cubicBezTo>
                      <a:pt x="333" y="185"/>
                      <a:pt x="296" y="185"/>
                      <a:pt x="259" y="222"/>
                    </a:cubicBezTo>
                    <a:cubicBezTo>
                      <a:pt x="1" y="481"/>
                      <a:pt x="1" y="888"/>
                      <a:pt x="259" y="1109"/>
                    </a:cubicBezTo>
                    <a:cubicBezTo>
                      <a:pt x="296" y="1146"/>
                      <a:pt x="333" y="1183"/>
                      <a:pt x="444" y="1257"/>
                    </a:cubicBezTo>
                    <a:lnTo>
                      <a:pt x="518" y="4363"/>
                    </a:lnTo>
                    <a:lnTo>
                      <a:pt x="259" y="4474"/>
                    </a:lnTo>
                    <a:cubicBezTo>
                      <a:pt x="1" y="4733"/>
                      <a:pt x="1" y="5139"/>
                      <a:pt x="259" y="5361"/>
                    </a:cubicBezTo>
                    <a:cubicBezTo>
                      <a:pt x="370" y="5472"/>
                      <a:pt x="527" y="5527"/>
                      <a:pt x="685" y="5527"/>
                    </a:cubicBezTo>
                    <a:cubicBezTo>
                      <a:pt x="842" y="5527"/>
                      <a:pt x="999" y="5472"/>
                      <a:pt x="1110" y="5361"/>
                    </a:cubicBezTo>
                    <a:cubicBezTo>
                      <a:pt x="1369" y="5139"/>
                      <a:pt x="1369" y="4733"/>
                      <a:pt x="1110" y="4474"/>
                    </a:cubicBezTo>
                    <a:cubicBezTo>
                      <a:pt x="1073" y="4437"/>
                      <a:pt x="1036" y="4400"/>
                      <a:pt x="999" y="4400"/>
                    </a:cubicBezTo>
                    <a:lnTo>
                      <a:pt x="888" y="1294"/>
                    </a:lnTo>
                    <a:lnTo>
                      <a:pt x="1184" y="1146"/>
                    </a:lnTo>
                    <a:cubicBezTo>
                      <a:pt x="1221" y="1109"/>
                      <a:pt x="1258" y="1035"/>
                      <a:pt x="1295" y="925"/>
                    </a:cubicBez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4"/>
              <p:cNvSpPr/>
              <p:nvPr/>
            </p:nvSpPr>
            <p:spPr>
              <a:xfrm>
                <a:off x="-3516675" y="5134875"/>
                <a:ext cx="27750" cy="26150"/>
              </a:xfrm>
              <a:custGeom>
                <a:avLst/>
                <a:gdLst/>
                <a:ahLst/>
                <a:cxnLst/>
                <a:rect l="l" t="t" r="r" b="b"/>
                <a:pathLst>
                  <a:path w="1110" h="1046" extrusionOk="0">
                    <a:moveTo>
                      <a:pt x="259" y="1"/>
                    </a:moveTo>
                    <a:cubicBezTo>
                      <a:pt x="0" y="223"/>
                      <a:pt x="0" y="629"/>
                      <a:pt x="259" y="851"/>
                    </a:cubicBezTo>
                    <a:cubicBezTo>
                      <a:pt x="370" y="981"/>
                      <a:pt x="518" y="1045"/>
                      <a:pt x="670" y="1045"/>
                    </a:cubicBezTo>
                    <a:cubicBezTo>
                      <a:pt x="823" y="1045"/>
                      <a:pt x="980" y="981"/>
                      <a:pt x="1109" y="85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4"/>
              <p:cNvSpPr/>
              <p:nvPr/>
            </p:nvSpPr>
            <p:spPr>
              <a:xfrm>
                <a:off x="-4049975" y="4688925"/>
                <a:ext cx="147900" cy="54100"/>
              </a:xfrm>
              <a:custGeom>
                <a:avLst/>
                <a:gdLst/>
                <a:ahLst/>
                <a:cxnLst/>
                <a:rect l="l" t="t" r="r" b="b"/>
                <a:pathLst>
                  <a:path w="5916" h="2164" extrusionOk="0">
                    <a:moveTo>
                      <a:pt x="666" y="0"/>
                    </a:moveTo>
                    <a:cubicBezTo>
                      <a:pt x="499" y="0"/>
                      <a:pt x="333" y="56"/>
                      <a:pt x="222" y="167"/>
                    </a:cubicBezTo>
                    <a:cubicBezTo>
                      <a:pt x="0" y="389"/>
                      <a:pt x="0" y="795"/>
                      <a:pt x="222" y="1054"/>
                    </a:cubicBezTo>
                    <a:cubicBezTo>
                      <a:pt x="337" y="1170"/>
                      <a:pt x="496" y="1227"/>
                      <a:pt x="653" y="1227"/>
                    </a:cubicBezTo>
                    <a:cubicBezTo>
                      <a:pt x="748" y="1227"/>
                      <a:pt x="841" y="1207"/>
                      <a:pt x="924" y="1165"/>
                    </a:cubicBezTo>
                    <a:lnTo>
                      <a:pt x="1886" y="2163"/>
                    </a:lnTo>
                    <a:lnTo>
                      <a:pt x="5915" y="2163"/>
                    </a:lnTo>
                    <a:lnTo>
                      <a:pt x="5509" y="1757"/>
                    </a:lnTo>
                    <a:lnTo>
                      <a:pt x="2070" y="1757"/>
                    </a:lnTo>
                    <a:lnTo>
                      <a:pt x="2070" y="1683"/>
                    </a:lnTo>
                    <a:lnTo>
                      <a:pt x="1257" y="869"/>
                    </a:lnTo>
                    <a:cubicBezTo>
                      <a:pt x="1331" y="647"/>
                      <a:pt x="1294" y="352"/>
                      <a:pt x="1109" y="167"/>
                    </a:cubicBezTo>
                    <a:cubicBezTo>
                      <a:pt x="998" y="56"/>
                      <a:pt x="832"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4"/>
              <p:cNvSpPr/>
              <p:nvPr/>
            </p:nvSpPr>
            <p:spPr>
              <a:xfrm>
                <a:off x="-4091575" y="4791525"/>
                <a:ext cx="314275" cy="99850"/>
              </a:xfrm>
              <a:custGeom>
                <a:avLst/>
                <a:gdLst/>
                <a:ahLst/>
                <a:cxnLst/>
                <a:rect l="l" t="t" r="r" b="b"/>
                <a:pathLst>
                  <a:path w="12571" h="3994" extrusionOk="0">
                    <a:moveTo>
                      <a:pt x="666" y="0"/>
                    </a:moveTo>
                    <a:cubicBezTo>
                      <a:pt x="499" y="0"/>
                      <a:pt x="333" y="56"/>
                      <a:pt x="222" y="167"/>
                    </a:cubicBezTo>
                    <a:cubicBezTo>
                      <a:pt x="0" y="425"/>
                      <a:pt x="0" y="832"/>
                      <a:pt x="222" y="1054"/>
                    </a:cubicBezTo>
                    <a:cubicBezTo>
                      <a:pt x="349" y="1180"/>
                      <a:pt x="527" y="1237"/>
                      <a:pt x="698" y="1237"/>
                    </a:cubicBezTo>
                    <a:cubicBezTo>
                      <a:pt x="777" y="1237"/>
                      <a:pt x="854" y="1225"/>
                      <a:pt x="925" y="1202"/>
                    </a:cubicBezTo>
                    <a:lnTo>
                      <a:pt x="2847" y="3124"/>
                    </a:lnTo>
                    <a:cubicBezTo>
                      <a:pt x="2773" y="3383"/>
                      <a:pt x="2810" y="3642"/>
                      <a:pt x="2995" y="3827"/>
                    </a:cubicBezTo>
                    <a:cubicBezTo>
                      <a:pt x="3106" y="3938"/>
                      <a:pt x="3272" y="3993"/>
                      <a:pt x="3439" y="3993"/>
                    </a:cubicBezTo>
                    <a:cubicBezTo>
                      <a:pt x="3605" y="3993"/>
                      <a:pt x="3771" y="3938"/>
                      <a:pt x="3882" y="3827"/>
                    </a:cubicBezTo>
                    <a:cubicBezTo>
                      <a:pt x="3919" y="3790"/>
                      <a:pt x="3956" y="3753"/>
                      <a:pt x="3956" y="3679"/>
                    </a:cubicBezTo>
                    <a:lnTo>
                      <a:pt x="11979" y="3679"/>
                    </a:lnTo>
                    <a:lnTo>
                      <a:pt x="12570" y="3087"/>
                    </a:lnTo>
                    <a:lnTo>
                      <a:pt x="12238" y="2755"/>
                    </a:lnTo>
                    <a:lnTo>
                      <a:pt x="11831" y="3272"/>
                    </a:lnTo>
                    <a:lnTo>
                      <a:pt x="4067" y="3272"/>
                    </a:lnTo>
                    <a:cubicBezTo>
                      <a:pt x="4030" y="3198"/>
                      <a:pt x="3956" y="3050"/>
                      <a:pt x="3882" y="2939"/>
                    </a:cubicBezTo>
                    <a:cubicBezTo>
                      <a:pt x="3767" y="2824"/>
                      <a:pt x="3608" y="2766"/>
                      <a:pt x="3451" y="2766"/>
                    </a:cubicBezTo>
                    <a:cubicBezTo>
                      <a:pt x="3357" y="2766"/>
                      <a:pt x="3263" y="2787"/>
                      <a:pt x="3180" y="2828"/>
                    </a:cubicBezTo>
                    <a:lnTo>
                      <a:pt x="1257" y="869"/>
                    </a:lnTo>
                    <a:cubicBezTo>
                      <a:pt x="1331" y="647"/>
                      <a:pt x="1294" y="351"/>
                      <a:pt x="1110" y="167"/>
                    </a:cubicBezTo>
                    <a:cubicBezTo>
                      <a:pt x="999" y="56"/>
                      <a:pt x="832"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4"/>
              <p:cNvSpPr/>
              <p:nvPr/>
            </p:nvSpPr>
            <p:spPr>
              <a:xfrm>
                <a:off x="-4076800" y="4755700"/>
                <a:ext cx="286550" cy="98225"/>
              </a:xfrm>
              <a:custGeom>
                <a:avLst/>
                <a:gdLst/>
                <a:ahLst/>
                <a:cxnLst/>
                <a:rect l="l" t="t" r="r" b="b"/>
                <a:pathLst>
                  <a:path w="11462" h="3929" extrusionOk="0">
                    <a:moveTo>
                      <a:pt x="685" y="1"/>
                    </a:moveTo>
                    <a:cubicBezTo>
                      <a:pt x="528" y="1"/>
                      <a:pt x="371" y="65"/>
                      <a:pt x="260" y="195"/>
                    </a:cubicBezTo>
                    <a:cubicBezTo>
                      <a:pt x="1" y="417"/>
                      <a:pt x="1" y="823"/>
                      <a:pt x="260" y="1045"/>
                    </a:cubicBezTo>
                    <a:cubicBezTo>
                      <a:pt x="371" y="1174"/>
                      <a:pt x="528" y="1239"/>
                      <a:pt x="685" y="1239"/>
                    </a:cubicBezTo>
                    <a:cubicBezTo>
                      <a:pt x="842" y="1239"/>
                      <a:pt x="999" y="1174"/>
                      <a:pt x="1110" y="1045"/>
                    </a:cubicBezTo>
                    <a:cubicBezTo>
                      <a:pt x="1184" y="1008"/>
                      <a:pt x="1221" y="934"/>
                      <a:pt x="1258" y="823"/>
                    </a:cubicBezTo>
                    <a:lnTo>
                      <a:pt x="7284" y="823"/>
                    </a:lnTo>
                    <a:lnTo>
                      <a:pt x="8578" y="2117"/>
                    </a:lnTo>
                    <a:lnTo>
                      <a:pt x="4807" y="2117"/>
                    </a:lnTo>
                    <a:cubicBezTo>
                      <a:pt x="4770" y="2043"/>
                      <a:pt x="4733" y="1969"/>
                      <a:pt x="4696" y="1895"/>
                    </a:cubicBezTo>
                    <a:cubicBezTo>
                      <a:pt x="4567" y="1784"/>
                      <a:pt x="4400" y="1729"/>
                      <a:pt x="4239" y="1729"/>
                    </a:cubicBezTo>
                    <a:cubicBezTo>
                      <a:pt x="4077" y="1729"/>
                      <a:pt x="3920" y="1784"/>
                      <a:pt x="3809" y="1895"/>
                    </a:cubicBezTo>
                    <a:cubicBezTo>
                      <a:pt x="3587" y="2117"/>
                      <a:pt x="3587" y="2524"/>
                      <a:pt x="3809" y="2783"/>
                    </a:cubicBezTo>
                    <a:cubicBezTo>
                      <a:pt x="3920" y="2894"/>
                      <a:pt x="4077" y="2949"/>
                      <a:pt x="4239" y="2949"/>
                    </a:cubicBezTo>
                    <a:cubicBezTo>
                      <a:pt x="4400" y="2949"/>
                      <a:pt x="4567" y="2894"/>
                      <a:pt x="4696" y="2783"/>
                    </a:cubicBezTo>
                    <a:cubicBezTo>
                      <a:pt x="4733" y="2709"/>
                      <a:pt x="4770" y="2635"/>
                      <a:pt x="4807" y="2524"/>
                    </a:cubicBezTo>
                    <a:lnTo>
                      <a:pt x="9022" y="2524"/>
                    </a:lnTo>
                    <a:lnTo>
                      <a:pt x="10427" y="3929"/>
                    </a:lnTo>
                    <a:lnTo>
                      <a:pt x="11462" y="3929"/>
                    </a:lnTo>
                    <a:lnTo>
                      <a:pt x="11055" y="3522"/>
                    </a:lnTo>
                    <a:lnTo>
                      <a:pt x="10501" y="3522"/>
                    </a:lnTo>
                    <a:lnTo>
                      <a:pt x="10501" y="3448"/>
                    </a:lnTo>
                    <a:lnTo>
                      <a:pt x="9576" y="2524"/>
                    </a:lnTo>
                    <a:lnTo>
                      <a:pt x="9983" y="2524"/>
                    </a:lnTo>
                    <a:lnTo>
                      <a:pt x="9576" y="2117"/>
                    </a:lnTo>
                    <a:lnTo>
                      <a:pt x="9170" y="2117"/>
                    </a:lnTo>
                    <a:lnTo>
                      <a:pt x="7469" y="417"/>
                    </a:lnTo>
                    <a:lnTo>
                      <a:pt x="1258" y="417"/>
                    </a:lnTo>
                    <a:cubicBezTo>
                      <a:pt x="1221" y="306"/>
                      <a:pt x="1184" y="269"/>
                      <a:pt x="1110" y="195"/>
                    </a:cubicBezTo>
                    <a:cubicBezTo>
                      <a:pt x="999" y="65"/>
                      <a:pt x="842" y="1"/>
                      <a:pt x="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4"/>
              <p:cNvSpPr/>
              <p:nvPr/>
            </p:nvSpPr>
            <p:spPr>
              <a:xfrm>
                <a:off x="-3959400" y="4892725"/>
                <a:ext cx="217225" cy="143525"/>
              </a:xfrm>
              <a:custGeom>
                <a:avLst/>
                <a:gdLst/>
                <a:ahLst/>
                <a:cxnLst/>
                <a:rect l="l" t="t" r="r" b="b"/>
                <a:pathLst>
                  <a:path w="8689" h="5741" extrusionOk="0">
                    <a:moveTo>
                      <a:pt x="8356" y="1"/>
                    </a:moveTo>
                    <a:lnTo>
                      <a:pt x="6951" y="1368"/>
                    </a:lnTo>
                    <a:lnTo>
                      <a:pt x="2477" y="1368"/>
                    </a:lnTo>
                    <a:lnTo>
                      <a:pt x="924" y="2921"/>
                    </a:lnTo>
                    <a:cubicBezTo>
                      <a:pt x="843" y="2898"/>
                      <a:pt x="761" y="2885"/>
                      <a:pt x="681" y="2885"/>
                    </a:cubicBezTo>
                    <a:cubicBezTo>
                      <a:pt x="509" y="2885"/>
                      <a:pt x="348" y="2943"/>
                      <a:pt x="222" y="3069"/>
                    </a:cubicBezTo>
                    <a:cubicBezTo>
                      <a:pt x="0" y="3291"/>
                      <a:pt x="0" y="3698"/>
                      <a:pt x="222" y="3956"/>
                    </a:cubicBezTo>
                    <a:cubicBezTo>
                      <a:pt x="333" y="4067"/>
                      <a:pt x="490" y="4123"/>
                      <a:pt x="647" y="4123"/>
                    </a:cubicBezTo>
                    <a:cubicBezTo>
                      <a:pt x="804" y="4123"/>
                      <a:pt x="961" y="4067"/>
                      <a:pt x="1072" y="3956"/>
                    </a:cubicBezTo>
                    <a:cubicBezTo>
                      <a:pt x="1257" y="3772"/>
                      <a:pt x="1331" y="3476"/>
                      <a:pt x="1220" y="3254"/>
                    </a:cubicBezTo>
                    <a:lnTo>
                      <a:pt x="2662" y="1812"/>
                    </a:lnTo>
                    <a:lnTo>
                      <a:pt x="4806" y="1812"/>
                    </a:lnTo>
                    <a:lnTo>
                      <a:pt x="4178" y="2404"/>
                    </a:lnTo>
                    <a:cubicBezTo>
                      <a:pt x="4108" y="2380"/>
                      <a:pt x="4034" y="2368"/>
                      <a:pt x="3960" y="2368"/>
                    </a:cubicBezTo>
                    <a:cubicBezTo>
                      <a:pt x="3800" y="2368"/>
                      <a:pt x="3639" y="2425"/>
                      <a:pt x="3512" y="2551"/>
                    </a:cubicBezTo>
                    <a:cubicBezTo>
                      <a:pt x="3328" y="2736"/>
                      <a:pt x="3254" y="3032"/>
                      <a:pt x="3365" y="3254"/>
                    </a:cubicBezTo>
                    <a:lnTo>
                      <a:pt x="2071" y="4548"/>
                    </a:lnTo>
                    <a:cubicBezTo>
                      <a:pt x="1999" y="4512"/>
                      <a:pt x="1921" y="4496"/>
                      <a:pt x="1841" y="4496"/>
                    </a:cubicBezTo>
                    <a:cubicBezTo>
                      <a:pt x="1671" y="4496"/>
                      <a:pt x="1494" y="4570"/>
                      <a:pt x="1368" y="4696"/>
                    </a:cubicBezTo>
                    <a:cubicBezTo>
                      <a:pt x="1146" y="4918"/>
                      <a:pt x="1146" y="5324"/>
                      <a:pt x="1368" y="5546"/>
                    </a:cubicBezTo>
                    <a:cubicBezTo>
                      <a:pt x="1479" y="5676"/>
                      <a:pt x="1636" y="5740"/>
                      <a:pt x="1798" y="5740"/>
                    </a:cubicBezTo>
                    <a:cubicBezTo>
                      <a:pt x="1960" y="5740"/>
                      <a:pt x="2126" y="5676"/>
                      <a:pt x="2255" y="5546"/>
                    </a:cubicBezTo>
                    <a:cubicBezTo>
                      <a:pt x="2440" y="5361"/>
                      <a:pt x="2477" y="5102"/>
                      <a:pt x="2366" y="4881"/>
                    </a:cubicBezTo>
                    <a:lnTo>
                      <a:pt x="3697" y="3587"/>
                    </a:lnTo>
                    <a:cubicBezTo>
                      <a:pt x="3768" y="3610"/>
                      <a:pt x="3841" y="3622"/>
                      <a:pt x="3916" y="3622"/>
                    </a:cubicBezTo>
                    <a:cubicBezTo>
                      <a:pt x="4076" y="3622"/>
                      <a:pt x="4236" y="3565"/>
                      <a:pt x="4363" y="3439"/>
                    </a:cubicBezTo>
                    <a:cubicBezTo>
                      <a:pt x="4548" y="3254"/>
                      <a:pt x="4622" y="2958"/>
                      <a:pt x="4511" y="2736"/>
                    </a:cubicBezTo>
                    <a:lnTo>
                      <a:pt x="5435" y="1812"/>
                    </a:lnTo>
                    <a:lnTo>
                      <a:pt x="7209" y="1812"/>
                    </a:lnTo>
                    <a:lnTo>
                      <a:pt x="8688" y="333"/>
                    </a:lnTo>
                    <a:lnTo>
                      <a:pt x="8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4"/>
              <p:cNvSpPr/>
              <p:nvPr/>
            </p:nvSpPr>
            <p:spPr>
              <a:xfrm>
                <a:off x="-4003775" y="4661325"/>
                <a:ext cx="42550" cy="30400"/>
              </a:xfrm>
              <a:custGeom>
                <a:avLst/>
                <a:gdLst/>
                <a:ahLst/>
                <a:cxnLst/>
                <a:rect l="l" t="t" r="r" b="b"/>
                <a:pathLst>
                  <a:path w="1702" h="1216" extrusionOk="0">
                    <a:moveTo>
                      <a:pt x="674" y="1"/>
                    </a:moveTo>
                    <a:cubicBezTo>
                      <a:pt x="492" y="1"/>
                      <a:pt x="335" y="49"/>
                      <a:pt x="222" y="162"/>
                    </a:cubicBezTo>
                    <a:cubicBezTo>
                      <a:pt x="1" y="384"/>
                      <a:pt x="1" y="827"/>
                      <a:pt x="222" y="1049"/>
                    </a:cubicBezTo>
                    <a:cubicBezTo>
                      <a:pt x="333" y="1160"/>
                      <a:pt x="500" y="1215"/>
                      <a:pt x="666" y="1215"/>
                    </a:cubicBezTo>
                    <a:cubicBezTo>
                      <a:pt x="832" y="1215"/>
                      <a:pt x="999" y="1160"/>
                      <a:pt x="1110" y="1049"/>
                    </a:cubicBezTo>
                    <a:cubicBezTo>
                      <a:pt x="1147" y="1012"/>
                      <a:pt x="1184" y="938"/>
                      <a:pt x="1258" y="864"/>
                    </a:cubicBezTo>
                    <a:lnTo>
                      <a:pt x="1701" y="864"/>
                    </a:lnTo>
                    <a:lnTo>
                      <a:pt x="1258" y="457"/>
                    </a:lnTo>
                    <a:lnTo>
                      <a:pt x="851" y="14"/>
                    </a:lnTo>
                    <a:cubicBezTo>
                      <a:pt x="790" y="5"/>
                      <a:pt x="731"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4"/>
              <p:cNvSpPr/>
              <p:nvPr/>
            </p:nvSpPr>
            <p:spPr>
              <a:xfrm>
                <a:off x="-4035200" y="4876100"/>
                <a:ext cx="276375" cy="74425"/>
              </a:xfrm>
              <a:custGeom>
                <a:avLst/>
                <a:gdLst/>
                <a:ahLst/>
                <a:cxnLst/>
                <a:rect l="l" t="t" r="r" b="b"/>
                <a:pathLst>
                  <a:path w="11055" h="2977" extrusionOk="0">
                    <a:moveTo>
                      <a:pt x="10722" y="0"/>
                    </a:moveTo>
                    <a:lnTo>
                      <a:pt x="9798" y="924"/>
                    </a:lnTo>
                    <a:lnTo>
                      <a:pt x="1812" y="924"/>
                    </a:lnTo>
                    <a:lnTo>
                      <a:pt x="925" y="1775"/>
                    </a:lnTo>
                    <a:cubicBezTo>
                      <a:pt x="855" y="1751"/>
                      <a:pt x="777" y="1739"/>
                      <a:pt x="698" y="1739"/>
                    </a:cubicBezTo>
                    <a:cubicBezTo>
                      <a:pt x="527" y="1739"/>
                      <a:pt x="349" y="1796"/>
                      <a:pt x="222" y="1923"/>
                    </a:cubicBezTo>
                    <a:cubicBezTo>
                      <a:pt x="1" y="2144"/>
                      <a:pt x="1" y="2551"/>
                      <a:pt x="222" y="2810"/>
                    </a:cubicBezTo>
                    <a:cubicBezTo>
                      <a:pt x="352" y="2921"/>
                      <a:pt x="518" y="2976"/>
                      <a:pt x="680" y="2976"/>
                    </a:cubicBezTo>
                    <a:cubicBezTo>
                      <a:pt x="842" y="2976"/>
                      <a:pt x="999" y="2921"/>
                      <a:pt x="1110" y="2810"/>
                    </a:cubicBezTo>
                    <a:cubicBezTo>
                      <a:pt x="1295" y="2625"/>
                      <a:pt x="1332" y="2329"/>
                      <a:pt x="1258" y="2107"/>
                    </a:cubicBezTo>
                    <a:lnTo>
                      <a:pt x="2034" y="1331"/>
                    </a:lnTo>
                    <a:lnTo>
                      <a:pt x="10020" y="1331"/>
                    </a:lnTo>
                    <a:lnTo>
                      <a:pt x="11055" y="296"/>
                    </a:lnTo>
                    <a:lnTo>
                      <a:pt x="107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4"/>
              <p:cNvSpPr/>
              <p:nvPr/>
            </p:nvSpPr>
            <p:spPr>
              <a:xfrm>
                <a:off x="-3624825" y="5030450"/>
                <a:ext cx="33300" cy="104000"/>
              </a:xfrm>
              <a:custGeom>
                <a:avLst/>
                <a:gdLst/>
                <a:ahLst/>
                <a:cxnLst/>
                <a:rect l="l" t="t" r="r" b="b"/>
                <a:pathLst>
                  <a:path w="1332" h="4160" extrusionOk="0">
                    <a:moveTo>
                      <a:pt x="444" y="0"/>
                    </a:moveTo>
                    <a:lnTo>
                      <a:pt x="518" y="2958"/>
                    </a:lnTo>
                    <a:lnTo>
                      <a:pt x="222" y="3106"/>
                    </a:lnTo>
                    <a:cubicBezTo>
                      <a:pt x="1" y="3328"/>
                      <a:pt x="1" y="3734"/>
                      <a:pt x="222" y="3993"/>
                    </a:cubicBezTo>
                    <a:cubicBezTo>
                      <a:pt x="333" y="4104"/>
                      <a:pt x="500" y="4159"/>
                      <a:pt x="666" y="4159"/>
                    </a:cubicBezTo>
                    <a:cubicBezTo>
                      <a:pt x="832" y="4159"/>
                      <a:pt x="999" y="4104"/>
                      <a:pt x="1110" y="3993"/>
                    </a:cubicBezTo>
                    <a:cubicBezTo>
                      <a:pt x="1332" y="3734"/>
                      <a:pt x="1332" y="3328"/>
                      <a:pt x="1110" y="3106"/>
                    </a:cubicBezTo>
                    <a:cubicBezTo>
                      <a:pt x="1073" y="3069"/>
                      <a:pt x="999" y="2995"/>
                      <a:pt x="962" y="2995"/>
                    </a:cubicBezTo>
                    <a:lnTo>
                      <a:pt x="925" y="481"/>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4"/>
              <p:cNvSpPr/>
              <p:nvPr/>
            </p:nvSpPr>
            <p:spPr>
              <a:xfrm>
                <a:off x="-3681200" y="4974975"/>
                <a:ext cx="33300" cy="235250"/>
              </a:xfrm>
              <a:custGeom>
                <a:avLst/>
                <a:gdLst/>
                <a:ahLst/>
                <a:cxnLst/>
                <a:rect l="l" t="t" r="r" b="b"/>
                <a:pathLst>
                  <a:path w="1332" h="9410" extrusionOk="0">
                    <a:moveTo>
                      <a:pt x="444" y="1"/>
                    </a:moveTo>
                    <a:lnTo>
                      <a:pt x="444" y="1591"/>
                    </a:lnTo>
                    <a:cubicBezTo>
                      <a:pt x="370" y="1628"/>
                      <a:pt x="296" y="1665"/>
                      <a:pt x="222" y="1702"/>
                    </a:cubicBezTo>
                    <a:cubicBezTo>
                      <a:pt x="0" y="1960"/>
                      <a:pt x="0" y="2367"/>
                      <a:pt x="222" y="2589"/>
                    </a:cubicBezTo>
                    <a:cubicBezTo>
                      <a:pt x="259" y="2626"/>
                      <a:pt x="370" y="2663"/>
                      <a:pt x="444" y="2737"/>
                    </a:cubicBezTo>
                    <a:lnTo>
                      <a:pt x="444" y="8208"/>
                    </a:lnTo>
                    <a:cubicBezTo>
                      <a:pt x="370" y="8282"/>
                      <a:pt x="296" y="8319"/>
                      <a:pt x="222" y="8356"/>
                    </a:cubicBezTo>
                    <a:cubicBezTo>
                      <a:pt x="0" y="8615"/>
                      <a:pt x="0" y="9022"/>
                      <a:pt x="222" y="9244"/>
                    </a:cubicBezTo>
                    <a:cubicBezTo>
                      <a:pt x="333" y="9355"/>
                      <a:pt x="490" y="9410"/>
                      <a:pt x="652" y="9410"/>
                    </a:cubicBezTo>
                    <a:cubicBezTo>
                      <a:pt x="814" y="9410"/>
                      <a:pt x="980" y="9355"/>
                      <a:pt x="1110" y="9244"/>
                    </a:cubicBezTo>
                    <a:cubicBezTo>
                      <a:pt x="1331" y="9022"/>
                      <a:pt x="1331" y="8615"/>
                      <a:pt x="1110" y="8356"/>
                    </a:cubicBezTo>
                    <a:cubicBezTo>
                      <a:pt x="1036" y="8319"/>
                      <a:pt x="962" y="8282"/>
                      <a:pt x="851" y="8208"/>
                    </a:cubicBezTo>
                    <a:lnTo>
                      <a:pt x="851" y="2774"/>
                    </a:lnTo>
                    <a:cubicBezTo>
                      <a:pt x="962" y="2737"/>
                      <a:pt x="999" y="2700"/>
                      <a:pt x="1110" y="2626"/>
                    </a:cubicBezTo>
                    <a:cubicBezTo>
                      <a:pt x="1331" y="2404"/>
                      <a:pt x="1331" y="1997"/>
                      <a:pt x="1110" y="1776"/>
                    </a:cubicBezTo>
                    <a:cubicBezTo>
                      <a:pt x="1036" y="1702"/>
                      <a:pt x="962" y="1665"/>
                      <a:pt x="851" y="1628"/>
                    </a:cubicBezTo>
                    <a:lnTo>
                      <a:pt x="851" y="408"/>
                    </a:lnTo>
                    <a:lnTo>
                      <a:pt x="4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4"/>
              <p:cNvSpPr/>
              <p:nvPr/>
            </p:nvSpPr>
            <p:spPr>
              <a:xfrm>
                <a:off x="-3764375" y="4945400"/>
                <a:ext cx="71175" cy="221400"/>
              </a:xfrm>
              <a:custGeom>
                <a:avLst/>
                <a:gdLst/>
                <a:ahLst/>
                <a:cxnLst/>
                <a:rect l="l" t="t" r="r" b="b"/>
                <a:pathLst>
                  <a:path w="2847" h="8856" extrusionOk="0">
                    <a:moveTo>
                      <a:pt x="2514" y="1"/>
                    </a:moveTo>
                    <a:lnTo>
                      <a:pt x="444" y="2108"/>
                    </a:lnTo>
                    <a:lnTo>
                      <a:pt x="444" y="7654"/>
                    </a:lnTo>
                    <a:cubicBezTo>
                      <a:pt x="370" y="7691"/>
                      <a:pt x="259" y="7765"/>
                      <a:pt x="222" y="7802"/>
                    </a:cubicBezTo>
                    <a:cubicBezTo>
                      <a:pt x="0" y="8023"/>
                      <a:pt x="0" y="8430"/>
                      <a:pt x="222" y="8689"/>
                    </a:cubicBezTo>
                    <a:cubicBezTo>
                      <a:pt x="333" y="8800"/>
                      <a:pt x="490" y="8855"/>
                      <a:pt x="652" y="8855"/>
                    </a:cubicBezTo>
                    <a:cubicBezTo>
                      <a:pt x="813" y="8855"/>
                      <a:pt x="980" y="8800"/>
                      <a:pt x="1109" y="8689"/>
                    </a:cubicBezTo>
                    <a:cubicBezTo>
                      <a:pt x="1331" y="8430"/>
                      <a:pt x="1331" y="8023"/>
                      <a:pt x="1109" y="7802"/>
                    </a:cubicBezTo>
                    <a:cubicBezTo>
                      <a:pt x="1035" y="7765"/>
                      <a:pt x="961" y="7691"/>
                      <a:pt x="850" y="7654"/>
                    </a:cubicBezTo>
                    <a:lnTo>
                      <a:pt x="850" y="2293"/>
                    </a:lnTo>
                    <a:lnTo>
                      <a:pt x="2847" y="297"/>
                    </a:lnTo>
                    <a:lnTo>
                      <a:pt x="25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4"/>
              <p:cNvSpPr/>
              <p:nvPr/>
            </p:nvSpPr>
            <p:spPr>
              <a:xfrm>
                <a:off x="-3786575" y="4929700"/>
                <a:ext cx="79525" cy="168700"/>
              </a:xfrm>
              <a:custGeom>
                <a:avLst/>
                <a:gdLst/>
                <a:ahLst/>
                <a:cxnLst/>
                <a:rect l="l" t="t" r="r" b="b"/>
                <a:pathLst>
                  <a:path w="3181" h="6748" extrusionOk="0">
                    <a:moveTo>
                      <a:pt x="2847" y="0"/>
                    </a:moveTo>
                    <a:lnTo>
                      <a:pt x="444" y="2477"/>
                    </a:lnTo>
                    <a:lnTo>
                      <a:pt x="444" y="5546"/>
                    </a:lnTo>
                    <a:cubicBezTo>
                      <a:pt x="370" y="5620"/>
                      <a:pt x="333" y="5657"/>
                      <a:pt x="223" y="5694"/>
                    </a:cubicBezTo>
                    <a:cubicBezTo>
                      <a:pt x="1" y="5916"/>
                      <a:pt x="1" y="6322"/>
                      <a:pt x="223" y="6581"/>
                    </a:cubicBezTo>
                    <a:cubicBezTo>
                      <a:pt x="333" y="6692"/>
                      <a:pt x="500" y="6748"/>
                      <a:pt x="666" y="6748"/>
                    </a:cubicBezTo>
                    <a:cubicBezTo>
                      <a:pt x="833" y="6748"/>
                      <a:pt x="999" y="6692"/>
                      <a:pt x="1110" y="6581"/>
                    </a:cubicBezTo>
                    <a:cubicBezTo>
                      <a:pt x="1332" y="6322"/>
                      <a:pt x="1332" y="5916"/>
                      <a:pt x="1110" y="5694"/>
                    </a:cubicBezTo>
                    <a:cubicBezTo>
                      <a:pt x="1073" y="5657"/>
                      <a:pt x="962" y="5620"/>
                      <a:pt x="888" y="5546"/>
                    </a:cubicBezTo>
                    <a:lnTo>
                      <a:pt x="888" y="2625"/>
                    </a:lnTo>
                    <a:lnTo>
                      <a:pt x="3180" y="333"/>
                    </a:lnTo>
                    <a:lnTo>
                      <a:pt x="28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4"/>
              <p:cNvSpPr/>
              <p:nvPr/>
            </p:nvSpPr>
            <p:spPr>
              <a:xfrm>
                <a:off x="-3567525" y="5088675"/>
                <a:ext cx="32375" cy="35375"/>
              </a:xfrm>
              <a:custGeom>
                <a:avLst/>
                <a:gdLst/>
                <a:ahLst/>
                <a:cxnLst/>
                <a:rect l="l" t="t" r="r" b="b"/>
                <a:pathLst>
                  <a:path w="1295" h="1415" extrusionOk="0">
                    <a:moveTo>
                      <a:pt x="481" y="0"/>
                    </a:moveTo>
                    <a:lnTo>
                      <a:pt x="481" y="222"/>
                    </a:lnTo>
                    <a:cubicBezTo>
                      <a:pt x="370" y="259"/>
                      <a:pt x="334" y="296"/>
                      <a:pt x="260" y="370"/>
                    </a:cubicBezTo>
                    <a:cubicBezTo>
                      <a:pt x="1" y="592"/>
                      <a:pt x="1" y="999"/>
                      <a:pt x="260" y="1220"/>
                    </a:cubicBezTo>
                    <a:cubicBezTo>
                      <a:pt x="370" y="1350"/>
                      <a:pt x="528" y="1414"/>
                      <a:pt x="685" y="1414"/>
                    </a:cubicBezTo>
                    <a:cubicBezTo>
                      <a:pt x="842" y="1414"/>
                      <a:pt x="999" y="1350"/>
                      <a:pt x="1110" y="1220"/>
                    </a:cubicBezTo>
                    <a:cubicBezTo>
                      <a:pt x="1221" y="1146"/>
                      <a:pt x="1295" y="962"/>
                      <a:pt x="1295" y="814"/>
                    </a:cubicBezTo>
                    <a:lnTo>
                      <a:pt x="4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4"/>
              <p:cNvSpPr/>
              <p:nvPr/>
            </p:nvSpPr>
            <p:spPr>
              <a:xfrm>
                <a:off x="-4081400" y="4244825"/>
                <a:ext cx="1437250" cy="1037050"/>
              </a:xfrm>
              <a:custGeom>
                <a:avLst/>
                <a:gdLst/>
                <a:ahLst/>
                <a:cxnLst/>
                <a:rect l="l" t="t" r="r" b="b"/>
                <a:pathLst>
                  <a:path w="57490" h="41482" extrusionOk="0">
                    <a:moveTo>
                      <a:pt x="12755" y="0"/>
                    </a:moveTo>
                    <a:lnTo>
                      <a:pt x="12459" y="333"/>
                    </a:lnTo>
                    <a:lnTo>
                      <a:pt x="12126" y="666"/>
                    </a:lnTo>
                    <a:lnTo>
                      <a:pt x="11794" y="961"/>
                    </a:lnTo>
                    <a:lnTo>
                      <a:pt x="11461" y="1294"/>
                    </a:lnTo>
                    <a:lnTo>
                      <a:pt x="11054" y="1701"/>
                    </a:lnTo>
                    <a:lnTo>
                      <a:pt x="10130" y="2625"/>
                    </a:lnTo>
                    <a:lnTo>
                      <a:pt x="9723" y="3032"/>
                    </a:lnTo>
                    <a:lnTo>
                      <a:pt x="7098" y="5694"/>
                    </a:lnTo>
                    <a:lnTo>
                      <a:pt x="6655" y="6100"/>
                    </a:lnTo>
                    <a:lnTo>
                      <a:pt x="4732" y="8023"/>
                    </a:lnTo>
                    <a:lnTo>
                      <a:pt x="4326" y="8466"/>
                    </a:lnTo>
                    <a:lnTo>
                      <a:pt x="3882" y="8873"/>
                    </a:lnTo>
                    <a:lnTo>
                      <a:pt x="0" y="12755"/>
                    </a:lnTo>
                    <a:lnTo>
                      <a:pt x="3882" y="16637"/>
                    </a:lnTo>
                    <a:lnTo>
                      <a:pt x="4326" y="17044"/>
                    </a:lnTo>
                    <a:lnTo>
                      <a:pt x="4732" y="17450"/>
                    </a:lnTo>
                    <a:lnTo>
                      <a:pt x="6655" y="19410"/>
                    </a:lnTo>
                    <a:lnTo>
                      <a:pt x="7098" y="19816"/>
                    </a:lnTo>
                    <a:lnTo>
                      <a:pt x="9723" y="22441"/>
                    </a:lnTo>
                    <a:lnTo>
                      <a:pt x="10130" y="22885"/>
                    </a:lnTo>
                    <a:lnTo>
                      <a:pt x="11054" y="23809"/>
                    </a:lnTo>
                    <a:lnTo>
                      <a:pt x="11461" y="24216"/>
                    </a:lnTo>
                    <a:lnTo>
                      <a:pt x="11794" y="24549"/>
                    </a:lnTo>
                    <a:lnTo>
                      <a:pt x="12126" y="24844"/>
                    </a:lnTo>
                    <a:lnTo>
                      <a:pt x="12459" y="25177"/>
                    </a:lnTo>
                    <a:lnTo>
                      <a:pt x="12755" y="25510"/>
                    </a:lnTo>
                    <a:lnTo>
                      <a:pt x="13088" y="25843"/>
                    </a:lnTo>
                    <a:lnTo>
                      <a:pt x="13420" y="26138"/>
                    </a:lnTo>
                    <a:lnTo>
                      <a:pt x="13568" y="26286"/>
                    </a:lnTo>
                    <a:lnTo>
                      <a:pt x="14419" y="27174"/>
                    </a:lnTo>
                    <a:lnTo>
                      <a:pt x="14567" y="27321"/>
                    </a:lnTo>
                    <a:lnTo>
                      <a:pt x="14899" y="27617"/>
                    </a:lnTo>
                    <a:lnTo>
                      <a:pt x="15158" y="27913"/>
                    </a:lnTo>
                    <a:lnTo>
                      <a:pt x="15491" y="28246"/>
                    </a:lnTo>
                    <a:lnTo>
                      <a:pt x="16378" y="29096"/>
                    </a:lnTo>
                    <a:lnTo>
                      <a:pt x="16785" y="29540"/>
                    </a:lnTo>
                    <a:lnTo>
                      <a:pt x="18596" y="31314"/>
                    </a:lnTo>
                    <a:lnTo>
                      <a:pt x="19040" y="31795"/>
                    </a:lnTo>
                    <a:lnTo>
                      <a:pt x="19705" y="32423"/>
                    </a:lnTo>
                    <a:lnTo>
                      <a:pt x="20556" y="33311"/>
                    </a:lnTo>
                    <a:lnTo>
                      <a:pt x="20889" y="33643"/>
                    </a:lnTo>
                    <a:lnTo>
                      <a:pt x="21739" y="34457"/>
                    </a:lnTo>
                    <a:lnTo>
                      <a:pt x="22737" y="35492"/>
                    </a:lnTo>
                    <a:lnTo>
                      <a:pt x="23624" y="36379"/>
                    </a:lnTo>
                    <a:lnTo>
                      <a:pt x="28763" y="41481"/>
                    </a:lnTo>
                    <a:lnTo>
                      <a:pt x="33865" y="36379"/>
                    </a:lnTo>
                    <a:lnTo>
                      <a:pt x="34753" y="35492"/>
                    </a:lnTo>
                    <a:lnTo>
                      <a:pt x="35788" y="34457"/>
                    </a:lnTo>
                    <a:lnTo>
                      <a:pt x="36601" y="33643"/>
                    </a:lnTo>
                    <a:lnTo>
                      <a:pt x="36934" y="33311"/>
                    </a:lnTo>
                    <a:lnTo>
                      <a:pt x="37821" y="32423"/>
                    </a:lnTo>
                    <a:lnTo>
                      <a:pt x="38450" y="31795"/>
                    </a:lnTo>
                    <a:lnTo>
                      <a:pt x="38930" y="31314"/>
                    </a:lnTo>
                    <a:lnTo>
                      <a:pt x="40705" y="29540"/>
                    </a:lnTo>
                    <a:lnTo>
                      <a:pt x="41148" y="29096"/>
                    </a:lnTo>
                    <a:lnTo>
                      <a:pt x="41999" y="28246"/>
                    </a:lnTo>
                    <a:lnTo>
                      <a:pt x="42332" y="27913"/>
                    </a:lnTo>
                    <a:lnTo>
                      <a:pt x="42627" y="27617"/>
                    </a:lnTo>
                    <a:lnTo>
                      <a:pt x="42923" y="27321"/>
                    </a:lnTo>
                    <a:lnTo>
                      <a:pt x="43071" y="27174"/>
                    </a:lnTo>
                    <a:lnTo>
                      <a:pt x="43958" y="26286"/>
                    </a:lnTo>
                    <a:lnTo>
                      <a:pt x="44106" y="26138"/>
                    </a:lnTo>
                    <a:lnTo>
                      <a:pt x="44402" y="25843"/>
                    </a:lnTo>
                    <a:lnTo>
                      <a:pt x="44735" y="25510"/>
                    </a:lnTo>
                    <a:lnTo>
                      <a:pt x="45067" y="25177"/>
                    </a:lnTo>
                    <a:lnTo>
                      <a:pt x="45400" y="24844"/>
                    </a:lnTo>
                    <a:lnTo>
                      <a:pt x="45696" y="24549"/>
                    </a:lnTo>
                    <a:lnTo>
                      <a:pt x="46029" y="24216"/>
                    </a:lnTo>
                    <a:lnTo>
                      <a:pt x="46435" y="23809"/>
                    </a:lnTo>
                    <a:lnTo>
                      <a:pt x="47360" y="22885"/>
                    </a:lnTo>
                    <a:lnTo>
                      <a:pt x="47803" y="22441"/>
                    </a:lnTo>
                    <a:lnTo>
                      <a:pt x="50428" y="19816"/>
                    </a:lnTo>
                    <a:lnTo>
                      <a:pt x="50835" y="19410"/>
                    </a:lnTo>
                    <a:lnTo>
                      <a:pt x="52794" y="17450"/>
                    </a:lnTo>
                    <a:lnTo>
                      <a:pt x="53201" y="17044"/>
                    </a:lnTo>
                    <a:lnTo>
                      <a:pt x="53608" y="16637"/>
                    </a:lnTo>
                    <a:lnTo>
                      <a:pt x="57490" y="12755"/>
                    </a:lnTo>
                    <a:lnTo>
                      <a:pt x="53608" y="8873"/>
                    </a:lnTo>
                    <a:lnTo>
                      <a:pt x="53201" y="8466"/>
                    </a:lnTo>
                    <a:lnTo>
                      <a:pt x="52794" y="8023"/>
                    </a:lnTo>
                    <a:lnTo>
                      <a:pt x="50835" y="6100"/>
                    </a:lnTo>
                    <a:lnTo>
                      <a:pt x="50428" y="5694"/>
                    </a:lnTo>
                    <a:lnTo>
                      <a:pt x="47803" y="3032"/>
                    </a:lnTo>
                    <a:lnTo>
                      <a:pt x="47360" y="2625"/>
                    </a:lnTo>
                    <a:lnTo>
                      <a:pt x="46435" y="1701"/>
                    </a:lnTo>
                    <a:lnTo>
                      <a:pt x="46029" y="1294"/>
                    </a:lnTo>
                    <a:lnTo>
                      <a:pt x="45696" y="961"/>
                    </a:lnTo>
                    <a:lnTo>
                      <a:pt x="45400" y="666"/>
                    </a:lnTo>
                    <a:lnTo>
                      <a:pt x="45141" y="333"/>
                    </a:lnTo>
                    <a:lnTo>
                      <a:pt x="44846" y="0"/>
                    </a:lnTo>
                    <a:cubicBezTo>
                      <a:pt x="44846" y="1072"/>
                      <a:pt x="44735" y="2070"/>
                      <a:pt x="44513" y="3069"/>
                    </a:cubicBezTo>
                    <a:lnTo>
                      <a:pt x="54273" y="12792"/>
                    </a:lnTo>
                    <a:lnTo>
                      <a:pt x="44476" y="22589"/>
                    </a:lnTo>
                    <a:lnTo>
                      <a:pt x="36305" y="30797"/>
                    </a:lnTo>
                    <a:lnTo>
                      <a:pt x="32091" y="34974"/>
                    </a:lnTo>
                    <a:cubicBezTo>
                      <a:pt x="32165" y="35270"/>
                      <a:pt x="32202" y="35603"/>
                      <a:pt x="32202" y="35899"/>
                    </a:cubicBezTo>
                    <a:cubicBezTo>
                      <a:pt x="32202" y="37821"/>
                      <a:pt x="30686" y="39337"/>
                      <a:pt x="28800" y="39337"/>
                    </a:cubicBezTo>
                    <a:cubicBezTo>
                      <a:pt x="26915" y="39337"/>
                      <a:pt x="25399" y="37821"/>
                      <a:pt x="25399" y="35899"/>
                    </a:cubicBezTo>
                    <a:cubicBezTo>
                      <a:pt x="25399" y="35603"/>
                      <a:pt x="25436" y="35307"/>
                      <a:pt x="25510" y="34974"/>
                    </a:cubicBezTo>
                    <a:lnTo>
                      <a:pt x="21332" y="30797"/>
                    </a:lnTo>
                    <a:lnTo>
                      <a:pt x="13125" y="22589"/>
                    </a:lnTo>
                    <a:lnTo>
                      <a:pt x="3327" y="12792"/>
                    </a:lnTo>
                    <a:lnTo>
                      <a:pt x="13088" y="3069"/>
                    </a:lnTo>
                    <a:cubicBezTo>
                      <a:pt x="12903" y="2070"/>
                      <a:pt x="12755" y="1072"/>
                      <a:pt x="12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4"/>
              <p:cNvSpPr/>
              <p:nvPr/>
            </p:nvSpPr>
            <p:spPr>
              <a:xfrm>
                <a:off x="-3183950" y="4111725"/>
                <a:ext cx="99850" cy="99850"/>
              </a:xfrm>
              <a:custGeom>
                <a:avLst/>
                <a:gdLst/>
                <a:ahLst/>
                <a:cxnLst/>
                <a:rect l="l" t="t" r="r" b="b"/>
                <a:pathLst>
                  <a:path w="3994" h="3994" extrusionOk="0">
                    <a:moveTo>
                      <a:pt x="1" y="0"/>
                    </a:moveTo>
                    <a:lnTo>
                      <a:pt x="3993" y="3993"/>
                    </a:lnTo>
                    <a:cubicBezTo>
                      <a:pt x="3993" y="3808"/>
                      <a:pt x="3956" y="3660"/>
                      <a:pt x="3956" y="3476"/>
                    </a:cubicBezTo>
                    <a:lnTo>
                      <a:pt x="4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4"/>
              <p:cNvSpPr/>
              <p:nvPr/>
            </p:nvSpPr>
            <p:spPr>
              <a:xfrm>
                <a:off x="-3055475" y="4395475"/>
                <a:ext cx="8350" cy="56400"/>
              </a:xfrm>
              <a:custGeom>
                <a:avLst/>
                <a:gdLst/>
                <a:ahLst/>
                <a:cxnLst/>
                <a:rect l="l" t="t" r="r" b="b"/>
                <a:pathLst>
                  <a:path w="334" h="2256" extrusionOk="0">
                    <a:moveTo>
                      <a:pt x="1" y="0"/>
                    </a:moveTo>
                    <a:lnTo>
                      <a:pt x="1" y="2255"/>
                    </a:lnTo>
                    <a:cubicBezTo>
                      <a:pt x="111" y="2108"/>
                      <a:pt x="222" y="1923"/>
                      <a:pt x="333" y="1775"/>
                    </a:cubicBez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4"/>
              <p:cNvSpPr/>
              <p:nvPr/>
            </p:nvSpPr>
            <p:spPr>
              <a:xfrm>
                <a:off x="-3063800" y="4253125"/>
                <a:ext cx="17600" cy="117425"/>
              </a:xfrm>
              <a:custGeom>
                <a:avLst/>
                <a:gdLst/>
                <a:ahLst/>
                <a:cxnLst/>
                <a:rect l="l" t="t" r="r" b="b"/>
                <a:pathLst>
                  <a:path w="704" h="4697" extrusionOk="0">
                    <a:moveTo>
                      <a:pt x="371" y="1"/>
                    </a:moveTo>
                    <a:lnTo>
                      <a:pt x="371" y="1295"/>
                    </a:lnTo>
                    <a:lnTo>
                      <a:pt x="334" y="1295"/>
                    </a:lnTo>
                    <a:lnTo>
                      <a:pt x="75" y="1554"/>
                    </a:lnTo>
                    <a:cubicBezTo>
                      <a:pt x="75" y="1738"/>
                      <a:pt x="1" y="1886"/>
                      <a:pt x="1" y="2071"/>
                    </a:cubicBezTo>
                    <a:lnTo>
                      <a:pt x="371" y="1701"/>
                    </a:lnTo>
                    <a:lnTo>
                      <a:pt x="371" y="4696"/>
                    </a:lnTo>
                    <a:lnTo>
                      <a:pt x="703" y="4696"/>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4"/>
              <p:cNvSpPr/>
              <p:nvPr/>
            </p:nvSpPr>
            <p:spPr>
              <a:xfrm>
                <a:off x="-3060100" y="4224475"/>
                <a:ext cx="5575" cy="5575"/>
              </a:xfrm>
              <a:custGeom>
                <a:avLst/>
                <a:gdLst/>
                <a:ahLst/>
                <a:cxnLst/>
                <a:rect l="l" t="t" r="r" b="b"/>
                <a:pathLst>
                  <a:path w="223" h="223" extrusionOk="0">
                    <a:moveTo>
                      <a:pt x="1" y="1"/>
                    </a:moveTo>
                    <a:lnTo>
                      <a:pt x="1" y="223"/>
                    </a:lnTo>
                    <a:lnTo>
                      <a:pt x="223" y="22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4"/>
              <p:cNvSpPr/>
              <p:nvPr/>
            </p:nvSpPr>
            <p:spPr>
              <a:xfrm>
                <a:off x="-3407625" y="3883425"/>
                <a:ext cx="36075" cy="21275"/>
              </a:xfrm>
              <a:custGeom>
                <a:avLst/>
                <a:gdLst/>
                <a:ahLst/>
                <a:cxnLst/>
                <a:rect l="l" t="t" r="r" b="b"/>
                <a:pathLst>
                  <a:path w="1443" h="851" extrusionOk="0">
                    <a:moveTo>
                      <a:pt x="186" y="0"/>
                    </a:moveTo>
                    <a:cubicBezTo>
                      <a:pt x="149" y="74"/>
                      <a:pt x="38" y="185"/>
                      <a:pt x="1" y="259"/>
                    </a:cubicBezTo>
                    <a:lnTo>
                      <a:pt x="592" y="851"/>
                    </a:lnTo>
                    <a:lnTo>
                      <a:pt x="1443" y="851"/>
                    </a:lnTo>
                    <a:lnTo>
                      <a:pt x="1443" y="555"/>
                    </a:lnTo>
                    <a:lnTo>
                      <a:pt x="740" y="555"/>
                    </a:lnTo>
                    <a:lnTo>
                      <a:pt x="1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4"/>
              <p:cNvSpPr/>
              <p:nvPr/>
            </p:nvSpPr>
            <p:spPr>
              <a:xfrm>
                <a:off x="-3348475" y="3897300"/>
                <a:ext cx="43475" cy="7400"/>
              </a:xfrm>
              <a:custGeom>
                <a:avLst/>
                <a:gdLst/>
                <a:ahLst/>
                <a:cxnLst/>
                <a:rect l="l" t="t" r="r" b="b"/>
                <a:pathLst>
                  <a:path w="1739" h="296" extrusionOk="0">
                    <a:moveTo>
                      <a:pt x="1" y="0"/>
                    </a:moveTo>
                    <a:lnTo>
                      <a:pt x="1" y="296"/>
                    </a:lnTo>
                    <a:lnTo>
                      <a:pt x="1738" y="296"/>
                    </a:lnTo>
                    <a:cubicBezTo>
                      <a:pt x="1701" y="222"/>
                      <a:pt x="1665" y="74"/>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4"/>
              <p:cNvSpPr/>
              <p:nvPr/>
            </p:nvSpPr>
            <p:spPr>
              <a:xfrm>
                <a:off x="-3131275" y="3977700"/>
                <a:ext cx="35150" cy="4650"/>
              </a:xfrm>
              <a:custGeom>
                <a:avLst/>
                <a:gdLst/>
                <a:ahLst/>
                <a:cxnLst/>
                <a:rect l="l" t="t" r="r" b="b"/>
                <a:pathLst>
                  <a:path w="1406" h="186" extrusionOk="0">
                    <a:moveTo>
                      <a:pt x="1" y="1"/>
                    </a:moveTo>
                    <a:cubicBezTo>
                      <a:pt x="38" y="74"/>
                      <a:pt x="75" y="148"/>
                      <a:pt x="75" y="185"/>
                    </a:cubicBezTo>
                    <a:lnTo>
                      <a:pt x="1406" y="185"/>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4"/>
              <p:cNvSpPr/>
              <p:nvPr/>
            </p:nvSpPr>
            <p:spPr>
              <a:xfrm>
                <a:off x="-3235700" y="3990650"/>
                <a:ext cx="96150" cy="99825"/>
              </a:xfrm>
              <a:custGeom>
                <a:avLst/>
                <a:gdLst/>
                <a:ahLst/>
                <a:cxnLst/>
                <a:rect l="l" t="t" r="r" b="b"/>
                <a:pathLst>
                  <a:path w="3846" h="3993" extrusionOk="0">
                    <a:moveTo>
                      <a:pt x="0" y="0"/>
                    </a:moveTo>
                    <a:lnTo>
                      <a:pt x="0" y="0"/>
                    </a:lnTo>
                    <a:cubicBezTo>
                      <a:pt x="111" y="296"/>
                      <a:pt x="222" y="555"/>
                      <a:pt x="333" y="887"/>
                    </a:cubicBezTo>
                    <a:cubicBezTo>
                      <a:pt x="333" y="813"/>
                      <a:pt x="370" y="776"/>
                      <a:pt x="370" y="776"/>
                    </a:cubicBezTo>
                    <a:lnTo>
                      <a:pt x="703" y="776"/>
                    </a:lnTo>
                    <a:lnTo>
                      <a:pt x="703" y="1960"/>
                    </a:lnTo>
                    <a:cubicBezTo>
                      <a:pt x="777" y="2329"/>
                      <a:pt x="925" y="2699"/>
                      <a:pt x="1035" y="3069"/>
                    </a:cubicBezTo>
                    <a:lnTo>
                      <a:pt x="1035" y="776"/>
                    </a:lnTo>
                    <a:lnTo>
                      <a:pt x="1590" y="776"/>
                    </a:lnTo>
                    <a:lnTo>
                      <a:pt x="1590" y="3993"/>
                    </a:lnTo>
                    <a:lnTo>
                      <a:pt x="1886" y="3993"/>
                    </a:lnTo>
                    <a:lnTo>
                      <a:pt x="1886" y="776"/>
                    </a:lnTo>
                    <a:lnTo>
                      <a:pt x="2514" y="776"/>
                    </a:lnTo>
                    <a:lnTo>
                      <a:pt x="2514" y="3882"/>
                    </a:lnTo>
                    <a:lnTo>
                      <a:pt x="2588" y="3993"/>
                    </a:lnTo>
                    <a:lnTo>
                      <a:pt x="3069" y="3993"/>
                    </a:lnTo>
                    <a:lnTo>
                      <a:pt x="2884" y="3808"/>
                    </a:lnTo>
                    <a:lnTo>
                      <a:pt x="2884" y="850"/>
                    </a:lnTo>
                    <a:lnTo>
                      <a:pt x="3845" y="850"/>
                    </a:lnTo>
                    <a:cubicBezTo>
                      <a:pt x="3808" y="740"/>
                      <a:pt x="3771" y="592"/>
                      <a:pt x="3660" y="518"/>
                    </a:cubicBezTo>
                    <a:lnTo>
                      <a:pt x="2182" y="518"/>
                    </a:lnTo>
                    <a:lnTo>
                      <a:pt x="2182" y="407"/>
                    </a:lnTo>
                    <a:lnTo>
                      <a:pt x="370" y="407"/>
                    </a:lnTo>
                    <a:cubicBezTo>
                      <a:pt x="333" y="222"/>
                      <a:pt x="185"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4"/>
              <p:cNvSpPr/>
              <p:nvPr/>
            </p:nvSpPr>
            <p:spPr>
              <a:xfrm>
                <a:off x="-3119250" y="4000800"/>
                <a:ext cx="48100" cy="8350"/>
              </a:xfrm>
              <a:custGeom>
                <a:avLst/>
                <a:gdLst/>
                <a:ahLst/>
                <a:cxnLst/>
                <a:rect l="l" t="t" r="r" b="b"/>
                <a:pathLst>
                  <a:path w="1924" h="334" extrusionOk="0">
                    <a:moveTo>
                      <a:pt x="1" y="1"/>
                    </a:moveTo>
                    <a:cubicBezTo>
                      <a:pt x="75" y="112"/>
                      <a:pt x="111" y="260"/>
                      <a:pt x="185" y="334"/>
                    </a:cubicBezTo>
                    <a:lnTo>
                      <a:pt x="1923" y="334"/>
                    </a:lnTo>
                    <a:cubicBezTo>
                      <a:pt x="1812" y="260"/>
                      <a:pt x="1738" y="112"/>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4"/>
              <p:cNvSpPr/>
              <p:nvPr/>
            </p:nvSpPr>
            <p:spPr>
              <a:xfrm>
                <a:off x="-3148825" y="4110800"/>
                <a:ext cx="60100" cy="60100"/>
              </a:xfrm>
              <a:custGeom>
                <a:avLst/>
                <a:gdLst/>
                <a:ahLst/>
                <a:cxnLst/>
                <a:rect l="l" t="t" r="r" b="b"/>
                <a:pathLst>
                  <a:path w="2404" h="2404" extrusionOk="0">
                    <a:moveTo>
                      <a:pt x="1" y="0"/>
                    </a:moveTo>
                    <a:lnTo>
                      <a:pt x="2404" y="2403"/>
                    </a:lnTo>
                    <a:cubicBezTo>
                      <a:pt x="2367" y="2219"/>
                      <a:pt x="2367" y="2034"/>
                      <a:pt x="2293" y="1849"/>
                    </a:cubicBez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4"/>
              <p:cNvSpPr/>
              <p:nvPr/>
            </p:nvSpPr>
            <p:spPr>
              <a:xfrm>
                <a:off x="-3347550" y="4175500"/>
                <a:ext cx="18525" cy="26825"/>
              </a:xfrm>
              <a:custGeom>
                <a:avLst/>
                <a:gdLst/>
                <a:ahLst/>
                <a:cxnLst/>
                <a:rect l="l" t="t" r="r" b="b"/>
                <a:pathLst>
                  <a:path w="741" h="1073" extrusionOk="0">
                    <a:moveTo>
                      <a:pt x="740" y="0"/>
                    </a:moveTo>
                    <a:lnTo>
                      <a:pt x="1" y="740"/>
                    </a:lnTo>
                    <a:lnTo>
                      <a:pt x="1" y="1072"/>
                    </a:lnTo>
                    <a:cubicBezTo>
                      <a:pt x="38" y="1072"/>
                      <a:pt x="149" y="1072"/>
                      <a:pt x="186" y="1035"/>
                    </a:cubicBezTo>
                    <a:lnTo>
                      <a:pt x="629" y="555"/>
                    </a:lnTo>
                    <a:cubicBezTo>
                      <a:pt x="703" y="407"/>
                      <a:pt x="740" y="222"/>
                      <a:pt x="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4"/>
              <p:cNvSpPr/>
              <p:nvPr/>
            </p:nvSpPr>
            <p:spPr>
              <a:xfrm>
                <a:off x="-3498200" y="3949050"/>
                <a:ext cx="30525" cy="5575"/>
              </a:xfrm>
              <a:custGeom>
                <a:avLst/>
                <a:gdLst/>
                <a:ahLst/>
                <a:cxnLst/>
                <a:rect l="l" t="t" r="r" b="b"/>
                <a:pathLst>
                  <a:path w="1221" h="223" extrusionOk="0">
                    <a:moveTo>
                      <a:pt x="259" y="0"/>
                    </a:moveTo>
                    <a:lnTo>
                      <a:pt x="1" y="222"/>
                    </a:lnTo>
                    <a:lnTo>
                      <a:pt x="1110" y="222"/>
                    </a:lnTo>
                    <a:cubicBezTo>
                      <a:pt x="1184" y="148"/>
                      <a:pt x="1221" y="74"/>
                      <a:pt x="1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4"/>
              <p:cNvSpPr/>
              <p:nvPr/>
            </p:nvSpPr>
            <p:spPr>
              <a:xfrm>
                <a:off x="-3255125" y="3935175"/>
                <a:ext cx="80450" cy="19450"/>
              </a:xfrm>
              <a:custGeom>
                <a:avLst/>
                <a:gdLst/>
                <a:ahLst/>
                <a:cxnLst/>
                <a:rect l="l" t="t" r="r" b="b"/>
                <a:pathLst>
                  <a:path w="3218" h="778" extrusionOk="0">
                    <a:moveTo>
                      <a:pt x="555" y="1"/>
                    </a:moveTo>
                    <a:cubicBezTo>
                      <a:pt x="334" y="1"/>
                      <a:pt x="75" y="149"/>
                      <a:pt x="1" y="371"/>
                    </a:cubicBezTo>
                    <a:cubicBezTo>
                      <a:pt x="38" y="518"/>
                      <a:pt x="149" y="666"/>
                      <a:pt x="186" y="777"/>
                    </a:cubicBezTo>
                    <a:lnTo>
                      <a:pt x="223" y="777"/>
                    </a:lnTo>
                    <a:lnTo>
                      <a:pt x="223" y="703"/>
                    </a:lnTo>
                    <a:cubicBezTo>
                      <a:pt x="223" y="518"/>
                      <a:pt x="371" y="371"/>
                      <a:pt x="555" y="371"/>
                    </a:cubicBezTo>
                    <a:cubicBezTo>
                      <a:pt x="740" y="371"/>
                      <a:pt x="888" y="518"/>
                      <a:pt x="888" y="703"/>
                    </a:cubicBezTo>
                    <a:lnTo>
                      <a:pt x="888" y="777"/>
                    </a:lnTo>
                    <a:lnTo>
                      <a:pt x="3217" y="777"/>
                    </a:lnTo>
                    <a:cubicBezTo>
                      <a:pt x="3180" y="703"/>
                      <a:pt x="3143" y="629"/>
                      <a:pt x="3032" y="555"/>
                    </a:cubicBezTo>
                    <a:lnTo>
                      <a:pt x="1184" y="555"/>
                    </a:lnTo>
                    <a:cubicBezTo>
                      <a:pt x="1110" y="223"/>
                      <a:pt x="888" y="1"/>
                      <a:pt x="5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4"/>
              <p:cNvSpPr/>
              <p:nvPr/>
            </p:nvSpPr>
            <p:spPr>
              <a:xfrm>
                <a:off x="-3348475" y="3949050"/>
                <a:ext cx="70275" cy="5575"/>
              </a:xfrm>
              <a:custGeom>
                <a:avLst/>
                <a:gdLst/>
                <a:ahLst/>
                <a:cxnLst/>
                <a:rect l="l" t="t" r="r" b="b"/>
                <a:pathLst>
                  <a:path w="2811" h="223" extrusionOk="0">
                    <a:moveTo>
                      <a:pt x="1" y="0"/>
                    </a:moveTo>
                    <a:lnTo>
                      <a:pt x="1" y="222"/>
                    </a:lnTo>
                    <a:lnTo>
                      <a:pt x="2811" y="222"/>
                    </a:lnTo>
                    <a:cubicBezTo>
                      <a:pt x="2774" y="148"/>
                      <a:pt x="2737" y="74"/>
                      <a:pt x="2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4"/>
              <p:cNvSpPr/>
              <p:nvPr/>
            </p:nvSpPr>
            <p:spPr>
              <a:xfrm>
                <a:off x="-3610025" y="3977700"/>
                <a:ext cx="100750" cy="101700"/>
              </a:xfrm>
              <a:custGeom>
                <a:avLst/>
                <a:gdLst/>
                <a:ahLst/>
                <a:cxnLst/>
                <a:rect l="l" t="t" r="r" b="b"/>
                <a:pathLst>
                  <a:path w="4030" h="4068" extrusionOk="0">
                    <a:moveTo>
                      <a:pt x="3549" y="1"/>
                    </a:moveTo>
                    <a:lnTo>
                      <a:pt x="296" y="3328"/>
                    </a:lnTo>
                    <a:cubicBezTo>
                      <a:pt x="185" y="3587"/>
                      <a:pt x="111" y="3808"/>
                      <a:pt x="0" y="4067"/>
                    </a:cubicBezTo>
                    <a:lnTo>
                      <a:pt x="40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4"/>
              <p:cNvSpPr/>
              <p:nvPr/>
            </p:nvSpPr>
            <p:spPr>
              <a:xfrm>
                <a:off x="-3442750" y="3948125"/>
                <a:ext cx="71200" cy="5575"/>
              </a:xfrm>
              <a:custGeom>
                <a:avLst/>
                <a:gdLst/>
                <a:ahLst/>
                <a:cxnLst/>
                <a:rect l="l" t="t" r="r" b="b"/>
                <a:pathLst>
                  <a:path w="2848" h="223" extrusionOk="0">
                    <a:moveTo>
                      <a:pt x="112" y="0"/>
                    </a:moveTo>
                    <a:cubicBezTo>
                      <a:pt x="75" y="74"/>
                      <a:pt x="1" y="185"/>
                      <a:pt x="1" y="222"/>
                    </a:cubicBezTo>
                    <a:lnTo>
                      <a:pt x="2848" y="222"/>
                    </a:lnTo>
                    <a:lnTo>
                      <a:pt x="2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4"/>
              <p:cNvSpPr/>
              <p:nvPr/>
            </p:nvSpPr>
            <p:spPr>
              <a:xfrm>
                <a:off x="-3195950" y="4127425"/>
                <a:ext cx="64700" cy="102625"/>
              </a:xfrm>
              <a:custGeom>
                <a:avLst/>
                <a:gdLst/>
                <a:ahLst/>
                <a:cxnLst/>
                <a:rect l="l" t="t" r="r" b="b"/>
                <a:pathLst>
                  <a:path w="2588" h="4105" extrusionOk="0">
                    <a:moveTo>
                      <a:pt x="0" y="1"/>
                    </a:moveTo>
                    <a:lnTo>
                      <a:pt x="0" y="1"/>
                    </a:lnTo>
                    <a:cubicBezTo>
                      <a:pt x="37" y="149"/>
                      <a:pt x="37" y="370"/>
                      <a:pt x="74" y="518"/>
                    </a:cubicBezTo>
                    <a:lnTo>
                      <a:pt x="2255" y="2700"/>
                    </a:lnTo>
                    <a:lnTo>
                      <a:pt x="2255" y="4105"/>
                    </a:lnTo>
                    <a:lnTo>
                      <a:pt x="2588" y="4105"/>
                    </a:lnTo>
                    <a:lnTo>
                      <a:pt x="2588" y="258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4"/>
              <p:cNvSpPr/>
              <p:nvPr/>
            </p:nvSpPr>
            <p:spPr>
              <a:xfrm>
                <a:off x="-3140500" y="4253125"/>
                <a:ext cx="50850" cy="116500"/>
              </a:xfrm>
              <a:custGeom>
                <a:avLst/>
                <a:gdLst/>
                <a:ahLst/>
                <a:cxnLst/>
                <a:rect l="l" t="t" r="r" b="b"/>
                <a:pathLst>
                  <a:path w="2034" h="4660" extrusionOk="0">
                    <a:moveTo>
                      <a:pt x="37" y="1"/>
                    </a:moveTo>
                    <a:lnTo>
                      <a:pt x="37" y="4622"/>
                    </a:lnTo>
                    <a:lnTo>
                      <a:pt x="0" y="4659"/>
                    </a:lnTo>
                    <a:lnTo>
                      <a:pt x="444" y="4659"/>
                    </a:lnTo>
                    <a:lnTo>
                      <a:pt x="1923" y="3180"/>
                    </a:lnTo>
                    <a:cubicBezTo>
                      <a:pt x="1960" y="2995"/>
                      <a:pt x="1960" y="2811"/>
                      <a:pt x="2034" y="2626"/>
                    </a:cubicBezTo>
                    <a:lnTo>
                      <a:pt x="2034" y="2626"/>
                    </a:lnTo>
                    <a:lnTo>
                      <a:pt x="370" y="4289"/>
                    </a:lnTo>
                    <a:lnTo>
                      <a:pt x="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4"/>
              <p:cNvSpPr/>
              <p:nvPr/>
            </p:nvSpPr>
            <p:spPr>
              <a:xfrm>
                <a:off x="-3456600" y="3977700"/>
                <a:ext cx="85050" cy="4650"/>
              </a:xfrm>
              <a:custGeom>
                <a:avLst/>
                <a:gdLst/>
                <a:ahLst/>
                <a:cxnLst/>
                <a:rect l="l" t="t" r="r" b="b"/>
                <a:pathLst>
                  <a:path w="3402" h="186" extrusionOk="0">
                    <a:moveTo>
                      <a:pt x="111" y="1"/>
                    </a:moveTo>
                    <a:cubicBezTo>
                      <a:pt x="74" y="74"/>
                      <a:pt x="74" y="148"/>
                      <a:pt x="0" y="185"/>
                    </a:cubicBezTo>
                    <a:lnTo>
                      <a:pt x="3402" y="185"/>
                    </a:lnTo>
                    <a:lnTo>
                      <a:pt x="34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4"/>
              <p:cNvSpPr/>
              <p:nvPr/>
            </p:nvSpPr>
            <p:spPr>
              <a:xfrm>
                <a:off x="-3591550" y="3977700"/>
                <a:ext cx="111850" cy="110925"/>
              </a:xfrm>
              <a:custGeom>
                <a:avLst/>
                <a:gdLst/>
                <a:ahLst/>
                <a:cxnLst/>
                <a:rect l="l" t="t" r="r" b="b"/>
                <a:pathLst>
                  <a:path w="4474" h="4437" extrusionOk="0">
                    <a:moveTo>
                      <a:pt x="4437" y="1"/>
                    </a:moveTo>
                    <a:lnTo>
                      <a:pt x="1" y="4437"/>
                    </a:lnTo>
                    <a:lnTo>
                      <a:pt x="481" y="4437"/>
                    </a:lnTo>
                    <a:lnTo>
                      <a:pt x="4215" y="666"/>
                    </a:lnTo>
                    <a:cubicBezTo>
                      <a:pt x="4289" y="444"/>
                      <a:pt x="4400" y="185"/>
                      <a:pt x="4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4"/>
              <p:cNvSpPr/>
              <p:nvPr/>
            </p:nvSpPr>
            <p:spPr>
              <a:xfrm>
                <a:off x="-3624825" y="4111725"/>
                <a:ext cx="20350" cy="21275"/>
              </a:xfrm>
              <a:custGeom>
                <a:avLst/>
                <a:gdLst/>
                <a:ahLst/>
                <a:cxnLst/>
                <a:rect l="l" t="t" r="r" b="b"/>
                <a:pathLst>
                  <a:path w="814" h="851" extrusionOk="0">
                    <a:moveTo>
                      <a:pt x="370" y="0"/>
                    </a:moveTo>
                    <a:lnTo>
                      <a:pt x="148" y="259"/>
                    </a:lnTo>
                    <a:cubicBezTo>
                      <a:pt x="75" y="444"/>
                      <a:pt x="38" y="666"/>
                      <a:pt x="1" y="851"/>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4"/>
              <p:cNvSpPr/>
              <p:nvPr/>
            </p:nvSpPr>
            <p:spPr>
              <a:xfrm>
                <a:off x="-3240325" y="3977700"/>
                <a:ext cx="85975" cy="17575"/>
              </a:xfrm>
              <a:custGeom>
                <a:avLst/>
                <a:gdLst/>
                <a:ahLst/>
                <a:cxnLst/>
                <a:rect l="l" t="t" r="r" b="b"/>
                <a:pathLst>
                  <a:path w="3439" h="703" extrusionOk="0">
                    <a:moveTo>
                      <a:pt x="0" y="1"/>
                    </a:moveTo>
                    <a:cubicBezTo>
                      <a:pt x="37" y="74"/>
                      <a:pt x="37" y="148"/>
                      <a:pt x="111" y="185"/>
                    </a:cubicBezTo>
                    <a:lnTo>
                      <a:pt x="1775" y="185"/>
                    </a:lnTo>
                    <a:cubicBezTo>
                      <a:pt x="1849" y="481"/>
                      <a:pt x="2071" y="703"/>
                      <a:pt x="2404" y="703"/>
                    </a:cubicBezTo>
                    <a:cubicBezTo>
                      <a:pt x="2736" y="703"/>
                      <a:pt x="2958" y="481"/>
                      <a:pt x="3069" y="185"/>
                    </a:cubicBezTo>
                    <a:lnTo>
                      <a:pt x="3439" y="185"/>
                    </a:lnTo>
                    <a:cubicBezTo>
                      <a:pt x="3365" y="148"/>
                      <a:pt x="3328" y="37"/>
                      <a:pt x="3328" y="1"/>
                    </a:cubicBezTo>
                    <a:lnTo>
                      <a:pt x="2773" y="1"/>
                    </a:lnTo>
                    <a:cubicBezTo>
                      <a:pt x="2773" y="185"/>
                      <a:pt x="2625" y="333"/>
                      <a:pt x="2440" y="333"/>
                    </a:cubicBezTo>
                    <a:cubicBezTo>
                      <a:pt x="2256" y="333"/>
                      <a:pt x="2145" y="185"/>
                      <a:pt x="2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4"/>
              <p:cNvSpPr/>
              <p:nvPr/>
            </p:nvSpPr>
            <p:spPr>
              <a:xfrm>
                <a:off x="-3151600" y="3949050"/>
                <a:ext cx="23125" cy="5575"/>
              </a:xfrm>
              <a:custGeom>
                <a:avLst/>
                <a:gdLst/>
                <a:ahLst/>
                <a:cxnLst/>
                <a:rect l="l" t="t" r="r" b="b"/>
                <a:pathLst>
                  <a:path w="925" h="223" extrusionOk="0">
                    <a:moveTo>
                      <a:pt x="1" y="0"/>
                    </a:moveTo>
                    <a:cubicBezTo>
                      <a:pt x="75" y="74"/>
                      <a:pt x="112" y="148"/>
                      <a:pt x="148" y="222"/>
                    </a:cubicBezTo>
                    <a:lnTo>
                      <a:pt x="925" y="222"/>
                    </a:lnTo>
                    <a:cubicBezTo>
                      <a:pt x="888" y="148"/>
                      <a:pt x="814" y="37"/>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4"/>
              <p:cNvSpPr/>
              <p:nvPr/>
            </p:nvSpPr>
            <p:spPr>
              <a:xfrm>
                <a:off x="-3168225" y="3925025"/>
                <a:ext cx="10175" cy="6475"/>
              </a:xfrm>
              <a:custGeom>
                <a:avLst/>
                <a:gdLst/>
                <a:ahLst/>
                <a:cxnLst/>
                <a:rect l="l" t="t" r="r" b="b"/>
                <a:pathLst>
                  <a:path w="407" h="259" extrusionOk="0">
                    <a:moveTo>
                      <a:pt x="0" y="0"/>
                    </a:moveTo>
                    <a:cubicBezTo>
                      <a:pt x="74" y="74"/>
                      <a:pt x="111" y="185"/>
                      <a:pt x="185" y="259"/>
                    </a:cubicBezTo>
                    <a:lnTo>
                      <a:pt x="407" y="25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4"/>
              <p:cNvSpPr/>
              <p:nvPr/>
            </p:nvSpPr>
            <p:spPr>
              <a:xfrm>
                <a:off x="-3508375" y="3906525"/>
                <a:ext cx="55500" cy="24975"/>
              </a:xfrm>
              <a:custGeom>
                <a:avLst/>
                <a:gdLst/>
                <a:ahLst/>
                <a:cxnLst/>
                <a:rect l="l" t="t" r="r" b="b"/>
                <a:pathLst>
                  <a:path w="2220" h="999" extrusionOk="0">
                    <a:moveTo>
                      <a:pt x="223" y="1"/>
                    </a:moveTo>
                    <a:lnTo>
                      <a:pt x="1" y="223"/>
                    </a:lnTo>
                    <a:lnTo>
                      <a:pt x="777" y="999"/>
                    </a:lnTo>
                    <a:lnTo>
                      <a:pt x="2034" y="999"/>
                    </a:lnTo>
                    <a:cubicBezTo>
                      <a:pt x="2071" y="925"/>
                      <a:pt x="2145" y="777"/>
                      <a:pt x="2219" y="703"/>
                    </a:cubicBezTo>
                    <a:lnTo>
                      <a:pt x="925" y="703"/>
                    </a:lnTo>
                    <a:lnTo>
                      <a:pt x="2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4"/>
              <p:cNvSpPr/>
              <p:nvPr/>
            </p:nvSpPr>
            <p:spPr>
              <a:xfrm>
                <a:off x="-3348475" y="3924100"/>
                <a:ext cx="59175" cy="7400"/>
              </a:xfrm>
              <a:custGeom>
                <a:avLst/>
                <a:gdLst/>
                <a:ahLst/>
                <a:cxnLst/>
                <a:rect l="l" t="t" r="r" b="b"/>
                <a:pathLst>
                  <a:path w="2367" h="296" extrusionOk="0">
                    <a:moveTo>
                      <a:pt x="1" y="0"/>
                    </a:moveTo>
                    <a:lnTo>
                      <a:pt x="1" y="296"/>
                    </a:lnTo>
                    <a:lnTo>
                      <a:pt x="2367" y="296"/>
                    </a:lnTo>
                    <a:cubicBezTo>
                      <a:pt x="2293" y="222"/>
                      <a:pt x="2219" y="74"/>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4"/>
              <p:cNvSpPr/>
              <p:nvPr/>
            </p:nvSpPr>
            <p:spPr>
              <a:xfrm>
                <a:off x="-3430725" y="3924100"/>
                <a:ext cx="59175" cy="7400"/>
              </a:xfrm>
              <a:custGeom>
                <a:avLst/>
                <a:gdLst/>
                <a:ahLst/>
                <a:cxnLst/>
                <a:rect l="l" t="t" r="r" b="b"/>
                <a:pathLst>
                  <a:path w="2367" h="296" extrusionOk="0">
                    <a:moveTo>
                      <a:pt x="185" y="0"/>
                    </a:moveTo>
                    <a:cubicBezTo>
                      <a:pt x="148" y="74"/>
                      <a:pt x="37" y="222"/>
                      <a:pt x="0" y="296"/>
                    </a:cubicBezTo>
                    <a:lnTo>
                      <a:pt x="2367" y="296"/>
                    </a:lnTo>
                    <a:lnTo>
                      <a:pt x="23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4"/>
              <p:cNvSpPr/>
              <p:nvPr/>
            </p:nvSpPr>
            <p:spPr>
              <a:xfrm>
                <a:off x="-3637750" y="4139450"/>
                <a:ext cx="111850" cy="90600"/>
              </a:xfrm>
              <a:custGeom>
                <a:avLst/>
                <a:gdLst/>
                <a:ahLst/>
                <a:cxnLst/>
                <a:rect l="l" t="t" r="r" b="b"/>
                <a:pathLst>
                  <a:path w="4474" h="3624" extrusionOk="0">
                    <a:moveTo>
                      <a:pt x="4178" y="0"/>
                    </a:moveTo>
                    <a:lnTo>
                      <a:pt x="665" y="3328"/>
                    </a:lnTo>
                    <a:lnTo>
                      <a:pt x="37" y="2736"/>
                    </a:lnTo>
                    <a:cubicBezTo>
                      <a:pt x="37" y="2884"/>
                      <a:pt x="37" y="3032"/>
                      <a:pt x="0" y="3143"/>
                    </a:cubicBezTo>
                    <a:lnTo>
                      <a:pt x="481" y="3624"/>
                    </a:lnTo>
                    <a:lnTo>
                      <a:pt x="924" y="3624"/>
                    </a:lnTo>
                    <a:lnTo>
                      <a:pt x="887" y="3550"/>
                    </a:lnTo>
                    <a:lnTo>
                      <a:pt x="4436" y="185"/>
                    </a:lnTo>
                    <a:cubicBezTo>
                      <a:pt x="4436" y="148"/>
                      <a:pt x="4436" y="37"/>
                      <a:pt x="4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4"/>
              <p:cNvSpPr/>
              <p:nvPr/>
            </p:nvSpPr>
            <p:spPr>
              <a:xfrm>
                <a:off x="-3350325" y="4000800"/>
                <a:ext cx="99850" cy="68425"/>
              </a:xfrm>
              <a:custGeom>
                <a:avLst/>
                <a:gdLst/>
                <a:ahLst/>
                <a:cxnLst/>
                <a:rect l="l" t="t" r="r" b="b"/>
                <a:pathLst>
                  <a:path w="3994" h="2737" extrusionOk="0">
                    <a:moveTo>
                      <a:pt x="3661" y="1"/>
                    </a:moveTo>
                    <a:lnTo>
                      <a:pt x="3661" y="112"/>
                    </a:lnTo>
                    <a:lnTo>
                      <a:pt x="1" y="112"/>
                    </a:lnTo>
                    <a:lnTo>
                      <a:pt x="1" y="407"/>
                    </a:lnTo>
                    <a:lnTo>
                      <a:pt x="2330" y="407"/>
                    </a:lnTo>
                    <a:lnTo>
                      <a:pt x="2330" y="629"/>
                    </a:lnTo>
                    <a:lnTo>
                      <a:pt x="2367" y="629"/>
                    </a:lnTo>
                    <a:cubicBezTo>
                      <a:pt x="2478" y="703"/>
                      <a:pt x="2515" y="851"/>
                      <a:pt x="2515" y="1036"/>
                    </a:cubicBezTo>
                    <a:lnTo>
                      <a:pt x="2515" y="2515"/>
                    </a:lnTo>
                    <a:cubicBezTo>
                      <a:pt x="2552" y="2515"/>
                      <a:pt x="2663" y="2515"/>
                      <a:pt x="2700" y="2552"/>
                    </a:cubicBezTo>
                    <a:lnTo>
                      <a:pt x="2700" y="370"/>
                    </a:lnTo>
                    <a:lnTo>
                      <a:pt x="3143" y="370"/>
                    </a:lnTo>
                    <a:lnTo>
                      <a:pt x="3143" y="2663"/>
                    </a:lnTo>
                    <a:cubicBezTo>
                      <a:pt x="3254" y="2700"/>
                      <a:pt x="3402" y="2700"/>
                      <a:pt x="3476" y="2737"/>
                    </a:cubicBezTo>
                    <a:lnTo>
                      <a:pt x="3476" y="370"/>
                    </a:lnTo>
                    <a:lnTo>
                      <a:pt x="3661" y="370"/>
                    </a:lnTo>
                    <a:cubicBezTo>
                      <a:pt x="3698" y="555"/>
                      <a:pt x="3846" y="703"/>
                      <a:pt x="3994" y="777"/>
                    </a:cubicBezTo>
                    <a:cubicBezTo>
                      <a:pt x="3883" y="518"/>
                      <a:pt x="3809" y="223"/>
                      <a:pt x="3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4"/>
              <p:cNvSpPr/>
              <p:nvPr/>
            </p:nvSpPr>
            <p:spPr>
              <a:xfrm>
                <a:off x="-3397450" y="4000800"/>
                <a:ext cx="25900" cy="11125"/>
              </a:xfrm>
              <a:custGeom>
                <a:avLst/>
                <a:gdLst/>
                <a:ahLst/>
                <a:cxnLst/>
                <a:rect l="l" t="t" r="r" b="b"/>
                <a:pathLst>
                  <a:path w="1036" h="445" extrusionOk="0">
                    <a:moveTo>
                      <a:pt x="370" y="1"/>
                    </a:moveTo>
                    <a:lnTo>
                      <a:pt x="0" y="370"/>
                    </a:lnTo>
                    <a:lnTo>
                      <a:pt x="185" y="370"/>
                    </a:lnTo>
                    <a:cubicBezTo>
                      <a:pt x="296" y="370"/>
                      <a:pt x="333" y="370"/>
                      <a:pt x="407" y="444"/>
                    </a:cubicBezTo>
                    <a:lnTo>
                      <a:pt x="518" y="334"/>
                    </a:lnTo>
                    <a:lnTo>
                      <a:pt x="1036" y="334"/>
                    </a:lnTo>
                    <a:lnTo>
                      <a:pt x="1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4"/>
              <p:cNvSpPr/>
              <p:nvPr/>
            </p:nvSpPr>
            <p:spPr>
              <a:xfrm>
                <a:off x="-3667350" y="4040550"/>
                <a:ext cx="48100" cy="48075"/>
              </a:xfrm>
              <a:custGeom>
                <a:avLst/>
                <a:gdLst/>
                <a:ahLst/>
                <a:cxnLst/>
                <a:rect l="l" t="t" r="r" b="b"/>
                <a:pathLst>
                  <a:path w="1924" h="1923" extrusionOk="0">
                    <a:moveTo>
                      <a:pt x="1923" y="1"/>
                    </a:moveTo>
                    <a:lnTo>
                      <a:pt x="1" y="1923"/>
                    </a:lnTo>
                    <a:lnTo>
                      <a:pt x="445" y="1923"/>
                    </a:lnTo>
                    <a:lnTo>
                      <a:pt x="1591" y="740"/>
                    </a:lnTo>
                    <a:cubicBezTo>
                      <a:pt x="1702" y="444"/>
                      <a:pt x="1776" y="222"/>
                      <a:pt x="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4"/>
              <p:cNvSpPr/>
              <p:nvPr/>
            </p:nvSpPr>
            <p:spPr>
              <a:xfrm>
                <a:off x="-3581375" y="3977700"/>
                <a:ext cx="35150" cy="35150"/>
              </a:xfrm>
              <a:custGeom>
                <a:avLst/>
                <a:gdLst/>
                <a:ahLst/>
                <a:cxnLst/>
                <a:rect l="l" t="t" r="r" b="b"/>
                <a:pathLst>
                  <a:path w="1406" h="1406" extrusionOk="0">
                    <a:moveTo>
                      <a:pt x="924" y="1"/>
                    </a:moveTo>
                    <a:lnTo>
                      <a:pt x="629" y="333"/>
                    </a:lnTo>
                    <a:cubicBezTo>
                      <a:pt x="370" y="666"/>
                      <a:pt x="185" y="1036"/>
                      <a:pt x="0" y="1405"/>
                    </a:cubicBezTo>
                    <a:lnTo>
                      <a:pt x="1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4"/>
              <p:cNvSpPr/>
              <p:nvPr/>
            </p:nvSpPr>
            <p:spPr>
              <a:xfrm>
                <a:off x="-3180250" y="4196750"/>
                <a:ext cx="36075" cy="33300"/>
              </a:xfrm>
              <a:custGeom>
                <a:avLst/>
                <a:gdLst/>
                <a:ahLst/>
                <a:cxnLst/>
                <a:rect l="l" t="t" r="r" b="b"/>
                <a:pathLst>
                  <a:path w="1443" h="1332" extrusionOk="0">
                    <a:moveTo>
                      <a:pt x="703" y="296"/>
                    </a:moveTo>
                    <a:cubicBezTo>
                      <a:pt x="888" y="296"/>
                      <a:pt x="1036" y="444"/>
                      <a:pt x="1036" y="629"/>
                    </a:cubicBezTo>
                    <a:cubicBezTo>
                      <a:pt x="1036" y="814"/>
                      <a:pt x="888" y="962"/>
                      <a:pt x="703" y="962"/>
                    </a:cubicBezTo>
                    <a:cubicBezTo>
                      <a:pt x="518" y="962"/>
                      <a:pt x="370" y="814"/>
                      <a:pt x="370" y="629"/>
                    </a:cubicBezTo>
                    <a:cubicBezTo>
                      <a:pt x="370" y="444"/>
                      <a:pt x="518" y="296"/>
                      <a:pt x="703" y="296"/>
                    </a:cubicBezTo>
                    <a:close/>
                    <a:moveTo>
                      <a:pt x="703" y="1"/>
                    </a:moveTo>
                    <a:cubicBezTo>
                      <a:pt x="333" y="1"/>
                      <a:pt x="37" y="259"/>
                      <a:pt x="37" y="629"/>
                    </a:cubicBezTo>
                    <a:cubicBezTo>
                      <a:pt x="37" y="814"/>
                      <a:pt x="111" y="962"/>
                      <a:pt x="222" y="1110"/>
                    </a:cubicBezTo>
                    <a:lnTo>
                      <a:pt x="1" y="1332"/>
                    </a:lnTo>
                    <a:lnTo>
                      <a:pt x="481" y="1332"/>
                    </a:lnTo>
                    <a:lnTo>
                      <a:pt x="555" y="1221"/>
                    </a:lnTo>
                    <a:lnTo>
                      <a:pt x="592" y="1221"/>
                    </a:lnTo>
                    <a:lnTo>
                      <a:pt x="592" y="1295"/>
                    </a:lnTo>
                    <a:lnTo>
                      <a:pt x="925" y="1295"/>
                    </a:lnTo>
                    <a:lnTo>
                      <a:pt x="925" y="1221"/>
                    </a:lnTo>
                    <a:cubicBezTo>
                      <a:pt x="1221" y="1147"/>
                      <a:pt x="1442" y="925"/>
                      <a:pt x="1442" y="592"/>
                    </a:cubicBezTo>
                    <a:cubicBezTo>
                      <a:pt x="1331" y="259"/>
                      <a:pt x="1073"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4"/>
              <p:cNvSpPr/>
              <p:nvPr/>
            </p:nvSpPr>
            <p:spPr>
              <a:xfrm>
                <a:off x="-3185800" y="4254050"/>
                <a:ext cx="26825" cy="118325"/>
              </a:xfrm>
              <a:custGeom>
                <a:avLst/>
                <a:gdLst/>
                <a:ahLst/>
                <a:cxnLst/>
                <a:rect l="l" t="t" r="r" b="b"/>
                <a:pathLst>
                  <a:path w="1073" h="4733" extrusionOk="0">
                    <a:moveTo>
                      <a:pt x="740" y="1"/>
                    </a:moveTo>
                    <a:lnTo>
                      <a:pt x="740" y="297"/>
                    </a:lnTo>
                    <a:lnTo>
                      <a:pt x="1" y="1036"/>
                    </a:lnTo>
                    <a:cubicBezTo>
                      <a:pt x="38" y="1110"/>
                      <a:pt x="75" y="1221"/>
                      <a:pt x="149" y="1332"/>
                    </a:cubicBezTo>
                    <a:lnTo>
                      <a:pt x="740" y="703"/>
                    </a:lnTo>
                    <a:lnTo>
                      <a:pt x="740" y="4733"/>
                    </a:lnTo>
                    <a:lnTo>
                      <a:pt x="1073" y="4733"/>
                    </a:lnTo>
                    <a:lnTo>
                      <a:pt x="10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4"/>
              <p:cNvSpPr/>
              <p:nvPr/>
            </p:nvSpPr>
            <p:spPr>
              <a:xfrm>
                <a:off x="-3223700" y="4395475"/>
                <a:ext cx="70275" cy="67500"/>
              </a:xfrm>
              <a:custGeom>
                <a:avLst/>
                <a:gdLst/>
                <a:ahLst/>
                <a:cxnLst/>
                <a:rect l="l" t="t" r="r" b="b"/>
                <a:pathLst>
                  <a:path w="2811" h="2700" extrusionOk="0">
                    <a:moveTo>
                      <a:pt x="2256" y="0"/>
                    </a:moveTo>
                    <a:lnTo>
                      <a:pt x="2256" y="74"/>
                    </a:lnTo>
                    <a:lnTo>
                      <a:pt x="186" y="2145"/>
                    </a:lnTo>
                    <a:cubicBezTo>
                      <a:pt x="112" y="2329"/>
                      <a:pt x="38" y="2514"/>
                      <a:pt x="1" y="2699"/>
                    </a:cubicBezTo>
                    <a:lnTo>
                      <a:pt x="75" y="2699"/>
                    </a:lnTo>
                    <a:lnTo>
                      <a:pt x="28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4"/>
              <p:cNvSpPr/>
              <p:nvPr/>
            </p:nvSpPr>
            <p:spPr>
              <a:xfrm>
                <a:off x="-3545325" y="3942575"/>
                <a:ext cx="27750" cy="11125"/>
              </a:xfrm>
              <a:custGeom>
                <a:avLst/>
                <a:gdLst/>
                <a:ahLst/>
                <a:cxnLst/>
                <a:rect l="l" t="t" r="r" b="b"/>
                <a:pathLst>
                  <a:path w="1110" h="445" extrusionOk="0">
                    <a:moveTo>
                      <a:pt x="370" y="1"/>
                    </a:moveTo>
                    <a:cubicBezTo>
                      <a:pt x="259" y="112"/>
                      <a:pt x="148" y="296"/>
                      <a:pt x="0" y="444"/>
                    </a:cubicBezTo>
                    <a:lnTo>
                      <a:pt x="222" y="444"/>
                    </a:lnTo>
                    <a:cubicBezTo>
                      <a:pt x="296" y="370"/>
                      <a:pt x="407" y="296"/>
                      <a:pt x="518" y="296"/>
                    </a:cubicBezTo>
                    <a:cubicBezTo>
                      <a:pt x="666" y="296"/>
                      <a:pt x="739" y="370"/>
                      <a:pt x="813" y="444"/>
                    </a:cubicBezTo>
                    <a:lnTo>
                      <a:pt x="1109" y="444"/>
                    </a:lnTo>
                    <a:cubicBezTo>
                      <a:pt x="1035" y="185"/>
                      <a:pt x="813"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4"/>
              <p:cNvSpPr/>
              <p:nvPr/>
            </p:nvSpPr>
            <p:spPr>
              <a:xfrm>
                <a:off x="-3062875" y="4184725"/>
                <a:ext cx="72125" cy="45325"/>
              </a:xfrm>
              <a:custGeom>
                <a:avLst/>
                <a:gdLst/>
                <a:ahLst/>
                <a:cxnLst/>
                <a:rect l="l" t="t" r="r" b="b"/>
                <a:pathLst>
                  <a:path w="2885" h="1813" extrusionOk="0">
                    <a:moveTo>
                      <a:pt x="1" y="1"/>
                    </a:moveTo>
                    <a:cubicBezTo>
                      <a:pt x="1" y="186"/>
                      <a:pt x="38" y="334"/>
                      <a:pt x="38" y="519"/>
                    </a:cubicBezTo>
                    <a:lnTo>
                      <a:pt x="1147" y="1628"/>
                    </a:lnTo>
                    <a:cubicBezTo>
                      <a:pt x="1147" y="1665"/>
                      <a:pt x="1110" y="1702"/>
                      <a:pt x="1110" y="1813"/>
                    </a:cubicBezTo>
                    <a:lnTo>
                      <a:pt x="1406" y="1813"/>
                    </a:lnTo>
                    <a:cubicBezTo>
                      <a:pt x="1480" y="1665"/>
                      <a:pt x="1591" y="1591"/>
                      <a:pt x="1738" y="1591"/>
                    </a:cubicBezTo>
                    <a:cubicBezTo>
                      <a:pt x="1886" y="1591"/>
                      <a:pt x="2034" y="1665"/>
                      <a:pt x="2071" y="1813"/>
                    </a:cubicBezTo>
                    <a:lnTo>
                      <a:pt x="2884" y="1813"/>
                    </a:lnTo>
                    <a:lnTo>
                      <a:pt x="2884" y="1702"/>
                    </a:lnTo>
                    <a:lnTo>
                      <a:pt x="2367" y="1702"/>
                    </a:lnTo>
                    <a:cubicBezTo>
                      <a:pt x="2293" y="1443"/>
                      <a:pt x="2071" y="1221"/>
                      <a:pt x="1738" y="1221"/>
                    </a:cubicBezTo>
                    <a:cubicBezTo>
                      <a:pt x="1591" y="1221"/>
                      <a:pt x="1443" y="1258"/>
                      <a:pt x="1332" y="133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4"/>
              <p:cNvSpPr/>
              <p:nvPr/>
            </p:nvSpPr>
            <p:spPr>
              <a:xfrm>
                <a:off x="-3294850" y="3875100"/>
                <a:ext cx="110000" cy="69350"/>
              </a:xfrm>
              <a:custGeom>
                <a:avLst/>
                <a:gdLst/>
                <a:ahLst/>
                <a:cxnLst/>
                <a:rect l="l" t="t" r="r" b="b"/>
                <a:pathLst>
                  <a:path w="4400" h="2774" extrusionOk="0">
                    <a:moveTo>
                      <a:pt x="0" y="1"/>
                    </a:moveTo>
                    <a:cubicBezTo>
                      <a:pt x="259" y="370"/>
                      <a:pt x="481" y="703"/>
                      <a:pt x="666" y="1073"/>
                    </a:cubicBezTo>
                    <a:lnTo>
                      <a:pt x="666" y="925"/>
                    </a:lnTo>
                    <a:cubicBezTo>
                      <a:pt x="666" y="740"/>
                      <a:pt x="813" y="592"/>
                      <a:pt x="998" y="592"/>
                    </a:cubicBezTo>
                    <a:cubicBezTo>
                      <a:pt x="1183" y="592"/>
                      <a:pt x="1294" y="740"/>
                      <a:pt x="1294" y="925"/>
                    </a:cubicBezTo>
                    <a:cubicBezTo>
                      <a:pt x="1294" y="1110"/>
                      <a:pt x="1183" y="1406"/>
                      <a:pt x="998" y="1406"/>
                    </a:cubicBezTo>
                    <a:cubicBezTo>
                      <a:pt x="887" y="1406"/>
                      <a:pt x="813" y="1332"/>
                      <a:pt x="703" y="1258"/>
                    </a:cubicBezTo>
                    <a:lnTo>
                      <a:pt x="703" y="1258"/>
                    </a:lnTo>
                    <a:cubicBezTo>
                      <a:pt x="887" y="1591"/>
                      <a:pt x="1072" y="1886"/>
                      <a:pt x="1257" y="2256"/>
                    </a:cubicBezTo>
                    <a:lnTo>
                      <a:pt x="3475" y="2256"/>
                    </a:lnTo>
                    <a:cubicBezTo>
                      <a:pt x="3586" y="2552"/>
                      <a:pt x="3808" y="2774"/>
                      <a:pt x="4141" y="2774"/>
                    </a:cubicBezTo>
                    <a:cubicBezTo>
                      <a:pt x="4215" y="2774"/>
                      <a:pt x="4326" y="2737"/>
                      <a:pt x="4400" y="2737"/>
                    </a:cubicBezTo>
                    <a:cubicBezTo>
                      <a:pt x="4326" y="2626"/>
                      <a:pt x="4252" y="2552"/>
                      <a:pt x="4178" y="2441"/>
                    </a:cubicBezTo>
                    <a:lnTo>
                      <a:pt x="4141" y="2441"/>
                    </a:lnTo>
                    <a:cubicBezTo>
                      <a:pt x="3956" y="2441"/>
                      <a:pt x="3808" y="2293"/>
                      <a:pt x="3808" y="2108"/>
                    </a:cubicBezTo>
                    <a:lnTo>
                      <a:pt x="3808" y="1997"/>
                    </a:lnTo>
                    <a:cubicBezTo>
                      <a:pt x="3697" y="1886"/>
                      <a:pt x="3660" y="1812"/>
                      <a:pt x="3586" y="1738"/>
                    </a:cubicBezTo>
                    <a:cubicBezTo>
                      <a:pt x="3512" y="1812"/>
                      <a:pt x="3475" y="1886"/>
                      <a:pt x="3475" y="1923"/>
                    </a:cubicBezTo>
                    <a:lnTo>
                      <a:pt x="1257" y="1923"/>
                    </a:lnTo>
                    <a:lnTo>
                      <a:pt x="1257" y="1627"/>
                    </a:lnTo>
                    <a:cubicBezTo>
                      <a:pt x="1479" y="1517"/>
                      <a:pt x="1627" y="1295"/>
                      <a:pt x="1627" y="999"/>
                    </a:cubicBezTo>
                    <a:cubicBezTo>
                      <a:pt x="1627" y="777"/>
                      <a:pt x="1479" y="555"/>
                      <a:pt x="1257" y="407"/>
                    </a:cubicBezTo>
                    <a:lnTo>
                      <a:pt x="1257" y="333"/>
                    </a:lnTo>
                    <a:cubicBezTo>
                      <a:pt x="1183" y="260"/>
                      <a:pt x="1035" y="260"/>
                      <a:pt x="924" y="223"/>
                    </a:cubicBezTo>
                    <a:lnTo>
                      <a:pt x="924" y="333"/>
                    </a:lnTo>
                    <a:cubicBezTo>
                      <a:pt x="813" y="333"/>
                      <a:pt x="666" y="370"/>
                      <a:pt x="555" y="444"/>
                    </a:cubicBezTo>
                    <a:lnTo>
                      <a:pt x="148" y="38"/>
                    </a:lnTo>
                    <a:cubicBezTo>
                      <a:pt x="111" y="38"/>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4"/>
              <p:cNvSpPr/>
              <p:nvPr/>
            </p:nvSpPr>
            <p:spPr>
              <a:xfrm>
                <a:off x="-3434425" y="3877875"/>
                <a:ext cx="8350" cy="6500"/>
              </a:xfrm>
              <a:custGeom>
                <a:avLst/>
                <a:gdLst/>
                <a:ahLst/>
                <a:cxnLst/>
                <a:rect l="l" t="t" r="r" b="b"/>
                <a:pathLst>
                  <a:path w="334" h="260" extrusionOk="0">
                    <a:moveTo>
                      <a:pt x="333" y="1"/>
                    </a:moveTo>
                    <a:cubicBezTo>
                      <a:pt x="222" y="1"/>
                      <a:pt x="111" y="38"/>
                      <a:pt x="1" y="38"/>
                    </a:cubicBezTo>
                    <a:cubicBezTo>
                      <a:pt x="38" y="112"/>
                      <a:pt x="111" y="222"/>
                      <a:pt x="148" y="259"/>
                    </a:cubicBezTo>
                    <a:cubicBezTo>
                      <a:pt x="185" y="149"/>
                      <a:pt x="296" y="75"/>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4"/>
              <p:cNvSpPr/>
              <p:nvPr/>
            </p:nvSpPr>
            <p:spPr>
              <a:xfrm>
                <a:off x="-3147900" y="4047025"/>
                <a:ext cx="40700" cy="40700"/>
              </a:xfrm>
              <a:custGeom>
                <a:avLst/>
                <a:gdLst/>
                <a:ahLst/>
                <a:cxnLst/>
                <a:rect l="l" t="t" r="r" b="b"/>
                <a:pathLst>
                  <a:path w="1628" h="1628" extrusionOk="0">
                    <a:moveTo>
                      <a:pt x="666" y="333"/>
                    </a:moveTo>
                    <a:cubicBezTo>
                      <a:pt x="851" y="333"/>
                      <a:pt x="962" y="481"/>
                      <a:pt x="962" y="666"/>
                    </a:cubicBezTo>
                    <a:cubicBezTo>
                      <a:pt x="962" y="851"/>
                      <a:pt x="851" y="999"/>
                      <a:pt x="666" y="999"/>
                    </a:cubicBezTo>
                    <a:cubicBezTo>
                      <a:pt x="481" y="999"/>
                      <a:pt x="333" y="851"/>
                      <a:pt x="333" y="666"/>
                    </a:cubicBezTo>
                    <a:cubicBezTo>
                      <a:pt x="333" y="481"/>
                      <a:pt x="481" y="333"/>
                      <a:pt x="666" y="333"/>
                    </a:cubicBezTo>
                    <a:close/>
                    <a:moveTo>
                      <a:pt x="666" y="0"/>
                    </a:moveTo>
                    <a:cubicBezTo>
                      <a:pt x="296" y="0"/>
                      <a:pt x="0" y="296"/>
                      <a:pt x="0" y="666"/>
                    </a:cubicBezTo>
                    <a:cubicBezTo>
                      <a:pt x="0" y="1035"/>
                      <a:pt x="296" y="1294"/>
                      <a:pt x="666" y="1294"/>
                    </a:cubicBezTo>
                    <a:cubicBezTo>
                      <a:pt x="777" y="1294"/>
                      <a:pt x="888" y="1257"/>
                      <a:pt x="962" y="1220"/>
                    </a:cubicBezTo>
                    <a:lnTo>
                      <a:pt x="1405" y="1627"/>
                    </a:lnTo>
                    <a:lnTo>
                      <a:pt x="1627" y="1627"/>
                    </a:lnTo>
                    <a:cubicBezTo>
                      <a:pt x="1590" y="1479"/>
                      <a:pt x="1516" y="1405"/>
                      <a:pt x="1479" y="1257"/>
                    </a:cubicBezTo>
                    <a:lnTo>
                      <a:pt x="1221" y="962"/>
                    </a:lnTo>
                    <a:cubicBezTo>
                      <a:pt x="1257" y="888"/>
                      <a:pt x="1294" y="777"/>
                      <a:pt x="1294" y="703"/>
                    </a:cubicBezTo>
                    <a:cubicBezTo>
                      <a:pt x="1257" y="518"/>
                      <a:pt x="1147" y="333"/>
                      <a:pt x="1073" y="185"/>
                    </a:cubicBezTo>
                    <a:cubicBezTo>
                      <a:pt x="962" y="111"/>
                      <a:pt x="77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4"/>
              <p:cNvSpPr/>
              <p:nvPr/>
            </p:nvSpPr>
            <p:spPr>
              <a:xfrm>
                <a:off x="-3347550" y="3977700"/>
                <a:ext cx="84150" cy="16650"/>
              </a:xfrm>
              <a:custGeom>
                <a:avLst/>
                <a:gdLst/>
                <a:ahLst/>
                <a:cxnLst/>
                <a:rect l="l" t="t" r="r" b="b"/>
                <a:pathLst>
                  <a:path w="3366" h="666" extrusionOk="0">
                    <a:moveTo>
                      <a:pt x="260" y="1"/>
                    </a:moveTo>
                    <a:cubicBezTo>
                      <a:pt x="260" y="148"/>
                      <a:pt x="186" y="296"/>
                      <a:pt x="1" y="333"/>
                    </a:cubicBezTo>
                    <a:lnTo>
                      <a:pt x="1" y="666"/>
                    </a:lnTo>
                    <a:cubicBezTo>
                      <a:pt x="223" y="666"/>
                      <a:pt x="444" y="444"/>
                      <a:pt x="555" y="185"/>
                    </a:cubicBezTo>
                    <a:lnTo>
                      <a:pt x="3365" y="185"/>
                    </a:lnTo>
                    <a:cubicBezTo>
                      <a:pt x="3328" y="148"/>
                      <a:pt x="3328" y="74"/>
                      <a:pt x="3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4"/>
              <p:cNvSpPr/>
              <p:nvPr/>
            </p:nvSpPr>
            <p:spPr>
              <a:xfrm>
                <a:off x="-3527775" y="3920400"/>
                <a:ext cx="11125" cy="12950"/>
              </a:xfrm>
              <a:custGeom>
                <a:avLst/>
                <a:gdLst/>
                <a:ahLst/>
                <a:cxnLst/>
                <a:rect l="l" t="t" r="r" b="b"/>
                <a:pathLst>
                  <a:path w="445" h="518" extrusionOk="0">
                    <a:moveTo>
                      <a:pt x="444" y="0"/>
                    </a:moveTo>
                    <a:cubicBezTo>
                      <a:pt x="333" y="185"/>
                      <a:pt x="185" y="296"/>
                      <a:pt x="1" y="518"/>
                    </a:cubicBezTo>
                    <a:cubicBezTo>
                      <a:pt x="222" y="444"/>
                      <a:pt x="407" y="222"/>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4"/>
              <p:cNvSpPr/>
              <p:nvPr/>
            </p:nvSpPr>
            <p:spPr>
              <a:xfrm>
                <a:off x="-3459375" y="4547975"/>
                <a:ext cx="7425" cy="52700"/>
              </a:xfrm>
              <a:custGeom>
                <a:avLst/>
                <a:gdLst/>
                <a:ahLst/>
                <a:cxnLst/>
                <a:rect l="l" t="t" r="r" b="b"/>
                <a:pathLst>
                  <a:path w="297" h="2108" extrusionOk="0">
                    <a:moveTo>
                      <a:pt x="0" y="0"/>
                    </a:moveTo>
                    <a:lnTo>
                      <a:pt x="0" y="2034"/>
                    </a:lnTo>
                    <a:cubicBezTo>
                      <a:pt x="74" y="2071"/>
                      <a:pt x="222" y="2071"/>
                      <a:pt x="296" y="2108"/>
                    </a:cubicBezTo>
                    <a:lnTo>
                      <a:pt x="296" y="592"/>
                    </a:lnTo>
                    <a:cubicBezTo>
                      <a:pt x="222" y="407"/>
                      <a:pt x="74" y="18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4"/>
              <p:cNvSpPr/>
              <p:nvPr/>
            </p:nvSpPr>
            <p:spPr>
              <a:xfrm>
                <a:off x="-3256050" y="4532250"/>
                <a:ext cx="43475" cy="46250"/>
              </a:xfrm>
              <a:custGeom>
                <a:avLst/>
                <a:gdLst/>
                <a:ahLst/>
                <a:cxnLst/>
                <a:rect l="l" t="t" r="r" b="b"/>
                <a:pathLst>
                  <a:path w="1739" h="1850" extrusionOk="0">
                    <a:moveTo>
                      <a:pt x="112" y="1"/>
                    </a:moveTo>
                    <a:cubicBezTo>
                      <a:pt x="75" y="112"/>
                      <a:pt x="38" y="186"/>
                      <a:pt x="1" y="334"/>
                    </a:cubicBezTo>
                    <a:lnTo>
                      <a:pt x="1517" y="1849"/>
                    </a:lnTo>
                    <a:lnTo>
                      <a:pt x="1739" y="1628"/>
                    </a:ln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4"/>
              <p:cNvSpPr/>
              <p:nvPr/>
            </p:nvSpPr>
            <p:spPr>
              <a:xfrm>
                <a:off x="-3439975" y="4534100"/>
                <a:ext cx="69350" cy="21300"/>
              </a:xfrm>
              <a:custGeom>
                <a:avLst/>
                <a:gdLst/>
                <a:ahLst/>
                <a:cxnLst/>
                <a:rect l="l" t="t" r="r" b="b"/>
                <a:pathLst>
                  <a:path w="2774" h="852" extrusionOk="0">
                    <a:moveTo>
                      <a:pt x="1" y="1"/>
                    </a:moveTo>
                    <a:cubicBezTo>
                      <a:pt x="149" y="260"/>
                      <a:pt x="260" y="555"/>
                      <a:pt x="444" y="851"/>
                    </a:cubicBezTo>
                    <a:lnTo>
                      <a:pt x="444" y="297"/>
                    </a:lnTo>
                    <a:lnTo>
                      <a:pt x="2774" y="297"/>
                    </a:lnTo>
                    <a:lnTo>
                      <a:pt x="27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4"/>
              <p:cNvSpPr/>
              <p:nvPr/>
            </p:nvSpPr>
            <p:spPr>
              <a:xfrm>
                <a:off x="-3272675" y="4562750"/>
                <a:ext cx="32375" cy="31450"/>
              </a:xfrm>
              <a:custGeom>
                <a:avLst/>
                <a:gdLst/>
                <a:ahLst/>
                <a:cxnLst/>
                <a:rect l="l" t="t" r="r" b="b"/>
                <a:pathLst>
                  <a:path w="1295" h="1258" extrusionOk="0">
                    <a:moveTo>
                      <a:pt x="148" y="1"/>
                    </a:moveTo>
                    <a:cubicBezTo>
                      <a:pt x="148" y="75"/>
                      <a:pt x="111" y="186"/>
                      <a:pt x="0" y="260"/>
                    </a:cubicBezTo>
                    <a:lnTo>
                      <a:pt x="962" y="1258"/>
                    </a:lnTo>
                    <a:cubicBezTo>
                      <a:pt x="1073" y="1184"/>
                      <a:pt x="1220" y="1147"/>
                      <a:pt x="1294" y="1147"/>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4"/>
              <p:cNvSpPr/>
              <p:nvPr/>
            </p:nvSpPr>
            <p:spPr>
              <a:xfrm>
                <a:off x="-3348475" y="4532250"/>
                <a:ext cx="61950" cy="20375"/>
              </a:xfrm>
              <a:custGeom>
                <a:avLst/>
                <a:gdLst/>
                <a:ahLst/>
                <a:cxnLst/>
                <a:rect l="l" t="t" r="r" b="b"/>
                <a:pathLst>
                  <a:path w="2478" h="815" extrusionOk="0">
                    <a:moveTo>
                      <a:pt x="1" y="1"/>
                    </a:moveTo>
                    <a:lnTo>
                      <a:pt x="1" y="334"/>
                    </a:lnTo>
                    <a:lnTo>
                      <a:pt x="1886" y="334"/>
                    </a:lnTo>
                    <a:lnTo>
                      <a:pt x="2367" y="814"/>
                    </a:lnTo>
                    <a:lnTo>
                      <a:pt x="2478" y="519"/>
                    </a:lnTo>
                    <a:lnTo>
                      <a:pt x="2071" y="75"/>
                    </a:lnTo>
                    <a:lnTo>
                      <a:pt x="20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4"/>
              <p:cNvSpPr/>
              <p:nvPr/>
            </p:nvSpPr>
            <p:spPr>
              <a:xfrm>
                <a:off x="-3436275" y="4587725"/>
                <a:ext cx="7425" cy="16650"/>
              </a:xfrm>
              <a:custGeom>
                <a:avLst/>
                <a:gdLst/>
                <a:ahLst/>
                <a:cxnLst/>
                <a:rect l="l" t="t" r="r" b="b"/>
                <a:pathLst>
                  <a:path w="297" h="666" extrusionOk="0">
                    <a:moveTo>
                      <a:pt x="1" y="0"/>
                    </a:moveTo>
                    <a:lnTo>
                      <a:pt x="1" y="629"/>
                    </a:lnTo>
                    <a:cubicBezTo>
                      <a:pt x="75" y="629"/>
                      <a:pt x="222" y="666"/>
                      <a:pt x="296" y="666"/>
                    </a:cubicBezTo>
                    <a:lnTo>
                      <a:pt x="296" y="518"/>
                    </a:lnTo>
                    <a:cubicBezTo>
                      <a:pt x="222" y="333"/>
                      <a:pt x="75" y="18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4"/>
              <p:cNvSpPr/>
              <p:nvPr/>
            </p:nvSpPr>
            <p:spPr>
              <a:xfrm>
                <a:off x="-3554575" y="4554450"/>
                <a:ext cx="3725" cy="4650"/>
              </a:xfrm>
              <a:custGeom>
                <a:avLst/>
                <a:gdLst/>
                <a:ahLst/>
                <a:cxnLst/>
                <a:rect l="l" t="t" r="r" b="b"/>
                <a:pathLst>
                  <a:path w="149" h="186" extrusionOk="0">
                    <a:moveTo>
                      <a:pt x="0" y="0"/>
                    </a:moveTo>
                    <a:lnTo>
                      <a:pt x="0" y="111"/>
                    </a:lnTo>
                    <a:cubicBezTo>
                      <a:pt x="37" y="148"/>
                      <a:pt x="111" y="148"/>
                      <a:pt x="148" y="185"/>
                    </a:cubicBezTo>
                    <a:cubicBezTo>
                      <a:pt x="111" y="111"/>
                      <a:pt x="37"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4"/>
              <p:cNvSpPr/>
              <p:nvPr/>
            </p:nvSpPr>
            <p:spPr>
              <a:xfrm>
                <a:off x="-3642375" y="4480500"/>
                <a:ext cx="45300" cy="8350"/>
              </a:xfrm>
              <a:custGeom>
                <a:avLst/>
                <a:gdLst/>
                <a:ahLst/>
                <a:cxnLst/>
                <a:rect l="l" t="t" r="r" b="b"/>
                <a:pathLst>
                  <a:path w="1812" h="334" extrusionOk="0">
                    <a:moveTo>
                      <a:pt x="0" y="1"/>
                    </a:moveTo>
                    <a:cubicBezTo>
                      <a:pt x="111" y="111"/>
                      <a:pt x="185" y="222"/>
                      <a:pt x="296" y="333"/>
                    </a:cubicBezTo>
                    <a:lnTo>
                      <a:pt x="1812" y="333"/>
                    </a:lnTo>
                    <a:cubicBezTo>
                      <a:pt x="1701" y="222"/>
                      <a:pt x="1664" y="11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4"/>
              <p:cNvSpPr/>
              <p:nvPr/>
            </p:nvSpPr>
            <p:spPr>
              <a:xfrm>
                <a:off x="-3539800" y="4529500"/>
                <a:ext cx="80450" cy="62875"/>
              </a:xfrm>
              <a:custGeom>
                <a:avLst/>
                <a:gdLst/>
                <a:ahLst/>
                <a:cxnLst/>
                <a:rect l="l" t="t" r="r" b="b"/>
                <a:pathLst>
                  <a:path w="3218" h="2515" extrusionOk="0">
                    <a:moveTo>
                      <a:pt x="851" y="0"/>
                    </a:moveTo>
                    <a:cubicBezTo>
                      <a:pt x="814" y="37"/>
                      <a:pt x="814" y="74"/>
                      <a:pt x="814" y="111"/>
                    </a:cubicBezTo>
                    <a:lnTo>
                      <a:pt x="1" y="111"/>
                    </a:lnTo>
                    <a:cubicBezTo>
                      <a:pt x="112" y="222"/>
                      <a:pt x="186" y="370"/>
                      <a:pt x="260" y="444"/>
                    </a:cubicBezTo>
                    <a:lnTo>
                      <a:pt x="297" y="444"/>
                    </a:lnTo>
                    <a:lnTo>
                      <a:pt x="297" y="481"/>
                    </a:lnTo>
                    <a:cubicBezTo>
                      <a:pt x="371" y="629"/>
                      <a:pt x="518" y="776"/>
                      <a:pt x="629" y="850"/>
                    </a:cubicBezTo>
                    <a:lnTo>
                      <a:pt x="629" y="444"/>
                    </a:lnTo>
                    <a:lnTo>
                      <a:pt x="814" y="444"/>
                    </a:lnTo>
                    <a:cubicBezTo>
                      <a:pt x="888" y="739"/>
                      <a:pt x="1110" y="961"/>
                      <a:pt x="1443" y="961"/>
                    </a:cubicBezTo>
                    <a:cubicBezTo>
                      <a:pt x="1775" y="961"/>
                      <a:pt x="1997" y="739"/>
                      <a:pt x="2108" y="444"/>
                    </a:cubicBezTo>
                    <a:lnTo>
                      <a:pt x="2404" y="444"/>
                    </a:lnTo>
                    <a:lnTo>
                      <a:pt x="2404" y="2440"/>
                    </a:lnTo>
                    <a:cubicBezTo>
                      <a:pt x="2515" y="2477"/>
                      <a:pt x="2663" y="2514"/>
                      <a:pt x="2737" y="2514"/>
                    </a:cubicBezTo>
                    <a:lnTo>
                      <a:pt x="2737" y="407"/>
                    </a:lnTo>
                    <a:lnTo>
                      <a:pt x="3217" y="407"/>
                    </a:lnTo>
                    <a:cubicBezTo>
                      <a:pt x="3143" y="296"/>
                      <a:pt x="3106" y="185"/>
                      <a:pt x="3069" y="74"/>
                    </a:cubicBezTo>
                    <a:lnTo>
                      <a:pt x="1997" y="74"/>
                    </a:lnTo>
                    <a:lnTo>
                      <a:pt x="1997" y="111"/>
                    </a:lnTo>
                    <a:cubicBezTo>
                      <a:pt x="1997" y="74"/>
                      <a:pt x="1960" y="37"/>
                      <a:pt x="1960" y="0"/>
                    </a:cubicBezTo>
                    <a:lnTo>
                      <a:pt x="1480" y="0"/>
                    </a:lnTo>
                    <a:cubicBezTo>
                      <a:pt x="1628" y="37"/>
                      <a:pt x="1739" y="148"/>
                      <a:pt x="1739" y="296"/>
                    </a:cubicBezTo>
                    <a:cubicBezTo>
                      <a:pt x="1739" y="481"/>
                      <a:pt x="1591" y="629"/>
                      <a:pt x="1406" y="629"/>
                    </a:cubicBezTo>
                    <a:cubicBezTo>
                      <a:pt x="1221" y="629"/>
                      <a:pt x="1073" y="481"/>
                      <a:pt x="1073" y="296"/>
                    </a:cubicBezTo>
                    <a:cubicBezTo>
                      <a:pt x="1073" y="148"/>
                      <a:pt x="1184" y="37"/>
                      <a:pt x="1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4"/>
              <p:cNvSpPr/>
              <p:nvPr/>
            </p:nvSpPr>
            <p:spPr>
              <a:xfrm>
                <a:off x="-3465850" y="4480500"/>
                <a:ext cx="92450" cy="8350"/>
              </a:xfrm>
              <a:custGeom>
                <a:avLst/>
                <a:gdLst/>
                <a:ahLst/>
                <a:cxnLst/>
                <a:rect l="l" t="t" r="r" b="b"/>
                <a:pathLst>
                  <a:path w="3698" h="334" extrusionOk="0">
                    <a:moveTo>
                      <a:pt x="1" y="1"/>
                    </a:moveTo>
                    <a:cubicBezTo>
                      <a:pt x="74" y="111"/>
                      <a:pt x="111" y="222"/>
                      <a:pt x="148" y="333"/>
                    </a:cubicBezTo>
                    <a:lnTo>
                      <a:pt x="1073" y="333"/>
                    </a:lnTo>
                    <a:cubicBezTo>
                      <a:pt x="851" y="333"/>
                      <a:pt x="666" y="185"/>
                      <a:pt x="518" y="1"/>
                    </a:cubicBezTo>
                    <a:close/>
                    <a:moveTo>
                      <a:pt x="3439" y="1"/>
                    </a:moveTo>
                    <a:cubicBezTo>
                      <a:pt x="3402" y="185"/>
                      <a:pt x="3143" y="333"/>
                      <a:pt x="2921" y="333"/>
                    </a:cubicBezTo>
                    <a:lnTo>
                      <a:pt x="3698" y="333"/>
                    </a:lnTo>
                    <a:lnTo>
                      <a:pt x="36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4"/>
              <p:cNvSpPr/>
              <p:nvPr/>
            </p:nvSpPr>
            <p:spPr>
              <a:xfrm>
                <a:off x="-3338300" y="4480500"/>
                <a:ext cx="84125" cy="21275"/>
              </a:xfrm>
              <a:custGeom>
                <a:avLst/>
                <a:gdLst/>
                <a:ahLst/>
                <a:cxnLst/>
                <a:rect l="l" t="t" r="r" b="b"/>
                <a:pathLst>
                  <a:path w="3365" h="851" extrusionOk="0">
                    <a:moveTo>
                      <a:pt x="2034" y="1"/>
                    </a:moveTo>
                    <a:cubicBezTo>
                      <a:pt x="1849" y="185"/>
                      <a:pt x="1664" y="333"/>
                      <a:pt x="1442" y="333"/>
                    </a:cubicBezTo>
                    <a:lnTo>
                      <a:pt x="3217" y="333"/>
                    </a:lnTo>
                    <a:cubicBezTo>
                      <a:pt x="3291" y="222"/>
                      <a:pt x="3328" y="111"/>
                      <a:pt x="3365" y="1"/>
                    </a:cubicBezTo>
                    <a:close/>
                    <a:moveTo>
                      <a:pt x="1" y="333"/>
                    </a:moveTo>
                    <a:cubicBezTo>
                      <a:pt x="74" y="592"/>
                      <a:pt x="333" y="851"/>
                      <a:pt x="629" y="851"/>
                    </a:cubicBezTo>
                    <a:cubicBezTo>
                      <a:pt x="962" y="851"/>
                      <a:pt x="1184" y="592"/>
                      <a:pt x="1294" y="333"/>
                    </a:cubicBezTo>
                    <a:lnTo>
                      <a:pt x="888" y="333"/>
                    </a:lnTo>
                    <a:cubicBezTo>
                      <a:pt x="814" y="407"/>
                      <a:pt x="703" y="518"/>
                      <a:pt x="592" y="518"/>
                    </a:cubicBezTo>
                    <a:cubicBezTo>
                      <a:pt x="444" y="518"/>
                      <a:pt x="370" y="407"/>
                      <a:pt x="333"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4"/>
              <p:cNvSpPr/>
              <p:nvPr/>
            </p:nvSpPr>
            <p:spPr>
              <a:xfrm>
                <a:off x="-3122025" y="4480500"/>
                <a:ext cx="44400" cy="8350"/>
              </a:xfrm>
              <a:custGeom>
                <a:avLst/>
                <a:gdLst/>
                <a:ahLst/>
                <a:cxnLst/>
                <a:rect l="l" t="t" r="r" b="b"/>
                <a:pathLst>
                  <a:path w="1776" h="334" extrusionOk="0">
                    <a:moveTo>
                      <a:pt x="186" y="1"/>
                    </a:moveTo>
                    <a:cubicBezTo>
                      <a:pt x="112" y="111"/>
                      <a:pt x="38" y="222"/>
                      <a:pt x="1" y="333"/>
                    </a:cubicBezTo>
                    <a:lnTo>
                      <a:pt x="1516" y="333"/>
                    </a:lnTo>
                    <a:cubicBezTo>
                      <a:pt x="1590" y="222"/>
                      <a:pt x="1701" y="111"/>
                      <a:pt x="1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4"/>
              <p:cNvSpPr/>
              <p:nvPr/>
            </p:nvSpPr>
            <p:spPr>
              <a:xfrm>
                <a:off x="-3232925" y="4480500"/>
                <a:ext cx="88750" cy="8350"/>
              </a:xfrm>
              <a:custGeom>
                <a:avLst/>
                <a:gdLst/>
                <a:ahLst/>
                <a:cxnLst/>
                <a:rect l="l" t="t" r="r" b="b"/>
                <a:pathLst>
                  <a:path w="3550" h="334" extrusionOk="0">
                    <a:moveTo>
                      <a:pt x="111" y="1"/>
                    </a:moveTo>
                    <a:cubicBezTo>
                      <a:pt x="74" y="111"/>
                      <a:pt x="37" y="222"/>
                      <a:pt x="0" y="333"/>
                    </a:cubicBezTo>
                    <a:lnTo>
                      <a:pt x="3365" y="333"/>
                    </a:lnTo>
                    <a:cubicBezTo>
                      <a:pt x="3401" y="222"/>
                      <a:pt x="3512" y="111"/>
                      <a:pt x="3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4"/>
              <p:cNvSpPr/>
              <p:nvPr/>
            </p:nvSpPr>
            <p:spPr>
              <a:xfrm>
                <a:off x="-3287475" y="4455550"/>
                <a:ext cx="40700" cy="7425"/>
              </a:xfrm>
              <a:custGeom>
                <a:avLst/>
                <a:gdLst/>
                <a:ahLst/>
                <a:cxnLst/>
                <a:rect l="l" t="t" r="r" b="b"/>
                <a:pathLst>
                  <a:path w="1628" h="297" extrusionOk="0">
                    <a:moveTo>
                      <a:pt x="1" y="0"/>
                    </a:moveTo>
                    <a:lnTo>
                      <a:pt x="1" y="296"/>
                    </a:lnTo>
                    <a:lnTo>
                      <a:pt x="1517" y="296"/>
                    </a:lnTo>
                    <a:cubicBezTo>
                      <a:pt x="1554" y="222"/>
                      <a:pt x="1628" y="74"/>
                      <a:pt x="1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4"/>
              <p:cNvSpPr/>
              <p:nvPr/>
            </p:nvSpPr>
            <p:spPr>
              <a:xfrm>
                <a:off x="-3376200" y="4455550"/>
                <a:ext cx="4650" cy="7425"/>
              </a:xfrm>
              <a:custGeom>
                <a:avLst/>
                <a:gdLst/>
                <a:ahLst/>
                <a:cxnLst/>
                <a:rect l="l" t="t" r="r" b="b"/>
                <a:pathLst>
                  <a:path w="186" h="297" extrusionOk="0">
                    <a:moveTo>
                      <a:pt x="1" y="0"/>
                    </a:moveTo>
                    <a:lnTo>
                      <a:pt x="1" y="296"/>
                    </a:lnTo>
                    <a:lnTo>
                      <a:pt x="186" y="296"/>
                    </a:lnTo>
                    <a:lnTo>
                      <a:pt x="1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4"/>
              <p:cNvSpPr/>
              <p:nvPr/>
            </p:nvSpPr>
            <p:spPr>
              <a:xfrm>
                <a:off x="-3600800" y="4253125"/>
                <a:ext cx="73975" cy="106325"/>
              </a:xfrm>
              <a:custGeom>
                <a:avLst/>
                <a:gdLst/>
                <a:ahLst/>
                <a:cxnLst/>
                <a:rect l="l" t="t" r="r" b="b"/>
                <a:pathLst>
                  <a:path w="2959" h="4253" extrusionOk="0">
                    <a:moveTo>
                      <a:pt x="1" y="1"/>
                    </a:moveTo>
                    <a:lnTo>
                      <a:pt x="2700" y="2663"/>
                    </a:lnTo>
                    <a:lnTo>
                      <a:pt x="2700" y="4252"/>
                    </a:lnTo>
                    <a:lnTo>
                      <a:pt x="2958" y="4252"/>
                    </a:lnTo>
                    <a:lnTo>
                      <a:pt x="2958" y="3328"/>
                    </a:lnTo>
                    <a:cubicBezTo>
                      <a:pt x="2922" y="2995"/>
                      <a:pt x="2885" y="2737"/>
                      <a:pt x="2885" y="2404"/>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4"/>
              <p:cNvSpPr/>
              <p:nvPr/>
            </p:nvSpPr>
            <p:spPr>
              <a:xfrm>
                <a:off x="-3712625" y="4113575"/>
                <a:ext cx="70275" cy="84125"/>
              </a:xfrm>
              <a:custGeom>
                <a:avLst/>
                <a:gdLst/>
                <a:ahLst/>
                <a:cxnLst/>
                <a:rect l="l" t="t" r="r" b="b"/>
                <a:pathLst>
                  <a:path w="2811" h="3365" extrusionOk="0">
                    <a:moveTo>
                      <a:pt x="925" y="1368"/>
                    </a:moveTo>
                    <a:cubicBezTo>
                      <a:pt x="1109" y="1368"/>
                      <a:pt x="1257" y="1516"/>
                      <a:pt x="1257" y="1701"/>
                    </a:cubicBezTo>
                    <a:cubicBezTo>
                      <a:pt x="1257" y="1886"/>
                      <a:pt x="1109" y="1997"/>
                      <a:pt x="925" y="1997"/>
                    </a:cubicBezTo>
                    <a:cubicBezTo>
                      <a:pt x="740" y="1997"/>
                      <a:pt x="592" y="1886"/>
                      <a:pt x="592" y="1701"/>
                    </a:cubicBezTo>
                    <a:cubicBezTo>
                      <a:pt x="592" y="1516"/>
                      <a:pt x="740" y="1368"/>
                      <a:pt x="925" y="1368"/>
                    </a:cubicBezTo>
                    <a:close/>
                    <a:moveTo>
                      <a:pt x="2440" y="0"/>
                    </a:moveTo>
                    <a:lnTo>
                      <a:pt x="1257" y="1183"/>
                    </a:lnTo>
                    <a:cubicBezTo>
                      <a:pt x="1146" y="1146"/>
                      <a:pt x="1073" y="1146"/>
                      <a:pt x="962" y="1146"/>
                    </a:cubicBezTo>
                    <a:cubicBezTo>
                      <a:pt x="814" y="1146"/>
                      <a:pt x="703" y="1183"/>
                      <a:pt x="592" y="1294"/>
                    </a:cubicBezTo>
                    <a:lnTo>
                      <a:pt x="370" y="1035"/>
                    </a:lnTo>
                    <a:lnTo>
                      <a:pt x="1368" y="37"/>
                    </a:lnTo>
                    <a:lnTo>
                      <a:pt x="925" y="37"/>
                    </a:lnTo>
                    <a:lnTo>
                      <a:pt x="148" y="814"/>
                    </a:lnTo>
                    <a:lnTo>
                      <a:pt x="74" y="777"/>
                    </a:lnTo>
                    <a:cubicBezTo>
                      <a:pt x="37" y="851"/>
                      <a:pt x="0" y="998"/>
                      <a:pt x="0" y="1146"/>
                    </a:cubicBezTo>
                    <a:lnTo>
                      <a:pt x="407" y="1553"/>
                    </a:lnTo>
                    <a:cubicBezTo>
                      <a:pt x="259" y="1553"/>
                      <a:pt x="259" y="1590"/>
                      <a:pt x="259" y="1738"/>
                    </a:cubicBezTo>
                    <a:cubicBezTo>
                      <a:pt x="259" y="2108"/>
                      <a:pt x="555" y="2403"/>
                      <a:pt x="925" y="2403"/>
                    </a:cubicBezTo>
                    <a:cubicBezTo>
                      <a:pt x="999" y="2403"/>
                      <a:pt x="1109" y="2403"/>
                      <a:pt x="1183" y="2329"/>
                    </a:cubicBezTo>
                    <a:lnTo>
                      <a:pt x="2219" y="3365"/>
                    </a:lnTo>
                    <a:cubicBezTo>
                      <a:pt x="2219" y="3217"/>
                      <a:pt x="2256" y="3069"/>
                      <a:pt x="2256" y="2921"/>
                    </a:cubicBezTo>
                    <a:lnTo>
                      <a:pt x="1849" y="2514"/>
                    </a:lnTo>
                    <a:lnTo>
                      <a:pt x="2403" y="1960"/>
                    </a:lnTo>
                    <a:cubicBezTo>
                      <a:pt x="2440" y="1775"/>
                      <a:pt x="2440" y="1590"/>
                      <a:pt x="2477" y="1405"/>
                    </a:cubicBezTo>
                    <a:lnTo>
                      <a:pt x="2477" y="1405"/>
                    </a:lnTo>
                    <a:lnTo>
                      <a:pt x="1664" y="2255"/>
                    </a:lnTo>
                    <a:lnTo>
                      <a:pt x="1516" y="2108"/>
                    </a:lnTo>
                    <a:cubicBezTo>
                      <a:pt x="1627" y="2034"/>
                      <a:pt x="1664" y="1886"/>
                      <a:pt x="1664" y="1738"/>
                    </a:cubicBezTo>
                    <a:cubicBezTo>
                      <a:pt x="1664" y="1590"/>
                      <a:pt x="1627" y="1479"/>
                      <a:pt x="1516" y="1368"/>
                    </a:cubicBez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4"/>
              <p:cNvSpPr/>
              <p:nvPr/>
            </p:nvSpPr>
            <p:spPr>
              <a:xfrm>
                <a:off x="-3721875" y="4254050"/>
                <a:ext cx="69350" cy="69350"/>
              </a:xfrm>
              <a:custGeom>
                <a:avLst/>
                <a:gdLst/>
                <a:ahLst/>
                <a:cxnLst/>
                <a:rect l="l" t="t" r="r" b="b"/>
                <a:pathLst>
                  <a:path w="2774" h="2774" extrusionOk="0">
                    <a:moveTo>
                      <a:pt x="925" y="407"/>
                    </a:moveTo>
                    <a:cubicBezTo>
                      <a:pt x="1110" y="407"/>
                      <a:pt x="1258" y="555"/>
                      <a:pt x="1258" y="740"/>
                    </a:cubicBezTo>
                    <a:cubicBezTo>
                      <a:pt x="1258" y="925"/>
                      <a:pt x="1110" y="1073"/>
                      <a:pt x="925" y="1073"/>
                    </a:cubicBezTo>
                    <a:cubicBezTo>
                      <a:pt x="740" y="1073"/>
                      <a:pt x="592" y="925"/>
                      <a:pt x="592" y="740"/>
                    </a:cubicBezTo>
                    <a:cubicBezTo>
                      <a:pt x="592" y="555"/>
                      <a:pt x="740" y="407"/>
                      <a:pt x="925" y="407"/>
                    </a:cubicBezTo>
                    <a:close/>
                    <a:moveTo>
                      <a:pt x="1" y="1"/>
                    </a:moveTo>
                    <a:lnTo>
                      <a:pt x="407" y="407"/>
                    </a:lnTo>
                    <a:cubicBezTo>
                      <a:pt x="370" y="518"/>
                      <a:pt x="333" y="666"/>
                      <a:pt x="333" y="777"/>
                    </a:cubicBezTo>
                    <a:cubicBezTo>
                      <a:pt x="333" y="1147"/>
                      <a:pt x="592" y="1443"/>
                      <a:pt x="962" y="1443"/>
                    </a:cubicBezTo>
                    <a:cubicBezTo>
                      <a:pt x="1110" y="1443"/>
                      <a:pt x="1184" y="1406"/>
                      <a:pt x="1332" y="1332"/>
                    </a:cubicBezTo>
                    <a:lnTo>
                      <a:pt x="2773" y="2774"/>
                    </a:lnTo>
                    <a:cubicBezTo>
                      <a:pt x="2663" y="2552"/>
                      <a:pt x="2663" y="2367"/>
                      <a:pt x="2626" y="2182"/>
                    </a:cubicBezTo>
                    <a:lnTo>
                      <a:pt x="1516" y="1073"/>
                    </a:lnTo>
                    <a:cubicBezTo>
                      <a:pt x="1590" y="962"/>
                      <a:pt x="1627" y="888"/>
                      <a:pt x="1627" y="740"/>
                    </a:cubicBezTo>
                    <a:cubicBezTo>
                      <a:pt x="1627" y="370"/>
                      <a:pt x="1332" y="112"/>
                      <a:pt x="962" y="112"/>
                    </a:cubicBezTo>
                    <a:cubicBezTo>
                      <a:pt x="888" y="112"/>
                      <a:pt x="740" y="149"/>
                      <a:pt x="666" y="186"/>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4"/>
              <p:cNvSpPr/>
              <p:nvPr/>
            </p:nvSpPr>
            <p:spPr>
              <a:xfrm>
                <a:off x="-3628525" y="4336325"/>
                <a:ext cx="35150" cy="34225"/>
              </a:xfrm>
              <a:custGeom>
                <a:avLst/>
                <a:gdLst/>
                <a:ahLst/>
                <a:cxnLst/>
                <a:rect l="l" t="t" r="r" b="b"/>
                <a:pathLst>
                  <a:path w="1406" h="1369" extrusionOk="0">
                    <a:moveTo>
                      <a:pt x="1" y="0"/>
                    </a:moveTo>
                    <a:lnTo>
                      <a:pt x="1" y="0"/>
                    </a:lnTo>
                    <a:cubicBezTo>
                      <a:pt x="38" y="222"/>
                      <a:pt x="112" y="407"/>
                      <a:pt x="149" y="592"/>
                    </a:cubicBezTo>
                    <a:lnTo>
                      <a:pt x="925" y="1368"/>
                    </a:lnTo>
                    <a:lnTo>
                      <a:pt x="1406" y="136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4"/>
              <p:cNvSpPr/>
              <p:nvPr/>
            </p:nvSpPr>
            <p:spPr>
              <a:xfrm>
                <a:off x="-3600800" y="4393625"/>
                <a:ext cx="104475" cy="69350"/>
              </a:xfrm>
              <a:custGeom>
                <a:avLst/>
                <a:gdLst/>
                <a:ahLst/>
                <a:cxnLst/>
                <a:rect l="l" t="t" r="r" b="b"/>
                <a:pathLst>
                  <a:path w="4179" h="2774" extrusionOk="0">
                    <a:moveTo>
                      <a:pt x="777" y="0"/>
                    </a:moveTo>
                    <a:lnTo>
                      <a:pt x="2071" y="1294"/>
                    </a:lnTo>
                    <a:cubicBezTo>
                      <a:pt x="2071" y="1368"/>
                      <a:pt x="2071" y="1368"/>
                      <a:pt x="2034" y="1405"/>
                    </a:cubicBezTo>
                    <a:lnTo>
                      <a:pt x="1" y="1405"/>
                    </a:lnTo>
                    <a:cubicBezTo>
                      <a:pt x="38" y="1479"/>
                      <a:pt x="112" y="1627"/>
                      <a:pt x="149" y="1738"/>
                    </a:cubicBezTo>
                    <a:lnTo>
                      <a:pt x="2034" y="1738"/>
                    </a:lnTo>
                    <a:cubicBezTo>
                      <a:pt x="2145" y="1997"/>
                      <a:pt x="2367" y="2182"/>
                      <a:pt x="2663" y="2219"/>
                    </a:cubicBezTo>
                    <a:lnTo>
                      <a:pt x="2663" y="2477"/>
                    </a:lnTo>
                    <a:lnTo>
                      <a:pt x="481" y="2477"/>
                    </a:lnTo>
                    <a:cubicBezTo>
                      <a:pt x="518" y="2551"/>
                      <a:pt x="555" y="2699"/>
                      <a:pt x="629" y="2773"/>
                    </a:cubicBezTo>
                    <a:lnTo>
                      <a:pt x="4179" y="2773"/>
                    </a:lnTo>
                    <a:cubicBezTo>
                      <a:pt x="4142" y="2699"/>
                      <a:pt x="4068" y="2551"/>
                      <a:pt x="4068" y="2477"/>
                    </a:cubicBezTo>
                    <a:lnTo>
                      <a:pt x="2958" y="2477"/>
                    </a:lnTo>
                    <a:lnTo>
                      <a:pt x="2958" y="2145"/>
                    </a:lnTo>
                    <a:cubicBezTo>
                      <a:pt x="3143" y="2034"/>
                      <a:pt x="3254" y="1923"/>
                      <a:pt x="3291" y="1738"/>
                    </a:cubicBezTo>
                    <a:lnTo>
                      <a:pt x="2958" y="1738"/>
                    </a:lnTo>
                    <a:cubicBezTo>
                      <a:pt x="2922" y="1812"/>
                      <a:pt x="2774" y="1923"/>
                      <a:pt x="2700" y="1923"/>
                    </a:cubicBezTo>
                    <a:cubicBezTo>
                      <a:pt x="2515" y="1923"/>
                      <a:pt x="2367" y="1775"/>
                      <a:pt x="2367" y="1590"/>
                    </a:cubicBezTo>
                    <a:cubicBezTo>
                      <a:pt x="2219" y="1442"/>
                      <a:pt x="2182" y="1294"/>
                      <a:pt x="2182" y="1109"/>
                    </a:cubicBezTo>
                    <a:lnTo>
                      <a:pt x="2182" y="925"/>
                    </a:lnTo>
                    <a:lnTo>
                      <a:pt x="12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4"/>
              <p:cNvSpPr/>
              <p:nvPr/>
            </p:nvSpPr>
            <p:spPr>
              <a:xfrm>
                <a:off x="-3661800" y="4455550"/>
                <a:ext cx="51800" cy="7425"/>
              </a:xfrm>
              <a:custGeom>
                <a:avLst/>
                <a:gdLst/>
                <a:ahLst/>
                <a:cxnLst/>
                <a:rect l="l" t="t" r="r" b="b"/>
                <a:pathLst>
                  <a:path w="2072" h="297" extrusionOk="0">
                    <a:moveTo>
                      <a:pt x="1" y="0"/>
                    </a:moveTo>
                    <a:cubicBezTo>
                      <a:pt x="75" y="74"/>
                      <a:pt x="149" y="222"/>
                      <a:pt x="223" y="296"/>
                    </a:cubicBezTo>
                    <a:lnTo>
                      <a:pt x="2071" y="296"/>
                    </a:lnTo>
                    <a:cubicBezTo>
                      <a:pt x="1997" y="222"/>
                      <a:pt x="1923" y="74"/>
                      <a:pt x="18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4"/>
              <p:cNvSpPr/>
              <p:nvPr/>
            </p:nvSpPr>
            <p:spPr>
              <a:xfrm>
                <a:off x="-3587850" y="4532250"/>
                <a:ext cx="23125" cy="8350"/>
              </a:xfrm>
              <a:custGeom>
                <a:avLst/>
                <a:gdLst/>
                <a:ahLst/>
                <a:cxnLst/>
                <a:rect l="l" t="t" r="r" b="b"/>
                <a:pathLst>
                  <a:path w="925" h="334" extrusionOk="0">
                    <a:moveTo>
                      <a:pt x="0" y="1"/>
                    </a:moveTo>
                    <a:cubicBezTo>
                      <a:pt x="148" y="112"/>
                      <a:pt x="259" y="260"/>
                      <a:pt x="407" y="334"/>
                    </a:cubicBezTo>
                    <a:lnTo>
                      <a:pt x="925" y="334"/>
                    </a:lnTo>
                    <a:cubicBezTo>
                      <a:pt x="814" y="260"/>
                      <a:pt x="777" y="112"/>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4"/>
              <p:cNvSpPr/>
              <p:nvPr/>
            </p:nvSpPr>
            <p:spPr>
              <a:xfrm>
                <a:off x="-3237550" y="4529500"/>
                <a:ext cx="41600" cy="29600"/>
              </a:xfrm>
              <a:custGeom>
                <a:avLst/>
                <a:gdLst/>
                <a:ahLst/>
                <a:cxnLst/>
                <a:rect l="l" t="t" r="r" b="b"/>
                <a:pathLst>
                  <a:path w="1664" h="1184" extrusionOk="0">
                    <a:moveTo>
                      <a:pt x="0" y="0"/>
                    </a:moveTo>
                    <a:lnTo>
                      <a:pt x="0" y="111"/>
                    </a:lnTo>
                    <a:cubicBezTo>
                      <a:pt x="0" y="481"/>
                      <a:pt x="259" y="776"/>
                      <a:pt x="629" y="776"/>
                    </a:cubicBezTo>
                    <a:cubicBezTo>
                      <a:pt x="777" y="776"/>
                      <a:pt x="851" y="702"/>
                      <a:pt x="962" y="666"/>
                    </a:cubicBezTo>
                    <a:lnTo>
                      <a:pt x="1479" y="1183"/>
                    </a:lnTo>
                    <a:cubicBezTo>
                      <a:pt x="1553" y="1109"/>
                      <a:pt x="1627" y="998"/>
                      <a:pt x="1664" y="961"/>
                    </a:cubicBezTo>
                    <a:lnTo>
                      <a:pt x="1183" y="444"/>
                    </a:lnTo>
                    <a:cubicBezTo>
                      <a:pt x="1220" y="370"/>
                      <a:pt x="1294" y="222"/>
                      <a:pt x="1294" y="111"/>
                    </a:cubicBezTo>
                    <a:lnTo>
                      <a:pt x="1294" y="0"/>
                    </a:lnTo>
                    <a:lnTo>
                      <a:pt x="962" y="0"/>
                    </a:lnTo>
                    <a:lnTo>
                      <a:pt x="962" y="111"/>
                    </a:lnTo>
                    <a:cubicBezTo>
                      <a:pt x="962" y="296"/>
                      <a:pt x="814" y="444"/>
                      <a:pt x="629" y="444"/>
                    </a:cubicBezTo>
                    <a:cubicBezTo>
                      <a:pt x="444" y="444"/>
                      <a:pt x="296" y="296"/>
                      <a:pt x="296" y="111"/>
                    </a:cubicBezTo>
                    <a:lnTo>
                      <a:pt x="2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4"/>
              <p:cNvSpPr/>
              <p:nvPr/>
            </p:nvSpPr>
            <p:spPr>
              <a:xfrm>
                <a:off x="-3473250" y="4437050"/>
                <a:ext cx="19450" cy="38350"/>
              </a:xfrm>
              <a:custGeom>
                <a:avLst/>
                <a:gdLst/>
                <a:ahLst/>
                <a:cxnLst/>
                <a:rect l="l" t="t" r="r" b="b"/>
                <a:pathLst>
                  <a:path w="778" h="1534" extrusionOk="0">
                    <a:moveTo>
                      <a:pt x="555" y="1"/>
                    </a:moveTo>
                    <a:lnTo>
                      <a:pt x="555" y="223"/>
                    </a:lnTo>
                    <a:cubicBezTo>
                      <a:pt x="297" y="260"/>
                      <a:pt x="112" y="445"/>
                      <a:pt x="75" y="666"/>
                    </a:cubicBezTo>
                    <a:lnTo>
                      <a:pt x="1" y="666"/>
                    </a:lnTo>
                    <a:cubicBezTo>
                      <a:pt x="38" y="851"/>
                      <a:pt x="112" y="1036"/>
                      <a:pt x="186" y="1221"/>
                    </a:cubicBezTo>
                    <a:cubicBezTo>
                      <a:pt x="297" y="1369"/>
                      <a:pt x="481" y="1517"/>
                      <a:pt x="666" y="1517"/>
                    </a:cubicBezTo>
                    <a:cubicBezTo>
                      <a:pt x="691" y="1529"/>
                      <a:pt x="707" y="1533"/>
                      <a:pt x="720" y="1533"/>
                    </a:cubicBezTo>
                    <a:cubicBezTo>
                      <a:pt x="744" y="1533"/>
                      <a:pt x="753" y="1517"/>
                      <a:pt x="777" y="1517"/>
                    </a:cubicBezTo>
                    <a:lnTo>
                      <a:pt x="777" y="1406"/>
                    </a:lnTo>
                    <a:lnTo>
                      <a:pt x="777" y="1184"/>
                    </a:lnTo>
                    <a:lnTo>
                      <a:pt x="740" y="1184"/>
                    </a:lnTo>
                    <a:cubicBezTo>
                      <a:pt x="555" y="1184"/>
                      <a:pt x="407" y="1036"/>
                      <a:pt x="407" y="851"/>
                    </a:cubicBezTo>
                    <a:cubicBezTo>
                      <a:pt x="407" y="666"/>
                      <a:pt x="555" y="556"/>
                      <a:pt x="740" y="556"/>
                    </a:cubicBezTo>
                    <a:lnTo>
                      <a:pt x="777" y="556"/>
                    </a:lnTo>
                    <a:lnTo>
                      <a:pt x="7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4"/>
              <p:cNvSpPr/>
              <p:nvPr/>
            </p:nvSpPr>
            <p:spPr>
              <a:xfrm>
                <a:off x="-3697850" y="4395475"/>
                <a:ext cx="74900" cy="41600"/>
              </a:xfrm>
              <a:custGeom>
                <a:avLst/>
                <a:gdLst/>
                <a:ahLst/>
                <a:cxnLst/>
                <a:rect l="l" t="t" r="r" b="b"/>
                <a:pathLst>
                  <a:path w="2996" h="1664" extrusionOk="0">
                    <a:moveTo>
                      <a:pt x="592" y="74"/>
                    </a:moveTo>
                    <a:cubicBezTo>
                      <a:pt x="777" y="74"/>
                      <a:pt x="925" y="222"/>
                      <a:pt x="925" y="407"/>
                    </a:cubicBezTo>
                    <a:cubicBezTo>
                      <a:pt x="925" y="592"/>
                      <a:pt x="777" y="740"/>
                      <a:pt x="592" y="740"/>
                    </a:cubicBezTo>
                    <a:cubicBezTo>
                      <a:pt x="408" y="740"/>
                      <a:pt x="297" y="592"/>
                      <a:pt x="297" y="407"/>
                    </a:cubicBezTo>
                    <a:cubicBezTo>
                      <a:pt x="297" y="222"/>
                      <a:pt x="408" y="74"/>
                      <a:pt x="592" y="74"/>
                    </a:cubicBezTo>
                    <a:close/>
                    <a:moveTo>
                      <a:pt x="1" y="0"/>
                    </a:moveTo>
                    <a:lnTo>
                      <a:pt x="555" y="1109"/>
                    </a:lnTo>
                    <a:lnTo>
                      <a:pt x="592" y="1109"/>
                    </a:lnTo>
                    <a:cubicBezTo>
                      <a:pt x="740" y="1109"/>
                      <a:pt x="851" y="1035"/>
                      <a:pt x="962" y="998"/>
                    </a:cubicBezTo>
                    <a:lnTo>
                      <a:pt x="1628" y="1664"/>
                    </a:lnTo>
                    <a:lnTo>
                      <a:pt x="2996" y="1664"/>
                    </a:lnTo>
                    <a:cubicBezTo>
                      <a:pt x="2959" y="1553"/>
                      <a:pt x="2922" y="1405"/>
                      <a:pt x="2885" y="1331"/>
                    </a:cubicBezTo>
                    <a:lnTo>
                      <a:pt x="1776" y="1331"/>
                    </a:lnTo>
                    <a:lnTo>
                      <a:pt x="1147" y="740"/>
                    </a:lnTo>
                    <a:cubicBezTo>
                      <a:pt x="1221" y="629"/>
                      <a:pt x="1258" y="555"/>
                      <a:pt x="1258" y="407"/>
                    </a:cubicBezTo>
                    <a:cubicBezTo>
                      <a:pt x="1258" y="222"/>
                      <a:pt x="1221" y="74"/>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4"/>
              <p:cNvSpPr/>
              <p:nvPr/>
            </p:nvSpPr>
            <p:spPr>
              <a:xfrm>
                <a:off x="-3503750" y="4324300"/>
                <a:ext cx="2800" cy="22200"/>
              </a:xfrm>
              <a:custGeom>
                <a:avLst/>
                <a:gdLst/>
                <a:ahLst/>
                <a:cxnLst/>
                <a:rect l="l" t="t" r="r" b="b"/>
                <a:pathLst>
                  <a:path w="112" h="888" extrusionOk="0">
                    <a:moveTo>
                      <a:pt x="112" y="1"/>
                    </a:moveTo>
                    <a:cubicBezTo>
                      <a:pt x="38" y="74"/>
                      <a:pt x="1" y="111"/>
                      <a:pt x="1" y="148"/>
                    </a:cubicBezTo>
                    <a:cubicBezTo>
                      <a:pt x="38" y="370"/>
                      <a:pt x="112" y="666"/>
                      <a:pt x="112" y="888"/>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4"/>
              <p:cNvSpPr/>
              <p:nvPr/>
            </p:nvSpPr>
            <p:spPr>
              <a:xfrm>
                <a:off x="-3507450" y="4208775"/>
                <a:ext cx="6500" cy="21275"/>
              </a:xfrm>
              <a:custGeom>
                <a:avLst/>
                <a:gdLst/>
                <a:ahLst/>
                <a:cxnLst/>
                <a:rect l="l" t="t" r="r" b="b"/>
                <a:pathLst>
                  <a:path w="260" h="851" extrusionOk="0">
                    <a:moveTo>
                      <a:pt x="260" y="0"/>
                    </a:moveTo>
                    <a:cubicBezTo>
                      <a:pt x="112" y="148"/>
                      <a:pt x="1" y="296"/>
                      <a:pt x="1" y="518"/>
                    </a:cubicBezTo>
                    <a:cubicBezTo>
                      <a:pt x="1" y="666"/>
                      <a:pt x="75" y="740"/>
                      <a:pt x="112" y="851"/>
                    </a:cubicBezTo>
                    <a:lnTo>
                      <a:pt x="260" y="851"/>
                    </a:lnTo>
                    <a:lnTo>
                      <a:pt x="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4"/>
              <p:cNvSpPr/>
              <p:nvPr/>
            </p:nvSpPr>
            <p:spPr>
              <a:xfrm>
                <a:off x="-3410400" y="4578475"/>
                <a:ext cx="34225" cy="32375"/>
              </a:xfrm>
              <a:custGeom>
                <a:avLst/>
                <a:gdLst/>
                <a:ahLst/>
                <a:cxnLst/>
                <a:rect l="l" t="t" r="r" b="b"/>
                <a:pathLst>
                  <a:path w="1369" h="1295" extrusionOk="0">
                    <a:moveTo>
                      <a:pt x="555" y="0"/>
                    </a:moveTo>
                    <a:cubicBezTo>
                      <a:pt x="334" y="0"/>
                      <a:pt x="112" y="148"/>
                      <a:pt x="1" y="333"/>
                    </a:cubicBezTo>
                    <a:cubicBezTo>
                      <a:pt x="112" y="481"/>
                      <a:pt x="149" y="555"/>
                      <a:pt x="260" y="703"/>
                    </a:cubicBezTo>
                    <a:lnTo>
                      <a:pt x="260" y="666"/>
                    </a:lnTo>
                    <a:cubicBezTo>
                      <a:pt x="260" y="481"/>
                      <a:pt x="371" y="333"/>
                      <a:pt x="555" y="333"/>
                    </a:cubicBezTo>
                    <a:cubicBezTo>
                      <a:pt x="740" y="333"/>
                      <a:pt x="888" y="481"/>
                      <a:pt x="888" y="666"/>
                    </a:cubicBezTo>
                    <a:cubicBezTo>
                      <a:pt x="888" y="851"/>
                      <a:pt x="740" y="999"/>
                      <a:pt x="555" y="999"/>
                    </a:cubicBezTo>
                    <a:cubicBezTo>
                      <a:pt x="518" y="999"/>
                      <a:pt x="444" y="999"/>
                      <a:pt x="371" y="925"/>
                    </a:cubicBezTo>
                    <a:lnTo>
                      <a:pt x="371" y="925"/>
                    </a:lnTo>
                    <a:cubicBezTo>
                      <a:pt x="444" y="1036"/>
                      <a:pt x="518" y="1110"/>
                      <a:pt x="555" y="1257"/>
                    </a:cubicBezTo>
                    <a:lnTo>
                      <a:pt x="740" y="1257"/>
                    </a:lnTo>
                    <a:cubicBezTo>
                      <a:pt x="814" y="1257"/>
                      <a:pt x="814" y="1221"/>
                      <a:pt x="851" y="1221"/>
                    </a:cubicBezTo>
                    <a:lnTo>
                      <a:pt x="888" y="1257"/>
                    </a:lnTo>
                    <a:cubicBezTo>
                      <a:pt x="1036" y="1257"/>
                      <a:pt x="1221" y="1257"/>
                      <a:pt x="1369" y="1294"/>
                    </a:cubicBezTo>
                    <a:lnTo>
                      <a:pt x="1036" y="999"/>
                    </a:lnTo>
                    <a:cubicBezTo>
                      <a:pt x="1221" y="925"/>
                      <a:pt x="1221" y="814"/>
                      <a:pt x="1221" y="666"/>
                    </a:cubicBezTo>
                    <a:cubicBezTo>
                      <a:pt x="1221" y="296"/>
                      <a:pt x="925"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4"/>
              <p:cNvSpPr/>
              <p:nvPr/>
            </p:nvSpPr>
            <p:spPr>
              <a:xfrm>
                <a:off x="-3456600" y="4493450"/>
                <a:ext cx="28675" cy="11100"/>
              </a:xfrm>
              <a:custGeom>
                <a:avLst/>
                <a:gdLst/>
                <a:ahLst/>
                <a:cxnLst/>
                <a:rect l="l" t="t" r="r" b="b"/>
                <a:pathLst>
                  <a:path w="1147" h="444" extrusionOk="0">
                    <a:moveTo>
                      <a:pt x="481" y="0"/>
                    </a:moveTo>
                    <a:cubicBezTo>
                      <a:pt x="296" y="0"/>
                      <a:pt x="111" y="74"/>
                      <a:pt x="0" y="185"/>
                    </a:cubicBezTo>
                    <a:lnTo>
                      <a:pt x="148" y="444"/>
                    </a:lnTo>
                    <a:lnTo>
                      <a:pt x="259" y="444"/>
                    </a:lnTo>
                    <a:cubicBezTo>
                      <a:pt x="296" y="370"/>
                      <a:pt x="370" y="333"/>
                      <a:pt x="518" y="333"/>
                    </a:cubicBezTo>
                    <a:cubicBezTo>
                      <a:pt x="666" y="333"/>
                      <a:pt x="740" y="370"/>
                      <a:pt x="814" y="444"/>
                    </a:cubicBezTo>
                    <a:lnTo>
                      <a:pt x="1146" y="444"/>
                    </a:lnTo>
                    <a:cubicBezTo>
                      <a:pt x="998" y="222"/>
                      <a:pt x="740"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4"/>
              <p:cNvSpPr/>
              <p:nvPr/>
            </p:nvSpPr>
            <p:spPr>
              <a:xfrm>
                <a:off x="-3625750" y="4493450"/>
                <a:ext cx="25900" cy="11100"/>
              </a:xfrm>
              <a:custGeom>
                <a:avLst/>
                <a:gdLst/>
                <a:ahLst/>
                <a:cxnLst/>
                <a:rect l="l" t="t" r="r" b="b"/>
                <a:pathLst>
                  <a:path w="1036" h="444" extrusionOk="0">
                    <a:moveTo>
                      <a:pt x="444" y="0"/>
                    </a:moveTo>
                    <a:cubicBezTo>
                      <a:pt x="259" y="0"/>
                      <a:pt x="75" y="74"/>
                      <a:pt x="1" y="222"/>
                    </a:cubicBezTo>
                    <a:lnTo>
                      <a:pt x="222" y="444"/>
                    </a:lnTo>
                    <a:cubicBezTo>
                      <a:pt x="259" y="370"/>
                      <a:pt x="370" y="333"/>
                      <a:pt x="444" y="333"/>
                    </a:cubicBezTo>
                    <a:cubicBezTo>
                      <a:pt x="592" y="333"/>
                      <a:pt x="666" y="370"/>
                      <a:pt x="740" y="444"/>
                    </a:cubicBezTo>
                    <a:lnTo>
                      <a:pt x="1036" y="444"/>
                    </a:lnTo>
                    <a:cubicBezTo>
                      <a:pt x="999" y="222"/>
                      <a:pt x="777"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4"/>
              <p:cNvSpPr/>
              <p:nvPr/>
            </p:nvSpPr>
            <p:spPr>
              <a:xfrm>
                <a:off x="-3574900" y="4466650"/>
                <a:ext cx="88750" cy="32350"/>
              </a:xfrm>
              <a:custGeom>
                <a:avLst/>
                <a:gdLst/>
                <a:ahLst/>
                <a:cxnLst/>
                <a:rect l="l" t="t" r="r" b="b"/>
                <a:pathLst>
                  <a:path w="3550" h="1294" extrusionOk="0">
                    <a:moveTo>
                      <a:pt x="2773" y="333"/>
                    </a:moveTo>
                    <a:cubicBezTo>
                      <a:pt x="2958" y="333"/>
                      <a:pt x="3069" y="481"/>
                      <a:pt x="3069" y="665"/>
                    </a:cubicBezTo>
                    <a:cubicBezTo>
                      <a:pt x="3069" y="813"/>
                      <a:pt x="2958" y="961"/>
                      <a:pt x="2773" y="961"/>
                    </a:cubicBezTo>
                    <a:cubicBezTo>
                      <a:pt x="2588" y="961"/>
                      <a:pt x="2440" y="813"/>
                      <a:pt x="2440" y="665"/>
                    </a:cubicBezTo>
                    <a:cubicBezTo>
                      <a:pt x="2440" y="481"/>
                      <a:pt x="2588" y="333"/>
                      <a:pt x="2773" y="333"/>
                    </a:cubicBezTo>
                    <a:close/>
                    <a:moveTo>
                      <a:pt x="2773" y="0"/>
                    </a:moveTo>
                    <a:cubicBezTo>
                      <a:pt x="2440" y="0"/>
                      <a:pt x="2144" y="222"/>
                      <a:pt x="2107" y="555"/>
                    </a:cubicBezTo>
                    <a:lnTo>
                      <a:pt x="0" y="555"/>
                    </a:lnTo>
                    <a:cubicBezTo>
                      <a:pt x="37" y="665"/>
                      <a:pt x="111" y="776"/>
                      <a:pt x="185" y="887"/>
                    </a:cubicBezTo>
                    <a:lnTo>
                      <a:pt x="2144" y="887"/>
                    </a:lnTo>
                    <a:cubicBezTo>
                      <a:pt x="2255" y="1109"/>
                      <a:pt x="2477" y="1294"/>
                      <a:pt x="2773" y="1294"/>
                    </a:cubicBezTo>
                    <a:cubicBezTo>
                      <a:pt x="3032" y="1294"/>
                      <a:pt x="3253" y="1109"/>
                      <a:pt x="3364" y="887"/>
                    </a:cubicBezTo>
                    <a:lnTo>
                      <a:pt x="3549" y="887"/>
                    </a:lnTo>
                    <a:cubicBezTo>
                      <a:pt x="3512" y="776"/>
                      <a:pt x="3438" y="665"/>
                      <a:pt x="3401" y="555"/>
                    </a:cubicBezTo>
                    <a:lnTo>
                      <a:pt x="3401" y="518"/>
                    </a:lnTo>
                    <a:cubicBezTo>
                      <a:pt x="3401" y="444"/>
                      <a:pt x="3364" y="407"/>
                      <a:pt x="3364" y="370"/>
                    </a:cubicBezTo>
                    <a:cubicBezTo>
                      <a:pt x="3253" y="148"/>
                      <a:pt x="3032" y="0"/>
                      <a:pt x="27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4"/>
              <p:cNvSpPr/>
              <p:nvPr/>
            </p:nvSpPr>
            <p:spPr>
              <a:xfrm>
                <a:off x="-3759775" y="3841825"/>
                <a:ext cx="799525" cy="800450"/>
              </a:xfrm>
              <a:custGeom>
                <a:avLst/>
                <a:gdLst/>
                <a:ahLst/>
                <a:cxnLst/>
                <a:rect l="l" t="t" r="r" b="b"/>
                <a:pathLst>
                  <a:path w="31981" h="32018" extrusionOk="0">
                    <a:moveTo>
                      <a:pt x="9354" y="2478"/>
                    </a:moveTo>
                    <a:cubicBezTo>
                      <a:pt x="8726" y="3180"/>
                      <a:pt x="8134" y="3920"/>
                      <a:pt x="7617" y="4696"/>
                    </a:cubicBezTo>
                    <a:lnTo>
                      <a:pt x="6027" y="4696"/>
                    </a:lnTo>
                    <a:cubicBezTo>
                      <a:pt x="7025" y="3846"/>
                      <a:pt x="8134" y="3106"/>
                      <a:pt x="9354" y="2478"/>
                    </a:cubicBezTo>
                    <a:close/>
                    <a:moveTo>
                      <a:pt x="16194" y="962"/>
                    </a:moveTo>
                    <a:cubicBezTo>
                      <a:pt x="16638" y="962"/>
                      <a:pt x="17081" y="999"/>
                      <a:pt x="17488" y="1073"/>
                    </a:cubicBezTo>
                    <a:cubicBezTo>
                      <a:pt x="18338" y="2219"/>
                      <a:pt x="19078" y="3439"/>
                      <a:pt x="19669" y="4696"/>
                    </a:cubicBezTo>
                    <a:lnTo>
                      <a:pt x="16194" y="4696"/>
                    </a:lnTo>
                    <a:lnTo>
                      <a:pt x="16194" y="962"/>
                    </a:lnTo>
                    <a:close/>
                    <a:moveTo>
                      <a:pt x="22627" y="2478"/>
                    </a:moveTo>
                    <a:lnTo>
                      <a:pt x="22627" y="2478"/>
                    </a:lnTo>
                    <a:cubicBezTo>
                      <a:pt x="23847" y="3106"/>
                      <a:pt x="24956" y="3846"/>
                      <a:pt x="25954" y="4696"/>
                    </a:cubicBezTo>
                    <a:lnTo>
                      <a:pt x="24402" y="4696"/>
                    </a:lnTo>
                    <a:cubicBezTo>
                      <a:pt x="23847" y="3920"/>
                      <a:pt x="23292" y="3180"/>
                      <a:pt x="22627" y="2478"/>
                    </a:cubicBezTo>
                    <a:close/>
                    <a:moveTo>
                      <a:pt x="13865" y="1110"/>
                    </a:moveTo>
                    <a:lnTo>
                      <a:pt x="13865" y="1110"/>
                    </a:lnTo>
                    <a:cubicBezTo>
                      <a:pt x="13052" y="2256"/>
                      <a:pt x="12386" y="3476"/>
                      <a:pt x="11831" y="4770"/>
                    </a:cubicBezTo>
                    <a:lnTo>
                      <a:pt x="8171" y="4770"/>
                    </a:lnTo>
                    <a:cubicBezTo>
                      <a:pt x="8874" y="3735"/>
                      <a:pt x="9650" y="2811"/>
                      <a:pt x="10538" y="1997"/>
                    </a:cubicBezTo>
                    <a:cubicBezTo>
                      <a:pt x="11573" y="1554"/>
                      <a:pt x="12682" y="1295"/>
                      <a:pt x="13865" y="1110"/>
                    </a:cubicBezTo>
                    <a:close/>
                    <a:moveTo>
                      <a:pt x="15750" y="962"/>
                    </a:moveTo>
                    <a:lnTo>
                      <a:pt x="15750" y="4770"/>
                    </a:lnTo>
                    <a:lnTo>
                      <a:pt x="12275" y="4770"/>
                    </a:lnTo>
                    <a:cubicBezTo>
                      <a:pt x="12867" y="3439"/>
                      <a:pt x="13606" y="2256"/>
                      <a:pt x="14456" y="1073"/>
                    </a:cubicBezTo>
                    <a:cubicBezTo>
                      <a:pt x="14863" y="962"/>
                      <a:pt x="15344" y="962"/>
                      <a:pt x="15750" y="962"/>
                    </a:cubicBezTo>
                    <a:close/>
                    <a:moveTo>
                      <a:pt x="18117" y="1110"/>
                    </a:moveTo>
                    <a:lnTo>
                      <a:pt x="18117" y="1110"/>
                    </a:lnTo>
                    <a:cubicBezTo>
                      <a:pt x="19300" y="1295"/>
                      <a:pt x="20409" y="1554"/>
                      <a:pt x="21444" y="1997"/>
                    </a:cubicBezTo>
                    <a:cubicBezTo>
                      <a:pt x="22294" y="2811"/>
                      <a:pt x="23108" y="3735"/>
                      <a:pt x="23773" y="4770"/>
                    </a:cubicBezTo>
                    <a:lnTo>
                      <a:pt x="20150" y="4770"/>
                    </a:lnTo>
                    <a:cubicBezTo>
                      <a:pt x="19521" y="3513"/>
                      <a:pt x="18856" y="2293"/>
                      <a:pt x="18117" y="1110"/>
                    </a:cubicBezTo>
                    <a:close/>
                    <a:moveTo>
                      <a:pt x="7247" y="5214"/>
                    </a:moveTo>
                    <a:cubicBezTo>
                      <a:pt x="6286" y="6729"/>
                      <a:pt x="5546" y="8356"/>
                      <a:pt x="5029" y="10131"/>
                    </a:cubicBezTo>
                    <a:lnTo>
                      <a:pt x="2108" y="10131"/>
                    </a:lnTo>
                    <a:cubicBezTo>
                      <a:pt x="2959" y="8282"/>
                      <a:pt x="4105" y="6619"/>
                      <a:pt x="5473" y="5214"/>
                    </a:cubicBezTo>
                    <a:close/>
                    <a:moveTo>
                      <a:pt x="24143" y="5214"/>
                    </a:moveTo>
                    <a:cubicBezTo>
                      <a:pt x="25141" y="6693"/>
                      <a:pt x="25917" y="8356"/>
                      <a:pt x="26435" y="10131"/>
                    </a:cubicBezTo>
                    <a:lnTo>
                      <a:pt x="22035" y="10131"/>
                    </a:lnTo>
                    <a:cubicBezTo>
                      <a:pt x="21666" y="8467"/>
                      <a:pt x="21111" y="6803"/>
                      <a:pt x="20409" y="5214"/>
                    </a:cubicBezTo>
                    <a:close/>
                    <a:moveTo>
                      <a:pt x="26472" y="5214"/>
                    </a:moveTo>
                    <a:cubicBezTo>
                      <a:pt x="27914" y="6619"/>
                      <a:pt x="29060" y="8282"/>
                      <a:pt x="29836" y="10131"/>
                    </a:cubicBezTo>
                    <a:lnTo>
                      <a:pt x="26916" y="10131"/>
                    </a:lnTo>
                    <a:cubicBezTo>
                      <a:pt x="26435" y="8356"/>
                      <a:pt x="25696" y="6729"/>
                      <a:pt x="24697" y="5214"/>
                    </a:cubicBezTo>
                    <a:close/>
                    <a:moveTo>
                      <a:pt x="4918" y="10574"/>
                    </a:moveTo>
                    <a:cubicBezTo>
                      <a:pt x="4474" y="12238"/>
                      <a:pt x="4253" y="14013"/>
                      <a:pt x="4253" y="15750"/>
                    </a:cubicBezTo>
                    <a:lnTo>
                      <a:pt x="962" y="15750"/>
                    </a:lnTo>
                    <a:cubicBezTo>
                      <a:pt x="962" y="13939"/>
                      <a:pt x="1332" y="12201"/>
                      <a:pt x="1923" y="10574"/>
                    </a:cubicBezTo>
                    <a:close/>
                    <a:moveTo>
                      <a:pt x="30058" y="10574"/>
                    </a:moveTo>
                    <a:cubicBezTo>
                      <a:pt x="30613" y="12201"/>
                      <a:pt x="30982" y="13939"/>
                      <a:pt x="31056" y="15750"/>
                    </a:cubicBezTo>
                    <a:lnTo>
                      <a:pt x="27766" y="15750"/>
                    </a:lnTo>
                    <a:cubicBezTo>
                      <a:pt x="27766" y="14013"/>
                      <a:pt x="27470" y="12238"/>
                      <a:pt x="27063" y="10574"/>
                    </a:cubicBezTo>
                    <a:close/>
                    <a:moveTo>
                      <a:pt x="4253" y="16231"/>
                    </a:moveTo>
                    <a:cubicBezTo>
                      <a:pt x="4253" y="17969"/>
                      <a:pt x="4511" y="19743"/>
                      <a:pt x="4955" y="21407"/>
                    </a:cubicBezTo>
                    <a:lnTo>
                      <a:pt x="1923" y="21407"/>
                    </a:lnTo>
                    <a:cubicBezTo>
                      <a:pt x="1332" y="19780"/>
                      <a:pt x="962" y="18079"/>
                      <a:pt x="962" y="16231"/>
                    </a:cubicBezTo>
                    <a:close/>
                    <a:moveTo>
                      <a:pt x="30982" y="16231"/>
                    </a:moveTo>
                    <a:cubicBezTo>
                      <a:pt x="30982" y="18079"/>
                      <a:pt x="30613" y="19780"/>
                      <a:pt x="30021" y="21407"/>
                    </a:cubicBezTo>
                    <a:lnTo>
                      <a:pt x="27026" y="21407"/>
                    </a:lnTo>
                    <a:cubicBezTo>
                      <a:pt x="27470" y="19743"/>
                      <a:pt x="27729" y="17969"/>
                      <a:pt x="27729" y="16231"/>
                    </a:cubicBezTo>
                    <a:close/>
                    <a:moveTo>
                      <a:pt x="5066" y="21887"/>
                    </a:moveTo>
                    <a:cubicBezTo>
                      <a:pt x="5583" y="23662"/>
                      <a:pt x="6323" y="25289"/>
                      <a:pt x="7284" y="26805"/>
                    </a:cubicBezTo>
                    <a:lnTo>
                      <a:pt x="5546" y="26805"/>
                    </a:lnTo>
                    <a:cubicBezTo>
                      <a:pt x="4105" y="25400"/>
                      <a:pt x="2959" y="23736"/>
                      <a:pt x="2145" y="21887"/>
                    </a:cubicBezTo>
                    <a:close/>
                    <a:moveTo>
                      <a:pt x="19854" y="5214"/>
                    </a:moveTo>
                    <a:cubicBezTo>
                      <a:pt x="20557" y="6766"/>
                      <a:pt x="21111" y="8393"/>
                      <a:pt x="21518" y="10057"/>
                    </a:cubicBezTo>
                    <a:cubicBezTo>
                      <a:pt x="21888" y="10427"/>
                      <a:pt x="22109" y="10907"/>
                      <a:pt x="22257" y="11462"/>
                    </a:cubicBezTo>
                    <a:cubicBezTo>
                      <a:pt x="22220" y="11166"/>
                      <a:pt x="22183" y="10870"/>
                      <a:pt x="22072" y="10574"/>
                    </a:cubicBezTo>
                    <a:lnTo>
                      <a:pt x="26509" y="10574"/>
                    </a:lnTo>
                    <a:cubicBezTo>
                      <a:pt x="26989" y="12238"/>
                      <a:pt x="27211" y="14013"/>
                      <a:pt x="27248" y="15750"/>
                    </a:cubicBezTo>
                    <a:lnTo>
                      <a:pt x="22627" y="15750"/>
                    </a:lnTo>
                    <a:cubicBezTo>
                      <a:pt x="22627" y="14604"/>
                      <a:pt x="22553" y="13495"/>
                      <a:pt x="22405" y="12386"/>
                    </a:cubicBezTo>
                    <a:lnTo>
                      <a:pt x="22405" y="12719"/>
                    </a:lnTo>
                    <a:cubicBezTo>
                      <a:pt x="22405" y="13347"/>
                      <a:pt x="22294" y="13902"/>
                      <a:pt x="22109" y="14382"/>
                    </a:cubicBezTo>
                    <a:cubicBezTo>
                      <a:pt x="22183" y="14826"/>
                      <a:pt x="22183" y="15307"/>
                      <a:pt x="22183" y="15750"/>
                    </a:cubicBezTo>
                    <a:lnTo>
                      <a:pt x="21259" y="15750"/>
                    </a:lnTo>
                    <a:lnTo>
                      <a:pt x="21185" y="15787"/>
                    </a:lnTo>
                    <a:cubicBezTo>
                      <a:pt x="21444" y="15898"/>
                      <a:pt x="21629" y="16046"/>
                      <a:pt x="21851" y="16231"/>
                    </a:cubicBezTo>
                    <a:lnTo>
                      <a:pt x="22220" y="16231"/>
                    </a:lnTo>
                    <a:lnTo>
                      <a:pt x="22220" y="16527"/>
                    </a:lnTo>
                    <a:cubicBezTo>
                      <a:pt x="22368" y="16675"/>
                      <a:pt x="22553" y="16859"/>
                      <a:pt x="22664" y="17044"/>
                    </a:cubicBezTo>
                    <a:lnTo>
                      <a:pt x="22664" y="16268"/>
                    </a:lnTo>
                    <a:lnTo>
                      <a:pt x="27285" y="16268"/>
                    </a:lnTo>
                    <a:cubicBezTo>
                      <a:pt x="27285" y="18006"/>
                      <a:pt x="27026" y="19780"/>
                      <a:pt x="26546" y="21444"/>
                    </a:cubicBezTo>
                    <a:lnTo>
                      <a:pt x="23145" y="21444"/>
                    </a:lnTo>
                    <a:cubicBezTo>
                      <a:pt x="23108" y="21629"/>
                      <a:pt x="22997" y="21777"/>
                      <a:pt x="22923" y="21887"/>
                    </a:cubicBezTo>
                    <a:lnTo>
                      <a:pt x="26435" y="21887"/>
                    </a:lnTo>
                    <a:cubicBezTo>
                      <a:pt x="25880" y="23662"/>
                      <a:pt x="25141" y="25326"/>
                      <a:pt x="24143" y="26805"/>
                    </a:cubicBezTo>
                    <a:lnTo>
                      <a:pt x="20409" y="26805"/>
                    </a:lnTo>
                    <a:cubicBezTo>
                      <a:pt x="20963" y="25585"/>
                      <a:pt x="21370" y="24365"/>
                      <a:pt x="21740" y="23108"/>
                    </a:cubicBezTo>
                    <a:lnTo>
                      <a:pt x="21740" y="23108"/>
                    </a:lnTo>
                    <a:lnTo>
                      <a:pt x="21185" y="23366"/>
                    </a:lnTo>
                    <a:cubicBezTo>
                      <a:pt x="20889" y="24549"/>
                      <a:pt x="20409" y="25695"/>
                      <a:pt x="19891" y="26805"/>
                    </a:cubicBezTo>
                    <a:lnTo>
                      <a:pt x="16268" y="26805"/>
                    </a:lnTo>
                    <a:lnTo>
                      <a:pt x="16268" y="25843"/>
                    </a:lnTo>
                    <a:cubicBezTo>
                      <a:pt x="15972" y="25732"/>
                      <a:pt x="15787" y="25511"/>
                      <a:pt x="15787" y="25215"/>
                    </a:cubicBezTo>
                    <a:lnTo>
                      <a:pt x="15787" y="23810"/>
                    </a:lnTo>
                    <a:lnTo>
                      <a:pt x="15750" y="23810"/>
                    </a:lnTo>
                    <a:lnTo>
                      <a:pt x="15750" y="26731"/>
                    </a:lnTo>
                    <a:lnTo>
                      <a:pt x="12090" y="26731"/>
                    </a:lnTo>
                    <a:cubicBezTo>
                      <a:pt x="11647" y="25769"/>
                      <a:pt x="11277" y="24771"/>
                      <a:pt x="10944" y="23810"/>
                    </a:cubicBezTo>
                    <a:lnTo>
                      <a:pt x="10427" y="23810"/>
                    </a:lnTo>
                    <a:cubicBezTo>
                      <a:pt x="10759" y="24808"/>
                      <a:pt x="11129" y="25769"/>
                      <a:pt x="11536" y="26731"/>
                    </a:cubicBezTo>
                    <a:lnTo>
                      <a:pt x="7802" y="26731"/>
                    </a:lnTo>
                    <a:cubicBezTo>
                      <a:pt x="6840" y="25289"/>
                      <a:pt x="6027" y="23588"/>
                      <a:pt x="5546" y="21851"/>
                    </a:cubicBezTo>
                    <a:lnTo>
                      <a:pt x="8504" y="21851"/>
                    </a:lnTo>
                    <a:lnTo>
                      <a:pt x="8504" y="21370"/>
                    </a:lnTo>
                    <a:lnTo>
                      <a:pt x="5399" y="21370"/>
                    </a:lnTo>
                    <a:cubicBezTo>
                      <a:pt x="4918" y="19706"/>
                      <a:pt x="4696" y="17969"/>
                      <a:pt x="4659" y="16194"/>
                    </a:cubicBezTo>
                    <a:lnTo>
                      <a:pt x="9281" y="16194"/>
                    </a:lnTo>
                    <a:cubicBezTo>
                      <a:pt x="9281" y="17747"/>
                      <a:pt x="9428" y="19226"/>
                      <a:pt x="9687" y="20704"/>
                    </a:cubicBezTo>
                    <a:lnTo>
                      <a:pt x="10168" y="20704"/>
                    </a:lnTo>
                    <a:cubicBezTo>
                      <a:pt x="9872" y="19226"/>
                      <a:pt x="9724" y="17747"/>
                      <a:pt x="9724" y="16194"/>
                    </a:cubicBezTo>
                    <a:lnTo>
                      <a:pt x="10353" y="16194"/>
                    </a:lnTo>
                    <a:lnTo>
                      <a:pt x="10353" y="15935"/>
                    </a:lnTo>
                    <a:lnTo>
                      <a:pt x="10353" y="15750"/>
                    </a:lnTo>
                    <a:lnTo>
                      <a:pt x="9724" y="15750"/>
                    </a:lnTo>
                    <a:cubicBezTo>
                      <a:pt x="9724" y="14456"/>
                      <a:pt x="9872" y="13162"/>
                      <a:pt x="10057" y="11905"/>
                    </a:cubicBezTo>
                    <a:lnTo>
                      <a:pt x="9613" y="11905"/>
                    </a:lnTo>
                    <a:cubicBezTo>
                      <a:pt x="9428" y="13162"/>
                      <a:pt x="9317" y="14456"/>
                      <a:pt x="9281" y="15750"/>
                    </a:cubicBezTo>
                    <a:lnTo>
                      <a:pt x="4659" y="15750"/>
                    </a:lnTo>
                    <a:cubicBezTo>
                      <a:pt x="4659" y="14013"/>
                      <a:pt x="4918" y="12238"/>
                      <a:pt x="5399" y="10574"/>
                    </a:cubicBezTo>
                    <a:lnTo>
                      <a:pt x="8504" y="10574"/>
                    </a:lnTo>
                    <a:lnTo>
                      <a:pt x="8504" y="10131"/>
                    </a:lnTo>
                    <a:lnTo>
                      <a:pt x="5546" y="10131"/>
                    </a:lnTo>
                    <a:cubicBezTo>
                      <a:pt x="6101" y="8356"/>
                      <a:pt x="6840" y="6693"/>
                      <a:pt x="7802" y="5214"/>
                    </a:cubicBezTo>
                    <a:lnTo>
                      <a:pt x="11536" y="5214"/>
                    </a:lnTo>
                    <a:cubicBezTo>
                      <a:pt x="11018" y="6360"/>
                      <a:pt x="10574" y="7580"/>
                      <a:pt x="10242" y="8837"/>
                    </a:cubicBezTo>
                    <a:lnTo>
                      <a:pt x="10759" y="8837"/>
                    </a:lnTo>
                    <a:cubicBezTo>
                      <a:pt x="11129" y="7617"/>
                      <a:pt x="11536" y="6360"/>
                      <a:pt x="12090" y="5214"/>
                    </a:cubicBezTo>
                    <a:lnTo>
                      <a:pt x="15750" y="5214"/>
                    </a:lnTo>
                    <a:lnTo>
                      <a:pt x="15750" y="8837"/>
                    </a:lnTo>
                    <a:lnTo>
                      <a:pt x="15787" y="8837"/>
                    </a:lnTo>
                    <a:lnTo>
                      <a:pt x="15787" y="7395"/>
                    </a:lnTo>
                    <a:cubicBezTo>
                      <a:pt x="15787" y="7099"/>
                      <a:pt x="15972" y="6877"/>
                      <a:pt x="16194" y="6766"/>
                    </a:cubicBezTo>
                    <a:lnTo>
                      <a:pt x="16194" y="5214"/>
                    </a:lnTo>
                    <a:close/>
                    <a:moveTo>
                      <a:pt x="29836" y="21887"/>
                    </a:moveTo>
                    <a:cubicBezTo>
                      <a:pt x="29060" y="23736"/>
                      <a:pt x="27914" y="25400"/>
                      <a:pt x="26472" y="26805"/>
                    </a:cubicBezTo>
                    <a:lnTo>
                      <a:pt x="24697" y="26805"/>
                    </a:lnTo>
                    <a:cubicBezTo>
                      <a:pt x="25696" y="25289"/>
                      <a:pt x="26435" y="23662"/>
                      <a:pt x="26916" y="21887"/>
                    </a:cubicBezTo>
                    <a:close/>
                    <a:moveTo>
                      <a:pt x="7580" y="27248"/>
                    </a:moveTo>
                    <a:cubicBezTo>
                      <a:pt x="8134" y="28062"/>
                      <a:pt x="8689" y="28801"/>
                      <a:pt x="9317" y="29466"/>
                    </a:cubicBezTo>
                    <a:cubicBezTo>
                      <a:pt x="8134" y="28875"/>
                      <a:pt x="7025" y="28136"/>
                      <a:pt x="5990" y="27248"/>
                    </a:cubicBezTo>
                    <a:close/>
                    <a:moveTo>
                      <a:pt x="25954" y="27248"/>
                    </a:moveTo>
                    <a:cubicBezTo>
                      <a:pt x="24956" y="28136"/>
                      <a:pt x="23847" y="28875"/>
                      <a:pt x="22627" y="29466"/>
                    </a:cubicBezTo>
                    <a:cubicBezTo>
                      <a:pt x="23292" y="28801"/>
                      <a:pt x="23884" y="28062"/>
                      <a:pt x="24402" y="27248"/>
                    </a:cubicBezTo>
                    <a:close/>
                    <a:moveTo>
                      <a:pt x="11831" y="27248"/>
                    </a:moveTo>
                    <a:cubicBezTo>
                      <a:pt x="12423" y="28505"/>
                      <a:pt x="13125" y="29725"/>
                      <a:pt x="13865" y="30908"/>
                    </a:cubicBezTo>
                    <a:cubicBezTo>
                      <a:pt x="12682" y="30723"/>
                      <a:pt x="11573" y="30391"/>
                      <a:pt x="10538" y="30021"/>
                    </a:cubicBezTo>
                    <a:cubicBezTo>
                      <a:pt x="9650" y="29208"/>
                      <a:pt x="8874" y="28283"/>
                      <a:pt x="8171" y="27248"/>
                    </a:cubicBezTo>
                    <a:close/>
                    <a:moveTo>
                      <a:pt x="23773" y="27248"/>
                    </a:moveTo>
                    <a:cubicBezTo>
                      <a:pt x="23145" y="28283"/>
                      <a:pt x="22294" y="29208"/>
                      <a:pt x="21444" y="30021"/>
                    </a:cubicBezTo>
                    <a:cubicBezTo>
                      <a:pt x="20372" y="30428"/>
                      <a:pt x="19263" y="30723"/>
                      <a:pt x="18117" y="30908"/>
                    </a:cubicBezTo>
                    <a:cubicBezTo>
                      <a:pt x="18893" y="29762"/>
                      <a:pt x="19595" y="28542"/>
                      <a:pt x="20150" y="27248"/>
                    </a:cubicBezTo>
                    <a:close/>
                    <a:moveTo>
                      <a:pt x="15750" y="27248"/>
                    </a:moveTo>
                    <a:lnTo>
                      <a:pt x="15750" y="31056"/>
                    </a:lnTo>
                    <a:cubicBezTo>
                      <a:pt x="15344" y="31056"/>
                      <a:pt x="14863" y="31019"/>
                      <a:pt x="14456" y="30945"/>
                    </a:cubicBezTo>
                    <a:cubicBezTo>
                      <a:pt x="13606" y="29762"/>
                      <a:pt x="12941" y="28505"/>
                      <a:pt x="12275" y="27248"/>
                    </a:cubicBezTo>
                    <a:close/>
                    <a:moveTo>
                      <a:pt x="19669" y="27248"/>
                    </a:moveTo>
                    <a:cubicBezTo>
                      <a:pt x="19078" y="28542"/>
                      <a:pt x="18338" y="29762"/>
                      <a:pt x="17488" y="30945"/>
                    </a:cubicBezTo>
                    <a:cubicBezTo>
                      <a:pt x="17081" y="31019"/>
                      <a:pt x="16675" y="31019"/>
                      <a:pt x="16194" y="31056"/>
                    </a:cubicBezTo>
                    <a:lnTo>
                      <a:pt x="16194" y="27248"/>
                    </a:lnTo>
                    <a:close/>
                    <a:moveTo>
                      <a:pt x="15972" y="1"/>
                    </a:moveTo>
                    <a:cubicBezTo>
                      <a:pt x="11203" y="1"/>
                      <a:pt x="6914" y="2071"/>
                      <a:pt x="3994" y="5399"/>
                    </a:cubicBezTo>
                    <a:cubicBezTo>
                      <a:pt x="3883" y="5583"/>
                      <a:pt x="3735" y="5731"/>
                      <a:pt x="3587" y="5916"/>
                    </a:cubicBezTo>
                    <a:cubicBezTo>
                      <a:pt x="2293" y="7506"/>
                      <a:pt x="1295" y="9354"/>
                      <a:pt x="666" y="11351"/>
                    </a:cubicBezTo>
                    <a:cubicBezTo>
                      <a:pt x="629" y="11536"/>
                      <a:pt x="592" y="11684"/>
                      <a:pt x="555" y="11868"/>
                    </a:cubicBezTo>
                    <a:cubicBezTo>
                      <a:pt x="481" y="12016"/>
                      <a:pt x="445" y="12127"/>
                      <a:pt x="445" y="12275"/>
                    </a:cubicBezTo>
                    <a:cubicBezTo>
                      <a:pt x="408" y="12460"/>
                      <a:pt x="371" y="12608"/>
                      <a:pt x="371" y="12793"/>
                    </a:cubicBezTo>
                    <a:cubicBezTo>
                      <a:pt x="297" y="13015"/>
                      <a:pt x="260" y="13236"/>
                      <a:pt x="223" y="13532"/>
                    </a:cubicBezTo>
                    <a:cubicBezTo>
                      <a:pt x="186" y="13717"/>
                      <a:pt x="186" y="13902"/>
                      <a:pt x="112" y="14087"/>
                    </a:cubicBezTo>
                    <a:cubicBezTo>
                      <a:pt x="75" y="14345"/>
                      <a:pt x="75" y="14641"/>
                      <a:pt x="38" y="14900"/>
                    </a:cubicBezTo>
                    <a:cubicBezTo>
                      <a:pt x="38" y="15085"/>
                      <a:pt x="38" y="15270"/>
                      <a:pt x="1" y="15529"/>
                    </a:cubicBezTo>
                    <a:lnTo>
                      <a:pt x="1" y="16046"/>
                    </a:lnTo>
                    <a:lnTo>
                      <a:pt x="1" y="16120"/>
                    </a:lnTo>
                    <a:cubicBezTo>
                      <a:pt x="38" y="17155"/>
                      <a:pt x="112" y="18153"/>
                      <a:pt x="297" y="19189"/>
                    </a:cubicBezTo>
                    <a:cubicBezTo>
                      <a:pt x="1775" y="26472"/>
                      <a:pt x="8245" y="32017"/>
                      <a:pt x="15972" y="32017"/>
                    </a:cubicBezTo>
                    <a:cubicBezTo>
                      <a:pt x="23699" y="32017"/>
                      <a:pt x="30169" y="26509"/>
                      <a:pt x="31648" y="19189"/>
                    </a:cubicBezTo>
                    <a:cubicBezTo>
                      <a:pt x="31833" y="18190"/>
                      <a:pt x="31981" y="17192"/>
                      <a:pt x="31981" y="16120"/>
                    </a:cubicBezTo>
                    <a:lnTo>
                      <a:pt x="31981" y="16046"/>
                    </a:lnTo>
                    <a:lnTo>
                      <a:pt x="31981" y="15529"/>
                    </a:lnTo>
                    <a:cubicBezTo>
                      <a:pt x="31981" y="15344"/>
                      <a:pt x="31981" y="15159"/>
                      <a:pt x="31907" y="14900"/>
                    </a:cubicBezTo>
                    <a:cubicBezTo>
                      <a:pt x="31907" y="14641"/>
                      <a:pt x="31870" y="14345"/>
                      <a:pt x="31833" y="14087"/>
                    </a:cubicBezTo>
                    <a:cubicBezTo>
                      <a:pt x="31833" y="13902"/>
                      <a:pt x="31796" y="13717"/>
                      <a:pt x="31722" y="13532"/>
                    </a:cubicBezTo>
                    <a:cubicBezTo>
                      <a:pt x="31685" y="13310"/>
                      <a:pt x="31648" y="13015"/>
                      <a:pt x="31611" y="12793"/>
                    </a:cubicBezTo>
                    <a:cubicBezTo>
                      <a:pt x="31537" y="12608"/>
                      <a:pt x="31500" y="12460"/>
                      <a:pt x="31500" y="12275"/>
                    </a:cubicBezTo>
                    <a:cubicBezTo>
                      <a:pt x="31463" y="12127"/>
                      <a:pt x="31463" y="12016"/>
                      <a:pt x="31426" y="11868"/>
                    </a:cubicBezTo>
                    <a:cubicBezTo>
                      <a:pt x="31352" y="11684"/>
                      <a:pt x="31315" y="11536"/>
                      <a:pt x="31278" y="11351"/>
                    </a:cubicBezTo>
                    <a:cubicBezTo>
                      <a:pt x="30687" y="9317"/>
                      <a:pt x="29651" y="7469"/>
                      <a:pt x="28357" y="5916"/>
                    </a:cubicBezTo>
                    <a:cubicBezTo>
                      <a:pt x="28210" y="5731"/>
                      <a:pt x="28099" y="5583"/>
                      <a:pt x="27951" y="5399"/>
                    </a:cubicBezTo>
                    <a:cubicBezTo>
                      <a:pt x="25030" y="2071"/>
                      <a:pt x="20741" y="1"/>
                      <a:pt x="15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4"/>
              <p:cNvSpPr/>
              <p:nvPr/>
            </p:nvSpPr>
            <p:spPr>
              <a:xfrm>
                <a:off x="-3366025" y="4281775"/>
                <a:ext cx="12025" cy="74900"/>
              </a:xfrm>
              <a:custGeom>
                <a:avLst/>
                <a:gdLst/>
                <a:ahLst/>
                <a:cxnLst/>
                <a:rect l="l" t="t" r="r" b="b"/>
                <a:pathLst>
                  <a:path w="481" h="2996" extrusionOk="0">
                    <a:moveTo>
                      <a:pt x="0" y="1"/>
                    </a:moveTo>
                    <a:lnTo>
                      <a:pt x="0" y="2996"/>
                    </a:lnTo>
                    <a:lnTo>
                      <a:pt x="481" y="2996"/>
                    </a:ln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4"/>
              <p:cNvSpPr/>
              <p:nvPr/>
            </p:nvSpPr>
            <p:spPr>
              <a:xfrm>
                <a:off x="-3366025" y="4146850"/>
                <a:ext cx="12025" cy="55475"/>
              </a:xfrm>
              <a:custGeom>
                <a:avLst/>
                <a:gdLst/>
                <a:ahLst/>
                <a:cxnLst/>
                <a:rect l="l" t="t" r="r" b="b"/>
                <a:pathLst>
                  <a:path w="481" h="2219" extrusionOk="0">
                    <a:moveTo>
                      <a:pt x="0" y="0"/>
                    </a:moveTo>
                    <a:lnTo>
                      <a:pt x="0" y="2218"/>
                    </a:lnTo>
                    <a:lnTo>
                      <a:pt x="481" y="2218"/>
                    </a:lnTo>
                    <a:lnTo>
                      <a:pt x="4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4"/>
              <p:cNvSpPr/>
              <p:nvPr/>
            </p:nvSpPr>
            <p:spPr>
              <a:xfrm>
                <a:off x="-3532400" y="4023925"/>
                <a:ext cx="343850" cy="448275"/>
              </a:xfrm>
              <a:custGeom>
                <a:avLst/>
                <a:gdLst/>
                <a:ahLst/>
                <a:cxnLst/>
                <a:rect l="l" t="t" r="r" b="b"/>
                <a:pathLst>
                  <a:path w="13754" h="17931" extrusionOk="0">
                    <a:moveTo>
                      <a:pt x="5251" y="148"/>
                    </a:moveTo>
                    <a:cubicBezTo>
                      <a:pt x="5251" y="148"/>
                      <a:pt x="5324" y="296"/>
                      <a:pt x="5324" y="444"/>
                    </a:cubicBezTo>
                    <a:cubicBezTo>
                      <a:pt x="5324" y="518"/>
                      <a:pt x="5324" y="629"/>
                      <a:pt x="5361" y="702"/>
                    </a:cubicBezTo>
                    <a:lnTo>
                      <a:pt x="5361" y="1035"/>
                    </a:lnTo>
                    <a:cubicBezTo>
                      <a:pt x="5435" y="1220"/>
                      <a:pt x="5398" y="1257"/>
                      <a:pt x="5398" y="1294"/>
                    </a:cubicBezTo>
                    <a:cubicBezTo>
                      <a:pt x="5398" y="1479"/>
                      <a:pt x="5398" y="1627"/>
                      <a:pt x="5361" y="1775"/>
                    </a:cubicBezTo>
                    <a:cubicBezTo>
                      <a:pt x="5361" y="1959"/>
                      <a:pt x="5324" y="2033"/>
                      <a:pt x="5324" y="2033"/>
                    </a:cubicBezTo>
                    <a:cubicBezTo>
                      <a:pt x="5324" y="2033"/>
                      <a:pt x="5251" y="1923"/>
                      <a:pt x="5251" y="1775"/>
                    </a:cubicBezTo>
                    <a:cubicBezTo>
                      <a:pt x="5251" y="1590"/>
                      <a:pt x="5214" y="1368"/>
                      <a:pt x="5214" y="1109"/>
                    </a:cubicBezTo>
                    <a:lnTo>
                      <a:pt x="5214" y="629"/>
                    </a:lnTo>
                    <a:lnTo>
                      <a:pt x="5214" y="481"/>
                    </a:lnTo>
                    <a:cubicBezTo>
                      <a:pt x="5214" y="370"/>
                      <a:pt x="5214" y="333"/>
                      <a:pt x="5251" y="259"/>
                    </a:cubicBezTo>
                    <a:lnTo>
                      <a:pt x="5251" y="148"/>
                    </a:lnTo>
                    <a:close/>
                    <a:moveTo>
                      <a:pt x="8948" y="185"/>
                    </a:moveTo>
                    <a:cubicBezTo>
                      <a:pt x="8948" y="185"/>
                      <a:pt x="9022" y="333"/>
                      <a:pt x="9022" y="481"/>
                    </a:cubicBezTo>
                    <a:cubicBezTo>
                      <a:pt x="9022" y="666"/>
                      <a:pt x="9058" y="887"/>
                      <a:pt x="9058" y="1109"/>
                    </a:cubicBezTo>
                    <a:lnTo>
                      <a:pt x="9058" y="1294"/>
                    </a:lnTo>
                    <a:cubicBezTo>
                      <a:pt x="9058" y="1479"/>
                      <a:pt x="9058" y="1627"/>
                      <a:pt x="9022" y="1775"/>
                    </a:cubicBezTo>
                    <a:lnTo>
                      <a:pt x="9022" y="1923"/>
                    </a:lnTo>
                    <a:lnTo>
                      <a:pt x="9022" y="1959"/>
                    </a:lnTo>
                    <a:lnTo>
                      <a:pt x="9022" y="2033"/>
                    </a:lnTo>
                    <a:lnTo>
                      <a:pt x="9022" y="2107"/>
                    </a:lnTo>
                    <a:cubicBezTo>
                      <a:pt x="9022" y="2107"/>
                      <a:pt x="8948" y="1959"/>
                      <a:pt x="8948" y="1812"/>
                    </a:cubicBezTo>
                    <a:cubicBezTo>
                      <a:pt x="8948" y="1627"/>
                      <a:pt x="8911" y="1405"/>
                      <a:pt x="8911" y="1183"/>
                    </a:cubicBezTo>
                    <a:lnTo>
                      <a:pt x="8911" y="666"/>
                    </a:lnTo>
                    <a:lnTo>
                      <a:pt x="8911" y="518"/>
                    </a:lnTo>
                    <a:lnTo>
                      <a:pt x="8911" y="370"/>
                    </a:lnTo>
                    <a:cubicBezTo>
                      <a:pt x="8911" y="296"/>
                      <a:pt x="8948" y="185"/>
                      <a:pt x="8948" y="185"/>
                    </a:cubicBezTo>
                    <a:close/>
                    <a:moveTo>
                      <a:pt x="5361" y="4363"/>
                    </a:moveTo>
                    <a:cubicBezTo>
                      <a:pt x="5361" y="4437"/>
                      <a:pt x="5361" y="4584"/>
                      <a:pt x="5398" y="4769"/>
                    </a:cubicBezTo>
                    <a:cubicBezTo>
                      <a:pt x="5398" y="4954"/>
                      <a:pt x="5398" y="5250"/>
                      <a:pt x="5435" y="5472"/>
                    </a:cubicBezTo>
                    <a:lnTo>
                      <a:pt x="5435" y="5915"/>
                    </a:lnTo>
                    <a:cubicBezTo>
                      <a:pt x="5435" y="6100"/>
                      <a:pt x="5398" y="6248"/>
                      <a:pt x="5398" y="6359"/>
                    </a:cubicBezTo>
                    <a:cubicBezTo>
                      <a:pt x="5398" y="6655"/>
                      <a:pt x="5398" y="6988"/>
                      <a:pt x="5361" y="7209"/>
                    </a:cubicBezTo>
                    <a:lnTo>
                      <a:pt x="5361" y="7098"/>
                    </a:lnTo>
                    <a:cubicBezTo>
                      <a:pt x="5361" y="6803"/>
                      <a:pt x="5324" y="6470"/>
                      <a:pt x="5324" y="6174"/>
                    </a:cubicBezTo>
                    <a:lnTo>
                      <a:pt x="5324" y="5989"/>
                    </a:lnTo>
                    <a:cubicBezTo>
                      <a:pt x="5324" y="5620"/>
                      <a:pt x="5324" y="5250"/>
                      <a:pt x="5361" y="4917"/>
                    </a:cubicBezTo>
                    <a:lnTo>
                      <a:pt x="5361" y="4769"/>
                    </a:lnTo>
                    <a:lnTo>
                      <a:pt x="5361" y="4547"/>
                    </a:lnTo>
                    <a:lnTo>
                      <a:pt x="5361" y="4363"/>
                    </a:lnTo>
                    <a:close/>
                    <a:moveTo>
                      <a:pt x="7284" y="4252"/>
                    </a:moveTo>
                    <a:cubicBezTo>
                      <a:pt x="7728" y="4252"/>
                      <a:pt x="8763" y="4547"/>
                      <a:pt x="8763" y="6026"/>
                    </a:cubicBezTo>
                    <a:cubicBezTo>
                      <a:pt x="8763" y="7505"/>
                      <a:pt x="7654" y="7764"/>
                      <a:pt x="7284" y="7764"/>
                    </a:cubicBezTo>
                    <a:lnTo>
                      <a:pt x="5694" y="7764"/>
                    </a:lnTo>
                    <a:lnTo>
                      <a:pt x="5694" y="6026"/>
                    </a:lnTo>
                    <a:lnTo>
                      <a:pt x="5694" y="4252"/>
                    </a:lnTo>
                    <a:close/>
                    <a:moveTo>
                      <a:pt x="9576" y="2477"/>
                    </a:moveTo>
                    <a:cubicBezTo>
                      <a:pt x="9650" y="2477"/>
                      <a:pt x="9761" y="2477"/>
                      <a:pt x="9872" y="2514"/>
                    </a:cubicBezTo>
                    <a:lnTo>
                      <a:pt x="10020" y="2514"/>
                    </a:lnTo>
                    <a:cubicBezTo>
                      <a:pt x="10131" y="2514"/>
                      <a:pt x="10205" y="2551"/>
                      <a:pt x="10315" y="2551"/>
                    </a:cubicBezTo>
                    <a:cubicBezTo>
                      <a:pt x="10389" y="2551"/>
                      <a:pt x="10500" y="2588"/>
                      <a:pt x="10574" y="2662"/>
                    </a:cubicBezTo>
                    <a:cubicBezTo>
                      <a:pt x="10648" y="2662"/>
                      <a:pt x="10685" y="2699"/>
                      <a:pt x="10722" y="2699"/>
                    </a:cubicBezTo>
                    <a:cubicBezTo>
                      <a:pt x="10833" y="2736"/>
                      <a:pt x="10907" y="2773"/>
                      <a:pt x="11055" y="2847"/>
                    </a:cubicBezTo>
                    <a:cubicBezTo>
                      <a:pt x="11092" y="2884"/>
                      <a:pt x="11129" y="2884"/>
                      <a:pt x="11203" y="2921"/>
                    </a:cubicBezTo>
                    <a:cubicBezTo>
                      <a:pt x="11314" y="3032"/>
                      <a:pt x="11499" y="3106"/>
                      <a:pt x="11646" y="3253"/>
                    </a:cubicBezTo>
                    <a:lnTo>
                      <a:pt x="11794" y="3401"/>
                    </a:lnTo>
                    <a:lnTo>
                      <a:pt x="11942" y="3512"/>
                    </a:lnTo>
                    <a:lnTo>
                      <a:pt x="12053" y="3660"/>
                    </a:lnTo>
                    <a:cubicBezTo>
                      <a:pt x="12127" y="3697"/>
                      <a:pt x="12127" y="3771"/>
                      <a:pt x="12164" y="3845"/>
                    </a:cubicBezTo>
                    <a:cubicBezTo>
                      <a:pt x="12201" y="3882"/>
                      <a:pt x="12238" y="3993"/>
                      <a:pt x="12238" y="4030"/>
                    </a:cubicBezTo>
                    <a:cubicBezTo>
                      <a:pt x="12238" y="4067"/>
                      <a:pt x="12312" y="4067"/>
                      <a:pt x="12312" y="4141"/>
                    </a:cubicBezTo>
                    <a:cubicBezTo>
                      <a:pt x="12349" y="4215"/>
                      <a:pt x="12386" y="4326"/>
                      <a:pt x="12386" y="4400"/>
                    </a:cubicBezTo>
                    <a:lnTo>
                      <a:pt x="12423" y="4584"/>
                    </a:lnTo>
                    <a:cubicBezTo>
                      <a:pt x="12423" y="4621"/>
                      <a:pt x="12423" y="4732"/>
                      <a:pt x="12497" y="4769"/>
                    </a:cubicBezTo>
                    <a:cubicBezTo>
                      <a:pt x="12497" y="4806"/>
                      <a:pt x="12497" y="4917"/>
                      <a:pt x="12534" y="4954"/>
                    </a:cubicBezTo>
                    <a:lnTo>
                      <a:pt x="12534" y="5139"/>
                    </a:lnTo>
                    <a:lnTo>
                      <a:pt x="12534" y="5324"/>
                    </a:lnTo>
                    <a:lnTo>
                      <a:pt x="12534" y="5509"/>
                    </a:lnTo>
                    <a:cubicBezTo>
                      <a:pt x="12534" y="5657"/>
                      <a:pt x="12534" y="5767"/>
                      <a:pt x="12497" y="5915"/>
                    </a:cubicBezTo>
                    <a:cubicBezTo>
                      <a:pt x="12497" y="5952"/>
                      <a:pt x="12497" y="6063"/>
                      <a:pt x="12423" y="6100"/>
                    </a:cubicBezTo>
                    <a:cubicBezTo>
                      <a:pt x="12423" y="6137"/>
                      <a:pt x="12386" y="6248"/>
                      <a:pt x="12386" y="6285"/>
                    </a:cubicBezTo>
                    <a:cubicBezTo>
                      <a:pt x="12386" y="6322"/>
                      <a:pt x="12349" y="6433"/>
                      <a:pt x="12349" y="6470"/>
                    </a:cubicBezTo>
                    <a:cubicBezTo>
                      <a:pt x="12349" y="6507"/>
                      <a:pt x="12312" y="6618"/>
                      <a:pt x="12312" y="6655"/>
                    </a:cubicBezTo>
                    <a:cubicBezTo>
                      <a:pt x="12312" y="6692"/>
                      <a:pt x="12238" y="6766"/>
                      <a:pt x="12238" y="6840"/>
                    </a:cubicBezTo>
                    <a:cubicBezTo>
                      <a:pt x="12201" y="6877"/>
                      <a:pt x="12201" y="6951"/>
                      <a:pt x="12164" y="6988"/>
                    </a:cubicBezTo>
                    <a:cubicBezTo>
                      <a:pt x="12090" y="7061"/>
                      <a:pt x="12053" y="7172"/>
                      <a:pt x="11979" y="7246"/>
                    </a:cubicBezTo>
                    <a:cubicBezTo>
                      <a:pt x="11942" y="7320"/>
                      <a:pt x="11942" y="7357"/>
                      <a:pt x="11868" y="7394"/>
                    </a:cubicBezTo>
                    <a:cubicBezTo>
                      <a:pt x="11831" y="7431"/>
                      <a:pt x="11831" y="7505"/>
                      <a:pt x="11794" y="7542"/>
                    </a:cubicBezTo>
                    <a:lnTo>
                      <a:pt x="11683" y="7616"/>
                    </a:lnTo>
                    <a:cubicBezTo>
                      <a:pt x="11646" y="7690"/>
                      <a:pt x="11609" y="7690"/>
                      <a:pt x="11609" y="7727"/>
                    </a:cubicBezTo>
                    <a:cubicBezTo>
                      <a:pt x="11589" y="7748"/>
                      <a:pt x="11557" y="7757"/>
                      <a:pt x="11532" y="7767"/>
                    </a:cubicBezTo>
                    <a:lnTo>
                      <a:pt x="11532" y="7767"/>
                    </a:lnTo>
                    <a:cubicBezTo>
                      <a:pt x="11546" y="7754"/>
                      <a:pt x="11559" y="7740"/>
                      <a:pt x="11572" y="7727"/>
                    </a:cubicBezTo>
                    <a:lnTo>
                      <a:pt x="11646" y="7616"/>
                    </a:lnTo>
                    <a:cubicBezTo>
                      <a:pt x="11683" y="7579"/>
                      <a:pt x="11683" y="7542"/>
                      <a:pt x="11720" y="7542"/>
                    </a:cubicBezTo>
                    <a:cubicBezTo>
                      <a:pt x="11794" y="7431"/>
                      <a:pt x="11868" y="7394"/>
                      <a:pt x="11905" y="7320"/>
                    </a:cubicBezTo>
                    <a:lnTo>
                      <a:pt x="12053" y="7024"/>
                    </a:lnTo>
                    <a:cubicBezTo>
                      <a:pt x="12090" y="6988"/>
                      <a:pt x="12090" y="6951"/>
                      <a:pt x="12164" y="6877"/>
                    </a:cubicBezTo>
                    <a:cubicBezTo>
                      <a:pt x="12164" y="6840"/>
                      <a:pt x="12201" y="6803"/>
                      <a:pt x="12201" y="6692"/>
                    </a:cubicBezTo>
                    <a:cubicBezTo>
                      <a:pt x="12238" y="6618"/>
                      <a:pt x="12275" y="6470"/>
                      <a:pt x="12275" y="6322"/>
                    </a:cubicBezTo>
                    <a:cubicBezTo>
                      <a:pt x="12349" y="6211"/>
                      <a:pt x="12349" y="6100"/>
                      <a:pt x="12349" y="5952"/>
                    </a:cubicBezTo>
                    <a:cubicBezTo>
                      <a:pt x="12349" y="5841"/>
                      <a:pt x="12386" y="5694"/>
                      <a:pt x="12386" y="5583"/>
                    </a:cubicBezTo>
                    <a:lnTo>
                      <a:pt x="12386" y="5398"/>
                    </a:lnTo>
                    <a:lnTo>
                      <a:pt x="12386" y="5213"/>
                    </a:lnTo>
                    <a:lnTo>
                      <a:pt x="12386" y="5028"/>
                    </a:lnTo>
                    <a:cubicBezTo>
                      <a:pt x="12386" y="4991"/>
                      <a:pt x="12386" y="4917"/>
                      <a:pt x="12349" y="4843"/>
                    </a:cubicBezTo>
                    <a:lnTo>
                      <a:pt x="12349" y="4769"/>
                    </a:lnTo>
                    <a:lnTo>
                      <a:pt x="12349" y="4658"/>
                    </a:lnTo>
                    <a:lnTo>
                      <a:pt x="12275" y="4474"/>
                    </a:lnTo>
                    <a:cubicBezTo>
                      <a:pt x="12238" y="4363"/>
                      <a:pt x="12201" y="4252"/>
                      <a:pt x="12164" y="4104"/>
                    </a:cubicBezTo>
                    <a:cubicBezTo>
                      <a:pt x="12164" y="4067"/>
                      <a:pt x="12090" y="4030"/>
                      <a:pt x="12053" y="3919"/>
                    </a:cubicBezTo>
                    <a:cubicBezTo>
                      <a:pt x="12016" y="3882"/>
                      <a:pt x="12016" y="3845"/>
                      <a:pt x="11979" y="3734"/>
                    </a:cubicBezTo>
                    <a:cubicBezTo>
                      <a:pt x="11868" y="3660"/>
                      <a:pt x="11831" y="3586"/>
                      <a:pt x="11720" y="3475"/>
                    </a:cubicBezTo>
                    <a:cubicBezTo>
                      <a:pt x="11646" y="3364"/>
                      <a:pt x="11572" y="3290"/>
                      <a:pt x="11462" y="3253"/>
                    </a:cubicBezTo>
                    <a:cubicBezTo>
                      <a:pt x="11351" y="3143"/>
                      <a:pt x="11277" y="3106"/>
                      <a:pt x="11166" y="3069"/>
                    </a:cubicBezTo>
                    <a:cubicBezTo>
                      <a:pt x="11055" y="2958"/>
                      <a:pt x="10907" y="2921"/>
                      <a:pt x="10722" y="2810"/>
                    </a:cubicBezTo>
                    <a:cubicBezTo>
                      <a:pt x="10685" y="2810"/>
                      <a:pt x="10611" y="2773"/>
                      <a:pt x="10574" y="2773"/>
                    </a:cubicBezTo>
                    <a:cubicBezTo>
                      <a:pt x="10500" y="2736"/>
                      <a:pt x="10389" y="2736"/>
                      <a:pt x="10315" y="2699"/>
                    </a:cubicBezTo>
                    <a:cubicBezTo>
                      <a:pt x="10205" y="2625"/>
                      <a:pt x="10131" y="2625"/>
                      <a:pt x="10057" y="2625"/>
                    </a:cubicBezTo>
                    <a:cubicBezTo>
                      <a:pt x="10020" y="2625"/>
                      <a:pt x="9983" y="2625"/>
                      <a:pt x="9946" y="2588"/>
                    </a:cubicBezTo>
                    <a:cubicBezTo>
                      <a:pt x="9835" y="2588"/>
                      <a:pt x="9687" y="2551"/>
                      <a:pt x="9613" y="2551"/>
                    </a:cubicBezTo>
                    <a:lnTo>
                      <a:pt x="9465" y="2551"/>
                    </a:lnTo>
                    <a:cubicBezTo>
                      <a:pt x="9391" y="2514"/>
                      <a:pt x="9317" y="2514"/>
                      <a:pt x="9280" y="2477"/>
                    </a:cubicBezTo>
                    <a:close/>
                    <a:moveTo>
                      <a:pt x="11499" y="7801"/>
                    </a:moveTo>
                    <a:lnTo>
                      <a:pt x="11425" y="7912"/>
                    </a:lnTo>
                    <a:cubicBezTo>
                      <a:pt x="11354" y="7947"/>
                      <a:pt x="11283" y="7991"/>
                      <a:pt x="11220" y="8032"/>
                    </a:cubicBezTo>
                    <a:lnTo>
                      <a:pt x="11220" y="8032"/>
                    </a:lnTo>
                    <a:cubicBezTo>
                      <a:pt x="11260" y="7976"/>
                      <a:pt x="11324" y="7944"/>
                      <a:pt x="11388" y="7912"/>
                    </a:cubicBezTo>
                    <a:cubicBezTo>
                      <a:pt x="11412" y="7887"/>
                      <a:pt x="11453" y="7847"/>
                      <a:pt x="11499" y="7801"/>
                    </a:cubicBezTo>
                    <a:close/>
                    <a:moveTo>
                      <a:pt x="11151" y="8076"/>
                    </a:moveTo>
                    <a:lnTo>
                      <a:pt x="11151" y="8076"/>
                    </a:lnTo>
                    <a:cubicBezTo>
                      <a:pt x="11112" y="8101"/>
                      <a:pt x="11080" y="8121"/>
                      <a:pt x="11055" y="8134"/>
                    </a:cubicBezTo>
                    <a:cubicBezTo>
                      <a:pt x="10973" y="8161"/>
                      <a:pt x="10912" y="8208"/>
                      <a:pt x="10841" y="8231"/>
                    </a:cubicBezTo>
                    <a:lnTo>
                      <a:pt x="10841" y="8231"/>
                    </a:lnTo>
                    <a:cubicBezTo>
                      <a:pt x="10880" y="8170"/>
                      <a:pt x="10949" y="8168"/>
                      <a:pt x="11018" y="8134"/>
                    </a:cubicBezTo>
                    <a:cubicBezTo>
                      <a:pt x="11048" y="8103"/>
                      <a:pt x="11079" y="8098"/>
                      <a:pt x="11151" y="8076"/>
                    </a:cubicBezTo>
                    <a:close/>
                    <a:moveTo>
                      <a:pt x="10426" y="8836"/>
                    </a:moveTo>
                    <a:lnTo>
                      <a:pt x="10426" y="8836"/>
                    </a:lnTo>
                    <a:cubicBezTo>
                      <a:pt x="10426" y="8836"/>
                      <a:pt x="10500" y="8836"/>
                      <a:pt x="10574" y="8873"/>
                    </a:cubicBezTo>
                    <a:cubicBezTo>
                      <a:pt x="10611" y="8873"/>
                      <a:pt x="10759" y="8947"/>
                      <a:pt x="10907" y="8984"/>
                    </a:cubicBezTo>
                    <a:cubicBezTo>
                      <a:pt x="10759" y="8984"/>
                      <a:pt x="10611" y="8947"/>
                      <a:pt x="10574" y="8873"/>
                    </a:cubicBezTo>
                    <a:cubicBezTo>
                      <a:pt x="10500" y="8873"/>
                      <a:pt x="10426" y="8836"/>
                      <a:pt x="10426" y="8836"/>
                    </a:cubicBezTo>
                    <a:close/>
                    <a:moveTo>
                      <a:pt x="5324" y="9797"/>
                    </a:moveTo>
                    <a:lnTo>
                      <a:pt x="5324" y="10056"/>
                    </a:lnTo>
                    <a:lnTo>
                      <a:pt x="5324" y="10315"/>
                    </a:lnTo>
                    <a:cubicBezTo>
                      <a:pt x="5324" y="10500"/>
                      <a:pt x="5324" y="10722"/>
                      <a:pt x="5361" y="11017"/>
                    </a:cubicBezTo>
                    <a:lnTo>
                      <a:pt x="5361" y="11387"/>
                    </a:lnTo>
                    <a:lnTo>
                      <a:pt x="5361" y="11794"/>
                    </a:lnTo>
                    <a:cubicBezTo>
                      <a:pt x="5398" y="12089"/>
                      <a:pt x="5398" y="12348"/>
                      <a:pt x="5398" y="12570"/>
                    </a:cubicBezTo>
                    <a:cubicBezTo>
                      <a:pt x="5398" y="12829"/>
                      <a:pt x="5398" y="13051"/>
                      <a:pt x="5361" y="13273"/>
                    </a:cubicBezTo>
                    <a:cubicBezTo>
                      <a:pt x="5361" y="13457"/>
                      <a:pt x="5324" y="13642"/>
                      <a:pt x="5324" y="13753"/>
                    </a:cubicBezTo>
                    <a:lnTo>
                      <a:pt x="5324" y="13494"/>
                    </a:lnTo>
                    <a:lnTo>
                      <a:pt x="5324" y="13236"/>
                    </a:lnTo>
                    <a:cubicBezTo>
                      <a:pt x="5324" y="13051"/>
                      <a:pt x="5324" y="12829"/>
                      <a:pt x="5251" y="12533"/>
                    </a:cubicBezTo>
                    <a:lnTo>
                      <a:pt x="5251" y="11757"/>
                    </a:lnTo>
                    <a:lnTo>
                      <a:pt x="5251" y="10980"/>
                    </a:lnTo>
                    <a:lnTo>
                      <a:pt x="5251" y="10611"/>
                    </a:lnTo>
                    <a:lnTo>
                      <a:pt x="5251" y="10278"/>
                    </a:lnTo>
                    <a:cubicBezTo>
                      <a:pt x="5251" y="10093"/>
                      <a:pt x="5324" y="9908"/>
                      <a:pt x="5324" y="9797"/>
                    </a:cubicBezTo>
                    <a:close/>
                    <a:moveTo>
                      <a:pt x="7617" y="9686"/>
                    </a:moveTo>
                    <a:cubicBezTo>
                      <a:pt x="7765" y="9686"/>
                      <a:pt x="7912" y="9686"/>
                      <a:pt x="8097" y="9760"/>
                    </a:cubicBezTo>
                    <a:cubicBezTo>
                      <a:pt x="8208" y="9797"/>
                      <a:pt x="8356" y="9834"/>
                      <a:pt x="8541" y="9945"/>
                    </a:cubicBezTo>
                    <a:cubicBezTo>
                      <a:pt x="9022" y="10204"/>
                      <a:pt x="9428" y="10759"/>
                      <a:pt x="9428" y="11794"/>
                    </a:cubicBezTo>
                    <a:cubicBezTo>
                      <a:pt x="9428" y="12792"/>
                      <a:pt x="9022" y="13346"/>
                      <a:pt x="8541" y="13642"/>
                    </a:cubicBezTo>
                    <a:cubicBezTo>
                      <a:pt x="8393" y="13716"/>
                      <a:pt x="8208" y="13790"/>
                      <a:pt x="8097" y="13827"/>
                    </a:cubicBezTo>
                    <a:cubicBezTo>
                      <a:pt x="7912" y="13864"/>
                      <a:pt x="7728" y="13901"/>
                      <a:pt x="7617" y="13901"/>
                    </a:cubicBezTo>
                    <a:lnTo>
                      <a:pt x="5694" y="13938"/>
                    </a:lnTo>
                    <a:lnTo>
                      <a:pt x="5694" y="11794"/>
                    </a:lnTo>
                    <a:lnTo>
                      <a:pt x="5694" y="9686"/>
                    </a:lnTo>
                    <a:close/>
                    <a:moveTo>
                      <a:pt x="10907" y="8984"/>
                    </a:moveTo>
                    <a:lnTo>
                      <a:pt x="10907" y="8984"/>
                    </a:lnTo>
                    <a:cubicBezTo>
                      <a:pt x="10981" y="9021"/>
                      <a:pt x="11055" y="9021"/>
                      <a:pt x="11129" y="9058"/>
                    </a:cubicBezTo>
                    <a:cubicBezTo>
                      <a:pt x="11166" y="9058"/>
                      <a:pt x="11240" y="9132"/>
                      <a:pt x="11277" y="9132"/>
                    </a:cubicBezTo>
                    <a:cubicBezTo>
                      <a:pt x="11314" y="9132"/>
                      <a:pt x="11351" y="9169"/>
                      <a:pt x="11425" y="9169"/>
                    </a:cubicBezTo>
                    <a:cubicBezTo>
                      <a:pt x="11572" y="9206"/>
                      <a:pt x="11683" y="9317"/>
                      <a:pt x="11868" y="9391"/>
                    </a:cubicBezTo>
                    <a:cubicBezTo>
                      <a:pt x="11942" y="9428"/>
                      <a:pt x="11979" y="9502"/>
                      <a:pt x="12016" y="9502"/>
                    </a:cubicBezTo>
                    <a:lnTo>
                      <a:pt x="12164" y="9612"/>
                    </a:lnTo>
                    <a:lnTo>
                      <a:pt x="12312" y="9760"/>
                    </a:lnTo>
                    <a:lnTo>
                      <a:pt x="12608" y="10093"/>
                    </a:lnTo>
                    <a:lnTo>
                      <a:pt x="12719" y="10167"/>
                    </a:lnTo>
                    <a:lnTo>
                      <a:pt x="12756" y="10278"/>
                    </a:lnTo>
                    <a:cubicBezTo>
                      <a:pt x="12793" y="10315"/>
                      <a:pt x="12866" y="10426"/>
                      <a:pt x="12903" y="10463"/>
                    </a:cubicBezTo>
                    <a:cubicBezTo>
                      <a:pt x="12977" y="10611"/>
                      <a:pt x="13051" y="10722"/>
                      <a:pt x="13125" y="10869"/>
                    </a:cubicBezTo>
                    <a:cubicBezTo>
                      <a:pt x="13162" y="10980"/>
                      <a:pt x="13162" y="11017"/>
                      <a:pt x="13236" y="11091"/>
                    </a:cubicBezTo>
                    <a:cubicBezTo>
                      <a:pt x="13236" y="11165"/>
                      <a:pt x="13273" y="11202"/>
                      <a:pt x="13273" y="11239"/>
                    </a:cubicBezTo>
                    <a:cubicBezTo>
                      <a:pt x="13273" y="11276"/>
                      <a:pt x="13310" y="11350"/>
                      <a:pt x="13310" y="11387"/>
                    </a:cubicBezTo>
                    <a:cubicBezTo>
                      <a:pt x="13310" y="11461"/>
                      <a:pt x="13347" y="11572"/>
                      <a:pt x="13347" y="11609"/>
                    </a:cubicBezTo>
                    <a:lnTo>
                      <a:pt x="13421" y="11757"/>
                    </a:lnTo>
                    <a:lnTo>
                      <a:pt x="13421" y="11905"/>
                    </a:lnTo>
                    <a:lnTo>
                      <a:pt x="13421" y="12126"/>
                    </a:lnTo>
                    <a:lnTo>
                      <a:pt x="13421" y="12274"/>
                    </a:lnTo>
                    <a:lnTo>
                      <a:pt x="13421" y="12385"/>
                    </a:lnTo>
                    <a:lnTo>
                      <a:pt x="13421" y="12681"/>
                    </a:lnTo>
                    <a:cubicBezTo>
                      <a:pt x="13421" y="12755"/>
                      <a:pt x="13421" y="12866"/>
                      <a:pt x="13347" y="12940"/>
                    </a:cubicBezTo>
                    <a:cubicBezTo>
                      <a:pt x="13310" y="13125"/>
                      <a:pt x="13310" y="13310"/>
                      <a:pt x="13273" y="13457"/>
                    </a:cubicBezTo>
                    <a:lnTo>
                      <a:pt x="13162" y="13679"/>
                    </a:lnTo>
                    <a:cubicBezTo>
                      <a:pt x="13125" y="13790"/>
                      <a:pt x="13125" y="13827"/>
                      <a:pt x="13088" y="13938"/>
                    </a:cubicBezTo>
                    <a:cubicBezTo>
                      <a:pt x="13051" y="14049"/>
                      <a:pt x="12977" y="14160"/>
                      <a:pt x="12903" y="14234"/>
                    </a:cubicBezTo>
                    <a:cubicBezTo>
                      <a:pt x="12903" y="14308"/>
                      <a:pt x="12866" y="14345"/>
                      <a:pt x="12866" y="14345"/>
                    </a:cubicBezTo>
                    <a:cubicBezTo>
                      <a:pt x="12793" y="14419"/>
                      <a:pt x="12756" y="14493"/>
                      <a:pt x="12719" y="14530"/>
                    </a:cubicBezTo>
                    <a:cubicBezTo>
                      <a:pt x="12704" y="14544"/>
                      <a:pt x="12683" y="14571"/>
                      <a:pt x="12659" y="14599"/>
                    </a:cubicBezTo>
                    <a:lnTo>
                      <a:pt x="12659" y="14599"/>
                    </a:lnTo>
                    <a:cubicBezTo>
                      <a:pt x="12666" y="14589"/>
                      <a:pt x="12674" y="14578"/>
                      <a:pt x="12682" y="14567"/>
                    </a:cubicBezTo>
                    <a:cubicBezTo>
                      <a:pt x="12719" y="14530"/>
                      <a:pt x="12756" y="14419"/>
                      <a:pt x="12793" y="14382"/>
                    </a:cubicBezTo>
                    <a:cubicBezTo>
                      <a:pt x="12903" y="14234"/>
                      <a:pt x="12977" y="14123"/>
                      <a:pt x="13051" y="13975"/>
                    </a:cubicBezTo>
                    <a:cubicBezTo>
                      <a:pt x="13051" y="13938"/>
                      <a:pt x="13088" y="13864"/>
                      <a:pt x="13088" y="13864"/>
                    </a:cubicBezTo>
                    <a:cubicBezTo>
                      <a:pt x="13088" y="13827"/>
                      <a:pt x="13125" y="13790"/>
                      <a:pt x="13125" y="13790"/>
                    </a:cubicBezTo>
                    <a:lnTo>
                      <a:pt x="13162" y="13568"/>
                    </a:lnTo>
                    <a:cubicBezTo>
                      <a:pt x="13236" y="13420"/>
                      <a:pt x="13236" y="13310"/>
                      <a:pt x="13273" y="13199"/>
                    </a:cubicBezTo>
                    <a:lnTo>
                      <a:pt x="13273" y="13051"/>
                    </a:lnTo>
                    <a:lnTo>
                      <a:pt x="13273" y="12903"/>
                    </a:lnTo>
                    <a:lnTo>
                      <a:pt x="13273" y="12755"/>
                    </a:lnTo>
                    <a:lnTo>
                      <a:pt x="13273" y="12533"/>
                    </a:lnTo>
                    <a:lnTo>
                      <a:pt x="13273" y="12496"/>
                    </a:lnTo>
                    <a:lnTo>
                      <a:pt x="13273" y="12459"/>
                    </a:lnTo>
                    <a:lnTo>
                      <a:pt x="13273" y="12311"/>
                    </a:lnTo>
                    <a:lnTo>
                      <a:pt x="13273" y="12016"/>
                    </a:lnTo>
                    <a:lnTo>
                      <a:pt x="13273" y="11905"/>
                    </a:lnTo>
                    <a:lnTo>
                      <a:pt x="13236" y="11757"/>
                    </a:lnTo>
                    <a:cubicBezTo>
                      <a:pt x="13236" y="11646"/>
                      <a:pt x="13162" y="11609"/>
                      <a:pt x="13162" y="11535"/>
                    </a:cubicBezTo>
                    <a:cubicBezTo>
                      <a:pt x="13162" y="11424"/>
                      <a:pt x="13125" y="11387"/>
                      <a:pt x="13125" y="11276"/>
                    </a:cubicBezTo>
                    <a:cubicBezTo>
                      <a:pt x="13088" y="11202"/>
                      <a:pt x="13088" y="11128"/>
                      <a:pt x="13051" y="11054"/>
                    </a:cubicBezTo>
                    <a:cubicBezTo>
                      <a:pt x="12977" y="10906"/>
                      <a:pt x="12903" y="10759"/>
                      <a:pt x="12866" y="10648"/>
                    </a:cubicBezTo>
                    <a:cubicBezTo>
                      <a:pt x="12793" y="10611"/>
                      <a:pt x="12756" y="10500"/>
                      <a:pt x="12719" y="10463"/>
                    </a:cubicBezTo>
                    <a:lnTo>
                      <a:pt x="12682" y="10352"/>
                    </a:lnTo>
                    <a:cubicBezTo>
                      <a:pt x="12682" y="10315"/>
                      <a:pt x="12608" y="10315"/>
                      <a:pt x="12571" y="10278"/>
                    </a:cubicBezTo>
                    <a:cubicBezTo>
                      <a:pt x="12534" y="10241"/>
                      <a:pt x="12497" y="10167"/>
                      <a:pt x="12423" y="10093"/>
                    </a:cubicBezTo>
                    <a:lnTo>
                      <a:pt x="12312" y="9945"/>
                    </a:lnTo>
                    <a:lnTo>
                      <a:pt x="12164" y="9797"/>
                    </a:lnTo>
                    <a:lnTo>
                      <a:pt x="12016" y="9686"/>
                    </a:lnTo>
                    <a:cubicBezTo>
                      <a:pt x="11831" y="9538"/>
                      <a:pt x="11609" y="9391"/>
                      <a:pt x="11425" y="9317"/>
                    </a:cubicBezTo>
                    <a:cubicBezTo>
                      <a:pt x="11388" y="9243"/>
                      <a:pt x="11314" y="9243"/>
                      <a:pt x="11277" y="9243"/>
                    </a:cubicBezTo>
                    <a:cubicBezTo>
                      <a:pt x="11240" y="9243"/>
                      <a:pt x="11203" y="9206"/>
                      <a:pt x="11129" y="9206"/>
                    </a:cubicBezTo>
                    <a:cubicBezTo>
                      <a:pt x="11092" y="9206"/>
                      <a:pt x="11055" y="9169"/>
                      <a:pt x="11018" y="9169"/>
                    </a:cubicBezTo>
                    <a:cubicBezTo>
                      <a:pt x="10944" y="9021"/>
                      <a:pt x="10907" y="9021"/>
                      <a:pt x="10907" y="8984"/>
                    </a:cubicBezTo>
                    <a:close/>
                    <a:moveTo>
                      <a:pt x="5251" y="15971"/>
                    </a:moveTo>
                    <a:cubicBezTo>
                      <a:pt x="5251" y="15971"/>
                      <a:pt x="5324" y="16082"/>
                      <a:pt x="5324" y="16230"/>
                    </a:cubicBezTo>
                    <a:cubicBezTo>
                      <a:pt x="5324" y="16341"/>
                      <a:pt x="5324" y="16415"/>
                      <a:pt x="5361" y="16526"/>
                    </a:cubicBezTo>
                    <a:lnTo>
                      <a:pt x="5361" y="16822"/>
                    </a:lnTo>
                    <a:cubicBezTo>
                      <a:pt x="5435" y="16970"/>
                      <a:pt x="5398" y="17081"/>
                      <a:pt x="5398" y="17117"/>
                    </a:cubicBezTo>
                    <a:cubicBezTo>
                      <a:pt x="5398" y="17302"/>
                      <a:pt x="5398" y="17450"/>
                      <a:pt x="5361" y="17561"/>
                    </a:cubicBezTo>
                    <a:cubicBezTo>
                      <a:pt x="5361" y="17746"/>
                      <a:pt x="5324" y="17857"/>
                      <a:pt x="5324" y="17857"/>
                    </a:cubicBezTo>
                    <a:cubicBezTo>
                      <a:pt x="5324" y="17857"/>
                      <a:pt x="5251" y="17709"/>
                      <a:pt x="5251" y="17561"/>
                    </a:cubicBezTo>
                    <a:cubicBezTo>
                      <a:pt x="5251" y="17376"/>
                      <a:pt x="5214" y="17154"/>
                      <a:pt x="5214" y="16933"/>
                    </a:cubicBezTo>
                    <a:lnTo>
                      <a:pt x="5214" y="16415"/>
                    </a:lnTo>
                    <a:lnTo>
                      <a:pt x="5214" y="16267"/>
                    </a:lnTo>
                    <a:cubicBezTo>
                      <a:pt x="5214" y="16193"/>
                      <a:pt x="5214" y="16156"/>
                      <a:pt x="5251" y="16045"/>
                    </a:cubicBezTo>
                    <a:lnTo>
                      <a:pt x="5251" y="15971"/>
                    </a:lnTo>
                    <a:close/>
                    <a:moveTo>
                      <a:pt x="8948" y="16008"/>
                    </a:moveTo>
                    <a:cubicBezTo>
                      <a:pt x="8948" y="16008"/>
                      <a:pt x="9022" y="16156"/>
                      <a:pt x="9022" y="16267"/>
                    </a:cubicBezTo>
                    <a:cubicBezTo>
                      <a:pt x="9022" y="16452"/>
                      <a:pt x="9058" y="16711"/>
                      <a:pt x="9058" y="16933"/>
                    </a:cubicBezTo>
                    <a:lnTo>
                      <a:pt x="9058" y="17117"/>
                    </a:lnTo>
                    <a:cubicBezTo>
                      <a:pt x="9058" y="17302"/>
                      <a:pt x="9058" y="17450"/>
                      <a:pt x="9022" y="17561"/>
                    </a:cubicBezTo>
                    <a:lnTo>
                      <a:pt x="9022" y="17709"/>
                    </a:lnTo>
                    <a:lnTo>
                      <a:pt x="9022" y="17746"/>
                    </a:lnTo>
                    <a:lnTo>
                      <a:pt x="9022" y="17857"/>
                    </a:lnTo>
                    <a:lnTo>
                      <a:pt x="9022" y="17894"/>
                    </a:lnTo>
                    <a:cubicBezTo>
                      <a:pt x="9022" y="17894"/>
                      <a:pt x="8948" y="17746"/>
                      <a:pt x="8948" y="17635"/>
                    </a:cubicBezTo>
                    <a:cubicBezTo>
                      <a:pt x="8948" y="17450"/>
                      <a:pt x="8911" y="17191"/>
                      <a:pt x="8911" y="16970"/>
                    </a:cubicBezTo>
                    <a:lnTo>
                      <a:pt x="8911" y="16452"/>
                    </a:lnTo>
                    <a:lnTo>
                      <a:pt x="8911" y="16341"/>
                    </a:lnTo>
                    <a:lnTo>
                      <a:pt x="8911" y="16193"/>
                    </a:lnTo>
                    <a:cubicBezTo>
                      <a:pt x="8911" y="16082"/>
                      <a:pt x="8948" y="16008"/>
                      <a:pt x="8948" y="16008"/>
                    </a:cubicBezTo>
                    <a:close/>
                    <a:moveTo>
                      <a:pt x="3735" y="0"/>
                    </a:moveTo>
                    <a:lnTo>
                      <a:pt x="3735" y="2107"/>
                    </a:lnTo>
                    <a:lnTo>
                      <a:pt x="1" y="2107"/>
                    </a:lnTo>
                    <a:lnTo>
                      <a:pt x="1" y="3956"/>
                    </a:lnTo>
                    <a:lnTo>
                      <a:pt x="1073" y="3956"/>
                    </a:lnTo>
                    <a:cubicBezTo>
                      <a:pt x="1479" y="3956"/>
                      <a:pt x="1812" y="4252"/>
                      <a:pt x="1812" y="4695"/>
                    </a:cubicBezTo>
                    <a:lnTo>
                      <a:pt x="1812" y="8614"/>
                    </a:lnTo>
                    <a:lnTo>
                      <a:pt x="1812" y="13236"/>
                    </a:lnTo>
                    <a:cubicBezTo>
                      <a:pt x="1812" y="13642"/>
                      <a:pt x="1479" y="13975"/>
                      <a:pt x="1073" y="13975"/>
                    </a:cubicBezTo>
                    <a:lnTo>
                      <a:pt x="1" y="13975"/>
                    </a:lnTo>
                    <a:lnTo>
                      <a:pt x="1" y="15824"/>
                    </a:lnTo>
                    <a:lnTo>
                      <a:pt x="3735" y="15824"/>
                    </a:lnTo>
                    <a:lnTo>
                      <a:pt x="3735" y="17894"/>
                    </a:lnTo>
                    <a:lnTo>
                      <a:pt x="5583" y="17894"/>
                    </a:lnTo>
                    <a:lnTo>
                      <a:pt x="5583" y="15824"/>
                    </a:lnTo>
                    <a:lnTo>
                      <a:pt x="7358" y="15824"/>
                    </a:lnTo>
                    <a:lnTo>
                      <a:pt x="7358" y="17931"/>
                    </a:lnTo>
                    <a:lnTo>
                      <a:pt x="9206" y="17931"/>
                    </a:lnTo>
                    <a:lnTo>
                      <a:pt x="9206" y="15860"/>
                    </a:lnTo>
                    <a:lnTo>
                      <a:pt x="9428" y="15860"/>
                    </a:lnTo>
                    <a:cubicBezTo>
                      <a:pt x="11425" y="15860"/>
                      <a:pt x="13754" y="15306"/>
                      <a:pt x="13754" y="12274"/>
                    </a:cubicBezTo>
                    <a:cubicBezTo>
                      <a:pt x="13754" y="11091"/>
                      <a:pt x="13347" y="10315"/>
                      <a:pt x="12793" y="9760"/>
                    </a:cubicBezTo>
                    <a:cubicBezTo>
                      <a:pt x="12645" y="9612"/>
                      <a:pt x="12534" y="9502"/>
                      <a:pt x="12386" y="9391"/>
                    </a:cubicBezTo>
                    <a:cubicBezTo>
                      <a:pt x="12090" y="9169"/>
                      <a:pt x="11831" y="9021"/>
                      <a:pt x="11536" y="8873"/>
                    </a:cubicBezTo>
                    <a:cubicBezTo>
                      <a:pt x="11425" y="8836"/>
                      <a:pt x="11314" y="8799"/>
                      <a:pt x="11166" y="8762"/>
                    </a:cubicBezTo>
                    <a:cubicBezTo>
                      <a:pt x="11092" y="8688"/>
                      <a:pt x="11055" y="8688"/>
                      <a:pt x="10981" y="8688"/>
                    </a:cubicBezTo>
                    <a:cubicBezTo>
                      <a:pt x="10796" y="8651"/>
                      <a:pt x="10722" y="8614"/>
                      <a:pt x="10722" y="8614"/>
                    </a:cubicBezTo>
                    <a:cubicBezTo>
                      <a:pt x="10722" y="8614"/>
                      <a:pt x="12756" y="8097"/>
                      <a:pt x="12756" y="5324"/>
                    </a:cubicBezTo>
                    <a:cubicBezTo>
                      <a:pt x="12756" y="4584"/>
                      <a:pt x="12608" y="4030"/>
                      <a:pt x="12386" y="3623"/>
                    </a:cubicBezTo>
                    <a:cubicBezTo>
                      <a:pt x="12201" y="3290"/>
                      <a:pt x="11905" y="2995"/>
                      <a:pt x="11646" y="2773"/>
                    </a:cubicBezTo>
                    <a:cubicBezTo>
                      <a:pt x="11462" y="2625"/>
                      <a:pt x="11277" y="2551"/>
                      <a:pt x="11092" y="2440"/>
                    </a:cubicBezTo>
                    <a:cubicBezTo>
                      <a:pt x="10944" y="2403"/>
                      <a:pt x="10796" y="2329"/>
                      <a:pt x="10611" y="2292"/>
                    </a:cubicBezTo>
                    <a:cubicBezTo>
                      <a:pt x="10242" y="2181"/>
                      <a:pt x="9872" y="2107"/>
                      <a:pt x="9502" y="2107"/>
                    </a:cubicBezTo>
                    <a:lnTo>
                      <a:pt x="9206" y="2107"/>
                    </a:lnTo>
                    <a:lnTo>
                      <a:pt x="9206" y="0"/>
                    </a:lnTo>
                    <a:lnTo>
                      <a:pt x="7358" y="0"/>
                    </a:lnTo>
                    <a:lnTo>
                      <a:pt x="7358" y="2107"/>
                    </a:lnTo>
                    <a:lnTo>
                      <a:pt x="5583" y="2107"/>
                    </a:lnTo>
                    <a:lnTo>
                      <a:pt x="55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4"/>
              <p:cNvSpPr/>
              <p:nvPr/>
            </p:nvSpPr>
            <p:spPr>
              <a:xfrm>
                <a:off x="-2986150" y="4479575"/>
                <a:ext cx="171000" cy="171025"/>
              </a:xfrm>
              <a:custGeom>
                <a:avLst/>
                <a:gdLst/>
                <a:ahLst/>
                <a:cxnLst/>
                <a:rect l="l" t="t" r="r" b="b"/>
                <a:pathLst>
                  <a:path w="6840" h="6841" extrusionOk="0">
                    <a:moveTo>
                      <a:pt x="2034" y="888"/>
                    </a:moveTo>
                    <a:cubicBezTo>
                      <a:pt x="1960" y="925"/>
                      <a:pt x="1812" y="999"/>
                      <a:pt x="1701" y="1073"/>
                    </a:cubicBezTo>
                    <a:cubicBezTo>
                      <a:pt x="1812" y="962"/>
                      <a:pt x="1960" y="925"/>
                      <a:pt x="2034" y="888"/>
                    </a:cubicBezTo>
                    <a:close/>
                    <a:moveTo>
                      <a:pt x="1701" y="1073"/>
                    </a:moveTo>
                    <a:lnTo>
                      <a:pt x="1701" y="1073"/>
                    </a:lnTo>
                    <a:cubicBezTo>
                      <a:pt x="1627" y="1147"/>
                      <a:pt x="1516" y="1257"/>
                      <a:pt x="1442" y="1294"/>
                    </a:cubicBezTo>
                    <a:lnTo>
                      <a:pt x="1442" y="1294"/>
                    </a:lnTo>
                    <a:cubicBezTo>
                      <a:pt x="1514" y="1224"/>
                      <a:pt x="1607" y="1135"/>
                      <a:pt x="1701" y="1073"/>
                    </a:cubicBezTo>
                    <a:close/>
                    <a:moveTo>
                      <a:pt x="924" y="1999"/>
                    </a:moveTo>
                    <a:lnTo>
                      <a:pt x="924" y="1999"/>
                    </a:lnTo>
                    <a:cubicBezTo>
                      <a:pt x="873" y="2148"/>
                      <a:pt x="837" y="2233"/>
                      <a:pt x="777" y="2293"/>
                    </a:cubicBezTo>
                    <a:cubicBezTo>
                      <a:pt x="850" y="2219"/>
                      <a:pt x="887" y="2074"/>
                      <a:pt x="924" y="1999"/>
                    </a:cubicBezTo>
                    <a:close/>
                    <a:moveTo>
                      <a:pt x="5694" y="2367"/>
                    </a:moveTo>
                    <a:lnTo>
                      <a:pt x="5694" y="2367"/>
                    </a:lnTo>
                    <a:cubicBezTo>
                      <a:pt x="5768" y="2552"/>
                      <a:pt x="5842" y="2773"/>
                      <a:pt x="5879" y="2921"/>
                    </a:cubicBezTo>
                    <a:cubicBezTo>
                      <a:pt x="5842" y="2773"/>
                      <a:pt x="5768" y="2589"/>
                      <a:pt x="5694" y="2367"/>
                    </a:cubicBezTo>
                    <a:close/>
                    <a:moveTo>
                      <a:pt x="6248" y="3735"/>
                    </a:moveTo>
                    <a:lnTo>
                      <a:pt x="6248" y="3846"/>
                    </a:lnTo>
                    <a:lnTo>
                      <a:pt x="6248" y="3920"/>
                    </a:lnTo>
                    <a:cubicBezTo>
                      <a:pt x="6248" y="3993"/>
                      <a:pt x="6248" y="4104"/>
                      <a:pt x="6211" y="4215"/>
                    </a:cubicBezTo>
                    <a:cubicBezTo>
                      <a:pt x="6211" y="4252"/>
                      <a:pt x="6137" y="4289"/>
                      <a:pt x="6137" y="4326"/>
                    </a:cubicBezTo>
                    <a:cubicBezTo>
                      <a:pt x="6137" y="4400"/>
                      <a:pt x="6101" y="4437"/>
                      <a:pt x="6101" y="4474"/>
                    </a:cubicBezTo>
                    <a:cubicBezTo>
                      <a:pt x="6089" y="4510"/>
                      <a:pt x="6077" y="4545"/>
                      <a:pt x="6064" y="4581"/>
                    </a:cubicBezTo>
                    <a:lnTo>
                      <a:pt x="6064" y="4581"/>
                    </a:lnTo>
                    <a:cubicBezTo>
                      <a:pt x="6065" y="4510"/>
                      <a:pt x="6101" y="4473"/>
                      <a:pt x="6101" y="4437"/>
                    </a:cubicBezTo>
                    <a:cubicBezTo>
                      <a:pt x="6101" y="4400"/>
                      <a:pt x="6137" y="4326"/>
                      <a:pt x="6137" y="4289"/>
                    </a:cubicBezTo>
                    <a:cubicBezTo>
                      <a:pt x="6211" y="4215"/>
                      <a:pt x="6211" y="4104"/>
                      <a:pt x="6211" y="3993"/>
                    </a:cubicBezTo>
                    <a:cubicBezTo>
                      <a:pt x="6211" y="3883"/>
                      <a:pt x="6248" y="3883"/>
                      <a:pt x="6248" y="3846"/>
                    </a:cubicBezTo>
                    <a:cubicBezTo>
                      <a:pt x="6211" y="3772"/>
                      <a:pt x="6211" y="3735"/>
                      <a:pt x="6248" y="3735"/>
                    </a:cubicBezTo>
                    <a:close/>
                    <a:moveTo>
                      <a:pt x="6058" y="4596"/>
                    </a:moveTo>
                    <a:lnTo>
                      <a:pt x="6058" y="4596"/>
                    </a:lnTo>
                    <a:cubicBezTo>
                      <a:pt x="6032" y="4666"/>
                      <a:pt x="6000" y="4736"/>
                      <a:pt x="5953" y="4807"/>
                    </a:cubicBezTo>
                    <a:lnTo>
                      <a:pt x="5953" y="4807"/>
                    </a:lnTo>
                    <a:cubicBezTo>
                      <a:pt x="5988" y="4737"/>
                      <a:pt x="6031" y="4651"/>
                      <a:pt x="6058" y="4596"/>
                    </a:cubicBezTo>
                    <a:close/>
                    <a:moveTo>
                      <a:pt x="3394" y="62"/>
                    </a:moveTo>
                    <a:cubicBezTo>
                      <a:pt x="3496" y="62"/>
                      <a:pt x="3598" y="66"/>
                      <a:pt x="3697" y="75"/>
                    </a:cubicBezTo>
                    <a:cubicBezTo>
                      <a:pt x="4178" y="148"/>
                      <a:pt x="4585" y="259"/>
                      <a:pt x="4954" y="444"/>
                    </a:cubicBezTo>
                    <a:cubicBezTo>
                      <a:pt x="5324" y="629"/>
                      <a:pt x="5657" y="925"/>
                      <a:pt x="5879" y="1184"/>
                    </a:cubicBezTo>
                    <a:cubicBezTo>
                      <a:pt x="6101" y="1479"/>
                      <a:pt x="6285" y="1738"/>
                      <a:pt x="6433" y="2034"/>
                    </a:cubicBezTo>
                    <a:cubicBezTo>
                      <a:pt x="6581" y="2293"/>
                      <a:pt x="6618" y="2552"/>
                      <a:pt x="6655" y="2773"/>
                    </a:cubicBezTo>
                    <a:cubicBezTo>
                      <a:pt x="6692" y="2958"/>
                      <a:pt x="6692" y="3143"/>
                      <a:pt x="6692" y="3291"/>
                    </a:cubicBezTo>
                    <a:cubicBezTo>
                      <a:pt x="6692" y="3180"/>
                      <a:pt x="6655" y="2995"/>
                      <a:pt x="6618" y="2810"/>
                    </a:cubicBezTo>
                    <a:cubicBezTo>
                      <a:pt x="6581" y="2626"/>
                      <a:pt x="6470" y="2367"/>
                      <a:pt x="6396" y="2108"/>
                    </a:cubicBezTo>
                    <a:cubicBezTo>
                      <a:pt x="6248" y="1849"/>
                      <a:pt x="6064" y="1553"/>
                      <a:pt x="5842" y="1332"/>
                    </a:cubicBezTo>
                    <a:cubicBezTo>
                      <a:pt x="5583" y="1073"/>
                      <a:pt x="5287" y="814"/>
                      <a:pt x="4917" y="629"/>
                    </a:cubicBezTo>
                    <a:cubicBezTo>
                      <a:pt x="4548" y="444"/>
                      <a:pt x="4104" y="333"/>
                      <a:pt x="3660" y="333"/>
                    </a:cubicBezTo>
                    <a:cubicBezTo>
                      <a:pt x="3555" y="317"/>
                      <a:pt x="3452" y="310"/>
                      <a:pt x="3350" y="310"/>
                    </a:cubicBezTo>
                    <a:cubicBezTo>
                      <a:pt x="2987" y="310"/>
                      <a:pt x="2647" y="403"/>
                      <a:pt x="2330" y="518"/>
                    </a:cubicBezTo>
                    <a:cubicBezTo>
                      <a:pt x="1886" y="629"/>
                      <a:pt x="1479" y="925"/>
                      <a:pt x="1109" y="1258"/>
                    </a:cubicBezTo>
                    <a:cubicBezTo>
                      <a:pt x="777" y="1553"/>
                      <a:pt x="518" y="1997"/>
                      <a:pt x="370" y="2441"/>
                    </a:cubicBezTo>
                    <a:cubicBezTo>
                      <a:pt x="222" y="2847"/>
                      <a:pt x="148" y="3365"/>
                      <a:pt x="185" y="3772"/>
                    </a:cubicBezTo>
                    <a:cubicBezTo>
                      <a:pt x="221" y="4236"/>
                      <a:pt x="325" y="4631"/>
                      <a:pt x="499" y="4990"/>
                    </a:cubicBezTo>
                    <a:lnTo>
                      <a:pt x="499" y="4990"/>
                    </a:lnTo>
                    <a:cubicBezTo>
                      <a:pt x="493" y="4978"/>
                      <a:pt x="487" y="4967"/>
                      <a:pt x="481" y="4955"/>
                    </a:cubicBezTo>
                    <a:cubicBezTo>
                      <a:pt x="296" y="4585"/>
                      <a:pt x="148" y="4141"/>
                      <a:pt x="111" y="3698"/>
                    </a:cubicBezTo>
                    <a:cubicBezTo>
                      <a:pt x="37" y="3217"/>
                      <a:pt x="111" y="2773"/>
                      <a:pt x="296" y="2293"/>
                    </a:cubicBezTo>
                    <a:cubicBezTo>
                      <a:pt x="407" y="1849"/>
                      <a:pt x="703" y="1442"/>
                      <a:pt x="1073" y="1073"/>
                    </a:cubicBezTo>
                    <a:cubicBezTo>
                      <a:pt x="1442" y="740"/>
                      <a:pt x="1849" y="444"/>
                      <a:pt x="2330" y="259"/>
                    </a:cubicBezTo>
                    <a:cubicBezTo>
                      <a:pt x="2673" y="116"/>
                      <a:pt x="3040" y="62"/>
                      <a:pt x="3394" y="62"/>
                    </a:cubicBezTo>
                    <a:close/>
                    <a:moveTo>
                      <a:pt x="3993" y="1479"/>
                    </a:moveTo>
                    <a:lnTo>
                      <a:pt x="3993" y="1849"/>
                    </a:lnTo>
                    <a:lnTo>
                      <a:pt x="3993" y="1923"/>
                    </a:lnTo>
                    <a:lnTo>
                      <a:pt x="4067" y="1923"/>
                    </a:lnTo>
                    <a:cubicBezTo>
                      <a:pt x="4548" y="1923"/>
                      <a:pt x="4770" y="2145"/>
                      <a:pt x="4770" y="2589"/>
                    </a:cubicBezTo>
                    <a:cubicBezTo>
                      <a:pt x="4770" y="3069"/>
                      <a:pt x="4400" y="3217"/>
                      <a:pt x="4400" y="3217"/>
                    </a:cubicBezTo>
                    <a:cubicBezTo>
                      <a:pt x="4363" y="3254"/>
                      <a:pt x="4104" y="3328"/>
                      <a:pt x="4104" y="3328"/>
                    </a:cubicBezTo>
                    <a:cubicBezTo>
                      <a:pt x="4104" y="3328"/>
                      <a:pt x="4289" y="3365"/>
                      <a:pt x="4400" y="3402"/>
                    </a:cubicBezTo>
                    <a:cubicBezTo>
                      <a:pt x="4400" y="3402"/>
                      <a:pt x="4548" y="3439"/>
                      <a:pt x="4733" y="3550"/>
                    </a:cubicBezTo>
                    <a:cubicBezTo>
                      <a:pt x="4917" y="3698"/>
                      <a:pt x="5028" y="3883"/>
                      <a:pt x="5028" y="4141"/>
                    </a:cubicBezTo>
                    <a:cubicBezTo>
                      <a:pt x="5028" y="4622"/>
                      <a:pt x="4770" y="4844"/>
                      <a:pt x="4178" y="4844"/>
                    </a:cubicBezTo>
                    <a:lnTo>
                      <a:pt x="4030" y="4844"/>
                    </a:lnTo>
                    <a:lnTo>
                      <a:pt x="4030" y="4918"/>
                    </a:lnTo>
                    <a:lnTo>
                      <a:pt x="4030" y="5287"/>
                    </a:lnTo>
                    <a:lnTo>
                      <a:pt x="3845" y="5287"/>
                    </a:lnTo>
                    <a:lnTo>
                      <a:pt x="3808" y="4881"/>
                    </a:lnTo>
                    <a:lnTo>
                      <a:pt x="3734" y="5213"/>
                    </a:lnTo>
                    <a:lnTo>
                      <a:pt x="3734" y="4918"/>
                    </a:lnTo>
                    <a:lnTo>
                      <a:pt x="3734" y="4844"/>
                    </a:lnTo>
                    <a:lnTo>
                      <a:pt x="3623" y="4844"/>
                    </a:lnTo>
                    <a:lnTo>
                      <a:pt x="3623" y="4807"/>
                    </a:lnTo>
                    <a:lnTo>
                      <a:pt x="3143" y="4807"/>
                    </a:lnTo>
                    <a:lnTo>
                      <a:pt x="3143" y="4881"/>
                    </a:lnTo>
                    <a:lnTo>
                      <a:pt x="3143" y="5250"/>
                    </a:lnTo>
                    <a:lnTo>
                      <a:pt x="2958" y="5250"/>
                    </a:lnTo>
                    <a:lnTo>
                      <a:pt x="2921" y="4844"/>
                    </a:lnTo>
                    <a:lnTo>
                      <a:pt x="2884" y="5213"/>
                    </a:lnTo>
                    <a:lnTo>
                      <a:pt x="2884" y="4955"/>
                    </a:lnTo>
                    <a:lnTo>
                      <a:pt x="2884" y="4844"/>
                    </a:lnTo>
                    <a:lnTo>
                      <a:pt x="2034" y="4844"/>
                    </a:lnTo>
                    <a:lnTo>
                      <a:pt x="2034" y="4585"/>
                    </a:lnTo>
                    <a:lnTo>
                      <a:pt x="2182" y="4585"/>
                    </a:lnTo>
                    <a:cubicBezTo>
                      <a:pt x="2256" y="4585"/>
                      <a:pt x="2366" y="4511"/>
                      <a:pt x="2403" y="4437"/>
                    </a:cubicBezTo>
                    <a:lnTo>
                      <a:pt x="2403" y="4474"/>
                    </a:lnTo>
                    <a:cubicBezTo>
                      <a:pt x="2366" y="4511"/>
                      <a:pt x="2366" y="4585"/>
                      <a:pt x="2330" y="4585"/>
                    </a:cubicBezTo>
                    <a:cubicBezTo>
                      <a:pt x="2256" y="4585"/>
                      <a:pt x="2256" y="4622"/>
                      <a:pt x="2219" y="4622"/>
                    </a:cubicBezTo>
                    <a:lnTo>
                      <a:pt x="2330" y="4622"/>
                    </a:lnTo>
                    <a:cubicBezTo>
                      <a:pt x="2366" y="4622"/>
                      <a:pt x="2403" y="4585"/>
                      <a:pt x="2403" y="4511"/>
                    </a:cubicBezTo>
                    <a:cubicBezTo>
                      <a:pt x="2403" y="4511"/>
                      <a:pt x="2477" y="4474"/>
                      <a:pt x="2477" y="4437"/>
                    </a:cubicBezTo>
                    <a:lnTo>
                      <a:pt x="2477" y="4400"/>
                    </a:lnTo>
                    <a:lnTo>
                      <a:pt x="2477" y="4326"/>
                    </a:lnTo>
                    <a:lnTo>
                      <a:pt x="2477" y="4104"/>
                    </a:lnTo>
                    <a:lnTo>
                      <a:pt x="2477" y="3883"/>
                    </a:lnTo>
                    <a:lnTo>
                      <a:pt x="2477" y="3661"/>
                    </a:lnTo>
                    <a:lnTo>
                      <a:pt x="2477" y="3365"/>
                    </a:lnTo>
                    <a:lnTo>
                      <a:pt x="2477" y="3069"/>
                    </a:lnTo>
                    <a:lnTo>
                      <a:pt x="2477" y="2847"/>
                    </a:lnTo>
                    <a:lnTo>
                      <a:pt x="2477" y="2404"/>
                    </a:lnTo>
                    <a:lnTo>
                      <a:pt x="2477" y="2330"/>
                    </a:lnTo>
                    <a:lnTo>
                      <a:pt x="2477" y="2293"/>
                    </a:lnTo>
                    <a:lnTo>
                      <a:pt x="2477" y="2256"/>
                    </a:lnTo>
                    <a:cubicBezTo>
                      <a:pt x="2477" y="2219"/>
                      <a:pt x="2403" y="2219"/>
                      <a:pt x="2403" y="2145"/>
                    </a:cubicBezTo>
                    <a:lnTo>
                      <a:pt x="2330" y="2071"/>
                    </a:lnTo>
                    <a:lnTo>
                      <a:pt x="2219" y="2071"/>
                    </a:lnTo>
                    <a:cubicBezTo>
                      <a:pt x="2219" y="2071"/>
                      <a:pt x="2293" y="2071"/>
                      <a:pt x="2330" y="2108"/>
                    </a:cubicBezTo>
                    <a:cubicBezTo>
                      <a:pt x="2366" y="2108"/>
                      <a:pt x="2366" y="2145"/>
                      <a:pt x="2403" y="2219"/>
                    </a:cubicBezTo>
                    <a:lnTo>
                      <a:pt x="2403" y="2256"/>
                    </a:lnTo>
                    <a:cubicBezTo>
                      <a:pt x="2366" y="2145"/>
                      <a:pt x="2256" y="2108"/>
                      <a:pt x="2182" y="2108"/>
                    </a:cubicBezTo>
                    <a:lnTo>
                      <a:pt x="2034" y="2108"/>
                    </a:lnTo>
                    <a:lnTo>
                      <a:pt x="2034" y="1886"/>
                    </a:lnTo>
                    <a:lnTo>
                      <a:pt x="2884" y="1886"/>
                    </a:lnTo>
                    <a:lnTo>
                      <a:pt x="2884" y="1775"/>
                    </a:lnTo>
                    <a:lnTo>
                      <a:pt x="2884" y="1516"/>
                    </a:lnTo>
                    <a:lnTo>
                      <a:pt x="2921" y="1886"/>
                    </a:lnTo>
                    <a:lnTo>
                      <a:pt x="2958" y="1479"/>
                    </a:lnTo>
                    <a:lnTo>
                      <a:pt x="3143" y="1479"/>
                    </a:lnTo>
                    <a:lnTo>
                      <a:pt x="3143" y="1849"/>
                    </a:lnTo>
                    <a:lnTo>
                      <a:pt x="3143" y="1923"/>
                    </a:lnTo>
                    <a:lnTo>
                      <a:pt x="3697" y="1923"/>
                    </a:lnTo>
                    <a:lnTo>
                      <a:pt x="3697" y="1849"/>
                    </a:lnTo>
                    <a:lnTo>
                      <a:pt x="3697" y="1553"/>
                    </a:lnTo>
                    <a:lnTo>
                      <a:pt x="3734" y="1886"/>
                    </a:lnTo>
                    <a:lnTo>
                      <a:pt x="3808" y="1479"/>
                    </a:lnTo>
                    <a:close/>
                    <a:moveTo>
                      <a:pt x="3321" y="858"/>
                    </a:moveTo>
                    <a:cubicBezTo>
                      <a:pt x="3420" y="858"/>
                      <a:pt x="3520" y="867"/>
                      <a:pt x="3623" y="888"/>
                    </a:cubicBezTo>
                    <a:cubicBezTo>
                      <a:pt x="3993" y="925"/>
                      <a:pt x="4289" y="999"/>
                      <a:pt x="4585" y="1147"/>
                    </a:cubicBezTo>
                    <a:cubicBezTo>
                      <a:pt x="4880" y="1295"/>
                      <a:pt x="5102" y="1479"/>
                      <a:pt x="5287" y="1701"/>
                    </a:cubicBezTo>
                    <a:cubicBezTo>
                      <a:pt x="5472" y="1923"/>
                      <a:pt x="5583" y="2108"/>
                      <a:pt x="5694" y="2367"/>
                    </a:cubicBezTo>
                    <a:cubicBezTo>
                      <a:pt x="5583" y="2182"/>
                      <a:pt x="5472" y="1923"/>
                      <a:pt x="5287" y="1738"/>
                    </a:cubicBezTo>
                    <a:cubicBezTo>
                      <a:pt x="5102" y="1553"/>
                      <a:pt x="4880" y="1369"/>
                      <a:pt x="4585" y="1221"/>
                    </a:cubicBezTo>
                    <a:cubicBezTo>
                      <a:pt x="4289" y="1110"/>
                      <a:pt x="3993" y="999"/>
                      <a:pt x="3660" y="962"/>
                    </a:cubicBezTo>
                    <a:cubicBezTo>
                      <a:pt x="3582" y="953"/>
                      <a:pt x="3501" y="949"/>
                      <a:pt x="3420" y="949"/>
                    </a:cubicBezTo>
                    <a:cubicBezTo>
                      <a:pt x="3157" y="949"/>
                      <a:pt x="2888" y="997"/>
                      <a:pt x="2662" y="1110"/>
                    </a:cubicBezTo>
                    <a:cubicBezTo>
                      <a:pt x="2330" y="1221"/>
                      <a:pt x="1997" y="1405"/>
                      <a:pt x="1775" y="1664"/>
                    </a:cubicBezTo>
                    <a:cubicBezTo>
                      <a:pt x="1553" y="1886"/>
                      <a:pt x="1294" y="2219"/>
                      <a:pt x="1220" y="2515"/>
                    </a:cubicBezTo>
                    <a:cubicBezTo>
                      <a:pt x="1073" y="2847"/>
                      <a:pt x="1036" y="3217"/>
                      <a:pt x="1073" y="3550"/>
                    </a:cubicBezTo>
                    <a:cubicBezTo>
                      <a:pt x="1109" y="3883"/>
                      <a:pt x="1220" y="4178"/>
                      <a:pt x="1368" y="4474"/>
                    </a:cubicBezTo>
                    <a:cubicBezTo>
                      <a:pt x="1479" y="4733"/>
                      <a:pt x="1664" y="4992"/>
                      <a:pt x="1849" y="5177"/>
                    </a:cubicBezTo>
                    <a:cubicBezTo>
                      <a:pt x="2034" y="5361"/>
                      <a:pt x="2293" y="5472"/>
                      <a:pt x="2477" y="5583"/>
                    </a:cubicBezTo>
                    <a:cubicBezTo>
                      <a:pt x="2293" y="5472"/>
                      <a:pt x="2034" y="5361"/>
                      <a:pt x="1812" y="5177"/>
                    </a:cubicBezTo>
                    <a:cubicBezTo>
                      <a:pt x="1627" y="4992"/>
                      <a:pt x="1405" y="4733"/>
                      <a:pt x="1257" y="4474"/>
                    </a:cubicBezTo>
                    <a:cubicBezTo>
                      <a:pt x="1109" y="4178"/>
                      <a:pt x="999" y="3883"/>
                      <a:pt x="999" y="3513"/>
                    </a:cubicBezTo>
                    <a:cubicBezTo>
                      <a:pt x="851" y="3291"/>
                      <a:pt x="888" y="2921"/>
                      <a:pt x="1036" y="2552"/>
                    </a:cubicBezTo>
                    <a:cubicBezTo>
                      <a:pt x="1146" y="2182"/>
                      <a:pt x="1331" y="1849"/>
                      <a:pt x="1627" y="1627"/>
                    </a:cubicBezTo>
                    <a:cubicBezTo>
                      <a:pt x="1886" y="1332"/>
                      <a:pt x="2219" y="1147"/>
                      <a:pt x="2551" y="999"/>
                    </a:cubicBezTo>
                    <a:cubicBezTo>
                      <a:pt x="2818" y="919"/>
                      <a:pt x="3065" y="858"/>
                      <a:pt x="3321" y="858"/>
                    </a:cubicBezTo>
                    <a:close/>
                    <a:moveTo>
                      <a:pt x="5404" y="5539"/>
                    </a:moveTo>
                    <a:cubicBezTo>
                      <a:pt x="5339" y="5601"/>
                      <a:pt x="5274" y="5658"/>
                      <a:pt x="5176" y="5731"/>
                    </a:cubicBezTo>
                    <a:cubicBezTo>
                      <a:pt x="5263" y="5644"/>
                      <a:pt x="5327" y="5580"/>
                      <a:pt x="5404" y="5539"/>
                    </a:cubicBezTo>
                    <a:close/>
                    <a:moveTo>
                      <a:pt x="5176" y="5731"/>
                    </a:moveTo>
                    <a:lnTo>
                      <a:pt x="5176" y="5731"/>
                    </a:lnTo>
                    <a:cubicBezTo>
                      <a:pt x="5102" y="5805"/>
                      <a:pt x="4954" y="5879"/>
                      <a:pt x="4844" y="5916"/>
                    </a:cubicBezTo>
                    <a:cubicBezTo>
                      <a:pt x="4954" y="5842"/>
                      <a:pt x="5102" y="5768"/>
                      <a:pt x="5176" y="5731"/>
                    </a:cubicBezTo>
                    <a:close/>
                    <a:moveTo>
                      <a:pt x="3439" y="1"/>
                    </a:moveTo>
                    <a:cubicBezTo>
                      <a:pt x="1516" y="1"/>
                      <a:pt x="0" y="1516"/>
                      <a:pt x="0" y="3402"/>
                    </a:cubicBezTo>
                    <a:cubicBezTo>
                      <a:pt x="0" y="4371"/>
                      <a:pt x="385" y="5236"/>
                      <a:pt x="1013" y="5857"/>
                    </a:cubicBezTo>
                    <a:lnTo>
                      <a:pt x="1013" y="5857"/>
                    </a:lnTo>
                    <a:cubicBezTo>
                      <a:pt x="973" y="5773"/>
                      <a:pt x="927" y="5693"/>
                      <a:pt x="879" y="5614"/>
                    </a:cubicBezTo>
                    <a:lnTo>
                      <a:pt x="879" y="5614"/>
                    </a:lnTo>
                    <a:cubicBezTo>
                      <a:pt x="981" y="5743"/>
                      <a:pt x="1094" y="5858"/>
                      <a:pt x="1220" y="5953"/>
                    </a:cubicBezTo>
                    <a:cubicBezTo>
                      <a:pt x="1479" y="6175"/>
                      <a:pt x="1775" y="6360"/>
                      <a:pt x="1997" y="6507"/>
                    </a:cubicBezTo>
                    <a:cubicBezTo>
                      <a:pt x="2256" y="6655"/>
                      <a:pt x="2514" y="6692"/>
                      <a:pt x="2699" y="6729"/>
                    </a:cubicBezTo>
                    <a:cubicBezTo>
                      <a:pt x="2852" y="6791"/>
                      <a:pt x="3006" y="6801"/>
                      <a:pt x="3096" y="6824"/>
                    </a:cubicBezTo>
                    <a:lnTo>
                      <a:pt x="3096" y="6824"/>
                    </a:lnTo>
                    <a:cubicBezTo>
                      <a:pt x="2281" y="6746"/>
                      <a:pt x="1556" y="6393"/>
                      <a:pt x="1013" y="5857"/>
                    </a:cubicBezTo>
                    <a:lnTo>
                      <a:pt x="1013" y="5857"/>
                    </a:lnTo>
                    <a:cubicBezTo>
                      <a:pt x="1034" y="5900"/>
                      <a:pt x="1054" y="5944"/>
                      <a:pt x="1073" y="5990"/>
                    </a:cubicBezTo>
                    <a:cubicBezTo>
                      <a:pt x="1331" y="6286"/>
                      <a:pt x="1627" y="6434"/>
                      <a:pt x="1886" y="6544"/>
                    </a:cubicBezTo>
                    <a:cubicBezTo>
                      <a:pt x="2182" y="6692"/>
                      <a:pt x="2440" y="6729"/>
                      <a:pt x="2625" y="6803"/>
                    </a:cubicBezTo>
                    <a:cubicBezTo>
                      <a:pt x="2884" y="6840"/>
                      <a:pt x="3069" y="6840"/>
                      <a:pt x="3143" y="6840"/>
                    </a:cubicBezTo>
                    <a:cubicBezTo>
                      <a:pt x="3130" y="6834"/>
                      <a:pt x="3114" y="6829"/>
                      <a:pt x="3096" y="6824"/>
                    </a:cubicBezTo>
                    <a:lnTo>
                      <a:pt x="3096" y="6824"/>
                    </a:lnTo>
                    <a:cubicBezTo>
                      <a:pt x="3208" y="6835"/>
                      <a:pt x="3323" y="6840"/>
                      <a:pt x="3439" y="6840"/>
                    </a:cubicBezTo>
                    <a:cubicBezTo>
                      <a:pt x="5324" y="6840"/>
                      <a:pt x="6840" y="5324"/>
                      <a:pt x="6840" y="3402"/>
                    </a:cubicBezTo>
                    <a:cubicBezTo>
                      <a:pt x="6840" y="1516"/>
                      <a:pt x="5324" y="1"/>
                      <a:pt x="3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4"/>
              <p:cNvSpPr/>
              <p:nvPr/>
            </p:nvSpPr>
            <p:spPr>
              <a:xfrm>
                <a:off x="-2908525" y="4535025"/>
                <a:ext cx="24075" cy="25000"/>
              </a:xfrm>
              <a:custGeom>
                <a:avLst/>
                <a:gdLst/>
                <a:ahLst/>
                <a:cxnLst/>
                <a:rect l="l" t="t" r="r" b="b"/>
                <a:pathLst>
                  <a:path w="963" h="1000" extrusionOk="0">
                    <a:moveTo>
                      <a:pt x="663" y="41"/>
                    </a:moveTo>
                    <a:cubicBezTo>
                      <a:pt x="682" y="45"/>
                      <a:pt x="694" y="53"/>
                      <a:pt x="704" y="60"/>
                    </a:cubicBezTo>
                    <a:lnTo>
                      <a:pt x="704" y="60"/>
                    </a:lnTo>
                    <a:cubicBezTo>
                      <a:pt x="691" y="53"/>
                      <a:pt x="677" y="47"/>
                      <a:pt x="663" y="41"/>
                    </a:cubicBezTo>
                    <a:close/>
                    <a:moveTo>
                      <a:pt x="727" y="73"/>
                    </a:moveTo>
                    <a:cubicBezTo>
                      <a:pt x="731" y="74"/>
                      <a:pt x="735" y="75"/>
                      <a:pt x="740" y="75"/>
                    </a:cubicBezTo>
                    <a:cubicBezTo>
                      <a:pt x="740" y="75"/>
                      <a:pt x="777" y="75"/>
                      <a:pt x="777" y="112"/>
                    </a:cubicBezTo>
                    <a:cubicBezTo>
                      <a:pt x="763" y="97"/>
                      <a:pt x="746" y="84"/>
                      <a:pt x="727" y="73"/>
                    </a:cubicBezTo>
                    <a:close/>
                    <a:moveTo>
                      <a:pt x="814" y="777"/>
                    </a:moveTo>
                    <a:lnTo>
                      <a:pt x="814" y="814"/>
                    </a:lnTo>
                    <a:cubicBezTo>
                      <a:pt x="814" y="814"/>
                      <a:pt x="777" y="814"/>
                      <a:pt x="777" y="888"/>
                    </a:cubicBezTo>
                    <a:cubicBezTo>
                      <a:pt x="740" y="888"/>
                      <a:pt x="740" y="925"/>
                      <a:pt x="703" y="925"/>
                    </a:cubicBezTo>
                    <a:cubicBezTo>
                      <a:pt x="688" y="925"/>
                      <a:pt x="675" y="925"/>
                      <a:pt x="666" y="925"/>
                    </a:cubicBezTo>
                    <a:lnTo>
                      <a:pt x="666" y="925"/>
                    </a:lnTo>
                    <a:cubicBezTo>
                      <a:pt x="721" y="898"/>
                      <a:pt x="777" y="851"/>
                      <a:pt x="814" y="777"/>
                    </a:cubicBezTo>
                    <a:close/>
                    <a:moveTo>
                      <a:pt x="1" y="1"/>
                    </a:moveTo>
                    <a:lnTo>
                      <a:pt x="1" y="75"/>
                    </a:lnTo>
                    <a:lnTo>
                      <a:pt x="1" y="445"/>
                    </a:lnTo>
                    <a:lnTo>
                      <a:pt x="1" y="814"/>
                    </a:lnTo>
                    <a:lnTo>
                      <a:pt x="1" y="925"/>
                    </a:lnTo>
                    <a:lnTo>
                      <a:pt x="518" y="925"/>
                    </a:lnTo>
                    <a:lnTo>
                      <a:pt x="518" y="962"/>
                    </a:lnTo>
                    <a:cubicBezTo>
                      <a:pt x="547" y="962"/>
                      <a:pt x="588" y="956"/>
                      <a:pt x="631" y="941"/>
                    </a:cubicBezTo>
                    <a:lnTo>
                      <a:pt x="631" y="941"/>
                    </a:lnTo>
                    <a:cubicBezTo>
                      <a:pt x="629" y="946"/>
                      <a:pt x="629" y="953"/>
                      <a:pt x="629" y="962"/>
                    </a:cubicBezTo>
                    <a:cubicBezTo>
                      <a:pt x="580" y="962"/>
                      <a:pt x="564" y="979"/>
                      <a:pt x="547" y="979"/>
                    </a:cubicBezTo>
                    <a:cubicBezTo>
                      <a:pt x="539" y="979"/>
                      <a:pt x="531" y="974"/>
                      <a:pt x="519" y="962"/>
                    </a:cubicBezTo>
                    <a:lnTo>
                      <a:pt x="519" y="962"/>
                    </a:lnTo>
                    <a:cubicBezTo>
                      <a:pt x="556" y="999"/>
                      <a:pt x="592" y="999"/>
                      <a:pt x="592" y="999"/>
                    </a:cubicBezTo>
                    <a:lnTo>
                      <a:pt x="777" y="999"/>
                    </a:lnTo>
                    <a:cubicBezTo>
                      <a:pt x="851" y="999"/>
                      <a:pt x="851" y="962"/>
                      <a:pt x="888" y="962"/>
                    </a:cubicBezTo>
                    <a:lnTo>
                      <a:pt x="925" y="925"/>
                    </a:lnTo>
                    <a:lnTo>
                      <a:pt x="962" y="851"/>
                    </a:lnTo>
                    <a:lnTo>
                      <a:pt x="962" y="814"/>
                    </a:lnTo>
                    <a:lnTo>
                      <a:pt x="962" y="777"/>
                    </a:lnTo>
                    <a:lnTo>
                      <a:pt x="962" y="666"/>
                    </a:lnTo>
                    <a:lnTo>
                      <a:pt x="962" y="592"/>
                    </a:lnTo>
                    <a:lnTo>
                      <a:pt x="962" y="481"/>
                    </a:lnTo>
                    <a:lnTo>
                      <a:pt x="962" y="408"/>
                    </a:lnTo>
                    <a:lnTo>
                      <a:pt x="962" y="334"/>
                    </a:lnTo>
                    <a:lnTo>
                      <a:pt x="962" y="223"/>
                    </a:lnTo>
                    <a:lnTo>
                      <a:pt x="962" y="186"/>
                    </a:lnTo>
                    <a:lnTo>
                      <a:pt x="962" y="112"/>
                    </a:lnTo>
                    <a:lnTo>
                      <a:pt x="925" y="75"/>
                    </a:lnTo>
                    <a:lnTo>
                      <a:pt x="888" y="38"/>
                    </a:lnTo>
                    <a:cubicBezTo>
                      <a:pt x="814" y="1"/>
                      <a:pt x="814" y="1"/>
                      <a:pt x="777" y="1"/>
                    </a:cubicBezTo>
                    <a:lnTo>
                      <a:pt x="592" y="1"/>
                    </a:lnTo>
                    <a:cubicBezTo>
                      <a:pt x="592" y="1"/>
                      <a:pt x="623" y="1"/>
                      <a:pt x="628" y="28"/>
                    </a:cubicBezTo>
                    <a:lnTo>
                      <a:pt x="628" y="28"/>
                    </a:lnTo>
                    <a:cubicBezTo>
                      <a:pt x="573" y="10"/>
                      <a:pt x="518"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4"/>
              <p:cNvSpPr/>
              <p:nvPr/>
            </p:nvSpPr>
            <p:spPr>
              <a:xfrm>
                <a:off x="-2907600" y="4563675"/>
                <a:ext cx="27750" cy="31450"/>
              </a:xfrm>
              <a:custGeom>
                <a:avLst/>
                <a:gdLst/>
                <a:ahLst/>
                <a:cxnLst/>
                <a:rect l="l" t="t" r="r" b="b"/>
                <a:pathLst>
                  <a:path w="1110" h="1258" extrusionOk="0">
                    <a:moveTo>
                      <a:pt x="666" y="1"/>
                    </a:moveTo>
                    <a:cubicBezTo>
                      <a:pt x="666" y="1"/>
                      <a:pt x="703" y="1"/>
                      <a:pt x="740" y="38"/>
                    </a:cubicBezTo>
                    <a:cubicBezTo>
                      <a:pt x="777" y="38"/>
                      <a:pt x="777" y="75"/>
                      <a:pt x="851" y="75"/>
                    </a:cubicBezTo>
                    <a:lnTo>
                      <a:pt x="888" y="149"/>
                    </a:lnTo>
                    <a:lnTo>
                      <a:pt x="888" y="186"/>
                    </a:lnTo>
                    <a:lnTo>
                      <a:pt x="925" y="223"/>
                    </a:lnTo>
                    <a:lnTo>
                      <a:pt x="925" y="297"/>
                    </a:lnTo>
                    <a:cubicBezTo>
                      <a:pt x="851" y="112"/>
                      <a:pt x="666" y="38"/>
                      <a:pt x="518" y="38"/>
                    </a:cubicBezTo>
                    <a:lnTo>
                      <a:pt x="1" y="38"/>
                    </a:lnTo>
                    <a:lnTo>
                      <a:pt x="1" y="149"/>
                    </a:lnTo>
                    <a:lnTo>
                      <a:pt x="1" y="592"/>
                    </a:lnTo>
                    <a:lnTo>
                      <a:pt x="1" y="1073"/>
                    </a:lnTo>
                    <a:lnTo>
                      <a:pt x="1" y="1147"/>
                    </a:lnTo>
                    <a:lnTo>
                      <a:pt x="518" y="1147"/>
                    </a:lnTo>
                    <a:cubicBezTo>
                      <a:pt x="666" y="1147"/>
                      <a:pt x="851" y="1073"/>
                      <a:pt x="925" y="925"/>
                    </a:cubicBezTo>
                    <a:lnTo>
                      <a:pt x="925" y="962"/>
                    </a:lnTo>
                    <a:lnTo>
                      <a:pt x="888" y="1036"/>
                    </a:lnTo>
                    <a:lnTo>
                      <a:pt x="888" y="1073"/>
                    </a:lnTo>
                    <a:lnTo>
                      <a:pt x="851" y="1110"/>
                    </a:lnTo>
                    <a:cubicBezTo>
                      <a:pt x="777" y="1110"/>
                      <a:pt x="777" y="1147"/>
                      <a:pt x="740" y="1147"/>
                    </a:cubicBezTo>
                    <a:cubicBezTo>
                      <a:pt x="703" y="1221"/>
                      <a:pt x="666" y="1221"/>
                      <a:pt x="666" y="1258"/>
                    </a:cubicBezTo>
                    <a:lnTo>
                      <a:pt x="777" y="1258"/>
                    </a:lnTo>
                    <a:cubicBezTo>
                      <a:pt x="777" y="1258"/>
                      <a:pt x="851" y="1258"/>
                      <a:pt x="851" y="1221"/>
                    </a:cubicBezTo>
                    <a:cubicBezTo>
                      <a:pt x="888" y="1221"/>
                      <a:pt x="925" y="1147"/>
                      <a:pt x="962" y="1110"/>
                    </a:cubicBezTo>
                    <a:lnTo>
                      <a:pt x="1036" y="1073"/>
                    </a:lnTo>
                    <a:lnTo>
                      <a:pt x="1073" y="1036"/>
                    </a:lnTo>
                    <a:lnTo>
                      <a:pt x="1073" y="962"/>
                    </a:lnTo>
                    <a:lnTo>
                      <a:pt x="1073" y="925"/>
                    </a:lnTo>
                    <a:cubicBezTo>
                      <a:pt x="1073" y="888"/>
                      <a:pt x="1073" y="888"/>
                      <a:pt x="1110" y="814"/>
                    </a:cubicBezTo>
                    <a:lnTo>
                      <a:pt x="1110" y="740"/>
                    </a:lnTo>
                    <a:lnTo>
                      <a:pt x="1110" y="629"/>
                    </a:lnTo>
                    <a:lnTo>
                      <a:pt x="1110" y="556"/>
                    </a:lnTo>
                    <a:lnTo>
                      <a:pt x="1110" y="482"/>
                    </a:lnTo>
                    <a:cubicBezTo>
                      <a:pt x="1110" y="408"/>
                      <a:pt x="1110" y="408"/>
                      <a:pt x="1073" y="371"/>
                    </a:cubicBezTo>
                    <a:lnTo>
                      <a:pt x="1073" y="334"/>
                    </a:lnTo>
                    <a:lnTo>
                      <a:pt x="1073" y="260"/>
                    </a:lnTo>
                    <a:lnTo>
                      <a:pt x="1073" y="223"/>
                    </a:lnTo>
                    <a:lnTo>
                      <a:pt x="1036" y="186"/>
                    </a:lnTo>
                    <a:lnTo>
                      <a:pt x="962" y="149"/>
                    </a:lnTo>
                    <a:cubicBezTo>
                      <a:pt x="925" y="75"/>
                      <a:pt x="888" y="75"/>
                      <a:pt x="851" y="38"/>
                    </a:cubicBezTo>
                    <a:cubicBezTo>
                      <a:pt x="851"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4"/>
              <p:cNvSpPr/>
              <p:nvPr/>
            </p:nvSpPr>
            <p:spPr>
              <a:xfrm>
                <a:off x="-3448275" y="5056325"/>
                <a:ext cx="173775" cy="170075"/>
              </a:xfrm>
              <a:custGeom>
                <a:avLst/>
                <a:gdLst/>
                <a:ahLst/>
                <a:cxnLst/>
                <a:rect l="l" t="t" r="r" b="b"/>
                <a:pathLst>
                  <a:path w="6951" h="6803" extrusionOk="0">
                    <a:moveTo>
                      <a:pt x="2107" y="851"/>
                    </a:moveTo>
                    <a:cubicBezTo>
                      <a:pt x="1996" y="925"/>
                      <a:pt x="1849" y="999"/>
                      <a:pt x="1775" y="1036"/>
                    </a:cubicBezTo>
                    <a:cubicBezTo>
                      <a:pt x="1849" y="962"/>
                      <a:pt x="1996" y="888"/>
                      <a:pt x="2107" y="851"/>
                    </a:cubicBezTo>
                    <a:close/>
                    <a:moveTo>
                      <a:pt x="1775" y="1036"/>
                    </a:moveTo>
                    <a:lnTo>
                      <a:pt x="1775" y="1036"/>
                    </a:lnTo>
                    <a:cubicBezTo>
                      <a:pt x="1688" y="1122"/>
                      <a:pt x="1624" y="1187"/>
                      <a:pt x="1547" y="1228"/>
                    </a:cubicBezTo>
                    <a:lnTo>
                      <a:pt x="1547" y="1228"/>
                    </a:lnTo>
                    <a:cubicBezTo>
                      <a:pt x="1612" y="1166"/>
                      <a:pt x="1677" y="1109"/>
                      <a:pt x="1775" y="1036"/>
                    </a:cubicBezTo>
                    <a:close/>
                    <a:moveTo>
                      <a:pt x="6019" y="1356"/>
                    </a:moveTo>
                    <a:cubicBezTo>
                      <a:pt x="6273" y="1571"/>
                      <a:pt x="6415" y="1790"/>
                      <a:pt x="6507" y="2034"/>
                    </a:cubicBezTo>
                    <a:cubicBezTo>
                      <a:pt x="6382" y="1815"/>
                      <a:pt x="6205" y="1597"/>
                      <a:pt x="6019" y="1356"/>
                    </a:cubicBezTo>
                    <a:close/>
                    <a:moveTo>
                      <a:pt x="918" y="2108"/>
                    </a:moveTo>
                    <a:lnTo>
                      <a:pt x="918" y="2108"/>
                    </a:lnTo>
                    <a:cubicBezTo>
                      <a:pt x="910" y="2130"/>
                      <a:pt x="902" y="2150"/>
                      <a:pt x="894" y="2168"/>
                    </a:cubicBezTo>
                    <a:lnTo>
                      <a:pt x="894" y="2168"/>
                    </a:lnTo>
                    <a:cubicBezTo>
                      <a:pt x="901" y="2148"/>
                      <a:pt x="910" y="2128"/>
                      <a:pt x="918" y="2108"/>
                    </a:cubicBezTo>
                    <a:close/>
                    <a:moveTo>
                      <a:pt x="887" y="2185"/>
                    </a:moveTo>
                    <a:cubicBezTo>
                      <a:pt x="886" y="2257"/>
                      <a:pt x="850" y="2293"/>
                      <a:pt x="850" y="2329"/>
                    </a:cubicBezTo>
                    <a:cubicBezTo>
                      <a:pt x="850" y="2365"/>
                      <a:pt x="833" y="2393"/>
                      <a:pt x="815" y="2415"/>
                    </a:cubicBezTo>
                    <a:lnTo>
                      <a:pt x="815" y="2415"/>
                    </a:lnTo>
                    <a:cubicBezTo>
                      <a:pt x="822" y="2358"/>
                      <a:pt x="850" y="2325"/>
                      <a:pt x="850" y="2293"/>
                    </a:cubicBezTo>
                    <a:cubicBezTo>
                      <a:pt x="862" y="2257"/>
                      <a:pt x="874" y="2221"/>
                      <a:pt x="887" y="2185"/>
                    </a:cubicBezTo>
                    <a:close/>
                    <a:moveTo>
                      <a:pt x="5767" y="2329"/>
                    </a:moveTo>
                    <a:cubicBezTo>
                      <a:pt x="5878" y="2514"/>
                      <a:pt x="5915" y="2736"/>
                      <a:pt x="5952" y="2884"/>
                    </a:cubicBezTo>
                    <a:cubicBezTo>
                      <a:pt x="5915" y="2736"/>
                      <a:pt x="5878" y="2588"/>
                      <a:pt x="5767" y="2329"/>
                    </a:cubicBezTo>
                    <a:close/>
                    <a:moveTo>
                      <a:pt x="764" y="2516"/>
                    </a:moveTo>
                    <a:cubicBezTo>
                      <a:pt x="739" y="2607"/>
                      <a:pt x="739" y="2676"/>
                      <a:pt x="739" y="2773"/>
                    </a:cubicBezTo>
                    <a:cubicBezTo>
                      <a:pt x="739" y="2884"/>
                      <a:pt x="702" y="2958"/>
                      <a:pt x="702" y="2958"/>
                    </a:cubicBezTo>
                    <a:cubicBezTo>
                      <a:pt x="739" y="2995"/>
                      <a:pt x="739" y="3032"/>
                      <a:pt x="702" y="3032"/>
                    </a:cubicBezTo>
                    <a:lnTo>
                      <a:pt x="702" y="2958"/>
                    </a:lnTo>
                    <a:lnTo>
                      <a:pt x="702" y="2847"/>
                    </a:lnTo>
                    <a:cubicBezTo>
                      <a:pt x="702" y="2773"/>
                      <a:pt x="702" y="2662"/>
                      <a:pt x="739" y="2588"/>
                    </a:cubicBezTo>
                    <a:cubicBezTo>
                      <a:pt x="739" y="2559"/>
                      <a:pt x="751" y="2536"/>
                      <a:pt x="764" y="2516"/>
                    </a:cubicBezTo>
                    <a:close/>
                    <a:moveTo>
                      <a:pt x="6507" y="2034"/>
                    </a:moveTo>
                    <a:lnTo>
                      <a:pt x="6507" y="2034"/>
                    </a:lnTo>
                    <a:cubicBezTo>
                      <a:pt x="6655" y="2293"/>
                      <a:pt x="6692" y="2514"/>
                      <a:pt x="6766" y="2773"/>
                    </a:cubicBezTo>
                    <a:cubicBezTo>
                      <a:pt x="6803" y="2995"/>
                      <a:pt x="6803" y="3143"/>
                      <a:pt x="6803" y="3254"/>
                    </a:cubicBezTo>
                    <a:cubicBezTo>
                      <a:pt x="6803" y="3180"/>
                      <a:pt x="6766" y="2995"/>
                      <a:pt x="6729" y="2810"/>
                    </a:cubicBezTo>
                    <a:cubicBezTo>
                      <a:pt x="6655" y="2514"/>
                      <a:pt x="6618" y="2293"/>
                      <a:pt x="6507" y="2034"/>
                    </a:cubicBezTo>
                    <a:close/>
                    <a:moveTo>
                      <a:pt x="6396" y="3734"/>
                    </a:moveTo>
                    <a:lnTo>
                      <a:pt x="6396" y="3808"/>
                    </a:lnTo>
                    <a:lnTo>
                      <a:pt x="6396" y="3919"/>
                    </a:lnTo>
                    <a:cubicBezTo>
                      <a:pt x="6396" y="3993"/>
                      <a:pt x="6396" y="4104"/>
                      <a:pt x="6322" y="4178"/>
                    </a:cubicBezTo>
                    <a:cubicBezTo>
                      <a:pt x="6322" y="4252"/>
                      <a:pt x="6285" y="4289"/>
                      <a:pt x="6285" y="4326"/>
                    </a:cubicBezTo>
                    <a:cubicBezTo>
                      <a:pt x="6285" y="4363"/>
                      <a:pt x="6248" y="4437"/>
                      <a:pt x="6248" y="4474"/>
                    </a:cubicBezTo>
                    <a:cubicBezTo>
                      <a:pt x="6211" y="4548"/>
                      <a:pt x="6137" y="4696"/>
                      <a:pt x="6100" y="4807"/>
                    </a:cubicBezTo>
                    <a:cubicBezTo>
                      <a:pt x="6063" y="4880"/>
                      <a:pt x="5952" y="5028"/>
                      <a:pt x="5915" y="5102"/>
                    </a:cubicBezTo>
                    <a:cubicBezTo>
                      <a:pt x="5903" y="5121"/>
                      <a:pt x="5890" y="5140"/>
                      <a:pt x="5876" y="5160"/>
                    </a:cubicBezTo>
                    <a:lnTo>
                      <a:pt x="5876" y="5160"/>
                    </a:lnTo>
                    <a:cubicBezTo>
                      <a:pt x="5929" y="5076"/>
                      <a:pt x="5965" y="5004"/>
                      <a:pt x="6026" y="4880"/>
                    </a:cubicBezTo>
                    <a:cubicBezTo>
                      <a:pt x="6063" y="4807"/>
                      <a:pt x="6100" y="4659"/>
                      <a:pt x="6137" y="4548"/>
                    </a:cubicBezTo>
                    <a:cubicBezTo>
                      <a:pt x="6137" y="4511"/>
                      <a:pt x="6211" y="4474"/>
                      <a:pt x="6211" y="4437"/>
                    </a:cubicBezTo>
                    <a:cubicBezTo>
                      <a:pt x="6211" y="4363"/>
                      <a:pt x="6248" y="4326"/>
                      <a:pt x="6248" y="4289"/>
                    </a:cubicBezTo>
                    <a:cubicBezTo>
                      <a:pt x="6285" y="4178"/>
                      <a:pt x="6285" y="4104"/>
                      <a:pt x="6285" y="3993"/>
                    </a:cubicBezTo>
                    <a:cubicBezTo>
                      <a:pt x="6322" y="3882"/>
                      <a:pt x="6322" y="3808"/>
                      <a:pt x="6396" y="3808"/>
                    </a:cubicBezTo>
                    <a:cubicBezTo>
                      <a:pt x="6322" y="3771"/>
                      <a:pt x="6322" y="3734"/>
                      <a:pt x="6396" y="3734"/>
                    </a:cubicBezTo>
                    <a:close/>
                    <a:moveTo>
                      <a:pt x="4067" y="1479"/>
                    </a:moveTo>
                    <a:lnTo>
                      <a:pt x="4067" y="1849"/>
                    </a:lnTo>
                    <a:lnTo>
                      <a:pt x="4067" y="1923"/>
                    </a:lnTo>
                    <a:lnTo>
                      <a:pt x="4178" y="1923"/>
                    </a:lnTo>
                    <a:cubicBezTo>
                      <a:pt x="4621" y="1923"/>
                      <a:pt x="4843" y="2145"/>
                      <a:pt x="4843" y="2588"/>
                    </a:cubicBezTo>
                    <a:cubicBezTo>
                      <a:pt x="4843" y="3069"/>
                      <a:pt x="4473" y="3217"/>
                      <a:pt x="4473" y="3217"/>
                    </a:cubicBezTo>
                    <a:cubicBezTo>
                      <a:pt x="4436" y="3254"/>
                      <a:pt x="4215" y="3291"/>
                      <a:pt x="4215" y="3291"/>
                    </a:cubicBezTo>
                    <a:cubicBezTo>
                      <a:pt x="4215" y="3291"/>
                      <a:pt x="4400" y="3365"/>
                      <a:pt x="4473" y="3402"/>
                    </a:cubicBezTo>
                    <a:cubicBezTo>
                      <a:pt x="4473" y="3402"/>
                      <a:pt x="4621" y="3439"/>
                      <a:pt x="4806" y="3550"/>
                    </a:cubicBezTo>
                    <a:cubicBezTo>
                      <a:pt x="4991" y="3660"/>
                      <a:pt x="5139" y="3845"/>
                      <a:pt x="5139" y="4141"/>
                    </a:cubicBezTo>
                    <a:cubicBezTo>
                      <a:pt x="5102" y="4548"/>
                      <a:pt x="4769" y="4807"/>
                      <a:pt x="4215" y="4807"/>
                    </a:cubicBezTo>
                    <a:lnTo>
                      <a:pt x="4067" y="4807"/>
                    </a:lnTo>
                    <a:lnTo>
                      <a:pt x="4067" y="4880"/>
                    </a:lnTo>
                    <a:lnTo>
                      <a:pt x="4067" y="5250"/>
                    </a:lnTo>
                    <a:lnTo>
                      <a:pt x="3882" y="5250"/>
                    </a:lnTo>
                    <a:lnTo>
                      <a:pt x="3845" y="4843"/>
                    </a:lnTo>
                    <a:lnTo>
                      <a:pt x="3808" y="5176"/>
                    </a:lnTo>
                    <a:lnTo>
                      <a:pt x="3808" y="4880"/>
                    </a:lnTo>
                    <a:lnTo>
                      <a:pt x="3808" y="4807"/>
                    </a:lnTo>
                    <a:lnTo>
                      <a:pt x="3253" y="4807"/>
                    </a:lnTo>
                    <a:lnTo>
                      <a:pt x="3253" y="4880"/>
                    </a:lnTo>
                    <a:lnTo>
                      <a:pt x="3253" y="5250"/>
                    </a:lnTo>
                    <a:lnTo>
                      <a:pt x="3069" y="5250"/>
                    </a:lnTo>
                    <a:lnTo>
                      <a:pt x="2995" y="4843"/>
                    </a:lnTo>
                    <a:lnTo>
                      <a:pt x="2958" y="5213"/>
                    </a:lnTo>
                    <a:lnTo>
                      <a:pt x="2958" y="4917"/>
                    </a:lnTo>
                    <a:lnTo>
                      <a:pt x="2958" y="4843"/>
                    </a:lnTo>
                    <a:lnTo>
                      <a:pt x="2144" y="4843"/>
                    </a:lnTo>
                    <a:lnTo>
                      <a:pt x="2144" y="4622"/>
                    </a:lnTo>
                    <a:lnTo>
                      <a:pt x="2255" y="4622"/>
                    </a:lnTo>
                    <a:cubicBezTo>
                      <a:pt x="2366" y="4622"/>
                      <a:pt x="2440" y="4548"/>
                      <a:pt x="2514" y="4474"/>
                    </a:cubicBezTo>
                    <a:lnTo>
                      <a:pt x="2514" y="4511"/>
                    </a:lnTo>
                    <a:cubicBezTo>
                      <a:pt x="2440" y="4548"/>
                      <a:pt x="2440" y="4622"/>
                      <a:pt x="2403" y="4622"/>
                    </a:cubicBezTo>
                    <a:cubicBezTo>
                      <a:pt x="2366" y="4622"/>
                      <a:pt x="2366" y="4659"/>
                      <a:pt x="2329" y="4659"/>
                    </a:cubicBezTo>
                    <a:lnTo>
                      <a:pt x="2403" y="4659"/>
                    </a:lnTo>
                    <a:cubicBezTo>
                      <a:pt x="2477" y="4659"/>
                      <a:pt x="2514" y="4622"/>
                      <a:pt x="2514" y="4548"/>
                    </a:cubicBezTo>
                    <a:cubicBezTo>
                      <a:pt x="2514" y="4548"/>
                      <a:pt x="2551" y="4511"/>
                      <a:pt x="2551" y="4474"/>
                    </a:cubicBezTo>
                    <a:lnTo>
                      <a:pt x="2551" y="4437"/>
                    </a:lnTo>
                    <a:lnTo>
                      <a:pt x="2551" y="4363"/>
                    </a:lnTo>
                    <a:lnTo>
                      <a:pt x="2551" y="4141"/>
                    </a:lnTo>
                    <a:lnTo>
                      <a:pt x="2551" y="3919"/>
                    </a:lnTo>
                    <a:lnTo>
                      <a:pt x="2551" y="3697"/>
                    </a:lnTo>
                    <a:lnTo>
                      <a:pt x="2551" y="3402"/>
                    </a:lnTo>
                    <a:lnTo>
                      <a:pt x="2551" y="3106"/>
                    </a:lnTo>
                    <a:lnTo>
                      <a:pt x="2551" y="2884"/>
                    </a:lnTo>
                    <a:lnTo>
                      <a:pt x="2551" y="2440"/>
                    </a:lnTo>
                    <a:lnTo>
                      <a:pt x="2551" y="2366"/>
                    </a:lnTo>
                    <a:lnTo>
                      <a:pt x="2551" y="2329"/>
                    </a:lnTo>
                    <a:lnTo>
                      <a:pt x="2551" y="2293"/>
                    </a:lnTo>
                    <a:cubicBezTo>
                      <a:pt x="2551" y="2256"/>
                      <a:pt x="2514" y="2256"/>
                      <a:pt x="2514" y="2182"/>
                    </a:cubicBezTo>
                    <a:lnTo>
                      <a:pt x="2403" y="2108"/>
                    </a:lnTo>
                    <a:lnTo>
                      <a:pt x="2329" y="2108"/>
                    </a:lnTo>
                    <a:cubicBezTo>
                      <a:pt x="2329" y="2108"/>
                      <a:pt x="2366" y="2108"/>
                      <a:pt x="2403" y="2145"/>
                    </a:cubicBezTo>
                    <a:cubicBezTo>
                      <a:pt x="2477" y="2145"/>
                      <a:pt x="2477" y="2182"/>
                      <a:pt x="2514" y="2256"/>
                    </a:cubicBezTo>
                    <a:lnTo>
                      <a:pt x="2514" y="2293"/>
                    </a:lnTo>
                    <a:cubicBezTo>
                      <a:pt x="2440" y="2182"/>
                      <a:pt x="2366" y="2145"/>
                      <a:pt x="2255" y="2145"/>
                    </a:cubicBezTo>
                    <a:lnTo>
                      <a:pt x="2144" y="2145"/>
                    </a:lnTo>
                    <a:lnTo>
                      <a:pt x="2144" y="1923"/>
                    </a:lnTo>
                    <a:lnTo>
                      <a:pt x="2958" y="1923"/>
                    </a:lnTo>
                    <a:lnTo>
                      <a:pt x="2958" y="1849"/>
                    </a:lnTo>
                    <a:lnTo>
                      <a:pt x="2958" y="1553"/>
                    </a:lnTo>
                    <a:lnTo>
                      <a:pt x="2995" y="1923"/>
                    </a:lnTo>
                    <a:lnTo>
                      <a:pt x="3069" y="1516"/>
                    </a:lnTo>
                    <a:lnTo>
                      <a:pt x="3253" y="1516"/>
                    </a:lnTo>
                    <a:lnTo>
                      <a:pt x="3253" y="1886"/>
                    </a:lnTo>
                    <a:lnTo>
                      <a:pt x="3253" y="1960"/>
                    </a:lnTo>
                    <a:lnTo>
                      <a:pt x="3808" y="1960"/>
                    </a:lnTo>
                    <a:lnTo>
                      <a:pt x="3808" y="1849"/>
                    </a:lnTo>
                    <a:lnTo>
                      <a:pt x="3808" y="1553"/>
                    </a:lnTo>
                    <a:lnTo>
                      <a:pt x="3845" y="1886"/>
                    </a:lnTo>
                    <a:lnTo>
                      <a:pt x="3882" y="1479"/>
                    </a:lnTo>
                    <a:close/>
                    <a:moveTo>
                      <a:pt x="3440" y="837"/>
                    </a:moveTo>
                    <a:cubicBezTo>
                      <a:pt x="3525" y="837"/>
                      <a:pt x="3610" y="842"/>
                      <a:pt x="3697" y="851"/>
                    </a:cubicBezTo>
                    <a:cubicBezTo>
                      <a:pt x="4067" y="925"/>
                      <a:pt x="4400" y="999"/>
                      <a:pt x="4658" y="1146"/>
                    </a:cubicBezTo>
                    <a:cubicBezTo>
                      <a:pt x="4954" y="1294"/>
                      <a:pt x="5176" y="1479"/>
                      <a:pt x="5361" y="1701"/>
                    </a:cubicBezTo>
                    <a:cubicBezTo>
                      <a:pt x="5546" y="1923"/>
                      <a:pt x="5693" y="2108"/>
                      <a:pt x="5767" y="2329"/>
                    </a:cubicBezTo>
                    <a:cubicBezTo>
                      <a:pt x="5693" y="2145"/>
                      <a:pt x="5546" y="1923"/>
                      <a:pt x="5361" y="1738"/>
                    </a:cubicBezTo>
                    <a:cubicBezTo>
                      <a:pt x="5176" y="1553"/>
                      <a:pt x="4954" y="1368"/>
                      <a:pt x="4658" y="1220"/>
                    </a:cubicBezTo>
                    <a:cubicBezTo>
                      <a:pt x="4400" y="1072"/>
                      <a:pt x="4067" y="999"/>
                      <a:pt x="3734" y="962"/>
                    </a:cubicBezTo>
                    <a:cubicBezTo>
                      <a:pt x="3651" y="941"/>
                      <a:pt x="3563" y="932"/>
                      <a:pt x="3471" y="932"/>
                    </a:cubicBezTo>
                    <a:cubicBezTo>
                      <a:pt x="3235" y="932"/>
                      <a:pt x="2976" y="993"/>
                      <a:pt x="2736" y="1072"/>
                    </a:cubicBezTo>
                    <a:cubicBezTo>
                      <a:pt x="2403" y="1220"/>
                      <a:pt x="2107" y="1405"/>
                      <a:pt x="1849" y="1627"/>
                    </a:cubicBezTo>
                    <a:cubicBezTo>
                      <a:pt x="1627" y="1886"/>
                      <a:pt x="1405" y="2182"/>
                      <a:pt x="1294" y="2514"/>
                    </a:cubicBezTo>
                    <a:cubicBezTo>
                      <a:pt x="1183" y="2847"/>
                      <a:pt x="1109" y="3217"/>
                      <a:pt x="1183" y="3550"/>
                    </a:cubicBezTo>
                    <a:cubicBezTo>
                      <a:pt x="1220" y="3845"/>
                      <a:pt x="1294" y="4178"/>
                      <a:pt x="1442" y="4474"/>
                    </a:cubicBezTo>
                    <a:cubicBezTo>
                      <a:pt x="1590" y="4733"/>
                      <a:pt x="1775" y="4954"/>
                      <a:pt x="1959" y="5139"/>
                    </a:cubicBezTo>
                    <a:cubicBezTo>
                      <a:pt x="2144" y="5324"/>
                      <a:pt x="2366" y="5472"/>
                      <a:pt x="2551" y="5583"/>
                    </a:cubicBezTo>
                    <a:cubicBezTo>
                      <a:pt x="2366" y="5472"/>
                      <a:pt x="2144" y="5324"/>
                      <a:pt x="1922" y="5139"/>
                    </a:cubicBezTo>
                    <a:cubicBezTo>
                      <a:pt x="1738" y="4954"/>
                      <a:pt x="1479" y="4733"/>
                      <a:pt x="1368" y="4474"/>
                    </a:cubicBezTo>
                    <a:cubicBezTo>
                      <a:pt x="1220" y="4178"/>
                      <a:pt x="1072" y="3845"/>
                      <a:pt x="1072" y="3476"/>
                    </a:cubicBezTo>
                    <a:cubicBezTo>
                      <a:pt x="961" y="3217"/>
                      <a:pt x="1035" y="2847"/>
                      <a:pt x="1109" y="2514"/>
                    </a:cubicBezTo>
                    <a:cubicBezTo>
                      <a:pt x="1257" y="2145"/>
                      <a:pt x="1442" y="1849"/>
                      <a:pt x="1701" y="1590"/>
                    </a:cubicBezTo>
                    <a:cubicBezTo>
                      <a:pt x="1996" y="1331"/>
                      <a:pt x="2329" y="1146"/>
                      <a:pt x="2625" y="999"/>
                    </a:cubicBezTo>
                    <a:cubicBezTo>
                      <a:pt x="2907" y="886"/>
                      <a:pt x="3168" y="837"/>
                      <a:pt x="3440" y="837"/>
                    </a:cubicBezTo>
                    <a:close/>
                    <a:moveTo>
                      <a:pt x="5827" y="5228"/>
                    </a:moveTo>
                    <a:lnTo>
                      <a:pt x="5827" y="5228"/>
                    </a:lnTo>
                    <a:cubicBezTo>
                      <a:pt x="5768" y="5308"/>
                      <a:pt x="5704" y="5387"/>
                      <a:pt x="5657" y="5435"/>
                    </a:cubicBezTo>
                    <a:cubicBezTo>
                      <a:pt x="5546" y="5546"/>
                      <a:pt x="5472" y="5620"/>
                      <a:pt x="5324" y="5731"/>
                    </a:cubicBezTo>
                    <a:cubicBezTo>
                      <a:pt x="5398" y="5620"/>
                      <a:pt x="5509" y="5546"/>
                      <a:pt x="5583" y="5472"/>
                    </a:cubicBezTo>
                    <a:cubicBezTo>
                      <a:pt x="5686" y="5403"/>
                      <a:pt x="5758" y="5302"/>
                      <a:pt x="5827" y="5228"/>
                    </a:cubicBezTo>
                    <a:close/>
                    <a:moveTo>
                      <a:pt x="5324" y="5731"/>
                    </a:moveTo>
                    <a:cubicBezTo>
                      <a:pt x="5213" y="5805"/>
                      <a:pt x="5102" y="5842"/>
                      <a:pt x="4991" y="5916"/>
                    </a:cubicBezTo>
                    <a:cubicBezTo>
                      <a:pt x="5102" y="5842"/>
                      <a:pt x="5213" y="5768"/>
                      <a:pt x="5324" y="5731"/>
                    </a:cubicBezTo>
                    <a:close/>
                    <a:moveTo>
                      <a:pt x="524" y="1723"/>
                    </a:moveTo>
                    <a:cubicBezTo>
                      <a:pt x="395" y="1917"/>
                      <a:pt x="292" y="2119"/>
                      <a:pt x="222" y="2329"/>
                    </a:cubicBezTo>
                    <a:cubicBezTo>
                      <a:pt x="37" y="2810"/>
                      <a:pt x="0" y="3254"/>
                      <a:pt x="37" y="3734"/>
                    </a:cubicBezTo>
                    <a:cubicBezTo>
                      <a:pt x="111" y="4178"/>
                      <a:pt x="222" y="4585"/>
                      <a:pt x="407" y="4954"/>
                    </a:cubicBezTo>
                    <a:cubicBezTo>
                      <a:pt x="665" y="5361"/>
                      <a:pt x="887" y="5657"/>
                      <a:pt x="1146" y="5879"/>
                    </a:cubicBezTo>
                    <a:cubicBezTo>
                      <a:pt x="1394" y="6126"/>
                      <a:pt x="1616" y="6270"/>
                      <a:pt x="1855" y="6376"/>
                    </a:cubicBezTo>
                    <a:lnTo>
                      <a:pt x="1855" y="6376"/>
                    </a:lnTo>
                    <a:cubicBezTo>
                      <a:pt x="813" y="5796"/>
                      <a:pt x="111" y="4685"/>
                      <a:pt x="111" y="3402"/>
                    </a:cubicBezTo>
                    <a:cubicBezTo>
                      <a:pt x="111" y="3069"/>
                      <a:pt x="148" y="2773"/>
                      <a:pt x="222" y="2477"/>
                    </a:cubicBezTo>
                    <a:cubicBezTo>
                      <a:pt x="290" y="2211"/>
                      <a:pt x="393" y="1958"/>
                      <a:pt x="524" y="1723"/>
                    </a:cubicBezTo>
                    <a:close/>
                    <a:moveTo>
                      <a:pt x="3512" y="0"/>
                    </a:moveTo>
                    <a:cubicBezTo>
                      <a:pt x="2247" y="0"/>
                      <a:pt x="1104" y="688"/>
                      <a:pt x="524" y="1723"/>
                    </a:cubicBezTo>
                    <a:lnTo>
                      <a:pt x="524" y="1723"/>
                    </a:lnTo>
                    <a:cubicBezTo>
                      <a:pt x="667" y="1508"/>
                      <a:pt x="841" y="1304"/>
                      <a:pt x="1035" y="1109"/>
                    </a:cubicBezTo>
                    <a:cubicBezTo>
                      <a:pt x="1405" y="777"/>
                      <a:pt x="1812" y="481"/>
                      <a:pt x="2255" y="296"/>
                    </a:cubicBezTo>
                    <a:cubicBezTo>
                      <a:pt x="2628" y="153"/>
                      <a:pt x="2978" y="98"/>
                      <a:pt x="3341" y="98"/>
                    </a:cubicBezTo>
                    <a:cubicBezTo>
                      <a:pt x="3446" y="98"/>
                      <a:pt x="3552" y="103"/>
                      <a:pt x="3660" y="111"/>
                    </a:cubicBezTo>
                    <a:cubicBezTo>
                      <a:pt x="4104" y="185"/>
                      <a:pt x="4547" y="296"/>
                      <a:pt x="4917" y="481"/>
                    </a:cubicBezTo>
                    <a:cubicBezTo>
                      <a:pt x="5052" y="549"/>
                      <a:pt x="5178" y="631"/>
                      <a:pt x="5295" y="721"/>
                    </a:cubicBezTo>
                    <a:lnTo>
                      <a:pt x="5295" y="721"/>
                    </a:lnTo>
                    <a:cubicBezTo>
                      <a:pt x="5198" y="663"/>
                      <a:pt x="5096" y="607"/>
                      <a:pt x="4991" y="555"/>
                    </a:cubicBezTo>
                    <a:cubicBezTo>
                      <a:pt x="4621" y="370"/>
                      <a:pt x="4215" y="222"/>
                      <a:pt x="3734" y="222"/>
                    </a:cubicBezTo>
                    <a:cubicBezTo>
                      <a:pt x="3658" y="216"/>
                      <a:pt x="3581" y="213"/>
                      <a:pt x="3503" y="213"/>
                    </a:cubicBezTo>
                    <a:cubicBezTo>
                      <a:pt x="3128" y="213"/>
                      <a:pt x="2740" y="285"/>
                      <a:pt x="2403" y="407"/>
                    </a:cubicBezTo>
                    <a:cubicBezTo>
                      <a:pt x="1996" y="555"/>
                      <a:pt x="1590" y="814"/>
                      <a:pt x="1220" y="1146"/>
                    </a:cubicBezTo>
                    <a:cubicBezTo>
                      <a:pt x="887" y="1479"/>
                      <a:pt x="592" y="1886"/>
                      <a:pt x="481" y="2329"/>
                    </a:cubicBezTo>
                    <a:cubicBezTo>
                      <a:pt x="333" y="2773"/>
                      <a:pt x="222" y="3254"/>
                      <a:pt x="296" y="3697"/>
                    </a:cubicBezTo>
                    <a:cubicBezTo>
                      <a:pt x="333" y="4141"/>
                      <a:pt x="407" y="4548"/>
                      <a:pt x="592" y="4917"/>
                    </a:cubicBezTo>
                    <a:cubicBezTo>
                      <a:pt x="776" y="5287"/>
                      <a:pt x="1035" y="5620"/>
                      <a:pt x="1294" y="5842"/>
                    </a:cubicBezTo>
                    <a:cubicBezTo>
                      <a:pt x="1590" y="6101"/>
                      <a:pt x="1849" y="6285"/>
                      <a:pt x="2070" y="6396"/>
                    </a:cubicBezTo>
                    <a:cubicBezTo>
                      <a:pt x="2366" y="6544"/>
                      <a:pt x="2588" y="6581"/>
                      <a:pt x="2773" y="6655"/>
                    </a:cubicBezTo>
                    <a:cubicBezTo>
                      <a:pt x="2958" y="6692"/>
                      <a:pt x="3143" y="6692"/>
                      <a:pt x="3253" y="6729"/>
                    </a:cubicBezTo>
                    <a:cubicBezTo>
                      <a:pt x="3143" y="6729"/>
                      <a:pt x="2958" y="6729"/>
                      <a:pt x="2736" y="6692"/>
                    </a:cubicBezTo>
                    <a:cubicBezTo>
                      <a:pt x="2551" y="6618"/>
                      <a:pt x="2255" y="6581"/>
                      <a:pt x="1996" y="6433"/>
                    </a:cubicBezTo>
                    <a:cubicBezTo>
                      <a:pt x="1948" y="6415"/>
                      <a:pt x="1901" y="6396"/>
                      <a:pt x="1855" y="6376"/>
                    </a:cubicBezTo>
                    <a:lnTo>
                      <a:pt x="1855" y="6376"/>
                    </a:lnTo>
                    <a:cubicBezTo>
                      <a:pt x="2345" y="6648"/>
                      <a:pt x="2910" y="6803"/>
                      <a:pt x="3512" y="6803"/>
                    </a:cubicBezTo>
                    <a:cubicBezTo>
                      <a:pt x="5398" y="6803"/>
                      <a:pt x="6950" y="5287"/>
                      <a:pt x="6950" y="3402"/>
                    </a:cubicBezTo>
                    <a:cubicBezTo>
                      <a:pt x="6950" y="3069"/>
                      <a:pt x="6877" y="2810"/>
                      <a:pt x="6803" y="2477"/>
                    </a:cubicBezTo>
                    <a:cubicBezTo>
                      <a:pt x="6433" y="1036"/>
                      <a:pt x="5102"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4"/>
              <p:cNvSpPr/>
              <p:nvPr/>
            </p:nvSpPr>
            <p:spPr>
              <a:xfrm>
                <a:off x="-3368800" y="5110850"/>
                <a:ext cx="24975" cy="25900"/>
              </a:xfrm>
              <a:custGeom>
                <a:avLst/>
                <a:gdLst/>
                <a:ahLst/>
                <a:cxnLst/>
                <a:rect l="l" t="t" r="r" b="b"/>
                <a:pathLst>
                  <a:path w="999" h="1036" extrusionOk="0">
                    <a:moveTo>
                      <a:pt x="757" y="113"/>
                    </a:moveTo>
                    <a:lnTo>
                      <a:pt x="757" y="113"/>
                    </a:lnTo>
                    <a:cubicBezTo>
                      <a:pt x="779" y="115"/>
                      <a:pt x="814" y="123"/>
                      <a:pt x="814" y="148"/>
                    </a:cubicBezTo>
                    <a:cubicBezTo>
                      <a:pt x="796" y="136"/>
                      <a:pt x="777" y="124"/>
                      <a:pt x="757" y="113"/>
                    </a:cubicBezTo>
                    <a:close/>
                    <a:moveTo>
                      <a:pt x="0" y="1"/>
                    </a:moveTo>
                    <a:lnTo>
                      <a:pt x="0" y="112"/>
                    </a:lnTo>
                    <a:lnTo>
                      <a:pt x="0" y="481"/>
                    </a:lnTo>
                    <a:lnTo>
                      <a:pt x="0" y="851"/>
                    </a:lnTo>
                    <a:lnTo>
                      <a:pt x="0" y="925"/>
                    </a:lnTo>
                    <a:lnTo>
                      <a:pt x="518" y="925"/>
                    </a:lnTo>
                    <a:lnTo>
                      <a:pt x="518" y="999"/>
                    </a:lnTo>
                    <a:cubicBezTo>
                      <a:pt x="629" y="999"/>
                      <a:pt x="740" y="925"/>
                      <a:pt x="851" y="814"/>
                    </a:cubicBezTo>
                    <a:lnTo>
                      <a:pt x="851" y="851"/>
                    </a:lnTo>
                    <a:cubicBezTo>
                      <a:pt x="851" y="851"/>
                      <a:pt x="814" y="851"/>
                      <a:pt x="814" y="888"/>
                    </a:cubicBezTo>
                    <a:cubicBezTo>
                      <a:pt x="740" y="888"/>
                      <a:pt x="740" y="962"/>
                      <a:pt x="703" y="962"/>
                    </a:cubicBezTo>
                    <a:cubicBezTo>
                      <a:pt x="666" y="962"/>
                      <a:pt x="666" y="962"/>
                      <a:pt x="666" y="999"/>
                    </a:cubicBezTo>
                    <a:lnTo>
                      <a:pt x="518" y="999"/>
                    </a:lnTo>
                    <a:cubicBezTo>
                      <a:pt x="555" y="1036"/>
                      <a:pt x="629" y="1036"/>
                      <a:pt x="629" y="1036"/>
                    </a:cubicBezTo>
                    <a:lnTo>
                      <a:pt x="814" y="1036"/>
                    </a:lnTo>
                    <a:cubicBezTo>
                      <a:pt x="851" y="1036"/>
                      <a:pt x="851" y="999"/>
                      <a:pt x="888" y="999"/>
                    </a:cubicBezTo>
                    <a:lnTo>
                      <a:pt x="925" y="925"/>
                    </a:lnTo>
                    <a:lnTo>
                      <a:pt x="999" y="888"/>
                    </a:lnTo>
                    <a:lnTo>
                      <a:pt x="999" y="851"/>
                    </a:lnTo>
                    <a:lnTo>
                      <a:pt x="999" y="814"/>
                    </a:lnTo>
                    <a:lnTo>
                      <a:pt x="999" y="703"/>
                    </a:lnTo>
                    <a:lnTo>
                      <a:pt x="999" y="629"/>
                    </a:lnTo>
                    <a:lnTo>
                      <a:pt x="999" y="518"/>
                    </a:lnTo>
                    <a:lnTo>
                      <a:pt x="999" y="444"/>
                    </a:lnTo>
                    <a:lnTo>
                      <a:pt x="999" y="333"/>
                    </a:lnTo>
                    <a:lnTo>
                      <a:pt x="999" y="259"/>
                    </a:lnTo>
                    <a:lnTo>
                      <a:pt x="999" y="185"/>
                    </a:lnTo>
                    <a:lnTo>
                      <a:pt x="999" y="148"/>
                    </a:lnTo>
                    <a:lnTo>
                      <a:pt x="925" y="112"/>
                    </a:lnTo>
                    <a:lnTo>
                      <a:pt x="888" y="75"/>
                    </a:lnTo>
                    <a:cubicBezTo>
                      <a:pt x="851" y="1"/>
                      <a:pt x="851" y="1"/>
                      <a:pt x="814" y="1"/>
                    </a:cubicBezTo>
                    <a:lnTo>
                      <a:pt x="629" y="1"/>
                    </a:lnTo>
                    <a:cubicBezTo>
                      <a:pt x="629" y="1"/>
                      <a:pt x="662" y="1"/>
                      <a:pt x="666" y="62"/>
                    </a:cubicBezTo>
                    <a:lnTo>
                      <a:pt x="666" y="62"/>
                    </a:lnTo>
                    <a:cubicBezTo>
                      <a:pt x="594" y="26"/>
                      <a:pt x="525"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4"/>
              <p:cNvSpPr/>
              <p:nvPr/>
            </p:nvSpPr>
            <p:spPr>
              <a:xfrm>
                <a:off x="-3366950" y="5140425"/>
                <a:ext cx="28675" cy="29600"/>
              </a:xfrm>
              <a:custGeom>
                <a:avLst/>
                <a:gdLst/>
                <a:ahLst/>
                <a:cxnLst/>
                <a:rect l="l" t="t" r="r" b="b"/>
                <a:pathLst>
                  <a:path w="1147" h="1184" extrusionOk="0">
                    <a:moveTo>
                      <a:pt x="884" y="202"/>
                    </a:moveTo>
                    <a:lnTo>
                      <a:pt x="925" y="222"/>
                    </a:lnTo>
                    <a:lnTo>
                      <a:pt x="925" y="259"/>
                    </a:lnTo>
                    <a:cubicBezTo>
                      <a:pt x="912" y="239"/>
                      <a:pt x="899" y="220"/>
                      <a:pt x="884" y="202"/>
                    </a:cubicBezTo>
                    <a:close/>
                    <a:moveTo>
                      <a:pt x="925" y="925"/>
                    </a:moveTo>
                    <a:lnTo>
                      <a:pt x="925" y="962"/>
                    </a:lnTo>
                    <a:lnTo>
                      <a:pt x="864" y="992"/>
                    </a:lnTo>
                    <a:lnTo>
                      <a:pt x="864" y="992"/>
                    </a:lnTo>
                    <a:cubicBezTo>
                      <a:pt x="886" y="972"/>
                      <a:pt x="906" y="949"/>
                      <a:pt x="925" y="925"/>
                    </a:cubicBezTo>
                    <a:close/>
                    <a:moveTo>
                      <a:pt x="629" y="1"/>
                    </a:moveTo>
                    <a:cubicBezTo>
                      <a:pt x="629" y="1"/>
                      <a:pt x="666" y="1"/>
                      <a:pt x="740" y="38"/>
                    </a:cubicBezTo>
                    <a:cubicBezTo>
                      <a:pt x="777" y="38"/>
                      <a:pt x="777" y="75"/>
                      <a:pt x="814" y="75"/>
                    </a:cubicBezTo>
                    <a:lnTo>
                      <a:pt x="851" y="149"/>
                    </a:lnTo>
                    <a:lnTo>
                      <a:pt x="851" y="166"/>
                    </a:lnTo>
                    <a:lnTo>
                      <a:pt x="851" y="166"/>
                    </a:lnTo>
                    <a:cubicBezTo>
                      <a:pt x="742" y="61"/>
                      <a:pt x="600" y="38"/>
                      <a:pt x="481" y="38"/>
                    </a:cubicBezTo>
                    <a:lnTo>
                      <a:pt x="0" y="38"/>
                    </a:lnTo>
                    <a:lnTo>
                      <a:pt x="0" y="149"/>
                    </a:lnTo>
                    <a:lnTo>
                      <a:pt x="0" y="592"/>
                    </a:lnTo>
                    <a:lnTo>
                      <a:pt x="0" y="1073"/>
                    </a:lnTo>
                    <a:lnTo>
                      <a:pt x="0" y="1147"/>
                    </a:lnTo>
                    <a:lnTo>
                      <a:pt x="481" y="1147"/>
                    </a:lnTo>
                    <a:cubicBezTo>
                      <a:pt x="600" y="1147"/>
                      <a:pt x="742" y="1099"/>
                      <a:pt x="851" y="1004"/>
                    </a:cubicBezTo>
                    <a:lnTo>
                      <a:pt x="851" y="1004"/>
                    </a:lnTo>
                    <a:lnTo>
                      <a:pt x="851" y="1073"/>
                    </a:lnTo>
                    <a:lnTo>
                      <a:pt x="814" y="1110"/>
                    </a:lnTo>
                    <a:cubicBezTo>
                      <a:pt x="777" y="1110"/>
                      <a:pt x="777" y="1147"/>
                      <a:pt x="740" y="1147"/>
                    </a:cubicBezTo>
                    <a:cubicBezTo>
                      <a:pt x="666" y="1147"/>
                      <a:pt x="666" y="1184"/>
                      <a:pt x="629" y="1184"/>
                    </a:cubicBezTo>
                    <a:lnTo>
                      <a:pt x="777" y="1184"/>
                    </a:lnTo>
                    <a:cubicBezTo>
                      <a:pt x="777" y="1184"/>
                      <a:pt x="814" y="1184"/>
                      <a:pt x="814" y="1147"/>
                    </a:cubicBezTo>
                    <a:cubicBezTo>
                      <a:pt x="851" y="1147"/>
                      <a:pt x="925" y="1110"/>
                      <a:pt x="962" y="1073"/>
                    </a:cubicBezTo>
                    <a:lnTo>
                      <a:pt x="999" y="999"/>
                    </a:lnTo>
                    <a:lnTo>
                      <a:pt x="1036" y="962"/>
                    </a:lnTo>
                    <a:lnTo>
                      <a:pt x="1036" y="925"/>
                    </a:lnTo>
                    <a:lnTo>
                      <a:pt x="1036" y="888"/>
                    </a:lnTo>
                    <a:cubicBezTo>
                      <a:pt x="1036" y="814"/>
                      <a:pt x="1036" y="814"/>
                      <a:pt x="1110" y="777"/>
                    </a:cubicBezTo>
                    <a:lnTo>
                      <a:pt x="1110" y="703"/>
                    </a:lnTo>
                    <a:lnTo>
                      <a:pt x="1110" y="592"/>
                    </a:lnTo>
                    <a:lnTo>
                      <a:pt x="1110" y="518"/>
                    </a:lnTo>
                    <a:cubicBezTo>
                      <a:pt x="1147" y="518"/>
                      <a:pt x="1110" y="444"/>
                      <a:pt x="1110" y="444"/>
                    </a:cubicBezTo>
                    <a:cubicBezTo>
                      <a:pt x="1110" y="407"/>
                      <a:pt x="1110" y="407"/>
                      <a:pt x="1036" y="370"/>
                    </a:cubicBezTo>
                    <a:lnTo>
                      <a:pt x="1036" y="333"/>
                    </a:lnTo>
                    <a:lnTo>
                      <a:pt x="1036" y="259"/>
                    </a:lnTo>
                    <a:lnTo>
                      <a:pt x="1036" y="222"/>
                    </a:lnTo>
                    <a:lnTo>
                      <a:pt x="999" y="186"/>
                    </a:lnTo>
                    <a:lnTo>
                      <a:pt x="962" y="112"/>
                    </a:lnTo>
                    <a:cubicBezTo>
                      <a:pt x="925" y="75"/>
                      <a:pt x="851"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4"/>
              <p:cNvSpPr/>
              <p:nvPr/>
            </p:nvSpPr>
            <p:spPr>
              <a:xfrm>
                <a:off x="-3907650" y="4479575"/>
                <a:ext cx="173800" cy="171025"/>
              </a:xfrm>
              <a:custGeom>
                <a:avLst/>
                <a:gdLst/>
                <a:ahLst/>
                <a:cxnLst/>
                <a:rect l="l" t="t" r="r" b="b"/>
                <a:pathLst>
                  <a:path w="6952" h="6841" extrusionOk="0">
                    <a:moveTo>
                      <a:pt x="2145" y="888"/>
                    </a:moveTo>
                    <a:lnTo>
                      <a:pt x="2145" y="888"/>
                    </a:lnTo>
                    <a:cubicBezTo>
                      <a:pt x="2071" y="925"/>
                      <a:pt x="1923" y="999"/>
                      <a:pt x="1849" y="1073"/>
                    </a:cubicBezTo>
                    <a:cubicBezTo>
                      <a:pt x="1923" y="962"/>
                      <a:pt x="2071" y="925"/>
                      <a:pt x="2145" y="888"/>
                    </a:cubicBezTo>
                    <a:close/>
                    <a:moveTo>
                      <a:pt x="1849" y="1073"/>
                    </a:moveTo>
                    <a:cubicBezTo>
                      <a:pt x="1738" y="1147"/>
                      <a:pt x="1664" y="1257"/>
                      <a:pt x="1554" y="1294"/>
                    </a:cubicBezTo>
                    <a:lnTo>
                      <a:pt x="1554" y="1294"/>
                    </a:lnTo>
                    <a:cubicBezTo>
                      <a:pt x="1626" y="1224"/>
                      <a:pt x="1724" y="1135"/>
                      <a:pt x="1849" y="1073"/>
                    </a:cubicBezTo>
                    <a:close/>
                    <a:moveTo>
                      <a:pt x="1533" y="1315"/>
                    </a:moveTo>
                    <a:cubicBezTo>
                      <a:pt x="1520" y="1328"/>
                      <a:pt x="1506" y="1342"/>
                      <a:pt x="1492" y="1357"/>
                    </a:cubicBezTo>
                    <a:lnTo>
                      <a:pt x="1492" y="1357"/>
                    </a:lnTo>
                    <a:cubicBezTo>
                      <a:pt x="1500" y="1348"/>
                      <a:pt x="1508" y="1340"/>
                      <a:pt x="1516" y="1332"/>
                    </a:cubicBezTo>
                    <a:cubicBezTo>
                      <a:pt x="1522" y="1326"/>
                      <a:pt x="1527" y="1321"/>
                      <a:pt x="1533" y="1315"/>
                    </a:cubicBezTo>
                    <a:close/>
                    <a:moveTo>
                      <a:pt x="6035" y="1403"/>
                    </a:moveTo>
                    <a:cubicBezTo>
                      <a:pt x="6287" y="1591"/>
                      <a:pt x="6420" y="1801"/>
                      <a:pt x="6507" y="2034"/>
                    </a:cubicBezTo>
                    <a:cubicBezTo>
                      <a:pt x="6357" y="1853"/>
                      <a:pt x="6206" y="1623"/>
                      <a:pt x="6035" y="1403"/>
                    </a:cubicBezTo>
                    <a:close/>
                    <a:moveTo>
                      <a:pt x="1357" y="1512"/>
                    </a:moveTo>
                    <a:lnTo>
                      <a:pt x="1357" y="1512"/>
                    </a:lnTo>
                    <a:cubicBezTo>
                      <a:pt x="1347" y="1526"/>
                      <a:pt x="1338" y="1540"/>
                      <a:pt x="1332" y="1553"/>
                    </a:cubicBezTo>
                    <a:cubicBezTo>
                      <a:pt x="1221" y="1664"/>
                      <a:pt x="1184" y="1738"/>
                      <a:pt x="1147" y="1886"/>
                    </a:cubicBezTo>
                    <a:cubicBezTo>
                      <a:pt x="999" y="2108"/>
                      <a:pt x="962" y="2219"/>
                      <a:pt x="925" y="2293"/>
                    </a:cubicBezTo>
                    <a:cubicBezTo>
                      <a:pt x="962" y="2219"/>
                      <a:pt x="999" y="2071"/>
                      <a:pt x="1036" y="1997"/>
                    </a:cubicBezTo>
                    <a:cubicBezTo>
                      <a:pt x="1110" y="1886"/>
                      <a:pt x="1184" y="1738"/>
                      <a:pt x="1221" y="1664"/>
                    </a:cubicBezTo>
                    <a:cubicBezTo>
                      <a:pt x="1272" y="1613"/>
                      <a:pt x="1315" y="1562"/>
                      <a:pt x="1357" y="1512"/>
                    </a:cubicBezTo>
                    <a:close/>
                    <a:moveTo>
                      <a:pt x="5805" y="2367"/>
                    </a:moveTo>
                    <a:cubicBezTo>
                      <a:pt x="5916" y="2552"/>
                      <a:pt x="5953" y="2773"/>
                      <a:pt x="5990" y="2921"/>
                    </a:cubicBezTo>
                    <a:cubicBezTo>
                      <a:pt x="5953" y="2773"/>
                      <a:pt x="5916" y="2589"/>
                      <a:pt x="5805" y="2367"/>
                    </a:cubicBezTo>
                    <a:close/>
                    <a:moveTo>
                      <a:pt x="6507" y="2034"/>
                    </a:moveTo>
                    <a:lnTo>
                      <a:pt x="6507" y="2034"/>
                    </a:lnTo>
                    <a:cubicBezTo>
                      <a:pt x="6655" y="2293"/>
                      <a:pt x="6692" y="2552"/>
                      <a:pt x="6729" y="2773"/>
                    </a:cubicBezTo>
                    <a:cubicBezTo>
                      <a:pt x="6766" y="2958"/>
                      <a:pt x="6766" y="3143"/>
                      <a:pt x="6766" y="3291"/>
                    </a:cubicBezTo>
                    <a:cubicBezTo>
                      <a:pt x="6766" y="3180"/>
                      <a:pt x="6729" y="2995"/>
                      <a:pt x="6692" y="2810"/>
                    </a:cubicBezTo>
                    <a:cubicBezTo>
                      <a:pt x="6692" y="2552"/>
                      <a:pt x="6581" y="2293"/>
                      <a:pt x="6507" y="2034"/>
                    </a:cubicBezTo>
                    <a:close/>
                    <a:moveTo>
                      <a:pt x="6360" y="3735"/>
                    </a:moveTo>
                    <a:lnTo>
                      <a:pt x="6360" y="3846"/>
                    </a:lnTo>
                    <a:lnTo>
                      <a:pt x="6360" y="3920"/>
                    </a:lnTo>
                    <a:cubicBezTo>
                      <a:pt x="6360" y="3993"/>
                      <a:pt x="6360" y="4104"/>
                      <a:pt x="6323" y="4215"/>
                    </a:cubicBezTo>
                    <a:cubicBezTo>
                      <a:pt x="6323" y="4252"/>
                      <a:pt x="6286" y="4289"/>
                      <a:pt x="6286" y="4326"/>
                    </a:cubicBezTo>
                    <a:cubicBezTo>
                      <a:pt x="6286" y="4400"/>
                      <a:pt x="6212" y="4437"/>
                      <a:pt x="6212" y="4474"/>
                    </a:cubicBezTo>
                    <a:cubicBezTo>
                      <a:pt x="6199" y="4511"/>
                      <a:pt x="6187" y="4548"/>
                      <a:pt x="6175" y="4585"/>
                    </a:cubicBezTo>
                    <a:lnTo>
                      <a:pt x="6175" y="4585"/>
                    </a:lnTo>
                    <a:cubicBezTo>
                      <a:pt x="6175" y="4511"/>
                      <a:pt x="6212" y="4474"/>
                      <a:pt x="6212" y="4437"/>
                    </a:cubicBezTo>
                    <a:cubicBezTo>
                      <a:pt x="6212" y="4400"/>
                      <a:pt x="6286" y="4326"/>
                      <a:pt x="6286" y="4289"/>
                    </a:cubicBezTo>
                    <a:cubicBezTo>
                      <a:pt x="6323" y="4215"/>
                      <a:pt x="6323" y="4104"/>
                      <a:pt x="6323" y="3993"/>
                    </a:cubicBezTo>
                    <a:cubicBezTo>
                      <a:pt x="6323" y="3883"/>
                      <a:pt x="6323" y="3883"/>
                      <a:pt x="6360" y="3846"/>
                    </a:cubicBezTo>
                    <a:cubicBezTo>
                      <a:pt x="6323" y="3772"/>
                      <a:pt x="6323" y="3735"/>
                      <a:pt x="6360" y="3735"/>
                    </a:cubicBezTo>
                    <a:close/>
                    <a:moveTo>
                      <a:pt x="6175" y="4585"/>
                    </a:moveTo>
                    <a:cubicBezTo>
                      <a:pt x="6150" y="4659"/>
                      <a:pt x="6125" y="4733"/>
                      <a:pt x="6101" y="4807"/>
                    </a:cubicBezTo>
                    <a:cubicBezTo>
                      <a:pt x="6072" y="4836"/>
                      <a:pt x="6043" y="4875"/>
                      <a:pt x="6017" y="4920"/>
                    </a:cubicBezTo>
                    <a:lnTo>
                      <a:pt x="6017" y="4920"/>
                    </a:lnTo>
                    <a:cubicBezTo>
                      <a:pt x="6020" y="4907"/>
                      <a:pt x="6023" y="4894"/>
                      <a:pt x="6027" y="4881"/>
                    </a:cubicBezTo>
                    <a:cubicBezTo>
                      <a:pt x="6101" y="4807"/>
                      <a:pt x="6138" y="4659"/>
                      <a:pt x="6175" y="4585"/>
                    </a:cubicBezTo>
                    <a:close/>
                    <a:moveTo>
                      <a:pt x="4104" y="1479"/>
                    </a:moveTo>
                    <a:lnTo>
                      <a:pt x="4104" y="1849"/>
                    </a:lnTo>
                    <a:lnTo>
                      <a:pt x="4104" y="1923"/>
                    </a:lnTo>
                    <a:lnTo>
                      <a:pt x="4178" y="1923"/>
                    </a:lnTo>
                    <a:cubicBezTo>
                      <a:pt x="4659" y="1923"/>
                      <a:pt x="4881" y="2145"/>
                      <a:pt x="4881" y="2589"/>
                    </a:cubicBezTo>
                    <a:cubicBezTo>
                      <a:pt x="4881" y="3069"/>
                      <a:pt x="4511" y="3217"/>
                      <a:pt x="4511" y="3217"/>
                    </a:cubicBezTo>
                    <a:cubicBezTo>
                      <a:pt x="4474" y="3254"/>
                      <a:pt x="4252" y="3328"/>
                      <a:pt x="4252" y="3328"/>
                    </a:cubicBezTo>
                    <a:cubicBezTo>
                      <a:pt x="4252" y="3328"/>
                      <a:pt x="4437" y="3365"/>
                      <a:pt x="4511" y="3402"/>
                    </a:cubicBezTo>
                    <a:cubicBezTo>
                      <a:pt x="4511" y="3402"/>
                      <a:pt x="4659" y="3439"/>
                      <a:pt x="4844" y="3550"/>
                    </a:cubicBezTo>
                    <a:cubicBezTo>
                      <a:pt x="5029" y="3698"/>
                      <a:pt x="5176" y="3883"/>
                      <a:pt x="5176" y="4141"/>
                    </a:cubicBezTo>
                    <a:cubicBezTo>
                      <a:pt x="5176" y="4622"/>
                      <a:pt x="4881" y="4844"/>
                      <a:pt x="4289" y="4844"/>
                    </a:cubicBezTo>
                    <a:lnTo>
                      <a:pt x="4141" y="4844"/>
                    </a:lnTo>
                    <a:lnTo>
                      <a:pt x="4141" y="4918"/>
                    </a:lnTo>
                    <a:lnTo>
                      <a:pt x="4141" y="5287"/>
                    </a:lnTo>
                    <a:lnTo>
                      <a:pt x="3956" y="5287"/>
                    </a:lnTo>
                    <a:lnTo>
                      <a:pt x="3919" y="4881"/>
                    </a:lnTo>
                    <a:lnTo>
                      <a:pt x="3882" y="5213"/>
                    </a:lnTo>
                    <a:lnTo>
                      <a:pt x="3882" y="4918"/>
                    </a:lnTo>
                    <a:lnTo>
                      <a:pt x="3882" y="4844"/>
                    </a:lnTo>
                    <a:lnTo>
                      <a:pt x="3735" y="4844"/>
                    </a:lnTo>
                    <a:lnTo>
                      <a:pt x="3735" y="4807"/>
                    </a:lnTo>
                    <a:lnTo>
                      <a:pt x="3254" y="4807"/>
                    </a:lnTo>
                    <a:lnTo>
                      <a:pt x="3254" y="4881"/>
                    </a:lnTo>
                    <a:lnTo>
                      <a:pt x="3254" y="5250"/>
                    </a:lnTo>
                    <a:lnTo>
                      <a:pt x="3069" y="5250"/>
                    </a:lnTo>
                    <a:lnTo>
                      <a:pt x="3032" y="4844"/>
                    </a:lnTo>
                    <a:lnTo>
                      <a:pt x="2995" y="5213"/>
                    </a:lnTo>
                    <a:lnTo>
                      <a:pt x="2995" y="4955"/>
                    </a:lnTo>
                    <a:lnTo>
                      <a:pt x="2995" y="4844"/>
                    </a:lnTo>
                    <a:lnTo>
                      <a:pt x="2145" y="4844"/>
                    </a:lnTo>
                    <a:lnTo>
                      <a:pt x="2145" y="4585"/>
                    </a:lnTo>
                    <a:lnTo>
                      <a:pt x="2293" y="4585"/>
                    </a:lnTo>
                    <a:cubicBezTo>
                      <a:pt x="2404" y="4585"/>
                      <a:pt x="2478" y="4511"/>
                      <a:pt x="2552" y="4437"/>
                    </a:cubicBezTo>
                    <a:lnTo>
                      <a:pt x="2552" y="4474"/>
                    </a:lnTo>
                    <a:cubicBezTo>
                      <a:pt x="2478" y="4511"/>
                      <a:pt x="2478" y="4585"/>
                      <a:pt x="2441" y="4585"/>
                    </a:cubicBezTo>
                    <a:cubicBezTo>
                      <a:pt x="2404" y="4585"/>
                      <a:pt x="2404" y="4622"/>
                      <a:pt x="2367" y="4622"/>
                    </a:cubicBezTo>
                    <a:lnTo>
                      <a:pt x="2441" y="4622"/>
                    </a:lnTo>
                    <a:cubicBezTo>
                      <a:pt x="2478" y="4622"/>
                      <a:pt x="2552" y="4585"/>
                      <a:pt x="2552" y="4511"/>
                    </a:cubicBezTo>
                    <a:cubicBezTo>
                      <a:pt x="2552" y="4511"/>
                      <a:pt x="2589" y="4474"/>
                      <a:pt x="2589" y="4437"/>
                    </a:cubicBezTo>
                    <a:lnTo>
                      <a:pt x="2589" y="4400"/>
                    </a:lnTo>
                    <a:lnTo>
                      <a:pt x="2589" y="4326"/>
                    </a:lnTo>
                    <a:lnTo>
                      <a:pt x="2589" y="4104"/>
                    </a:lnTo>
                    <a:lnTo>
                      <a:pt x="2589" y="3883"/>
                    </a:lnTo>
                    <a:lnTo>
                      <a:pt x="2589" y="3661"/>
                    </a:lnTo>
                    <a:lnTo>
                      <a:pt x="2589" y="3365"/>
                    </a:lnTo>
                    <a:lnTo>
                      <a:pt x="2589" y="3069"/>
                    </a:lnTo>
                    <a:lnTo>
                      <a:pt x="2589" y="2847"/>
                    </a:lnTo>
                    <a:lnTo>
                      <a:pt x="2589" y="2404"/>
                    </a:lnTo>
                    <a:lnTo>
                      <a:pt x="2589" y="2330"/>
                    </a:lnTo>
                    <a:lnTo>
                      <a:pt x="2589" y="2293"/>
                    </a:lnTo>
                    <a:lnTo>
                      <a:pt x="2589" y="2256"/>
                    </a:lnTo>
                    <a:cubicBezTo>
                      <a:pt x="2589" y="2219"/>
                      <a:pt x="2552" y="2219"/>
                      <a:pt x="2552" y="2145"/>
                    </a:cubicBezTo>
                    <a:lnTo>
                      <a:pt x="2441" y="2071"/>
                    </a:lnTo>
                    <a:lnTo>
                      <a:pt x="2367" y="2071"/>
                    </a:lnTo>
                    <a:cubicBezTo>
                      <a:pt x="2367" y="2071"/>
                      <a:pt x="2404" y="2071"/>
                      <a:pt x="2441" y="2108"/>
                    </a:cubicBezTo>
                    <a:cubicBezTo>
                      <a:pt x="2478" y="2108"/>
                      <a:pt x="2478" y="2145"/>
                      <a:pt x="2552" y="2219"/>
                    </a:cubicBezTo>
                    <a:lnTo>
                      <a:pt x="2552" y="2256"/>
                    </a:lnTo>
                    <a:cubicBezTo>
                      <a:pt x="2478" y="2145"/>
                      <a:pt x="2404" y="2108"/>
                      <a:pt x="2293" y="2108"/>
                    </a:cubicBezTo>
                    <a:lnTo>
                      <a:pt x="2145" y="2108"/>
                    </a:lnTo>
                    <a:lnTo>
                      <a:pt x="2145" y="1886"/>
                    </a:lnTo>
                    <a:lnTo>
                      <a:pt x="2995" y="1886"/>
                    </a:lnTo>
                    <a:lnTo>
                      <a:pt x="2995" y="1775"/>
                    </a:lnTo>
                    <a:lnTo>
                      <a:pt x="2995" y="1516"/>
                    </a:lnTo>
                    <a:lnTo>
                      <a:pt x="3032" y="1886"/>
                    </a:lnTo>
                    <a:lnTo>
                      <a:pt x="3069" y="1479"/>
                    </a:lnTo>
                    <a:lnTo>
                      <a:pt x="3254" y="1479"/>
                    </a:lnTo>
                    <a:lnTo>
                      <a:pt x="3254" y="1849"/>
                    </a:lnTo>
                    <a:lnTo>
                      <a:pt x="3254" y="1923"/>
                    </a:lnTo>
                    <a:lnTo>
                      <a:pt x="3809" y="1923"/>
                    </a:lnTo>
                    <a:lnTo>
                      <a:pt x="3809" y="1849"/>
                    </a:lnTo>
                    <a:lnTo>
                      <a:pt x="3809" y="1553"/>
                    </a:lnTo>
                    <a:lnTo>
                      <a:pt x="3882" y="1886"/>
                    </a:lnTo>
                    <a:lnTo>
                      <a:pt x="3919" y="1479"/>
                    </a:lnTo>
                    <a:close/>
                    <a:moveTo>
                      <a:pt x="3432" y="858"/>
                    </a:moveTo>
                    <a:cubicBezTo>
                      <a:pt x="3531" y="858"/>
                      <a:pt x="3631" y="867"/>
                      <a:pt x="3735" y="888"/>
                    </a:cubicBezTo>
                    <a:cubicBezTo>
                      <a:pt x="4104" y="925"/>
                      <a:pt x="4437" y="999"/>
                      <a:pt x="4696" y="1147"/>
                    </a:cubicBezTo>
                    <a:cubicBezTo>
                      <a:pt x="4992" y="1295"/>
                      <a:pt x="5213" y="1479"/>
                      <a:pt x="5398" y="1701"/>
                    </a:cubicBezTo>
                    <a:cubicBezTo>
                      <a:pt x="5583" y="1923"/>
                      <a:pt x="5731" y="2108"/>
                      <a:pt x="5805" y="2367"/>
                    </a:cubicBezTo>
                    <a:cubicBezTo>
                      <a:pt x="5731" y="2182"/>
                      <a:pt x="5583" y="1923"/>
                      <a:pt x="5398" y="1738"/>
                    </a:cubicBezTo>
                    <a:cubicBezTo>
                      <a:pt x="5213" y="1553"/>
                      <a:pt x="4992" y="1369"/>
                      <a:pt x="4696" y="1221"/>
                    </a:cubicBezTo>
                    <a:cubicBezTo>
                      <a:pt x="4437" y="1110"/>
                      <a:pt x="4104" y="999"/>
                      <a:pt x="3772" y="962"/>
                    </a:cubicBezTo>
                    <a:cubicBezTo>
                      <a:pt x="3702" y="953"/>
                      <a:pt x="3626" y="949"/>
                      <a:pt x="3546" y="949"/>
                    </a:cubicBezTo>
                    <a:cubicBezTo>
                      <a:pt x="3290" y="949"/>
                      <a:pt x="2999" y="997"/>
                      <a:pt x="2773" y="1110"/>
                    </a:cubicBezTo>
                    <a:cubicBezTo>
                      <a:pt x="2441" y="1221"/>
                      <a:pt x="2108" y="1405"/>
                      <a:pt x="1886" y="1664"/>
                    </a:cubicBezTo>
                    <a:cubicBezTo>
                      <a:pt x="1664" y="1886"/>
                      <a:pt x="1442" y="2219"/>
                      <a:pt x="1332" y="2515"/>
                    </a:cubicBezTo>
                    <a:cubicBezTo>
                      <a:pt x="1184" y="2847"/>
                      <a:pt x="1147" y="3217"/>
                      <a:pt x="1184" y="3550"/>
                    </a:cubicBezTo>
                    <a:cubicBezTo>
                      <a:pt x="1258" y="3883"/>
                      <a:pt x="1332" y="4178"/>
                      <a:pt x="1479" y="4474"/>
                    </a:cubicBezTo>
                    <a:cubicBezTo>
                      <a:pt x="1627" y="4733"/>
                      <a:pt x="1812" y="4992"/>
                      <a:pt x="1997" y="5177"/>
                    </a:cubicBezTo>
                    <a:cubicBezTo>
                      <a:pt x="2182" y="5361"/>
                      <a:pt x="2404" y="5472"/>
                      <a:pt x="2589" y="5583"/>
                    </a:cubicBezTo>
                    <a:cubicBezTo>
                      <a:pt x="2404" y="5472"/>
                      <a:pt x="2182" y="5361"/>
                      <a:pt x="1923" y="5177"/>
                    </a:cubicBezTo>
                    <a:cubicBezTo>
                      <a:pt x="1738" y="4992"/>
                      <a:pt x="1516" y="4733"/>
                      <a:pt x="1368" y="4474"/>
                    </a:cubicBezTo>
                    <a:cubicBezTo>
                      <a:pt x="1258" y="4178"/>
                      <a:pt x="1110" y="3883"/>
                      <a:pt x="1110" y="3513"/>
                    </a:cubicBezTo>
                    <a:cubicBezTo>
                      <a:pt x="962" y="3291"/>
                      <a:pt x="999" y="2921"/>
                      <a:pt x="1147" y="2552"/>
                    </a:cubicBezTo>
                    <a:cubicBezTo>
                      <a:pt x="1295" y="2182"/>
                      <a:pt x="1479" y="1849"/>
                      <a:pt x="1738" y="1627"/>
                    </a:cubicBezTo>
                    <a:cubicBezTo>
                      <a:pt x="2034" y="1332"/>
                      <a:pt x="2330" y="1147"/>
                      <a:pt x="2662" y="999"/>
                    </a:cubicBezTo>
                    <a:cubicBezTo>
                      <a:pt x="2929" y="919"/>
                      <a:pt x="3176" y="858"/>
                      <a:pt x="3432" y="858"/>
                    </a:cubicBezTo>
                    <a:close/>
                    <a:moveTo>
                      <a:pt x="5548" y="5523"/>
                    </a:moveTo>
                    <a:cubicBezTo>
                      <a:pt x="5480" y="5591"/>
                      <a:pt x="5393" y="5652"/>
                      <a:pt x="5287" y="5731"/>
                    </a:cubicBezTo>
                    <a:cubicBezTo>
                      <a:pt x="5386" y="5632"/>
                      <a:pt x="5456" y="5563"/>
                      <a:pt x="5548" y="5523"/>
                    </a:cubicBezTo>
                    <a:close/>
                    <a:moveTo>
                      <a:pt x="5287" y="5731"/>
                    </a:moveTo>
                    <a:lnTo>
                      <a:pt x="5287" y="5731"/>
                    </a:lnTo>
                    <a:cubicBezTo>
                      <a:pt x="5213" y="5805"/>
                      <a:pt x="5066" y="5879"/>
                      <a:pt x="4992" y="5916"/>
                    </a:cubicBezTo>
                    <a:cubicBezTo>
                      <a:pt x="5066" y="5842"/>
                      <a:pt x="5213" y="5768"/>
                      <a:pt x="5287" y="5731"/>
                    </a:cubicBezTo>
                    <a:close/>
                    <a:moveTo>
                      <a:pt x="1077" y="1041"/>
                    </a:moveTo>
                    <a:cubicBezTo>
                      <a:pt x="1051" y="1063"/>
                      <a:pt x="1025" y="1086"/>
                      <a:pt x="999" y="1110"/>
                    </a:cubicBezTo>
                    <a:cubicBezTo>
                      <a:pt x="629" y="1479"/>
                      <a:pt x="370" y="1886"/>
                      <a:pt x="222" y="2367"/>
                    </a:cubicBezTo>
                    <a:cubicBezTo>
                      <a:pt x="38" y="2810"/>
                      <a:pt x="1" y="3291"/>
                      <a:pt x="38" y="3735"/>
                    </a:cubicBezTo>
                    <a:cubicBezTo>
                      <a:pt x="74" y="4215"/>
                      <a:pt x="222" y="4622"/>
                      <a:pt x="407" y="4992"/>
                    </a:cubicBezTo>
                    <a:cubicBezTo>
                      <a:pt x="629" y="5361"/>
                      <a:pt x="851" y="5694"/>
                      <a:pt x="1147" y="5916"/>
                    </a:cubicBezTo>
                    <a:cubicBezTo>
                      <a:pt x="1405" y="6175"/>
                      <a:pt x="1701" y="6323"/>
                      <a:pt x="1960" y="6470"/>
                    </a:cubicBezTo>
                    <a:cubicBezTo>
                      <a:pt x="2066" y="6524"/>
                      <a:pt x="2168" y="6562"/>
                      <a:pt x="2263" y="6592"/>
                    </a:cubicBezTo>
                    <a:lnTo>
                      <a:pt x="2263" y="6592"/>
                    </a:lnTo>
                    <a:cubicBezTo>
                      <a:pt x="1007" y="6087"/>
                      <a:pt x="111" y="4862"/>
                      <a:pt x="111" y="3402"/>
                    </a:cubicBezTo>
                    <a:cubicBezTo>
                      <a:pt x="111" y="2483"/>
                      <a:pt x="480" y="1651"/>
                      <a:pt x="1077" y="1041"/>
                    </a:cubicBezTo>
                    <a:close/>
                    <a:moveTo>
                      <a:pt x="3550" y="1"/>
                    </a:moveTo>
                    <a:cubicBezTo>
                      <a:pt x="2583" y="1"/>
                      <a:pt x="1704" y="399"/>
                      <a:pt x="1077" y="1041"/>
                    </a:cubicBezTo>
                    <a:lnTo>
                      <a:pt x="1077" y="1041"/>
                    </a:lnTo>
                    <a:cubicBezTo>
                      <a:pt x="1426" y="741"/>
                      <a:pt x="1809" y="505"/>
                      <a:pt x="2256" y="333"/>
                    </a:cubicBezTo>
                    <a:cubicBezTo>
                      <a:pt x="2585" y="196"/>
                      <a:pt x="2934" y="120"/>
                      <a:pt x="3274" y="120"/>
                    </a:cubicBezTo>
                    <a:cubicBezTo>
                      <a:pt x="3392" y="120"/>
                      <a:pt x="3509" y="129"/>
                      <a:pt x="3624" y="148"/>
                    </a:cubicBezTo>
                    <a:cubicBezTo>
                      <a:pt x="3967" y="175"/>
                      <a:pt x="4273" y="258"/>
                      <a:pt x="4554" y="371"/>
                    </a:cubicBezTo>
                    <a:lnTo>
                      <a:pt x="4554" y="371"/>
                    </a:lnTo>
                    <a:cubicBezTo>
                      <a:pt x="4293" y="281"/>
                      <a:pt x="4014" y="222"/>
                      <a:pt x="3735" y="222"/>
                    </a:cubicBezTo>
                    <a:cubicBezTo>
                      <a:pt x="3652" y="216"/>
                      <a:pt x="3571" y="213"/>
                      <a:pt x="3490" y="213"/>
                    </a:cubicBezTo>
                    <a:cubicBezTo>
                      <a:pt x="3103" y="213"/>
                      <a:pt x="2741" y="285"/>
                      <a:pt x="2404" y="407"/>
                    </a:cubicBezTo>
                    <a:cubicBezTo>
                      <a:pt x="1997" y="555"/>
                      <a:pt x="1553" y="814"/>
                      <a:pt x="1184" y="1147"/>
                    </a:cubicBezTo>
                    <a:cubicBezTo>
                      <a:pt x="851" y="1479"/>
                      <a:pt x="592" y="1886"/>
                      <a:pt x="444" y="2367"/>
                    </a:cubicBezTo>
                    <a:cubicBezTo>
                      <a:pt x="296" y="2773"/>
                      <a:pt x="222" y="3291"/>
                      <a:pt x="259" y="3698"/>
                    </a:cubicBezTo>
                    <a:cubicBezTo>
                      <a:pt x="296" y="4141"/>
                      <a:pt x="407" y="4585"/>
                      <a:pt x="592" y="4955"/>
                    </a:cubicBezTo>
                    <a:cubicBezTo>
                      <a:pt x="777" y="5324"/>
                      <a:pt x="999" y="5620"/>
                      <a:pt x="1295" y="5879"/>
                    </a:cubicBezTo>
                    <a:cubicBezTo>
                      <a:pt x="1553" y="6101"/>
                      <a:pt x="1849" y="6286"/>
                      <a:pt x="2071" y="6434"/>
                    </a:cubicBezTo>
                    <a:cubicBezTo>
                      <a:pt x="2330" y="6544"/>
                      <a:pt x="2589" y="6618"/>
                      <a:pt x="2773" y="6655"/>
                    </a:cubicBezTo>
                    <a:cubicBezTo>
                      <a:pt x="2958" y="6692"/>
                      <a:pt x="3143" y="6692"/>
                      <a:pt x="3217" y="6729"/>
                    </a:cubicBezTo>
                    <a:cubicBezTo>
                      <a:pt x="3143" y="6729"/>
                      <a:pt x="2958" y="6729"/>
                      <a:pt x="2699" y="6692"/>
                    </a:cubicBezTo>
                    <a:cubicBezTo>
                      <a:pt x="2581" y="6669"/>
                      <a:pt x="2432" y="6645"/>
                      <a:pt x="2263" y="6592"/>
                    </a:cubicBezTo>
                    <a:lnTo>
                      <a:pt x="2263" y="6592"/>
                    </a:lnTo>
                    <a:cubicBezTo>
                      <a:pt x="2661" y="6752"/>
                      <a:pt x="3096" y="6840"/>
                      <a:pt x="3550" y="6840"/>
                    </a:cubicBezTo>
                    <a:cubicBezTo>
                      <a:pt x="5435" y="6840"/>
                      <a:pt x="6951" y="5324"/>
                      <a:pt x="6951" y="3402"/>
                    </a:cubicBezTo>
                    <a:cubicBezTo>
                      <a:pt x="6951" y="1516"/>
                      <a:pt x="5398" y="1"/>
                      <a:pt x="3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4"/>
              <p:cNvSpPr/>
              <p:nvPr/>
            </p:nvSpPr>
            <p:spPr>
              <a:xfrm>
                <a:off x="-3827225" y="4535025"/>
                <a:ext cx="24975" cy="25000"/>
              </a:xfrm>
              <a:custGeom>
                <a:avLst/>
                <a:gdLst/>
                <a:ahLst/>
                <a:cxnLst/>
                <a:rect l="l" t="t" r="r" b="b"/>
                <a:pathLst>
                  <a:path w="999" h="1000" extrusionOk="0">
                    <a:moveTo>
                      <a:pt x="726" y="73"/>
                    </a:moveTo>
                    <a:cubicBezTo>
                      <a:pt x="730" y="74"/>
                      <a:pt x="734" y="75"/>
                      <a:pt x="739" y="75"/>
                    </a:cubicBezTo>
                    <a:cubicBezTo>
                      <a:pt x="739" y="75"/>
                      <a:pt x="776" y="75"/>
                      <a:pt x="776" y="112"/>
                    </a:cubicBezTo>
                    <a:cubicBezTo>
                      <a:pt x="762" y="97"/>
                      <a:pt x="745" y="84"/>
                      <a:pt x="726" y="73"/>
                    </a:cubicBezTo>
                    <a:close/>
                    <a:moveTo>
                      <a:pt x="850" y="777"/>
                    </a:moveTo>
                    <a:lnTo>
                      <a:pt x="850" y="814"/>
                    </a:lnTo>
                    <a:cubicBezTo>
                      <a:pt x="850" y="814"/>
                      <a:pt x="829" y="814"/>
                      <a:pt x="809" y="826"/>
                    </a:cubicBezTo>
                    <a:lnTo>
                      <a:pt x="809" y="826"/>
                    </a:lnTo>
                    <a:cubicBezTo>
                      <a:pt x="823" y="811"/>
                      <a:pt x="837" y="795"/>
                      <a:pt x="850" y="777"/>
                    </a:cubicBezTo>
                    <a:close/>
                    <a:moveTo>
                      <a:pt x="0" y="1"/>
                    </a:moveTo>
                    <a:lnTo>
                      <a:pt x="0" y="75"/>
                    </a:lnTo>
                    <a:lnTo>
                      <a:pt x="0" y="445"/>
                    </a:lnTo>
                    <a:lnTo>
                      <a:pt x="0" y="814"/>
                    </a:lnTo>
                    <a:lnTo>
                      <a:pt x="0" y="925"/>
                    </a:lnTo>
                    <a:lnTo>
                      <a:pt x="518" y="925"/>
                    </a:lnTo>
                    <a:lnTo>
                      <a:pt x="518" y="962"/>
                    </a:lnTo>
                    <a:cubicBezTo>
                      <a:pt x="578" y="962"/>
                      <a:pt x="688" y="937"/>
                      <a:pt x="787" y="848"/>
                    </a:cubicBezTo>
                    <a:lnTo>
                      <a:pt x="787" y="848"/>
                    </a:lnTo>
                    <a:cubicBezTo>
                      <a:pt x="780" y="858"/>
                      <a:pt x="776" y="871"/>
                      <a:pt x="776" y="888"/>
                    </a:cubicBezTo>
                    <a:cubicBezTo>
                      <a:pt x="739" y="888"/>
                      <a:pt x="739" y="925"/>
                      <a:pt x="702" y="925"/>
                    </a:cubicBezTo>
                    <a:cubicBezTo>
                      <a:pt x="665" y="925"/>
                      <a:pt x="665" y="925"/>
                      <a:pt x="665" y="962"/>
                    </a:cubicBezTo>
                    <a:cubicBezTo>
                      <a:pt x="592" y="962"/>
                      <a:pt x="567" y="979"/>
                      <a:pt x="548" y="979"/>
                    </a:cubicBezTo>
                    <a:cubicBezTo>
                      <a:pt x="538" y="979"/>
                      <a:pt x="530" y="975"/>
                      <a:pt x="518" y="962"/>
                    </a:cubicBezTo>
                    <a:lnTo>
                      <a:pt x="518" y="962"/>
                    </a:lnTo>
                    <a:cubicBezTo>
                      <a:pt x="555" y="999"/>
                      <a:pt x="592" y="999"/>
                      <a:pt x="592" y="999"/>
                    </a:cubicBezTo>
                    <a:lnTo>
                      <a:pt x="776" y="999"/>
                    </a:lnTo>
                    <a:cubicBezTo>
                      <a:pt x="850" y="999"/>
                      <a:pt x="887" y="962"/>
                      <a:pt x="887" y="962"/>
                    </a:cubicBezTo>
                    <a:lnTo>
                      <a:pt x="924" y="925"/>
                    </a:lnTo>
                    <a:lnTo>
                      <a:pt x="998" y="851"/>
                    </a:lnTo>
                    <a:lnTo>
                      <a:pt x="998" y="814"/>
                    </a:lnTo>
                    <a:lnTo>
                      <a:pt x="998" y="777"/>
                    </a:lnTo>
                    <a:lnTo>
                      <a:pt x="998" y="666"/>
                    </a:lnTo>
                    <a:lnTo>
                      <a:pt x="998" y="592"/>
                    </a:lnTo>
                    <a:lnTo>
                      <a:pt x="998" y="481"/>
                    </a:lnTo>
                    <a:lnTo>
                      <a:pt x="998" y="408"/>
                    </a:lnTo>
                    <a:lnTo>
                      <a:pt x="998" y="334"/>
                    </a:lnTo>
                    <a:lnTo>
                      <a:pt x="998" y="223"/>
                    </a:lnTo>
                    <a:lnTo>
                      <a:pt x="998" y="186"/>
                    </a:lnTo>
                    <a:lnTo>
                      <a:pt x="998" y="112"/>
                    </a:lnTo>
                    <a:lnTo>
                      <a:pt x="924" y="75"/>
                    </a:lnTo>
                    <a:lnTo>
                      <a:pt x="887" y="38"/>
                    </a:lnTo>
                    <a:cubicBezTo>
                      <a:pt x="850" y="1"/>
                      <a:pt x="850" y="1"/>
                      <a:pt x="776" y="1"/>
                    </a:cubicBezTo>
                    <a:lnTo>
                      <a:pt x="592" y="1"/>
                    </a:lnTo>
                    <a:cubicBezTo>
                      <a:pt x="592" y="1"/>
                      <a:pt x="665" y="1"/>
                      <a:pt x="665" y="38"/>
                    </a:cubicBezTo>
                    <a:cubicBezTo>
                      <a:pt x="689" y="38"/>
                      <a:pt x="698" y="53"/>
                      <a:pt x="710" y="64"/>
                    </a:cubicBezTo>
                    <a:lnTo>
                      <a:pt x="710" y="64"/>
                    </a:lnTo>
                    <a:cubicBezTo>
                      <a:pt x="634" y="22"/>
                      <a:pt x="536"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4"/>
              <p:cNvSpPr/>
              <p:nvPr/>
            </p:nvSpPr>
            <p:spPr>
              <a:xfrm>
                <a:off x="-3827225" y="4563675"/>
                <a:ext cx="27750" cy="31450"/>
              </a:xfrm>
              <a:custGeom>
                <a:avLst/>
                <a:gdLst/>
                <a:ahLst/>
                <a:cxnLst/>
                <a:rect l="l" t="t" r="r" b="b"/>
                <a:pathLst>
                  <a:path w="1110" h="1258" extrusionOk="0">
                    <a:moveTo>
                      <a:pt x="665" y="1"/>
                    </a:moveTo>
                    <a:cubicBezTo>
                      <a:pt x="665" y="1"/>
                      <a:pt x="702" y="1"/>
                      <a:pt x="739" y="38"/>
                    </a:cubicBezTo>
                    <a:cubicBezTo>
                      <a:pt x="776" y="38"/>
                      <a:pt x="776" y="75"/>
                      <a:pt x="850" y="75"/>
                    </a:cubicBezTo>
                    <a:lnTo>
                      <a:pt x="887" y="149"/>
                    </a:lnTo>
                    <a:lnTo>
                      <a:pt x="887" y="186"/>
                    </a:lnTo>
                    <a:lnTo>
                      <a:pt x="924" y="223"/>
                    </a:lnTo>
                    <a:lnTo>
                      <a:pt x="924" y="297"/>
                    </a:lnTo>
                    <a:cubicBezTo>
                      <a:pt x="850" y="112"/>
                      <a:pt x="665" y="38"/>
                      <a:pt x="518" y="38"/>
                    </a:cubicBezTo>
                    <a:lnTo>
                      <a:pt x="0" y="38"/>
                    </a:lnTo>
                    <a:lnTo>
                      <a:pt x="0" y="149"/>
                    </a:lnTo>
                    <a:lnTo>
                      <a:pt x="0" y="592"/>
                    </a:lnTo>
                    <a:lnTo>
                      <a:pt x="0" y="1073"/>
                    </a:lnTo>
                    <a:lnTo>
                      <a:pt x="0" y="1147"/>
                    </a:lnTo>
                    <a:lnTo>
                      <a:pt x="518" y="1147"/>
                    </a:lnTo>
                    <a:cubicBezTo>
                      <a:pt x="665" y="1147"/>
                      <a:pt x="850" y="1073"/>
                      <a:pt x="924" y="925"/>
                    </a:cubicBezTo>
                    <a:lnTo>
                      <a:pt x="924" y="962"/>
                    </a:lnTo>
                    <a:lnTo>
                      <a:pt x="887" y="1036"/>
                    </a:lnTo>
                    <a:lnTo>
                      <a:pt x="887" y="1073"/>
                    </a:lnTo>
                    <a:lnTo>
                      <a:pt x="850" y="1110"/>
                    </a:lnTo>
                    <a:cubicBezTo>
                      <a:pt x="776" y="1110"/>
                      <a:pt x="776" y="1147"/>
                      <a:pt x="739" y="1147"/>
                    </a:cubicBezTo>
                    <a:lnTo>
                      <a:pt x="665" y="1258"/>
                    </a:lnTo>
                    <a:lnTo>
                      <a:pt x="776" y="1258"/>
                    </a:lnTo>
                    <a:cubicBezTo>
                      <a:pt x="776" y="1258"/>
                      <a:pt x="850" y="1258"/>
                      <a:pt x="850" y="1221"/>
                    </a:cubicBezTo>
                    <a:cubicBezTo>
                      <a:pt x="887" y="1221"/>
                      <a:pt x="924" y="1147"/>
                      <a:pt x="998" y="1110"/>
                    </a:cubicBezTo>
                    <a:lnTo>
                      <a:pt x="1035" y="1073"/>
                    </a:lnTo>
                    <a:lnTo>
                      <a:pt x="1072" y="1036"/>
                    </a:lnTo>
                    <a:lnTo>
                      <a:pt x="1072" y="962"/>
                    </a:lnTo>
                    <a:lnTo>
                      <a:pt x="1072" y="925"/>
                    </a:lnTo>
                    <a:cubicBezTo>
                      <a:pt x="1072" y="888"/>
                      <a:pt x="1072" y="888"/>
                      <a:pt x="1109" y="814"/>
                    </a:cubicBezTo>
                    <a:lnTo>
                      <a:pt x="1109" y="740"/>
                    </a:lnTo>
                    <a:lnTo>
                      <a:pt x="1109" y="629"/>
                    </a:lnTo>
                    <a:lnTo>
                      <a:pt x="1109" y="556"/>
                    </a:lnTo>
                    <a:lnTo>
                      <a:pt x="1109" y="482"/>
                    </a:lnTo>
                    <a:cubicBezTo>
                      <a:pt x="1109" y="408"/>
                      <a:pt x="1109" y="408"/>
                      <a:pt x="1072" y="371"/>
                    </a:cubicBezTo>
                    <a:lnTo>
                      <a:pt x="1072" y="334"/>
                    </a:lnTo>
                    <a:lnTo>
                      <a:pt x="1072" y="260"/>
                    </a:lnTo>
                    <a:lnTo>
                      <a:pt x="1072" y="223"/>
                    </a:lnTo>
                    <a:lnTo>
                      <a:pt x="1035" y="186"/>
                    </a:lnTo>
                    <a:lnTo>
                      <a:pt x="998" y="149"/>
                    </a:lnTo>
                    <a:cubicBezTo>
                      <a:pt x="924" y="75"/>
                      <a:pt x="887" y="75"/>
                      <a:pt x="850" y="38"/>
                    </a:cubicBezTo>
                    <a:cubicBezTo>
                      <a:pt x="850" y="38"/>
                      <a:pt x="776" y="38"/>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74" name="Google Shape;13174;p74"/>
          <p:cNvGrpSpPr/>
          <p:nvPr/>
        </p:nvGrpSpPr>
        <p:grpSpPr>
          <a:xfrm>
            <a:off x="4846536" y="2399738"/>
            <a:ext cx="1460375" cy="1469625"/>
            <a:chOff x="1337575" y="376750"/>
            <a:chExt cx="1460375" cy="1469625"/>
          </a:xfrm>
        </p:grpSpPr>
        <p:sp>
          <p:nvSpPr>
            <p:cNvPr id="13175" name="Google Shape;13175;p74"/>
            <p:cNvSpPr/>
            <p:nvPr/>
          </p:nvSpPr>
          <p:spPr>
            <a:xfrm>
              <a:off x="1337575" y="394325"/>
              <a:ext cx="1460375" cy="1452050"/>
            </a:xfrm>
            <a:custGeom>
              <a:avLst/>
              <a:gdLst/>
              <a:ahLst/>
              <a:cxnLst/>
              <a:rect l="l" t="t" r="r" b="b"/>
              <a:pathLst>
                <a:path w="58415" h="58082" extrusionOk="0">
                  <a:moveTo>
                    <a:pt x="29207" y="0"/>
                  </a:moveTo>
                  <a:cubicBezTo>
                    <a:pt x="18929" y="0"/>
                    <a:pt x="8725" y="3586"/>
                    <a:pt x="0" y="9945"/>
                  </a:cubicBezTo>
                  <a:lnTo>
                    <a:pt x="4991" y="37895"/>
                  </a:lnTo>
                  <a:cubicBezTo>
                    <a:pt x="6544" y="46250"/>
                    <a:pt x="12275" y="53312"/>
                    <a:pt x="20186" y="56417"/>
                  </a:cubicBezTo>
                  <a:cubicBezTo>
                    <a:pt x="22996" y="57526"/>
                    <a:pt x="26028" y="58081"/>
                    <a:pt x="29170" y="58081"/>
                  </a:cubicBezTo>
                  <a:cubicBezTo>
                    <a:pt x="32313" y="58081"/>
                    <a:pt x="35344" y="57490"/>
                    <a:pt x="38117" y="56417"/>
                  </a:cubicBezTo>
                  <a:cubicBezTo>
                    <a:pt x="46066" y="53312"/>
                    <a:pt x="51759" y="46250"/>
                    <a:pt x="53312" y="37895"/>
                  </a:cubicBezTo>
                  <a:lnTo>
                    <a:pt x="58414" y="9945"/>
                  </a:lnTo>
                  <a:cubicBezTo>
                    <a:pt x="49726" y="3586"/>
                    <a:pt x="39448" y="0"/>
                    <a:pt x="29207"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6" name="Google Shape;13176;p74"/>
            <p:cNvGrpSpPr/>
            <p:nvPr/>
          </p:nvGrpSpPr>
          <p:grpSpPr>
            <a:xfrm>
              <a:off x="1337575" y="376750"/>
              <a:ext cx="1457600" cy="1452050"/>
              <a:chOff x="-4092500" y="394325"/>
              <a:chExt cx="1457600" cy="1452050"/>
            </a:xfrm>
          </p:grpSpPr>
          <p:sp>
            <p:nvSpPr>
              <p:cNvPr id="13177" name="Google Shape;13177;p74"/>
              <p:cNvSpPr/>
              <p:nvPr/>
            </p:nvSpPr>
            <p:spPr>
              <a:xfrm>
                <a:off x="-3248650" y="1557975"/>
                <a:ext cx="13900" cy="48075"/>
              </a:xfrm>
              <a:custGeom>
                <a:avLst/>
                <a:gdLst/>
                <a:ahLst/>
                <a:cxnLst/>
                <a:rect l="l" t="t" r="r" b="b"/>
                <a:pathLst>
                  <a:path w="556" h="1923" extrusionOk="0">
                    <a:moveTo>
                      <a:pt x="259" y="0"/>
                    </a:moveTo>
                    <a:lnTo>
                      <a:pt x="1" y="1923"/>
                    </a:lnTo>
                    <a:lnTo>
                      <a:pt x="555" y="1923"/>
                    </a:lnTo>
                    <a:lnTo>
                      <a:pt x="2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4"/>
              <p:cNvSpPr/>
              <p:nvPr/>
            </p:nvSpPr>
            <p:spPr>
              <a:xfrm>
                <a:off x="-3451975" y="1557975"/>
                <a:ext cx="13875" cy="48075"/>
              </a:xfrm>
              <a:custGeom>
                <a:avLst/>
                <a:gdLst/>
                <a:ahLst/>
                <a:cxnLst/>
                <a:rect l="l" t="t" r="r" b="b"/>
                <a:pathLst>
                  <a:path w="555" h="1923" extrusionOk="0">
                    <a:moveTo>
                      <a:pt x="296" y="0"/>
                    </a:moveTo>
                    <a:lnTo>
                      <a:pt x="0" y="1923"/>
                    </a:lnTo>
                    <a:lnTo>
                      <a:pt x="555" y="1923"/>
                    </a:lnTo>
                    <a:lnTo>
                      <a:pt x="2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4"/>
              <p:cNvSpPr/>
              <p:nvPr/>
            </p:nvSpPr>
            <p:spPr>
              <a:xfrm>
                <a:off x="-3841100" y="1512675"/>
                <a:ext cx="955725" cy="146975"/>
              </a:xfrm>
              <a:custGeom>
                <a:avLst/>
                <a:gdLst/>
                <a:ahLst/>
                <a:cxnLst/>
                <a:rect l="l" t="t" r="r" b="b"/>
                <a:pathLst>
                  <a:path w="38229" h="5879" extrusionOk="0">
                    <a:moveTo>
                      <a:pt x="6988" y="1073"/>
                    </a:moveTo>
                    <a:cubicBezTo>
                      <a:pt x="7321" y="1073"/>
                      <a:pt x="7506" y="1147"/>
                      <a:pt x="7616" y="1295"/>
                    </a:cubicBezTo>
                    <a:cubicBezTo>
                      <a:pt x="7764" y="1479"/>
                      <a:pt x="7801" y="1701"/>
                      <a:pt x="7801" y="2034"/>
                    </a:cubicBezTo>
                    <a:lnTo>
                      <a:pt x="7801" y="3772"/>
                    </a:lnTo>
                    <a:cubicBezTo>
                      <a:pt x="7801" y="4141"/>
                      <a:pt x="7764" y="4474"/>
                      <a:pt x="7616" y="4622"/>
                    </a:cubicBezTo>
                    <a:cubicBezTo>
                      <a:pt x="7506" y="4807"/>
                      <a:pt x="7247" y="4881"/>
                      <a:pt x="6951" y="4881"/>
                    </a:cubicBezTo>
                    <a:lnTo>
                      <a:pt x="6027" y="4881"/>
                    </a:lnTo>
                    <a:lnTo>
                      <a:pt x="6027" y="1073"/>
                    </a:lnTo>
                    <a:close/>
                    <a:moveTo>
                      <a:pt x="9095" y="1073"/>
                    </a:moveTo>
                    <a:lnTo>
                      <a:pt x="9095" y="4881"/>
                    </a:lnTo>
                    <a:lnTo>
                      <a:pt x="8467" y="4881"/>
                    </a:lnTo>
                    <a:lnTo>
                      <a:pt x="8467" y="1073"/>
                    </a:lnTo>
                    <a:close/>
                    <a:moveTo>
                      <a:pt x="12755" y="1073"/>
                    </a:moveTo>
                    <a:lnTo>
                      <a:pt x="12755" y="4881"/>
                    </a:lnTo>
                    <a:lnTo>
                      <a:pt x="12127" y="4881"/>
                    </a:lnTo>
                    <a:lnTo>
                      <a:pt x="12127" y="1073"/>
                    </a:lnTo>
                    <a:close/>
                    <a:moveTo>
                      <a:pt x="14641" y="1073"/>
                    </a:moveTo>
                    <a:lnTo>
                      <a:pt x="14641" y="1553"/>
                    </a:lnTo>
                    <a:lnTo>
                      <a:pt x="14197" y="1553"/>
                    </a:lnTo>
                    <a:lnTo>
                      <a:pt x="14197" y="4881"/>
                    </a:lnTo>
                    <a:lnTo>
                      <a:pt x="13532" y="4881"/>
                    </a:lnTo>
                    <a:lnTo>
                      <a:pt x="13532" y="1553"/>
                    </a:lnTo>
                    <a:lnTo>
                      <a:pt x="13088" y="1553"/>
                    </a:lnTo>
                    <a:lnTo>
                      <a:pt x="13088" y="1073"/>
                    </a:lnTo>
                    <a:close/>
                    <a:moveTo>
                      <a:pt x="16268" y="1073"/>
                    </a:moveTo>
                    <a:lnTo>
                      <a:pt x="16933" y="4881"/>
                    </a:lnTo>
                    <a:lnTo>
                      <a:pt x="16305" y="4881"/>
                    </a:lnTo>
                    <a:lnTo>
                      <a:pt x="16231" y="4215"/>
                    </a:lnTo>
                    <a:lnTo>
                      <a:pt x="15565" y="4215"/>
                    </a:lnTo>
                    <a:lnTo>
                      <a:pt x="15491" y="4881"/>
                    </a:lnTo>
                    <a:lnTo>
                      <a:pt x="14900" y="4881"/>
                    </a:lnTo>
                    <a:lnTo>
                      <a:pt x="15454" y="1073"/>
                    </a:lnTo>
                    <a:close/>
                    <a:moveTo>
                      <a:pt x="22737" y="1073"/>
                    </a:moveTo>
                    <a:lnTo>
                      <a:pt x="22294" y="4881"/>
                    </a:lnTo>
                    <a:lnTo>
                      <a:pt x="21628" y="4881"/>
                    </a:lnTo>
                    <a:lnTo>
                      <a:pt x="21259" y="2367"/>
                    </a:lnTo>
                    <a:lnTo>
                      <a:pt x="20889" y="4881"/>
                    </a:lnTo>
                    <a:lnTo>
                      <a:pt x="20260" y="4881"/>
                    </a:lnTo>
                    <a:lnTo>
                      <a:pt x="19743" y="1073"/>
                    </a:lnTo>
                    <a:lnTo>
                      <a:pt x="20334" y="1073"/>
                    </a:lnTo>
                    <a:lnTo>
                      <a:pt x="20667" y="3772"/>
                    </a:lnTo>
                    <a:lnTo>
                      <a:pt x="21037" y="1073"/>
                    </a:lnTo>
                    <a:lnTo>
                      <a:pt x="21554" y="1073"/>
                    </a:lnTo>
                    <a:lnTo>
                      <a:pt x="21924" y="3772"/>
                    </a:lnTo>
                    <a:lnTo>
                      <a:pt x="22183" y="1073"/>
                    </a:lnTo>
                    <a:close/>
                    <a:moveTo>
                      <a:pt x="24364" y="1073"/>
                    </a:moveTo>
                    <a:lnTo>
                      <a:pt x="24993" y="4881"/>
                    </a:lnTo>
                    <a:lnTo>
                      <a:pt x="24401" y="4881"/>
                    </a:lnTo>
                    <a:lnTo>
                      <a:pt x="24327" y="4215"/>
                    </a:lnTo>
                    <a:lnTo>
                      <a:pt x="23662" y="4215"/>
                    </a:lnTo>
                    <a:lnTo>
                      <a:pt x="23588" y="4881"/>
                    </a:lnTo>
                    <a:lnTo>
                      <a:pt x="22959" y="4881"/>
                    </a:lnTo>
                    <a:lnTo>
                      <a:pt x="23514" y="1073"/>
                    </a:lnTo>
                    <a:close/>
                    <a:moveTo>
                      <a:pt x="32202" y="1073"/>
                    </a:moveTo>
                    <a:lnTo>
                      <a:pt x="32202" y="1553"/>
                    </a:lnTo>
                    <a:lnTo>
                      <a:pt x="31758" y="1553"/>
                    </a:lnTo>
                    <a:lnTo>
                      <a:pt x="31758" y="4881"/>
                    </a:lnTo>
                    <a:lnTo>
                      <a:pt x="31093" y="4881"/>
                    </a:lnTo>
                    <a:lnTo>
                      <a:pt x="31093" y="1553"/>
                    </a:lnTo>
                    <a:lnTo>
                      <a:pt x="30649" y="1553"/>
                    </a:lnTo>
                    <a:lnTo>
                      <a:pt x="30649" y="1073"/>
                    </a:lnTo>
                    <a:close/>
                    <a:moveTo>
                      <a:pt x="17931" y="1073"/>
                    </a:moveTo>
                    <a:lnTo>
                      <a:pt x="17931" y="4437"/>
                    </a:lnTo>
                    <a:lnTo>
                      <a:pt x="18708" y="4437"/>
                    </a:lnTo>
                    <a:lnTo>
                      <a:pt x="18708" y="4918"/>
                    </a:lnTo>
                    <a:lnTo>
                      <a:pt x="17303" y="4918"/>
                    </a:lnTo>
                    <a:lnTo>
                      <a:pt x="17303" y="1073"/>
                    </a:lnTo>
                    <a:close/>
                    <a:moveTo>
                      <a:pt x="26065" y="1073"/>
                    </a:moveTo>
                    <a:lnTo>
                      <a:pt x="26065" y="4437"/>
                    </a:lnTo>
                    <a:lnTo>
                      <a:pt x="26841" y="4437"/>
                    </a:lnTo>
                    <a:lnTo>
                      <a:pt x="26841" y="4918"/>
                    </a:lnTo>
                    <a:lnTo>
                      <a:pt x="25436" y="4918"/>
                    </a:lnTo>
                    <a:lnTo>
                      <a:pt x="25436" y="1073"/>
                    </a:lnTo>
                    <a:close/>
                    <a:moveTo>
                      <a:pt x="27876" y="1073"/>
                    </a:moveTo>
                    <a:lnTo>
                      <a:pt x="27876" y="4437"/>
                    </a:lnTo>
                    <a:lnTo>
                      <a:pt x="28653" y="4437"/>
                    </a:lnTo>
                    <a:lnTo>
                      <a:pt x="28653" y="4918"/>
                    </a:lnTo>
                    <a:lnTo>
                      <a:pt x="27211" y="4918"/>
                    </a:lnTo>
                    <a:lnTo>
                      <a:pt x="27211" y="1073"/>
                    </a:lnTo>
                    <a:close/>
                    <a:moveTo>
                      <a:pt x="30427" y="1073"/>
                    </a:moveTo>
                    <a:lnTo>
                      <a:pt x="30427" y="1553"/>
                    </a:lnTo>
                    <a:lnTo>
                      <a:pt x="29688" y="1553"/>
                    </a:lnTo>
                    <a:lnTo>
                      <a:pt x="29688" y="2663"/>
                    </a:lnTo>
                    <a:lnTo>
                      <a:pt x="30427" y="2663"/>
                    </a:lnTo>
                    <a:lnTo>
                      <a:pt x="30427" y="3180"/>
                    </a:lnTo>
                    <a:lnTo>
                      <a:pt x="29688" y="3180"/>
                    </a:lnTo>
                    <a:lnTo>
                      <a:pt x="29688" y="4437"/>
                    </a:lnTo>
                    <a:lnTo>
                      <a:pt x="30464" y="4437"/>
                    </a:lnTo>
                    <a:lnTo>
                      <a:pt x="30464" y="4918"/>
                    </a:lnTo>
                    <a:lnTo>
                      <a:pt x="29022" y="4918"/>
                    </a:lnTo>
                    <a:lnTo>
                      <a:pt x="29022" y="1073"/>
                    </a:lnTo>
                    <a:close/>
                    <a:moveTo>
                      <a:pt x="10574" y="999"/>
                    </a:moveTo>
                    <a:cubicBezTo>
                      <a:pt x="11018" y="999"/>
                      <a:pt x="11240" y="1147"/>
                      <a:pt x="11387" y="1442"/>
                    </a:cubicBezTo>
                    <a:cubicBezTo>
                      <a:pt x="11424" y="1627"/>
                      <a:pt x="11461" y="1849"/>
                      <a:pt x="11461" y="2108"/>
                    </a:cubicBezTo>
                    <a:lnTo>
                      <a:pt x="11461" y="2404"/>
                    </a:lnTo>
                    <a:lnTo>
                      <a:pt x="10870" y="2404"/>
                    </a:lnTo>
                    <a:lnTo>
                      <a:pt x="10870" y="1997"/>
                    </a:lnTo>
                    <a:cubicBezTo>
                      <a:pt x="10870" y="1812"/>
                      <a:pt x="10870" y="1664"/>
                      <a:pt x="10833" y="1627"/>
                    </a:cubicBezTo>
                    <a:cubicBezTo>
                      <a:pt x="10759" y="1516"/>
                      <a:pt x="10722" y="1516"/>
                      <a:pt x="10574" y="1516"/>
                    </a:cubicBezTo>
                    <a:cubicBezTo>
                      <a:pt x="10500" y="1516"/>
                      <a:pt x="10389" y="1553"/>
                      <a:pt x="10352" y="1664"/>
                    </a:cubicBezTo>
                    <a:cubicBezTo>
                      <a:pt x="10315" y="1738"/>
                      <a:pt x="10315" y="1886"/>
                      <a:pt x="10315" y="2108"/>
                    </a:cubicBezTo>
                    <a:lnTo>
                      <a:pt x="10315" y="3772"/>
                    </a:lnTo>
                    <a:cubicBezTo>
                      <a:pt x="10315" y="4030"/>
                      <a:pt x="10315" y="4215"/>
                      <a:pt x="10352" y="4289"/>
                    </a:cubicBezTo>
                    <a:cubicBezTo>
                      <a:pt x="10389" y="4400"/>
                      <a:pt x="10500" y="4437"/>
                      <a:pt x="10574" y="4437"/>
                    </a:cubicBezTo>
                    <a:cubicBezTo>
                      <a:pt x="10685" y="4437"/>
                      <a:pt x="10759" y="4400"/>
                      <a:pt x="10833" y="4289"/>
                    </a:cubicBezTo>
                    <a:cubicBezTo>
                      <a:pt x="10870" y="4215"/>
                      <a:pt x="10907" y="4030"/>
                      <a:pt x="10907" y="3735"/>
                    </a:cubicBezTo>
                    <a:lnTo>
                      <a:pt x="10907" y="3217"/>
                    </a:lnTo>
                    <a:lnTo>
                      <a:pt x="10574" y="3217"/>
                    </a:lnTo>
                    <a:lnTo>
                      <a:pt x="10574" y="2810"/>
                    </a:lnTo>
                    <a:lnTo>
                      <a:pt x="11461" y="2810"/>
                    </a:lnTo>
                    <a:lnTo>
                      <a:pt x="11461" y="4918"/>
                    </a:lnTo>
                    <a:lnTo>
                      <a:pt x="11203" y="4918"/>
                    </a:lnTo>
                    <a:lnTo>
                      <a:pt x="11092" y="4548"/>
                    </a:lnTo>
                    <a:cubicBezTo>
                      <a:pt x="11055" y="4696"/>
                      <a:pt x="11018" y="4807"/>
                      <a:pt x="10870" y="4881"/>
                    </a:cubicBezTo>
                    <a:cubicBezTo>
                      <a:pt x="10759" y="4992"/>
                      <a:pt x="10648" y="4992"/>
                      <a:pt x="10500" y="4992"/>
                    </a:cubicBezTo>
                    <a:cubicBezTo>
                      <a:pt x="10204" y="4992"/>
                      <a:pt x="10020" y="4881"/>
                      <a:pt x="9909" y="4696"/>
                    </a:cubicBezTo>
                    <a:cubicBezTo>
                      <a:pt x="9761" y="4511"/>
                      <a:pt x="9650" y="4252"/>
                      <a:pt x="9650" y="3846"/>
                    </a:cubicBezTo>
                    <a:lnTo>
                      <a:pt x="9650" y="2108"/>
                    </a:lnTo>
                    <a:cubicBezTo>
                      <a:pt x="9650" y="1738"/>
                      <a:pt x="9761" y="1479"/>
                      <a:pt x="9909" y="1295"/>
                    </a:cubicBezTo>
                    <a:cubicBezTo>
                      <a:pt x="10020" y="1110"/>
                      <a:pt x="10278" y="999"/>
                      <a:pt x="10574" y="999"/>
                    </a:cubicBezTo>
                    <a:close/>
                    <a:moveTo>
                      <a:pt x="0" y="1"/>
                    </a:moveTo>
                    <a:cubicBezTo>
                      <a:pt x="592" y="999"/>
                      <a:pt x="1294" y="1997"/>
                      <a:pt x="2034" y="2847"/>
                    </a:cubicBezTo>
                    <a:cubicBezTo>
                      <a:pt x="2921" y="3956"/>
                      <a:pt x="3919" y="4955"/>
                      <a:pt x="4991" y="5879"/>
                    </a:cubicBezTo>
                    <a:lnTo>
                      <a:pt x="33274" y="5879"/>
                    </a:lnTo>
                    <a:cubicBezTo>
                      <a:pt x="34346" y="4992"/>
                      <a:pt x="35344" y="3956"/>
                      <a:pt x="36232" y="2847"/>
                    </a:cubicBezTo>
                    <a:cubicBezTo>
                      <a:pt x="36971" y="1923"/>
                      <a:pt x="37637" y="999"/>
                      <a:pt x="38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4"/>
              <p:cNvSpPr/>
              <p:nvPr/>
            </p:nvSpPr>
            <p:spPr>
              <a:xfrm>
                <a:off x="-3673800" y="1550575"/>
                <a:ext cx="13875" cy="73975"/>
              </a:xfrm>
              <a:custGeom>
                <a:avLst/>
                <a:gdLst/>
                <a:ahLst/>
                <a:cxnLst/>
                <a:rect l="l" t="t" r="r" b="b"/>
                <a:pathLst>
                  <a:path w="555" h="2959" extrusionOk="0">
                    <a:moveTo>
                      <a:pt x="0" y="0"/>
                    </a:moveTo>
                    <a:lnTo>
                      <a:pt x="0" y="2958"/>
                    </a:lnTo>
                    <a:lnTo>
                      <a:pt x="185" y="2958"/>
                    </a:lnTo>
                    <a:cubicBezTo>
                      <a:pt x="333" y="2921"/>
                      <a:pt x="444" y="2921"/>
                      <a:pt x="481" y="2810"/>
                    </a:cubicBezTo>
                    <a:cubicBezTo>
                      <a:pt x="518" y="2736"/>
                      <a:pt x="555" y="2625"/>
                      <a:pt x="555" y="2440"/>
                    </a:cubicBezTo>
                    <a:lnTo>
                      <a:pt x="555" y="555"/>
                    </a:lnTo>
                    <a:cubicBezTo>
                      <a:pt x="555" y="370"/>
                      <a:pt x="518" y="222"/>
                      <a:pt x="481" y="148"/>
                    </a:cubicBezTo>
                    <a:cubicBezTo>
                      <a:pt x="444" y="37"/>
                      <a:pt x="333"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4"/>
              <p:cNvSpPr/>
              <p:nvPr/>
            </p:nvSpPr>
            <p:spPr>
              <a:xfrm>
                <a:off x="-2798525" y="606900"/>
                <a:ext cx="98000" cy="94300"/>
              </a:xfrm>
              <a:custGeom>
                <a:avLst/>
                <a:gdLst/>
                <a:ahLst/>
                <a:cxnLst/>
                <a:rect l="l" t="t" r="r" b="b"/>
                <a:pathLst>
                  <a:path w="3920" h="3772" extrusionOk="0">
                    <a:moveTo>
                      <a:pt x="0" y="0"/>
                    </a:moveTo>
                    <a:lnTo>
                      <a:pt x="3771" y="3771"/>
                    </a:lnTo>
                    <a:lnTo>
                      <a:pt x="3919" y="3143"/>
                    </a:lnTo>
                    <a:lnTo>
                      <a:pt x="1849" y="1072"/>
                    </a:lnTo>
                    <a:cubicBezTo>
                      <a:pt x="1220" y="703"/>
                      <a:pt x="629" y="33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4"/>
              <p:cNvSpPr/>
              <p:nvPr/>
            </p:nvSpPr>
            <p:spPr>
              <a:xfrm>
                <a:off x="-2982450" y="537575"/>
                <a:ext cx="263425" cy="342000"/>
              </a:xfrm>
              <a:custGeom>
                <a:avLst/>
                <a:gdLst/>
                <a:ahLst/>
                <a:cxnLst/>
                <a:rect l="l" t="t" r="r" b="b"/>
                <a:pathLst>
                  <a:path w="10537" h="13680" extrusionOk="0">
                    <a:moveTo>
                      <a:pt x="777" y="1"/>
                    </a:moveTo>
                    <a:cubicBezTo>
                      <a:pt x="370" y="1"/>
                      <a:pt x="0" y="333"/>
                      <a:pt x="0" y="777"/>
                    </a:cubicBezTo>
                    <a:cubicBezTo>
                      <a:pt x="0" y="1110"/>
                      <a:pt x="222" y="1368"/>
                      <a:pt x="518" y="1516"/>
                    </a:cubicBezTo>
                    <a:lnTo>
                      <a:pt x="518" y="4881"/>
                    </a:lnTo>
                    <a:cubicBezTo>
                      <a:pt x="222" y="4992"/>
                      <a:pt x="0" y="5250"/>
                      <a:pt x="0" y="5620"/>
                    </a:cubicBezTo>
                    <a:cubicBezTo>
                      <a:pt x="0" y="6064"/>
                      <a:pt x="333" y="6433"/>
                      <a:pt x="777" y="6433"/>
                    </a:cubicBezTo>
                    <a:cubicBezTo>
                      <a:pt x="888" y="6433"/>
                      <a:pt x="925" y="6433"/>
                      <a:pt x="998" y="6359"/>
                    </a:cubicBezTo>
                    <a:lnTo>
                      <a:pt x="7986" y="13347"/>
                    </a:lnTo>
                    <a:lnTo>
                      <a:pt x="9576" y="13347"/>
                    </a:lnTo>
                    <a:cubicBezTo>
                      <a:pt x="9613" y="13495"/>
                      <a:pt x="9761" y="13643"/>
                      <a:pt x="9871" y="13680"/>
                    </a:cubicBezTo>
                    <a:lnTo>
                      <a:pt x="10130" y="12238"/>
                    </a:lnTo>
                    <a:cubicBezTo>
                      <a:pt x="10056" y="12238"/>
                      <a:pt x="9982" y="12275"/>
                      <a:pt x="9945" y="12275"/>
                    </a:cubicBezTo>
                    <a:lnTo>
                      <a:pt x="8725" y="11092"/>
                    </a:lnTo>
                    <a:lnTo>
                      <a:pt x="8725" y="9465"/>
                    </a:lnTo>
                    <a:lnTo>
                      <a:pt x="9871" y="10611"/>
                    </a:lnTo>
                    <a:lnTo>
                      <a:pt x="10426" y="10611"/>
                    </a:lnTo>
                    <a:lnTo>
                      <a:pt x="10537" y="10057"/>
                    </a:lnTo>
                    <a:lnTo>
                      <a:pt x="10056" y="10057"/>
                    </a:lnTo>
                    <a:lnTo>
                      <a:pt x="8688" y="8689"/>
                    </a:lnTo>
                    <a:lnTo>
                      <a:pt x="8688" y="5694"/>
                    </a:lnTo>
                    <a:lnTo>
                      <a:pt x="4104" y="1110"/>
                    </a:lnTo>
                    <a:cubicBezTo>
                      <a:pt x="3328" y="740"/>
                      <a:pt x="2588" y="407"/>
                      <a:pt x="1812" y="74"/>
                    </a:cubicBezTo>
                    <a:lnTo>
                      <a:pt x="1812" y="74"/>
                    </a:lnTo>
                    <a:cubicBezTo>
                      <a:pt x="1923" y="444"/>
                      <a:pt x="2218" y="740"/>
                      <a:pt x="2588" y="740"/>
                    </a:cubicBezTo>
                    <a:cubicBezTo>
                      <a:pt x="2662" y="740"/>
                      <a:pt x="2810" y="703"/>
                      <a:pt x="2921" y="629"/>
                    </a:cubicBezTo>
                    <a:lnTo>
                      <a:pt x="8171" y="5916"/>
                    </a:lnTo>
                    <a:lnTo>
                      <a:pt x="8171" y="8171"/>
                    </a:lnTo>
                    <a:lnTo>
                      <a:pt x="4880" y="4881"/>
                    </a:lnTo>
                    <a:cubicBezTo>
                      <a:pt x="4954" y="4807"/>
                      <a:pt x="4991" y="4696"/>
                      <a:pt x="4991" y="4548"/>
                    </a:cubicBezTo>
                    <a:cubicBezTo>
                      <a:pt x="4991" y="4141"/>
                      <a:pt x="4659" y="3772"/>
                      <a:pt x="4215" y="3772"/>
                    </a:cubicBezTo>
                    <a:cubicBezTo>
                      <a:pt x="3771" y="3772"/>
                      <a:pt x="3402" y="4104"/>
                      <a:pt x="3402" y="4548"/>
                    </a:cubicBezTo>
                    <a:cubicBezTo>
                      <a:pt x="3402" y="4992"/>
                      <a:pt x="3734" y="5361"/>
                      <a:pt x="4215" y="5361"/>
                    </a:cubicBezTo>
                    <a:cubicBezTo>
                      <a:pt x="4289" y="5361"/>
                      <a:pt x="4437" y="5324"/>
                      <a:pt x="4511" y="5250"/>
                    </a:cubicBezTo>
                    <a:lnTo>
                      <a:pt x="8171" y="8910"/>
                    </a:lnTo>
                    <a:lnTo>
                      <a:pt x="8171" y="11314"/>
                    </a:lnTo>
                    <a:lnTo>
                      <a:pt x="9576" y="12718"/>
                    </a:lnTo>
                    <a:cubicBezTo>
                      <a:pt x="9576" y="12755"/>
                      <a:pt x="9502" y="12792"/>
                      <a:pt x="9502" y="12792"/>
                    </a:cubicBezTo>
                    <a:lnTo>
                      <a:pt x="8208" y="12792"/>
                    </a:lnTo>
                    <a:lnTo>
                      <a:pt x="1442" y="6064"/>
                    </a:lnTo>
                    <a:cubicBezTo>
                      <a:pt x="1516" y="5916"/>
                      <a:pt x="1553" y="5768"/>
                      <a:pt x="1553" y="5620"/>
                    </a:cubicBezTo>
                    <a:cubicBezTo>
                      <a:pt x="1553" y="5324"/>
                      <a:pt x="1331" y="5029"/>
                      <a:pt x="1072" y="4881"/>
                    </a:cubicBezTo>
                    <a:lnTo>
                      <a:pt x="1072" y="1516"/>
                    </a:lnTo>
                    <a:cubicBezTo>
                      <a:pt x="1331" y="1442"/>
                      <a:pt x="1553" y="1147"/>
                      <a:pt x="1553" y="777"/>
                    </a:cubicBezTo>
                    <a:cubicBezTo>
                      <a:pt x="1553" y="370"/>
                      <a:pt x="1257"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4"/>
              <p:cNvSpPr/>
              <p:nvPr/>
            </p:nvSpPr>
            <p:spPr>
              <a:xfrm>
                <a:off x="-3031450" y="802850"/>
                <a:ext cx="289325" cy="124800"/>
              </a:xfrm>
              <a:custGeom>
                <a:avLst/>
                <a:gdLst/>
                <a:ahLst/>
                <a:cxnLst/>
                <a:rect l="l" t="t" r="r" b="b"/>
                <a:pathLst>
                  <a:path w="11573" h="4992" extrusionOk="0">
                    <a:moveTo>
                      <a:pt x="1295" y="0"/>
                    </a:moveTo>
                    <a:cubicBezTo>
                      <a:pt x="888" y="0"/>
                      <a:pt x="518" y="333"/>
                      <a:pt x="518" y="813"/>
                    </a:cubicBezTo>
                    <a:cubicBezTo>
                      <a:pt x="518" y="1220"/>
                      <a:pt x="851" y="1590"/>
                      <a:pt x="1295" y="1590"/>
                    </a:cubicBezTo>
                    <a:cubicBezTo>
                      <a:pt x="1627" y="1590"/>
                      <a:pt x="1923" y="1368"/>
                      <a:pt x="2034" y="1072"/>
                    </a:cubicBezTo>
                    <a:lnTo>
                      <a:pt x="4548" y="1072"/>
                    </a:lnTo>
                    <a:lnTo>
                      <a:pt x="6397" y="2921"/>
                    </a:lnTo>
                    <a:lnTo>
                      <a:pt x="5325" y="2921"/>
                    </a:lnTo>
                    <a:cubicBezTo>
                      <a:pt x="5251" y="2662"/>
                      <a:pt x="4955" y="2403"/>
                      <a:pt x="4585" y="2403"/>
                    </a:cubicBezTo>
                    <a:cubicBezTo>
                      <a:pt x="4252" y="2403"/>
                      <a:pt x="3994" y="2662"/>
                      <a:pt x="3846" y="2921"/>
                    </a:cubicBezTo>
                    <a:lnTo>
                      <a:pt x="1554" y="2921"/>
                    </a:lnTo>
                    <a:cubicBezTo>
                      <a:pt x="1443" y="2662"/>
                      <a:pt x="1184" y="2403"/>
                      <a:pt x="814" y="2403"/>
                    </a:cubicBezTo>
                    <a:cubicBezTo>
                      <a:pt x="370" y="2403"/>
                      <a:pt x="1" y="2736"/>
                      <a:pt x="1" y="3217"/>
                    </a:cubicBezTo>
                    <a:cubicBezTo>
                      <a:pt x="1" y="3623"/>
                      <a:pt x="334" y="3993"/>
                      <a:pt x="814" y="3993"/>
                    </a:cubicBezTo>
                    <a:cubicBezTo>
                      <a:pt x="1110" y="3993"/>
                      <a:pt x="1406" y="3771"/>
                      <a:pt x="1554" y="3475"/>
                    </a:cubicBezTo>
                    <a:lnTo>
                      <a:pt x="3846" y="3475"/>
                    </a:lnTo>
                    <a:cubicBezTo>
                      <a:pt x="3957" y="3771"/>
                      <a:pt x="4215" y="3993"/>
                      <a:pt x="4585" y="3993"/>
                    </a:cubicBezTo>
                    <a:cubicBezTo>
                      <a:pt x="4918" y="3993"/>
                      <a:pt x="5177" y="3771"/>
                      <a:pt x="5325" y="3475"/>
                    </a:cubicBezTo>
                    <a:lnTo>
                      <a:pt x="6951" y="3475"/>
                    </a:lnTo>
                    <a:lnTo>
                      <a:pt x="8467" y="4991"/>
                    </a:lnTo>
                    <a:lnTo>
                      <a:pt x="11462" y="4991"/>
                    </a:lnTo>
                    <a:lnTo>
                      <a:pt x="11573" y="4437"/>
                    </a:lnTo>
                    <a:lnTo>
                      <a:pt x="8652" y="4437"/>
                    </a:lnTo>
                    <a:lnTo>
                      <a:pt x="4770" y="518"/>
                    </a:lnTo>
                    <a:lnTo>
                      <a:pt x="2034" y="518"/>
                    </a:lnTo>
                    <a:cubicBezTo>
                      <a:pt x="1960" y="259"/>
                      <a:pt x="1664" y="0"/>
                      <a:pt x="1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4"/>
              <p:cNvSpPr/>
              <p:nvPr/>
            </p:nvSpPr>
            <p:spPr>
              <a:xfrm>
                <a:off x="-3046225" y="697475"/>
                <a:ext cx="308725" cy="202450"/>
              </a:xfrm>
              <a:custGeom>
                <a:avLst/>
                <a:gdLst/>
                <a:ahLst/>
                <a:cxnLst/>
                <a:rect l="l" t="t" r="r" b="b"/>
                <a:pathLst>
                  <a:path w="12349" h="8098" extrusionOk="0">
                    <a:moveTo>
                      <a:pt x="777" y="0"/>
                    </a:moveTo>
                    <a:cubicBezTo>
                      <a:pt x="370" y="0"/>
                      <a:pt x="0" y="333"/>
                      <a:pt x="0" y="814"/>
                    </a:cubicBezTo>
                    <a:cubicBezTo>
                      <a:pt x="0" y="1220"/>
                      <a:pt x="333" y="1590"/>
                      <a:pt x="777" y="1590"/>
                    </a:cubicBezTo>
                    <a:cubicBezTo>
                      <a:pt x="1109" y="1590"/>
                      <a:pt x="1405" y="1368"/>
                      <a:pt x="1516" y="1073"/>
                    </a:cubicBezTo>
                    <a:lnTo>
                      <a:pt x="2884" y="1073"/>
                    </a:lnTo>
                    <a:lnTo>
                      <a:pt x="9908" y="8097"/>
                    </a:lnTo>
                    <a:lnTo>
                      <a:pt x="12238" y="8097"/>
                    </a:lnTo>
                    <a:lnTo>
                      <a:pt x="12348" y="7542"/>
                    </a:lnTo>
                    <a:lnTo>
                      <a:pt x="10093" y="7542"/>
                    </a:lnTo>
                    <a:lnTo>
                      <a:pt x="3106" y="518"/>
                    </a:lnTo>
                    <a:lnTo>
                      <a:pt x="1516" y="518"/>
                    </a:lnTo>
                    <a:cubicBezTo>
                      <a:pt x="1442" y="259"/>
                      <a:pt x="1146"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4"/>
              <p:cNvSpPr/>
              <p:nvPr/>
            </p:nvSpPr>
            <p:spPr>
              <a:xfrm>
                <a:off x="-2877100" y="1254800"/>
                <a:ext cx="74900" cy="83225"/>
              </a:xfrm>
              <a:custGeom>
                <a:avLst/>
                <a:gdLst/>
                <a:ahLst/>
                <a:cxnLst/>
                <a:rect l="l" t="t" r="r" b="b"/>
                <a:pathLst>
                  <a:path w="2996" h="3329" extrusionOk="0">
                    <a:moveTo>
                      <a:pt x="2996" y="1"/>
                    </a:moveTo>
                    <a:lnTo>
                      <a:pt x="1184" y="1886"/>
                    </a:lnTo>
                    <a:cubicBezTo>
                      <a:pt x="1110" y="1812"/>
                      <a:pt x="962" y="1775"/>
                      <a:pt x="777" y="1775"/>
                    </a:cubicBezTo>
                    <a:cubicBezTo>
                      <a:pt x="371" y="1775"/>
                      <a:pt x="1" y="2071"/>
                      <a:pt x="1" y="2552"/>
                    </a:cubicBezTo>
                    <a:cubicBezTo>
                      <a:pt x="1" y="2958"/>
                      <a:pt x="297" y="3328"/>
                      <a:pt x="777" y="3328"/>
                    </a:cubicBezTo>
                    <a:cubicBezTo>
                      <a:pt x="1184" y="3328"/>
                      <a:pt x="1554" y="2995"/>
                      <a:pt x="1554" y="2552"/>
                    </a:cubicBezTo>
                    <a:cubicBezTo>
                      <a:pt x="1554" y="2441"/>
                      <a:pt x="1554" y="2404"/>
                      <a:pt x="1517" y="2330"/>
                    </a:cubicBezTo>
                    <a:lnTo>
                      <a:pt x="2811" y="962"/>
                    </a:lnTo>
                    <a:lnTo>
                      <a:pt x="29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4"/>
              <p:cNvSpPr/>
              <p:nvPr/>
            </p:nvSpPr>
            <p:spPr>
              <a:xfrm>
                <a:off x="-2847525" y="1194725"/>
                <a:ext cx="55500" cy="63800"/>
              </a:xfrm>
              <a:custGeom>
                <a:avLst/>
                <a:gdLst/>
                <a:ahLst/>
                <a:cxnLst/>
                <a:rect l="l" t="t" r="r" b="b"/>
                <a:pathLst>
                  <a:path w="2220" h="2552" extrusionOk="0">
                    <a:moveTo>
                      <a:pt x="2219" y="1"/>
                    </a:moveTo>
                    <a:lnTo>
                      <a:pt x="1221" y="1073"/>
                    </a:lnTo>
                    <a:cubicBezTo>
                      <a:pt x="1073" y="1036"/>
                      <a:pt x="925" y="962"/>
                      <a:pt x="777" y="962"/>
                    </a:cubicBezTo>
                    <a:cubicBezTo>
                      <a:pt x="371" y="962"/>
                      <a:pt x="1" y="1295"/>
                      <a:pt x="1" y="1775"/>
                    </a:cubicBezTo>
                    <a:cubicBezTo>
                      <a:pt x="1" y="2182"/>
                      <a:pt x="334" y="2552"/>
                      <a:pt x="777" y="2552"/>
                    </a:cubicBezTo>
                    <a:cubicBezTo>
                      <a:pt x="1221" y="2552"/>
                      <a:pt x="1591" y="2219"/>
                      <a:pt x="1591" y="1775"/>
                    </a:cubicBezTo>
                    <a:cubicBezTo>
                      <a:pt x="1591" y="1664"/>
                      <a:pt x="1591" y="1627"/>
                      <a:pt x="1517" y="1516"/>
                    </a:cubicBezTo>
                    <a:lnTo>
                      <a:pt x="2034" y="962"/>
                    </a:lnTo>
                    <a:lnTo>
                      <a:pt x="22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4"/>
              <p:cNvSpPr/>
              <p:nvPr/>
            </p:nvSpPr>
            <p:spPr>
              <a:xfrm>
                <a:off x="-3005575" y="935000"/>
                <a:ext cx="257900" cy="38850"/>
              </a:xfrm>
              <a:custGeom>
                <a:avLst/>
                <a:gdLst/>
                <a:ahLst/>
                <a:cxnLst/>
                <a:rect l="l" t="t" r="r" b="b"/>
                <a:pathLst>
                  <a:path w="10316" h="1554" extrusionOk="0">
                    <a:moveTo>
                      <a:pt x="777" y="1"/>
                    </a:moveTo>
                    <a:cubicBezTo>
                      <a:pt x="371" y="1"/>
                      <a:pt x="1" y="334"/>
                      <a:pt x="1" y="777"/>
                    </a:cubicBezTo>
                    <a:cubicBezTo>
                      <a:pt x="1" y="1184"/>
                      <a:pt x="334" y="1554"/>
                      <a:pt x="777" y="1554"/>
                    </a:cubicBezTo>
                    <a:cubicBezTo>
                      <a:pt x="1110" y="1554"/>
                      <a:pt x="1369" y="1369"/>
                      <a:pt x="1480" y="1073"/>
                    </a:cubicBezTo>
                    <a:lnTo>
                      <a:pt x="9244" y="1073"/>
                    </a:lnTo>
                    <a:cubicBezTo>
                      <a:pt x="9318" y="1332"/>
                      <a:pt x="9613" y="1554"/>
                      <a:pt x="9946" y="1554"/>
                    </a:cubicBezTo>
                    <a:lnTo>
                      <a:pt x="10057" y="1554"/>
                    </a:lnTo>
                    <a:lnTo>
                      <a:pt x="10316" y="186"/>
                    </a:lnTo>
                    <a:cubicBezTo>
                      <a:pt x="10168" y="75"/>
                      <a:pt x="10057" y="38"/>
                      <a:pt x="9909" y="38"/>
                    </a:cubicBezTo>
                    <a:cubicBezTo>
                      <a:pt x="9887" y="35"/>
                      <a:pt x="9865" y="33"/>
                      <a:pt x="9844" y="33"/>
                    </a:cubicBezTo>
                    <a:cubicBezTo>
                      <a:pt x="9607" y="33"/>
                      <a:pt x="9379" y="214"/>
                      <a:pt x="9244" y="519"/>
                    </a:cubicBezTo>
                    <a:lnTo>
                      <a:pt x="1517" y="519"/>
                    </a:lnTo>
                    <a:cubicBezTo>
                      <a:pt x="1443" y="186"/>
                      <a:pt x="1147"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4"/>
              <p:cNvSpPr/>
              <p:nvPr/>
            </p:nvSpPr>
            <p:spPr>
              <a:xfrm>
                <a:off x="-2964900" y="1072725"/>
                <a:ext cx="195050" cy="203375"/>
              </a:xfrm>
              <a:custGeom>
                <a:avLst/>
                <a:gdLst/>
                <a:ahLst/>
                <a:cxnLst/>
                <a:rect l="l" t="t" r="r" b="b"/>
                <a:pathLst>
                  <a:path w="7802" h="8135" extrusionOk="0">
                    <a:moveTo>
                      <a:pt x="7801" y="1"/>
                    </a:moveTo>
                    <a:lnTo>
                      <a:pt x="6951" y="814"/>
                    </a:lnTo>
                    <a:cubicBezTo>
                      <a:pt x="6877" y="777"/>
                      <a:pt x="6766" y="740"/>
                      <a:pt x="6655" y="740"/>
                    </a:cubicBezTo>
                    <a:cubicBezTo>
                      <a:pt x="6212" y="740"/>
                      <a:pt x="5842" y="1036"/>
                      <a:pt x="5842" y="1516"/>
                    </a:cubicBezTo>
                    <a:cubicBezTo>
                      <a:pt x="5842" y="1590"/>
                      <a:pt x="5916" y="1738"/>
                      <a:pt x="5916" y="1849"/>
                    </a:cubicBezTo>
                    <a:lnTo>
                      <a:pt x="1110" y="6655"/>
                    </a:lnTo>
                    <a:cubicBezTo>
                      <a:pt x="999" y="6581"/>
                      <a:pt x="925" y="6544"/>
                      <a:pt x="777" y="6544"/>
                    </a:cubicBezTo>
                    <a:cubicBezTo>
                      <a:pt x="370" y="6544"/>
                      <a:pt x="1" y="6877"/>
                      <a:pt x="1" y="7321"/>
                    </a:cubicBezTo>
                    <a:cubicBezTo>
                      <a:pt x="1" y="7764"/>
                      <a:pt x="333" y="8134"/>
                      <a:pt x="777" y="8134"/>
                    </a:cubicBezTo>
                    <a:cubicBezTo>
                      <a:pt x="1184" y="8134"/>
                      <a:pt x="1553" y="7801"/>
                      <a:pt x="1553" y="7321"/>
                    </a:cubicBezTo>
                    <a:cubicBezTo>
                      <a:pt x="1553" y="7247"/>
                      <a:pt x="1516" y="7099"/>
                      <a:pt x="1480" y="7025"/>
                    </a:cubicBezTo>
                    <a:lnTo>
                      <a:pt x="6323" y="2219"/>
                    </a:lnTo>
                    <a:cubicBezTo>
                      <a:pt x="6397" y="2256"/>
                      <a:pt x="6508" y="2293"/>
                      <a:pt x="6655" y="2293"/>
                    </a:cubicBezTo>
                    <a:cubicBezTo>
                      <a:pt x="7062" y="2293"/>
                      <a:pt x="7432" y="1960"/>
                      <a:pt x="7432" y="1516"/>
                    </a:cubicBezTo>
                    <a:cubicBezTo>
                      <a:pt x="7432" y="1368"/>
                      <a:pt x="7395" y="1295"/>
                      <a:pt x="7321" y="1184"/>
                    </a:cubicBezTo>
                    <a:lnTo>
                      <a:pt x="7617" y="925"/>
                    </a:lnTo>
                    <a:lnTo>
                      <a:pt x="7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4"/>
              <p:cNvSpPr/>
              <p:nvPr/>
            </p:nvSpPr>
            <p:spPr>
              <a:xfrm>
                <a:off x="-2997250" y="1002475"/>
                <a:ext cx="240350" cy="159925"/>
              </a:xfrm>
              <a:custGeom>
                <a:avLst/>
                <a:gdLst/>
                <a:ahLst/>
                <a:cxnLst/>
                <a:rect l="l" t="t" r="r" b="b"/>
                <a:pathLst>
                  <a:path w="9614" h="6397" extrusionOk="0">
                    <a:moveTo>
                      <a:pt x="5990" y="1"/>
                    </a:moveTo>
                    <a:lnTo>
                      <a:pt x="1110" y="4918"/>
                    </a:lnTo>
                    <a:cubicBezTo>
                      <a:pt x="999" y="4881"/>
                      <a:pt x="851" y="4807"/>
                      <a:pt x="777" y="4807"/>
                    </a:cubicBezTo>
                    <a:cubicBezTo>
                      <a:pt x="370" y="4807"/>
                      <a:pt x="1" y="5140"/>
                      <a:pt x="1" y="5620"/>
                    </a:cubicBezTo>
                    <a:cubicBezTo>
                      <a:pt x="1" y="6027"/>
                      <a:pt x="296" y="6397"/>
                      <a:pt x="777" y="6397"/>
                    </a:cubicBezTo>
                    <a:cubicBezTo>
                      <a:pt x="1221" y="6397"/>
                      <a:pt x="1553" y="6064"/>
                      <a:pt x="1553" y="5620"/>
                    </a:cubicBezTo>
                    <a:cubicBezTo>
                      <a:pt x="1553" y="5509"/>
                      <a:pt x="1517" y="5399"/>
                      <a:pt x="1517" y="5288"/>
                    </a:cubicBezTo>
                    <a:lnTo>
                      <a:pt x="6212" y="555"/>
                    </a:lnTo>
                    <a:lnTo>
                      <a:pt x="9502" y="555"/>
                    </a:lnTo>
                    <a:lnTo>
                      <a:pt x="96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4"/>
              <p:cNvSpPr/>
              <p:nvPr/>
            </p:nvSpPr>
            <p:spPr>
              <a:xfrm>
                <a:off x="-2957500" y="978450"/>
                <a:ext cx="202450" cy="105400"/>
              </a:xfrm>
              <a:custGeom>
                <a:avLst/>
                <a:gdLst/>
                <a:ahLst/>
                <a:cxnLst/>
                <a:rect l="l" t="t" r="r" b="b"/>
                <a:pathLst>
                  <a:path w="8098" h="4216" extrusionOk="0">
                    <a:moveTo>
                      <a:pt x="3808" y="1"/>
                    </a:moveTo>
                    <a:lnTo>
                      <a:pt x="1110" y="2736"/>
                    </a:lnTo>
                    <a:cubicBezTo>
                      <a:pt x="1036" y="2699"/>
                      <a:pt x="925" y="2662"/>
                      <a:pt x="814" y="2662"/>
                    </a:cubicBezTo>
                    <a:cubicBezTo>
                      <a:pt x="370" y="2662"/>
                      <a:pt x="0" y="2958"/>
                      <a:pt x="0" y="3439"/>
                    </a:cubicBezTo>
                    <a:cubicBezTo>
                      <a:pt x="0" y="3845"/>
                      <a:pt x="333" y="4215"/>
                      <a:pt x="814" y="4215"/>
                    </a:cubicBezTo>
                    <a:cubicBezTo>
                      <a:pt x="1220" y="4215"/>
                      <a:pt x="1590" y="3882"/>
                      <a:pt x="1590" y="3439"/>
                    </a:cubicBezTo>
                    <a:cubicBezTo>
                      <a:pt x="1590" y="3328"/>
                      <a:pt x="1553" y="3217"/>
                      <a:pt x="1479" y="3106"/>
                    </a:cubicBezTo>
                    <a:lnTo>
                      <a:pt x="4030" y="555"/>
                    </a:lnTo>
                    <a:lnTo>
                      <a:pt x="8023" y="555"/>
                    </a:lnTo>
                    <a:lnTo>
                      <a:pt x="80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4"/>
              <p:cNvSpPr/>
              <p:nvPr/>
            </p:nvSpPr>
            <p:spPr>
              <a:xfrm>
                <a:off x="-3927975" y="1220600"/>
                <a:ext cx="39750" cy="106325"/>
              </a:xfrm>
              <a:custGeom>
                <a:avLst/>
                <a:gdLst/>
                <a:ahLst/>
                <a:cxnLst/>
                <a:rect l="l" t="t" r="r" b="b"/>
                <a:pathLst>
                  <a:path w="1590" h="4253" extrusionOk="0">
                    <a:moveTo>
                      <a:pt x="0" y="1"/>
                    </a:moveTo>
                    <a:lnTo>
                      <a:pt x="185" y="925"/>
                    </a:lnTo>
                    <a:lnTo>
                      <a:pt x="555" y="1295"/>
                    </a:lnTo>
                    <a:lnTo>
                      <a:pt x="555" y="2774"/>
                    </a:lnTo>
                    <a:lnTo>
                      <a:pt x="518" y="2774"/>
                    </a:lnTo>
                    <a:lnTo>
                      <a:pt x="814" y="4253"/>
                    </a:lnTo>
                    <a:lnTo>
                      <a:pt x="851" y="4253"/>
                    </a:lnTo>
                    <a:cubicBezTo>
                      <a:pt x="1220" y="4253"/>
                      <a:pt x="1590" y="3920"/>
                      <a:pt x="1590" y="3439"/>
                    </a:cubicBezTo>
                    <a:cubicBezTo>
                      <a:pt x="1590" y="3143"/>
                      <a:pt x="1368" y="2848"/>
                      <a:pt x="1072" y="2700"/>
                    </a:cubicBezTo>
                    <a:lnTo>
                      <a:pt x="1072" y="103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4"/>
              <p:cNvSpPr/>
              <p:nvPr/>
            </p:nvSpPr>
            <p:spPr>
              <a:xfrm>
                <a:off x="-3956625" y="1059775"/>
                <a:ext cx="110000" cy="119275"/>
              </a:xfrm>
              <a:custGeom>
                <a:avLst/>
                <a:gdLst/>
                <a:ahLst/>
                <a:cxnLst/>
                <a:rect l="l" t="t" r="r" b="b"/>
                <a:pathLst>
                  <a:path w="4400" h="4771" extrusionOk="0">
                    <a:moveTo>
                      <a:pt x="0" y="1"/>
                    </a:moveTo>
                    <a:lnTo>
                      <a:pt x="185" y="925"/>
                    </a:lnTo>
                    <a:lnTo>
                      <a:pt x="2958" y="3698"/>
                    </a:lnTo>
                    <a:cubicBezTo>
                      <a:pt x="2884" y="3735"/>
                      <a:pt x="2810" y="3846"/>
                      <a:pt x="2810" y="3957"/>
                    </a:cubicBezTo>
                    <a:cubicBezTo>
                      <a:pt x="2810" y="4400"/>
                      <a:pt x="3143" y="4770"/>
                      <a:pt x="3623" y="4770"/>
                    </a:cubicBezTo>
                    <a:cubicBezTo>
                      <a:pt x="4067" y="4770"/>
                      <a:pt x="4400" y="4437"/>
                      <a:pt x="4400" y="3957"/>
                    </a:cubicBezTo>
                    <a:cubicBezTo>
                      <a:pt x="4400" y="3550"/>
                      <a:pt x="4067" y="3180"/>
                      <a:pt x="3623" y="3180"/>
                    </a:cubicBezTo>
                    <a:cubicBezTo>
                      <a:pt x="3512" y="3180"/>
                      <a:pt x="3364" y="3217"/>
                      <a:pt x="3291" y="329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4"/>
              <p:cNvSpPr/>
              <p:nvPr/>
            </p:nvSpPr>
            <p:spPr>
              <a:xfrm>
                <a:off x="-3940000" y="1149450"/>
                <a:ext cx="134050" cy="143275"/>
              </a:xfrm>
              <a:custGeom>
                <a:avLst/>
                <a:gdLst/>
                <a:ahLst/>
                <a:cxnLst/>
                <a:rect l="l" t="t" r="r" b="b"/>
                <a:pathLst>
                  <a:path w="5362" h="5731" extrusionOk="0">
                    <a:moveTo>
                      <a:pt x="1" y="0"/>
                    </a:moveTo>
                    <a:lnTo>
                      <a:pt x="185" y="924"/>
                    </a:lnTo>
                    <a:lnTo>
                      <a:pt x="3883" y="4621"/>
                    </a:lnTo>
                    <a:cubicBezTo>
                      <a:pt x="3772" y="4769"/>
                      <a:pt x="3772" y="4880"/>
                      <a:pt x="3772" y="4954"/>
                    </a:cubicBezTo>
                    <a:cubicBezTo>
                      <a:pt x="3772" y="5361"/>
                      <a:pt x="4104" y="5731"/>
                      <a:pt x="4548" y="5731"/>
                    </a:cubicBezTo>
                    <a:cubicBezTo>
                      <a:pt x="4992" y="5731"/>
                      <a:pt x="5361" y="5435"/>
                      <a:pt x="5361" y="4954"/>
                    </a:cubicBezTo>
                    <a:cubicBezTo>
                      <a:pt x="5361" y="4511"/>
                      <a:pt x="5029" y="4178"/>
                      <a:pt x="4548" y="4178"/>
                    </a:cubicBezTo>
                    <a:cubicBezTo>
                      <a:pt x="4474" y="4178"/>
                      <a:pt x="4326" y="4215"/>
                      <a:pt x="4252" y="4252"/>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4"/>
              <p:cNvSpPr/>
              <p:nvPr/>
            </p:nvSpPr>
            <p:spPr>
              <a:xfrm>
                <a:off x="-3970500" y="985850"/>
                <a:ext cx="4650" cy="23125"/>
              </a:xfrm>
              <a:custGeom>
                <a:avLst/>
                <a:gdLst/>
                <a:ahLst/>
                <a:cxnLst/>
                <a:rect l="l" t="t" r="r" b="b"/>
                <a:pathLst>
                  <a:path w="186" h="925" extrusionOk="0">
                    <a:moveTo>
                      <a:pt x="1" y="0"/>
                    </a:moveTo>
                    <a:lnTo>
                      <a:pt x="185" y="925"/>
                    </a:lnTo>
                    <a:lnTo>
                      <a:pt x="185"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4"/>
              <p:cNvSpPr/>
              <p:nvPr/>
            </p:nvSpPr>
            <p:spPr>
              <a:xfrm>
                <a:off x="-3978825" y="939625"/>
                <a:ext cx="216300" cy="333700"/>
              </a:xfrm>
              <a:custGeom>
                <a:avLst/>
                <a:gdLst/>
                <a:ahLst/>
                <a:cxnLst/>
                <a:rect l="l" t="t" r="r" b="b"/>
                <a:pathLst>
                  <a:path w="8652" h="13348" extrusionOk="0">
                    <a:moveTo>
                      <a:pt x="1" y="1"/>
                    </a:moveTo>
                    <a:lnTo>
                      <a:pt x="112" y="555"/>
                    </a:lnTo>
                    <a:lnTo>
                      <a:pt x="444" y="555"/>
                    </a:lnTo>
                    <a:lnTo>
                      <a:pt x="7210" y="7284"/>
                    </a:lnTo>
                    <a:cubicBezTo>
                      <a:pt x="7136" y="7432"/>
                      <a:pt x="7099" y="7580"/>
                      <a:pt x="7099" y="7728"/>
                    </a:cubicBezTo>
                    <a:cubicBezTo>
                      <a:pt x="7099" y="8023"/>
                      <a:pt x="7321" y="8319"/>
                      <a:pt x="7580" y="8467"/>
                    </a:cubicBezTo>
                    <a:lnTo>
                      <a:pt x="7580" y="11831"/>
                    </a:lnTo>
                    <a:cubicBezTo>
                      <a:pt x="7321" y="11905"/>
                      <a:pt x="7099" y="12201"/>
                      <a:pt x="7099" y="12571"/>
                    </a:cubicBezTo>
                    <a:cubicBezTo>
                      <a:pt x="7099" y="12977"/>
                      <a:pt x="7395" y="13347"/>
                      <a:pt x="7876" y="13347"/>
                    </a:cubicBezTo>
                    <a:cubicBezTo>
                      <a:pt x="8282" y="13347"/>
                      <a:pt x="8652" y="13014"/>
                      <a:pt x="8652" y="12571"/>
                    </a:cubicBezTo>
                    <a:cubicBezTo>
                      <a:pt x="8652" y="12238"/>
                      <a:pt x="8430" y="11979"/>
                      <a:pt x="8134" y="11831"/>
                    </a:cubicBezTo>
                    <a:lnTo>
                      <a:pt x="8134" y="8467"/>
                    </a:lnTo>
                    <a:cubicBezTo>
                      <a:pt x="8430" y="8356"/>
                      <a:pt x="8652" y="8097"/>
                      <a:pt x="8652" y="7728"/>
                    </a:cubicBezTo>
                    <a:cubicBezTo>
                      <a:pt x="8652" y="7284"/>
                      <a:pt x="8319" y="6914"/>
                      <a:pt x="7876" y="6914"/>
                    </a:cubicBezTo>
                    <a:cubicBezTo>
                      <a:pt x="7765" y="6914"/>
                      <a:pt x="7728" y="6914"/>
                      <a:pt x="7654" y="6988"/>
                    </a:cubicBezTo>
                    <a:lnTo>
                      <a:pt x="6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4"/>
              <p:cNvSpPr/>
              <p:nvPr/>
            </p:nvSpPr>
            <p:spPr>
              <a:xfrm>
                <a:off x="-3988050" y="881400"/>
                <a:ext cx="275450" cy="124800"/>
              </a:xfrm>
              <a:custGeom>
                <a:avLst/>
                <a:gdLst/>
                <a:ahLst/>
                <a:cxnLst/>
                <a:rect l="l" t="t" r="r" b="b"/>
                <a:pathLst>
                  <a:path w="11018" h="4992" extrusionOk="0">
                    <a:moveTo>
                      <a:pt x="0" y="1"/>
                    </a:moveTo>
                    <a:lnTo>
                      <a:pt x="111" y="555"/>
                    </a:lnTo>
                    <a:lnTo>
                      <a:pt x="2366" y="555"/>
                    </a:lnTo>
                    <a:lnTo>
                      <a:pt x="6248" y="4511"/>
                    </a:lnTo>
                    <a:lnTo>
                      <a:pt x="8984" y="4511"/>
                    </a:lnTo>
                    <a:cubicBezTo>
                      <a:pt x="9058" y="4770"/>
                      <a:pt x="9354" y="4992"/>
                      <a:pt x="9723" y="4992"/>
                    </a:cubicBezTo>
                    <a:cubicBezTo>
                      <a:pt x="10130" y="4992"/>
                      <a:pt x="10500" y="4696"/>
                      <a:pt x="10500" y="4215"/>
                    </a:cubicBezTo>
                    <a:cubicBezTo>
                      <a:pt x="10500" y="3809"/>
                      <a:pt x="10167" y="3439"/>
                      <a:pt x="9723" y="3439"/>
                    </a:cubicBezTo>
                    <a:cubicBezTo>
                      <a:pt x="9391" y="3439"/>
                      <a:pt x="9132" y="3661"/>
                      <a:pt x="8984" y="3920"/>
                    </a:cubicBezTo>
                    <a:lnTo>
                      <a:pt x="6470" y="3920"/>
                    </a:lnTo>
                    <a:lnTo>
                      <a:pt x="4621" y="2071"/>
                    </a:lnTo>
                    <a:lnTo>
                      <a:pt x="5694" y="2071"/>
                    </a:lnTo>
                    <a:cubicBezTo>
                      <a:pt x="5805" y="2367"/>
                      <a:pt x="6063" y="2589"/>
                      <a:pt x="6433" y="2589"/>
                    </a:cubicBezTo>
                    <a:cubicBezTo>
                      <a:pt x="6766" y="2589"/>
                      <a:pt x="7062" y="2367"/>
                      <a:pt x="7172" y="2071"/>
                    </a:cubicBezTo>
                    <a:lnTo>
                      <a:pt x="9502" y="2071"/>
                    </a:lnTo>
                    <a:cubicBezTo>
                      <a:pt x="9576" y="2367"/>
                      <a:pt x="9871" y="2589"/>
                      <a:pt x="10241" y="2589"/>
                    </a:cubicBezTo>
                    <a:cubicBezTo>
                      <a:pt x="10648" y="2589"/>
                      <a:pt x="11017" y="2256"/>
                      <a:pt x="11017" y="1812"/>
                    </a:cubicBezTo>
                    <a:cubicBezTo>
                      <a:pt x="11017" y="1406"/>
                      <a:pt x="10685" y="1036"/>
                      <a:pt x="10241" y="1036"/>
                    </a:cubicBezTo>
                    <a:cubicBezTo>
                      <a:pt x="9908" y="1036"/>
                      <a:pt x="9649" y="1258"/>
                      <a:pt x="9502" y="1516"/>
                    </a:cubicBezTo>
                    <a:lnTo>
                      <a:pt x="7172" y="1516"/>
                    </a:lnTo>
                    <a:cubicBezTo>
                      <a:pt x="7098" y="1258"/>
                      <a:pt x="6803" y="1036"/>
                      <a:pt x="6433" y="1036"/>
                    </a:cubicBezTo>
                    <a:cubicBezTo>
                      <a:pt x="6137" y="1036"/>
                      <a:pt x="5841" y="1258"/>
                      <a:pt x="5694" y="1516"/>
                    </a:cubicBezTo>
                    <a:lnTo>
                      <a:pt x="4067" y="1516"/>
                    </a:lnTo>
                    <a:lnTo>
                      <a:pt x="25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4"/>
              <p:cNvSpPr/>
              <p:nvPr/>
            </p:nvSpPr>
            <p:spPr>
              <a:xfrm>
                <a:off x="-3983450" y="909125"/>
                <a:ext cx="285625" cy="202450"/>
              </a:xfrm>
              <a:custGeom>
                <a:avLst/>
                <a:gdLst/>
                <a:ahLst/>
                <a:cxnLst/>
                <a:rect l="l" t="t" r="r" b="b"/>
                <a:pathLst>
                  <a:path w="11425" h="8098" extrusionOk="0">
                    <a:moveTo>
                      <a:pt x="1" y="1"/>
                    </a:moveTo>
                    <a:lnTo>
                      <a:pt x="112" y="555"/>
                    </a:lnTo>
                    <a:lnTo>
                      <a:pt x="1295" y="555"/>
                    </a:lnTo>
                    <a:lnTo>
                      <a:pt x="8319" y="7580"/>
                    </a:lnTo>
                    <a:lnTo>
                      <a:pt x="9909" y="7580"/>
                    </a:lnTo>
                    <a:cubicBezTo>
                      <a:pt x="9983" y="7876"/>
                      <a:pt x="10279" y="8097"/>
                      <a:pt x="10649" y="8097"/>
                    </a:cubicBezTo>
                    <a:cubicBezTo>
                      <a:pt x="11055" y="8097"/>
                      <a:pt x="11425" y="7765"/>
                      <a:pt x="11425" y="7321"/>
                    </a:cubicBezTo>
                    <a:cubicBezTo>
                      <a:pt x="11425" y="6877"/>
                      <a:pt x="11092" y="6508"/>
                      <a:pt x="10649" y="6508"/>
                    </a:cubicBezTo>
                    <a:cubicBezTo>
                      <a:pt x="10316" y="6508"/>
                      <a:pt x="10057" y="6766"/>
                      <a:pt x="9909" y="7025"/>
                    </a:cubicBezTo>
                    <a:lnTo>
                      <a:pt x="8578" y="7025"/>
                    </a:lnTo>
                    <a:lnTo>
                      <a:pt x="15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4"/>
              <p:cNvSpPr/>
              <p:nvPr/>
            </p:nvSpPr>
            <p:spPr>
              <a:xfrm>
                <a:off x="-4025950" y="630000"/>
                <a:ext cx="60100" cy="60100"/>
              </a:xfrm>
              <a:custGeom>
                <a:avLst/>
                <a:gdLst/>
                <a:ahLst/>
                <a:cxnLst/>
                <a:rect l="l" t="t" r="r" b="b"/>
                <a:pathLst>
                  <a:path w="2404" h="2404" extrusionOk="0">
                    <a:moveTo>
                      <a:pt x="2403" y="1"/>
                    </a:moveTo>
                    <a:cubicBezTo>
                      <a:pt x="1590" y="518"/>
                      <a:pt x="777" y="999"/>
                      <a:pt x="0" y="1553"/>
                    </a:cubicBezTo>
                    <a:lnTo>
                      <a:pt x="148" y="2404"/>
                    </a:lnTo>
                    <a:lnTo>
                      <a:pt x="407" y="2108"/>
                    </a:lnTo>
                    <a:cubicBezTo>
                      <a:pt x="481" y="2108"/>
                      <a:pt x="555" y="2182"/>
                      <a:pt x="592" y="2182"/>
                    </a:cubicBezTo>
                    <a:cubicBezTo>
                      <a:pt x="1035" y="2182"/>
                      <a:pt x="1405" y="1849"/>
                      <a:pt x="1405" y="1368"/>
                    </a:cubicBezTo>
                    <a:cubicBezTo>
                      <a:pt x="1405" y="1295"/>
                      <a:pt x="1405" y="1184"/>
                      <a:pt x="1331" y="1110"/>
                    </a:cubicBezTo>
                    <a:lnTo>
                      <a:pt x="24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4"/>
              <p:cNvSpPr/>
              <p:nvPr/>
            </p:nvSpPr>
            <p:spPr>
              <a:xfrm>
                <a:off x="-3995450" y="837050"/>
                <a:ext cx="256050" cy="38825"/>
              </a:xfrm>
              <a:custGeom>
                <a:avLst/>
                <a:gdLst/>
                <a:ahLst/>
                <a:cxnLst/>
                <a:rect l="l" t="t" r="r" b="b"/>
                <a:pathLst>
                  <a:path w="10242" h="1553" extrusionOk="0">
                    <a:moveTo>
                      <a:pt x="296" y="0"/>
                    </a:moveTo>
                    <a:cubicBezTo>
                      <a:pt x="222" y="0"/>
                      <a:pt x="74" y="37"/>
                      <a:pt x="0" y="74"/>
                    </a:cubicBezTo>
                    <a:lnTo>
                      <a:pt x="259" y="1553"/>
                    </a:lnTo>
                    <a:lnTo>
                      <a:pt x="333" y="1553"/>
                    </a:lnTo>
                    <a:cubicBezTo>
                      <a:pt x="629" y="1553"/>
                      <a:pt x="925" y="1331"/>
                      <a:pt x="999" y="1035"/>
                    </a:cubicBezTo>
                    <a:lnTo>
                      <a:pt x="8725" y="1035"/>
                    </a:lnTo>
                    <a:cubicBezTo>
                      <a:pt x="8799" y="1368"/>
                      <a:pt x="9095" y="1553"/>
                      <a:pt x="9465" y="1553"/>
                    </a:cubicBezTo>
                    <a:cubicBezTo>
                      <a:pt x="9872" y="1553"/>
                      <a:pt x="10241" y="1220"/>
                      <a:pt x="10241" y="776"/>
                    </a:cubicBezTo>
                    <a:cubicBezTo>
                      <a:pt x="10241" y="370"/>
                      <a:pt x="9908" y="0"/>
                      <a:pt x="9465" y="0"/>
                    </a:cubicBezTo>
                    <a:cubicBezTo>
                      <a:pt x="9132" y="0"/>
                      <a:pt x="8873" y="185"/>
                      <a:pt x="8762" y="481"/>
                    </a:cubicBezTo>
                    <a:lnTo>
                      <a:pt x="999" y="481"/>
                    </a:lnTo>
                    <a:cubicBezTo>
                      <a:pt x="925" y="222"/>
                      <a:pt x="629"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4"/>
              <p:cNvSpPr/>
              <p:nvPr/>
            </p:nvSpPr>
            <p:spPr>
              <a:xfrm>
                <a:off x="-4008400" y="539425"/>
                <a:ext cx="228325" cy="232950"/>
              </a:xfrm>
              <a:custGeom>
                <a:avLst/>
                <a:gdLst/>
                <a:ahLst/>
                <a:cxnLst/>
                <a:rect l="l" t="t" r="r" b="b"/>
                <a:pathLst>
                  <a:path w="9133" h="9318" extrusionOk="0">
                    <a:moveTo>
                      <a:pt x="8874" y="0"/>
                    </a:moveTo>
                    <a:lnTo>
                      <a:pt x="7617" y="555"/>
                    </a:lnTo>
                    <a:lnTo>
                      <a:pt x="7617" y="629"/>
                    </a:lnTo>
                    <a:cubicBezTo>
                      <a:pt x="7617" y="703"/>
                      <a:pt x="7654" y="851"/>
                      <a:pt x="7728" y="925"/>
                    </a:cubicBezTo>
                    <a:lnTo>
                      <a:pt x="2921" y="5731"/>
                    </a:lnTo>
                    <a:cubicBezTo>
                      <a:pt x="2811" y="5694"/>
                      <a:pt x="2737" y="5657"/>
                      <a:pt x="2589" y="5657"/>
                    </a:cubicBezTo>
                    <a:cubicBezTo>
                      <a:pt x="2182" y="5657"/>
                      <a:pt x="1812" y="5990"/>
                      <a:pt x="1812" y="6433"/>
                    </a:cubicBezTo>
                    <a:cubicBezTo>
                      <a:pt x="1812" y="6581"/>
                      <a:pt x="1849" y="6655"/>
                      <a:pt x="1886" y="6766"/>
                    </a:cubicBezTo>
                    <a:lnTo>
                      <a:pt x="1" y="8652"/>
                    </a:lnTo>
                    <a:lnTo>
                      <a:pt x="75" y="9317"/>
                    </a:lnTo>
                    <a:lnTo>
                      <a:pt x="2256" y="7136"/>
                    </a:lnTo>
                    <a:cubicBezTo>
                      <a:pt x="2293" y="7173"/>
                      <a:pt x="2404" y="7210"/>
                      <a:pt x="2478" y="7210"/>
                    </a:cubicBezTo>
                    <a:cubicBezTo>
                      <a:pt x="2921" y="7210"/>
                      <a:pt x="3291" y="6914"/>
                      <a:pt x="3291" y="6433"/>
                    </a:cubicBezTo>
                    <a:cubicBezTo>
                      <a:pt x="3291" y="6322"/>
                      <a:pt x="3217" y="6212"/>
                      <a:pt x="3217" y="6101"/>
                    </a:cubicBezTo>
                    <a:lnTo>
                      <a:pt x="8023" y="1294"/>
                    </a:lnTo>
                    <a:cubicBezTo>
                      <a:pt x="8134" y="1368"/>
                      <a:pt x="8208" y="1405"/>
                      <a:pt x="8356" y="1405"/>
                    </a:cubicBezTo>
                    <a:cubicBezTo>
                      <a:pt x="8763" y="1405"/>
                      <a:pt x="9133" y="1073"/>
                      <a:pt x="9133" y="629"/>
                    </a:cubicBezTo>
                    <a:cubicBezTo>
                      <a:pt x="9133" y="370"/>
                      <a:pt x="9059" y="148"/>
                      <a:pt x="8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4"/>
              <p:cNvSpPr/>
              <p:nvPr/>
            </p:nvSpPr>
            <p:spPr>
              <a:xfrm>
                <a:off x="-4003775" y="647575"/>
                <a:ext cx="257900" cy="158975"/>
              </a:xfrm>
              <a:custGeom>
                <a:avLst/>
                <a:gdLst/>
                <a:ahLst/>
                <a:cxnLst/>
                <a:rect l="l" t="t" r="r" b="b"/>
                <a:pathLst>
                  <a:path w="10316" h="6359" extrusionOk="0">
                    <a:moveTo>
                      <a:pt x="9502" y="0"/>
                    </a:moveTo>
                    <a:cubicBezTo>
                      <a:pt x="9095" y="0"/>
                      <a:pt x="8726" y="296"/>
                      <a:pt x="8726" y="776"/>
                    </a:cubicBezTo>
                    <a:cubicBezTo>
                      <a:pt x="8726" y="850"/>
                      <a:pt x="8763" y="998"/>
                      <a:pt x="8763" y="1109"/>
                    </a:cubicBezTo>
                    <a:lnTo>
                      <a:pt x="4104" y="5804"/>
                    </a:lnTo>
                    <a:lnTo>
                      <a:pt x="1" y="5804"/>
                    </a:lnTo>
                    <a:lnTo>
                      <a:pt x="75" y="6359"/>
                    </a:lnTo>
                    <a:lnTo>
                      <a:pt x="4326" y="6359"/>
                    </a:lnTo>
                    <a:lnTo>
                      <a:pt x="9206" y="1479"/>
                    </a:lnTo>
                    <a:cubicBezTo>
                      <a:pt x="9280" y="1516"/>
                      <a:pt x="9428" y="1553"/>
                      <a:pt x="9502" y="1553"/>
                    </a:cubicBezTo>
                    <a:cubicBezTo>
                      <a:pt x="9946" y="1553"/>
                      <a:pt x="10315" y="1220"/>
                      <a:pt x="10315" y="776"/>
                    </a:cubicBezTo>
                    <a:cubicBezTo>
                      <a:pt x="10315" y="370"/>
                      <a:pt x="9983" y="0"/>
                      <a:pt x="9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4"/>
              <p:cNvSpPr/>
              <p:nvPr/>
            </p:nvSpPr>
            <p:spPr>
              <a:xfrm>
                <a:off x="-3999150" y="726125"/>
                <a:ext cx="212600" cy="104475"/>
              </a:xfrm>
              <a:custGeom>
                <a:avLst/>
                <a:gdLst/>
                <a:ahLst/>
                <a:cxnLst/>
                <a:rect l="l" t="t" r="r" b="b"/>
                <a:pathLst>
                  <a:path w="8504" h="4179" extrusionOk="0">
                    <a:moveTo>
                      <a:pt x="7727" y="1"/>
                    </a:moveTo>
                    <a:cubicBezTo>
                      <a:pt x="7247" y="1"/>
                      <a:pt x="6914" y="296"/>
                      <a:pt x="6914" y="777"/>
                    </a:cubicBezTo>
                    <a:cubicBezTo>
                      <a:pt x="6914" y="851"/>
                      <a:pt x="6988" y="999"/>
                      <a:pt x="7025" y="1110"/>
                    </a:cubicBezTo>
                    <a:lnTo>
                      <a:pt x="4474" y="3624"/>
                    </a:lnTo>
                    <a:lnTo>
                      <a:pt x="0" y="3624"/>
                    </a:lnTo>
                    <a:lnTo>
                      <a:pt x="74" y="4178"/>
                    </a:lnTo>
                    <a:lnTo>
                      <a:pt x="4696" y="4178"/>
                    </a:lnTo>
                    <a:lnTo>
                      <a:pt x="7395" y="1479"/>
                    </a:lnTo>
                    <a:cubicBezTo>
                      <a:pt x="7469" y="1516"/>
                      <a:pt x="7579" y="1553"/>
                      <a:pt x="7727" y="1553"/>
                    </a:cubicBezTo>
                    <a:cubicBezTo>
                      <a:pt x="8134" y="1553"/>
                      <a:pt x="8504" y="1221"/>
                      <a:pt x="8504" y="777"/>
                    </a:cubicBezTo>
                    <a:cubicBezTo>
                      <a:pt x="8504" y="370"/>
                      <a:pt x="8171" y="1"/>
                      <a:pt x="7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4"/>
              <p:cNvSpPr/>
              <p:nvPr/>
            </p:nvSpPr>
            <p:spPr>
              <a:xfrm>
                <a:off x="-4092500" y="394325"/>
                <a:ext cx="1457600" cy="1452050"/>
              </a:xfrm>
              <a:custGeom>
                <a:avLst/>
                <a:gdLst/>
                <a:ahLst/>
                <a:cxnLst/>
                <a:rect l="l" t="t" r="r" b="b"/>
                <a:pathLst>
                  <a:path w="58304" h="58082" extrusionOk="0">
                    <a:moveTo>
                      <a:pt x="29207" y="2329"/>
                    </a:moveTo>
                    <a:cubicBezTo>
                      <a:pt x="34013" y="2329"/>
                      <a:pt x="38857" y="3180"/>
                      <a:pt x="43626" y="4806"/>
                    </a:cubicBezTo>
                    <a:lnTo>
                      <a:pt x="46251" y="5767"/>
                    </a:lnTo>
                    <a:cubicBezTo>
                      <a:pt x="47027" y="6100"/>
                      <a:pt x="47767" y="6396"/>
                      <a:pt x="48543" y="6766"/>
                    </a:cubicBezTo>
                    <a:cubicBezTo>
                      <a:pt x="49615" y="7283"/>
                      <a:pt x="50687" y="7838"/>
                      <a:pt x="51759" y="8429"/>
                    </a:cubicBezTo>
                    <a:cubicBezTo>
                      <a:pt x="52351" y="8762"/>
                      <a:pt x="52979" y="9132"/>
                      <a:pt x="53608" y="9502"/>
                    </a:cubicBezTo>
                    <a:cubicBezTo>
                      <a:pt x="54347" y="9982"/>
                      <a:pt x="55087" y="10426"/>
                      <a:pt x="55752" y="10943"/>
                    </a:cubicBezTo>
                    <a:lnTo>
                      <a:pt x="55641" y="11572"/>
                    </a:lnTo>
                    <a:lnTo>
                      <a:pt x="55530" y="12237"/>
                    </a:lnTo>
                    <a:lnTo>
                      <a:pt x="54902" y="15750"/>
                    </a:lnTo>
                    <a:lnTo>
                      <a:pt x="54791" y="16304"/>
                    </a:lnTo>
                    <a:lnTo>
                      <a:pt x="54532" y="17968"/>
                    </a:lnTo>
                    <a:lnTo>
                      <a:pt x="54273" y="19410"/>
                    </a:lnTo>
                    <a:lnTo>
                      <a:pt x="54236" y="19668"/>
                    </a:lnTo>
                    <a:lnTo>
                      <a:pt x="54163" y="20223"/>
                    </a:lnTo>
                    <a:lnTo>
                      <a:pt x="54052" y="20778"/>
                    </a:lnTo>
                    <a:lnTo>
                      <a:pt x="53978" y="21332"/>
                    </a:lnTo>
                    <a:lnTo>
                      <a:pt x="53904" y="21702"/>
                    </a:lnTo>
                    <a:lnTo>
                      <a:pt x="53682" y="23107"/>
                    </a:lnTo>
                    <a:lnTo>
                      <a:pt x="53645" y="23366"/>
                    </a:lnTo>
                    <a:lnTo>
                      <a:pt x="53534" y="23920"/>
                    </a:lnTo>
                    <a:lnTo>
                      <a:pt x="53460" y="24401"/>
                    </a:lnTo>
                    <a:lnTo>
                      <a:pt x="53349" y="24955"/>
                    </a:lnTo>
                    <a:lnTo>
                      <a:pt x="52979" y="27137"/>
                    </a:lnTo>
                    <a:lnTo>
                      <a:pt x="52795" y="28061"/>
                    </a:lnTo>
                    <a:lnTo>
                      <a:pt x="52129" y="32017"/>
                    </a:lnTo>
                    <a:lnTo>
                      <a:pt x="51944" y="32978"/>
                    </a:lnTo>
                    <a:lnTo>
                      <a:pt x="51648" y="34420"/>
                    </a:lnTo>
                    <a:lnTo>
                      <a:pt x="51427" y="35344"/>
                    </a:lnTo>
                    <a:lnTo>
                      <a:pt x="51057" y="37414"/>
                    </a:lnTo>
                    <a:cubicBezTo>
                      <a:pt x="50539" y="40002"/>
                      <a:pt x="49615" y="42516"/>
                      <a:pt x="48321" y="44735"/>
                    </a:cubicBezTo>
                    <a:cubicBezTo>
                      <a:pt x="47730" y="45733"/>
                      <a:pt x="47064" y="46731"/>
                      <a:pt x="46325" y="47581"/>
                    </a:cubicBezTo>
                    <a:cubicBezTo>
                      <a:pt x="45474" y="48690"/>
                      <a:pt x="44439" y="49689"/>
                      <a:pt x="43367" y="50613"/>
                    </a:cubicBezTo>
                    <a:cubicBezTo>
                      <a:pt x="41592" y="52129"/>
                      <a:pt x="39559" y="53312"/>
                      <a:pt x="37341" y="54162"/>
                    </a:cubicBezTo>
                    <a:cubicBezTo>
                      <a:pt x="34753" y="55160"/>
                      <a:pt x="32017" y="55678"/>
                      <a:pt x="29207" y="55678"/>
                    </a:cubicBezTo>
                    <a:cubicBezTo>
                      <a:pt x="26434" y="55678"/>
                      <a:pt x="23699" y="55160"/>
                      <a:pt x="21074" y="54162"/>
                    </a:cubicBezTo>
                    <a:cubicBezTo>
                      <a:pt x="18892" y="53312"/>
                      <a:pt x="16859" y="52055"/>
                      <a:pt x="15011" y="50576"/>
                    </a:cubicBezTo>
                    <a:cubicBezTo>
                      <a:pt x="13938" y="49726"/>
                      <a:pt x="12940" y="48690"/>
                      <a:pt x="12053" y="47581"/>
                    </a:cubicBezTo>
                    <a:cubicBezTo>
                      <a:pt x="11313" y="46657"/>
                      <a:pt x="10648" y="45733"/>
                      <a:pt x="10056" y="44735"/>
                    </a:cubicBezTo>
                    <a:cubicBezTo>
                      <a:pt x="8762" y="42516"/>
                      <a:pt x="7838" y="40002"/>
                      <a:pt x="7321" y="37414"/>
                    </a:cubicBezTo>
                    <a:lnTo>
                      <a:pt x="7284" y="37230"/>
                    </a:lnTo>
                    <a:lnTo>
                      <a:pt x="7062" y="35825"/>
                    </a:lnTo>
                    <a:lnTo>
                      <a:pt x="6729" y="34013"/>
                    </a:lnTo>
                    <a:lnTo>
                      <a:pt x="6544" y="33089"/>
                    </a:lnTo>
                    <a:lnTo>
                      <a:pt x="6248" y="31203"/>
                    </a:lnTo>
                    <a:lnTo>
                      <a:pt x="6064" y="30279"/>
                    </a:lnTo>
                    <a:lnTo>
                      <a:pt x="5546" y="27506"/>
                    </a:lnTo>
                    <a:lnTo>
                      <a:pt x="5361" y="26582"/>
                    </a:lnTo>
                    <a:lnTo>
                      <a:pt x="4991" y="24586"/>
                    </a:lnTo>
                    <a:lnTo>
                      <a:pt x="4807" y="23661"/>
                    </a:lnTo>
                    <a:lnTo>
                      <a:pt x="4585" y="22330"/>
                    </a:lnTo>
                    <a:lnTo>
                      <a:pt x="4474" y="21776"/>
                    </a:lnTo>
                    <a:lnTo>
                      <a:pt x="4400" y="21147"/>
                    </a:lnTo>
                    <a:lnTo>
                      <a:pt x="4289" y="20593"/>
                    </a:lnTo>
                    <a:lnTo>
                      <a:pt x="4215" y="20038"/>
                    </a:lnTo>
                    <a:lnTo>
                      <a:pt x="4104" y="19484"/>
                    </a:lnTo>
                    <a:lnTo>
                      <a:pt x="4067" y="19225"/>
                    </a:lnTo>
                    <a:lnTo>
                      <a:pt x="3771" y="17746"/>
                    </a:lnTo>
                    <a:lnTo>
                      <a:pt x="3734" y="17413"/>
                    </a:lnTo>
                    <a:lnTo>
                      <a:pt x="3661" y="16859"/>
                    </a:lnTo>
                    <a:lnTo>
                      <a:pt x="3550" y="16378"/>
                    </a:lnTo>
                    <a:lnTo>
                      <a:pt x="3476" y="15824"/>
                    </a:lnTo>
                    <a:lnTo>
                      <a:pt x="3328" y="15047"/>
                    </a:lnTo>
                    <a:lnTo>
                      <a:pt x="3217" y="14419"/>
                    </a:lnTo>
                    <a:lnTo>
                      <a:pt x="2773" y="11757"/>
                    </a:lnTo>
                    <a:lnTo>
                      <a:pt x="2625" y="10943"/>
                    </a:lnTo>
                    <a:cubicBezTo>
                      <a:pt x="3402" y="10389"/>
                      <a:pt x="4252" y="9871"/>
                      <a:pt x="5028" y="9354"/>
                    </a:cubicBezTo>
                    <a:cubicBezTo>
                      <a:pt x="6914" y="8208"/>
                      <a:pt x="8910" y="7209"/>
                      <a:pt x="10907" y="6322"/>
                    </a:cubicBezTo>
                    <a:lnTo>
                      <a:pt x="12164" y="5767"/>
                    </a:lnTo>
                    <a:cubicBezTo>
                      <a:pt x="13014" y="5398"/>
                      <a:pt x="13901" y="5065"/>
                      <a:pt x="14789" y="4806"/>
                    </a:cubicBezTo>
                    <a:cubicBezTo>
                      <a:pt x="19558" y="3180"/>
                      <a:pt x="24401" y="2329"/>
                      <a:pt x="29207" y="2329"/>
                    </a:cubicBezTo>
                    <a:close/>
                    <a:moveTo>
                      <a:pt x="29207" y="0"/>
                    </a:moveTo>
                    <a:cubicBezTo>
                      <a:pt x="18929" y="0"/>
                      <a:pt x="8726" y="3586"/>
                      <a:pt x="0" y="9945"/>
                    </a:cubicBezTo>
                    <a:lnTo>
                      <a:pt x="4991" y="37895"/>
                    </a:lnTo>
                    <a:cubicBezTo>
                      <a:pt x="6544" y="46250"/>
                      <a:pt x="12275" y="53312"/>
                      <a:pt x="20186" y="56417"/>
                    </a:cubicBezTo>
                    <a:cubicBezTo>
                      <a:pt x="22996" y="57526"/>
                      <a:pt x="25991" y="58081"/>
                      <a:pt x="29133" y="58081"/>
                    </a:cubicBezTo>
                    <a:cubicBezTo>
                      <a:pt x="32276" y="58081"/>
                      <a:pt x="35344" y="57490"/>
                      <a:pt x="38117" y="56417"/>
                    </a:cubicBezTo>
                    <a:cubicBezTo>
                      <a:pt x="46066" y="53312"/>
                      <a:pt x="51759" y="46250"/>
                      <a:pt x="53312" y="37895"/>
                    </a:cubicBezTo>
                    <a:lnTo>
                      <a:pt x="58303" y="9945"/>
                    </a:lnTo>
                    <a:cubicBezTo>
                      <a:pt x="49726" y="3586"/>
                      <a:pt x="39448" y="0"/>
                      <a:pt x="29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4"/>
              <p:cNvSpPr/>
              <p:nvPr/>
            </p:nvSpPr>
            <p:spPr>
              <a:xfrm>
                <a:off x="-3653475" y="514475"/>
                <a:ext cx="579550" cy="748675"/>
              </a:xfrm>
              <a:custGeom>
                <a:avLst/>
                <a:gdLst/>
                <a:ahLst/>
                <a:cxnLst/>
                <a:rect l="l" t="t" r="r" b="b"/>
                <a:pathLst>
                  <a:path w="23182" h="29947" extrusionOk="0">
                    <a:moveTo>
                      <a:pt x="14345" y="777"/>
                    </a:moveTo>
                    <a:lnTo>
                      <a:pt x="14345" y="1072"/>
                    </a:lnTo>
                    <a:lnTo>
                      <a:pt x="12977" y="2440"/>
                    </a:lnTo>
                    <a:lnTo>
                      <a:pt x="13051" y="777"/>
                    </a:lnTo>
                    <a:close/>
                    <a:moveTo>
                      <a:pt x="12644" y="1516"/>
                    </a:moveTo>
                    <a:lnTo>
                      <a:pt x="12755" y="2662"/>
                    </a:lnTo>
                    <a:lnTo>
                      <a:pt x="12644" y="2773"/>
                    </a:lnTo>
                    <a:lnTo>
                      <a:pt x="12644" y="1516"/>
                    </a:lnTo>
                    <a:close/>
                    <a:moveTo>
                      <a:pt x="6766" y="1331"/>
                    </a:moveTo>
                    <a:lnTo>
                      <a:pt x="6914" y="2921"/>
                    </a:lnTo>
                    <a:lnTo>
                      <a:pt x="6766" y="2773"/>
                    </a:lnTo>
                    <a:lnTo>
                      <a:pt x="6766" y="1331"/>
                    </a:lnTo>
                    <a:close/>
                    <a:moveTo>
                      <a:pt x="13680" y="3328"/>
                    </a:moveTo>
                    <a:cubicBezTo>
                      <a:pt x="13717" y="3328"/>
                      <a:pt x="13754" y="3328"/>
                      <a:pt x="13791" y="3365"/>
                    </a:cubicBezTo>
                    <a:cubicBezTo>
                      <a:pt x="13865" y="3475"/>
                      <a:pt x="13865" y="3586"/>
                      <a:pt x="13791" y="3660"/>
                    </a:cubicBezTo>
                    <a:cubicBezTo>
                      <a:pt x="13754" y="3697"/>
                      <a:pt x="13717" y="3697"/>
                      <a:pt x="13680" y="3697"/>
                    </a:cubicBezTo>
                    <a:cubicBezTo>
                      <a:pt x="13606" y="3697"/>
                      <a:pt x="13569" y="3697"/>
                      <a:pt x="13532" y="3660"/>
                    </a:cubicBezTo>
                    <a:cubicBezTo>
                      <a:pt x="13421" y="3549"/>
                      <a:pt x="13421" y="3475"/>
                      <a:pt x="13532" y="3365"/>
                    </a:cubicBezTo>
                    <a:cubicBezTo>
                      <a:pt x="13569" y="3328"/>
                      <a:pt x="13606" y="3328"/>
                      <a:pt x="13680" y="3328"/>
                    </a:cubicBezTo>
                    <a:close/>
                    <a:moveTo>
                      <a:pt x="14308" y="1405"/>
                    </a:moveTo>
                    <a:lnTo>
                      <a:pt x="14308" y="3402"/>
                    </a:lnTo>
                    <a:lnTo>
                      <a:pt x="14086" y="3402"/>
                    </a:lnTo>
                    <a:cubicBezTo>
                      <a:pt x="14086" y="3328"/>
                      <a:pt x="14049" y="3254"/>
                      <a:pt x="14012" y="3217"/>
                    </a:cubicBezTo>
                    <a:cubicBezTo>
                      <a:pt x="13901" y="3143"/>
                      <a:pt x="13828" y="3106"/>
                      <a:pt x="13680" y="3106"/>
                    </a:cubicBezTo>
                    <a:cubicBezTo>
                      <a:pt x="13532" y="3106"/>
                      <a:pt x="13458" y="3143"/>
                      <a:pt x="13347" y="3217"/>
                    </a:cubicBezTo>
                    <a:cubicBezTo>
                      <a:pt x="13162" y="3402"/>
                      <a:pt x="13162" y="3697"/>
                      <a:pt x="13347" y="3882"/>
                    </a:cubicBezTo>
                    <a:cubicBezTo>
                      <a:pt x="13458" y="3956"/>
                      <a:pt x="13532" y="3993"/>
                      <a:pt x="13680" y="3993"/>
                    </a:cubicBezTo>
                    <a:cubicBezTo>
                      <a:pt x="13828" y="3993"/>
                      <a:pt x="13901" y="3956"/>
                      <a:pt x="14012" y="3882"/>
                    </a:cubicBezTo>
                    <a:cubicBezTo>
                      <a:pt x="14049" y="3808"/>
                      <a:pt x="14086" y="3734"/>
                      <a:pt x="14086" y="3697"/>
                    </a:cubicBezTo>
                    <a:lnTo>
                      <a:pt x="14308" y="3697"/>
                    </a:lnTo>
                    <a:lnTo>
                      <a:pt x="14308" y="4104"/>
                    </a:lnTo>
                    <a:lnTo>
                      <a:pt x="12608" y="4104"/>
                    </a:lnTo>
                    <a:lnTo>
                      <a:pt x="12608" y="3475"/>
                    </a:lnTo>
                    <a:lnTo>
                      <a:pt x="12644" y="3475"/>
                    </a:lnTo>
                    <a:lnTo>
                      <a:pt x="12644" y="3106"/>
                    </a:lnTo>
                    <a:lnTo>
                      <a:pt x="12755" y="2995"/>
                    </a:lnTo>
                    <a:lnTo>
                      <a:pt x="12792" y="3882"/>
                    </a:lnTo>
                    <a:lnTo>
                      <a:pt x="12866" y="2847"/>
                    </a:lnTo>
                    <a:lnTo>
                      <a:pt x="14308" y="1405"/>
                    </a:lnTo>
                    <a:close/>
                    <a:moveTo>
                      <a:pt x="11129" y="4252"/>
                    </a:moveTo>
                    <a:cubicBezTo>
                      <a:pt x="11166" y="4252"/>
                      <a:pt x="11203" y="4252"/>
                      <a:pt x="11277" y="4289"/>
                    </a:cubicBezTo>
                    <a:cubicBezTo>
                      <a:pt x="11351" y="4400"/>
                      <a:pt x="11351" y="4474"/>
                      <a:pt x="11277" y="4585"/>
                    </a:cubicBezTo>
                    <a:cubicBezTo>
                      <a:pt x="11203" y="4622"/>
                      <a:pt x="11166" y="4622"/>
                      <a:pt x="11129" y="4622"/>
                    </a:cubicBezTo>
                    <a:cubicBezTo>
                      <a:pt x="11092" y="4622"/>
                      <a:pt x="11018" y="4622"/>
                      <a:pt x="10981" y="4585"/>
                    </a:cubicBezTo>
                    <a:cubicBezTo>
                      <a:pt x="10907" y="4511"/>
                      <a:pt x="10907" y="4400"/>
                      <a:pt x="10981" y="4289"/>
                    </a:cubicBezTo>
                    <a:cubicBezTo>
                      <a:pt x="11018" y="4252"/>
                      <a:pt x="11092" y="4252"/>
                      <a:pt x="11129" y="4252"/>
                    </a:cubicBezTo>
                    <a:close/>
                    <a:moveTo>
                      <a:pt x="5805" y="4622"/>
                    </a:moveTo>
                    <a:cubicBezTo>
                      <a:pt x="5842" y="4622"/>
                      <a:pt x="5916" y="4622"/>
                      <a:pt x="5953" y="4659"/>
                    </a:cubicBezTo>
                    <a:cubicBezTo>
                      <a:pt x="6027" y="4696"/>
                      <a:pt x="6027" y="4843"/>
                      <a:pt x="5953" y="4954"/>
                    </a:cubicBezTo>
                    <a:cubicBezTo>
                      <a:pt x="5916" y="4991"/>
                      <a:pt x="5842" y="4991"/>
                      <a:pt x="5805" y="4991"/>
                    </a:cubicBezTo>
                    <a:cubicBezTo>
                      <a:pt x="5768" y="4991"/>
                      <a:pt x="5731" y="4991"/>
                      <a:pt x="5657" y="4954"/>
                    </a:cubicBezTo>
                    <a:cubicBezTo>
                      <a:pt x="5583" y="4843"/>
                      <a:pt x="5583" y="4769"/>
                      <a:pt x="5657" y="4659"/>
                    </a:cubicBezTo>
                    <a:cubicBezTo>
                      <a:pt x="5731" y="4622"/>
                      <a:pt x="5768" y="4622"/>
                      <a:pt x="5805" y="4622"/>
                    </a:cubicBezTo>
                    <a:close/>
                    <a:moveTo>
                      <a:pt x="8504" y="777"/>
                    </a:moveTo>
                    <a:lnTo>
                      <a:pt x="8504" y="3475"/>
                    </a:lnTo>
                    <a:lnTo>
                      <a:pt x="8504" y="4104"/>
                    </a:lnTo>
                    <a:lnTo>
                      <a:pt x="9502" y="4104"/>
                    </a:lnTo>
                    <a:lnTo>
                      <a:pt x="8319" y="5324"/>
                    </a:lnTo>
                    <a:lnTo>
                      <a:pt x="8319" y="4289"/>
                    </a:lnTo>
                    <a:lnTo>
                      <a:pt x="7062" y="3032"/>
                    </a:lnTo>
                    <a:lnTo>
                      <a:pt x="7247" y="777"/>
                    </a:lnTo>
                    <a:close/>
                    <a:moveTo>
                      <a:pt x="6766" y="3143"/>
                    </a:moveTo>
                    <a:lnTo>
                      <a:pt x="6914" y="3291"/>
                    </a:lnTo>
                    <a:lnTo>
                      <a:pt x="6951" y="3882"/>
                    </a:lnTo>
                    <a:lnTo>
                      <a:pt x="7025" y="3365"/>
                    </a:lnTo>
                    <a:lnTo>
                      <a:pt x="8097" y="4437"/>
                    </a:lnTo>
                    <a:lnTo>
                      <a:pt x="8097" y="5731"/>
                    </a:lnTo>
                    <a:lnTo>
                      <a:pt x="7062" y="4659"/>
                    </a:lnTo>
                    <a:lnTo>
                      <a:pt x="6212" y="4659"/>
                    </a:lnTo>
                    <a:cubicBezTo>
                      <a:pt x="6212" y="4548"/>
                      <a:pt x="6175" y="4511"/>
                      <a:pt x="6138" y="4474"/>
                    </a:cubicBezTo>
                    <a:cubicBezTo>
                      <a:pt x="6027" y="4400"/>
                      <a:pt x="5953" y="4326"/>
                      <a:pt x="5805" y="4326"/>
                    </a:cubicBezTo>
                    <a:cubicBezTo>
                      <a:pt x="5731" y="4326"/>
                      <a:pt x="5657" y="4326"/>
                      <a:pt x="5583" y="4400"/>
                    </a:cubicBezTo>
                    <a:lnTo>
                      <a:pt x="5287" y="4104"/>
                    </a:lnTo>
                    <a:lnTo>
                      <a:pt x="6138" y="4104"/>
                    </a:lnTo>
                    <a:lnTo>
                      <a:pt x="6138" y="4141"/>
                    </a:lnTo>
                    <a:lnTo>
                      <a:pt x="6766" y="4141"/>
                    </a:lnTo>
                    <a:lnTo>
                      <a:pt x="6766" y="3512"/>
                    </a:lnTo>
                    <a:lnTo>
                      <a:pt x="6766" y="3143"/>
                    </a:lnTo>
                    <a:close/>
                    <a:moveTo>
                      <a:pt x="10278" y="4252"/>
                    </a:moveTo>
                    <a:lnTo>
                      <a:pt x="8763" y="5768"/>
                    </a:lnTo>
                    <a:lnTo>
                      <a:pt x="8615" y="5916"/>
                    </a:lnTo>
                    <a:cubicBezTo>
                      <a:pt x="8578" y="5842"/>
                      <a:pt x="8504" y="5842"/>
                      <a:pt x="8393" y="5842"/>
                    </a:cubicBezTo>
                    <a:cubicBezTo>
                      <a:pt x="8356" y="5842"/>
                      <a:pt x="8319" y="5842"/>
                      <a:pt x="8245" y="5916"/>
                    </a:cubicBezTo>
                    <a:lnTo>
                      <a:pt x="8245" y="5768"/>
                    </a:lnTo>
                    <a:lnTo>
                      <a:pt x="9798" y="4252"/>
                    </a:lnTo>
                    <a:close/>
                    <a:moveTo>
                      <a:pt x="12386" y="4252"/>
                    </a:moveTo>
                    <a:lnTo>
                      <a:pt x="16268" y="4289"/>
                    </a:lnTo>
                    <a:cubicBezTo>
                      <a:pt x="16711" y="4400"/>
                      <a:pt x="17118" y="4474"/>
                      <a:pt x="17488" y="4622"/>
                    </a:cubicBezTo>
                    <a:lnTo>
                      <a:pt x="17303" y="4806"/>
                    </a:lnTo>
                    <a:lnTo>
                      <a:pt x="12386" y="4806"/>
                    </a:lnTo>
                    <a:lnTo>
                      <a:pt x="10907" y="6285"/>
                    </a:lnTo>
                    <a:lnTo>
                      <a:pt x="10352" y="6285"/>
                    </a:lnTo>
                    <a:lnTo>
                      <a:pt x="12386" y="4252"/>
                    </a:lnTo>
                    <a:close/>
                    <a:moveTo>
                      <a:pt x="10796" y="4141"/>
                    </a:moveTo>
                    <a:cubicBezTo>
                      <a:pt x="10648" y="4289"/>
                      <a:pt x="10611" y="4511"/>
                      <a:pt x="10722" y="4659"/>
                    </a:cubicBezTo>
                    <a:lnTo>
                      <a:pt x="9428" y="5953"/>
                    </a:lnTo>
                    <a:lnTo>
                      <a:pt x="9058" y="6322"/>
                    </a:lnTo>
                    <a:lnTo>
                      <a:pt x="8873" y="6322"/>
                    </a:lnTo>
                    <a:lnTo>
                      <a:pt x="8873" y="6285"/>
                    </a:lnTo>
                    <a:cubicBezTo>
                      <a:pt x="8873" y="6174"/>
                      <a:pt x="8873" y="6137"/>
                      <a:pt x="8800" y="6026"/>
                    </a:cubicBezTo>
                    <a:lnTo>
                      <a:pt x="8947" y="5916"/>
                    </a:lnTo>
                    <a:lnTo>
                      <a:pt x="10722" y="4141"/>
                    </a:lnTo>
                    <a:close/>
                    <a:moveTo>
                      <a:pt x="12127" y="4141"/>
                    </a:moveTo>
                    <a:lnTo>
                      <a:pt x="9983" y="6322"/>
                    </a:lnTo>
                    <a:lnTo>
                      <a:pt x="9465" y="6322"/>
                    </a:lnTo>
                    <a:lnTo>
                      <a:pt x="10944" y="4843"/>
                    </a:lnTo>
                    <a:cubicBezTo>
                      <a:pt x="10981" y="4843"/>
                      <a:pt x="11018" y="4880"/>
                      <a:pt x="11129" y="4880"/>
                    </a:cubicBezTo>
                    <a:cubicBezTo>
                      <a:pt x="11277" y="4880"/>
                      <a:pt x="11351" y="4843"/>
                      <a:pt x="11461" y="4769"/>
                    </a:cubicBezTo>
                    <a:cubicBezTo>
                      <a:pt x="11572" y="4622"/>
                      <a:pt x="11646" y="4400"/>
                      <a:pt x="11535" y="4252"/>
                    </a:cubicBezTo>
                    <a:lnTo>
                      <a:pt x="11646" y="4141"/>
                    </a:lnTo>
                    <a:close/>
                    <a:moveTo>
                      <a:pt x="8430" y="6063"/>
                    </a:moveTo>
                    <a:cubicBezTo>
                      <a:pt x="8504" y="6063"/>
                      <a:pt x="8541" y="6063"/>
                      <a:pt x="8578" y="6100"/>
                    </a:cubicBezTo>
                    <a:cubicBezTo>
                      <a:pt x="8615" y="6137"/>
                      <a:pt x="8615" y="6248"/>
                      <a:pt x="8615" y="6285"/>
                    </a:cubicBezTo>
                    <a:lnTo>
                      <a:pt x="8578" y="6285"/>
                    </a:lnTo>
                    <a:lnTo>
                      <a:pt x="8578" y="6359"/>
                    </a:lnTo>
                    <a:cubicBezTo>
                      <a:pt x="8541" y="6433"/>
                      <a:pt x="8504" y="6433"/>
                      <a:pt x="8430" y="6433"/>
                    </a:cubicBezTo>
                    <a:cubicBezTo>
                      <a:pt x="8393" y="6433"/>
                      <a:pt x="8356" y="6433"/>
                      <a:pt x="8319" y="6359"/>
                    </a:cubicBezTo>
                    <a:cubicBezTo>
                      <a:pt x="8245" y="6322"/>
                      <a:pt x="8245" y="6174"/>
                      <a:pt x="8319" y="6100"/>
                    </a:cubicBezTo>
                    <a:cubicBezTo>
                      <a:pt x="8356" y="6063"/>
                      <a:pt x="8393" y="6063"/>
                      <a:pt x="8430" y="6063"/>
                    </a:cubicBezTo>
                    <a:close/>
                    <a:moveTo>
                      <a:pt x="4733" y="5250"/>
                    </a:moveTo>
                    <a:lnTo>
                      <a:pt x="6322" y="6840"/>
                    </a:lnTo>
                    <a:cubicBezTo>
                      <a:pt x="6286" y="6877"/>
                      <a:pt x="6212" y="6951"/>
                      <a:pt x="6212" y="7062"/>
                    </a:cubicBezTo>
                    <a:lnTo>
                      <a:pt x="3919" y="7062"/>
                    </a:lnTo>
                    <a:cubicBezTo>
                      <a:pt x="3919" y="7025"/>
                      <a:pt x="3882" y="6951"/>
                      <a:pt x="3882" y="6914"/>
                    </a:cubicBezTo>
                    <a:cubicBezTo>
                      <a:pt x="3772" y="6692"/>
                      <a:pt x="3698" y="6507"/>
                      <a:pt x="3550" y="6322"/>
                    </a:cubicBezTo>
                    <a:cubicBezTo>
                      <a:pt x="3254" y="5989"/>
                      <a:pt x="2995" y="5805"/>
                      <a:pt x="2699" y="5694"/>
                    </a:cubicBezTo>
                    <a:cubicBezTo>
                      <a:pt x="2441" y="5583"/>
                      <a:pt x="2219" y="5546"/>
                      <a:pt x="2071" y="5546"/>
                    </a:cubicBezTo>
                    <a:lnTo>
                      <a:pt x="1849" y="5546"/>
                    </a:lnTo>
                    <a:cubicBezTo>
                      <a:pt x="1849" y="5546"/>
                      <a:pt x="1923" y="5546"/>
                      <a:pt x="2071" y="5583"/>
                    </a:cubicBezTo>
                    <a:cubicBezTo>
                      <a:pt x="2219" y="5620"/>
                      <a:pt x="2441" y="5694"/>
                      <a:pt x="2662" y="5805"/>
                    </a:cubicBezTo>
                    <a:cubicBezTo>
                      <a:pt x="2884" y="5953"/>
                      <a:pt x="3143" y="6174"/>
                      <a:pt x="3328" y="6470"/>
                    </a:cubicBezTo>
                    <a:cubicBezTo>
                      <a:pt x="3365" y="6544"/>
                      <a:pt x="3402" y="6692"/>
                      <a:pt x="3439" y="6803"/>
                    </a:cubicBezTo>
                    <a:cubicBezTo>
                      <a:pt x="3180" y="6248"/>
                      <a:pt x="2588" y="5805"/>
                      <a:pt x="1849" y="5805"/>
                    </a:cubicBezTo>
                    <a:lnTo>
                      <a:pt x="740" y="5805"/>
                    </a:lnTo>
                    <a:lnTo>
                      <a:pt x="740" y="5250"/>
                    </a:lnTo>
                    <a:close/>
                    <a:moveTo>
                      <a:pt x="13717" y="6988"/>
                    </a:moveTo>
                    <a:cubicBezTo>
                      <a:pt x="13754" y="6988"/>
                      <a:pt x="13754" y="6988"/>
                      <a:pt x="13791" y="7025"/>
                    </a:cubicBezTo>
                    <a:lnTo>
                      <a:pt x="13832" y="7066"/>
                    </a:lnTo>
                    <a:lnTo>
                      <a:pt x="13832" y="7066"/>
                    </a:lnTo>
                    <a:cubicBezTo>
                      <a:pt x="13794" y="7037"/>
                      <a:pt x="13755" y="7011"/>
                      <a:pt x="13717" y="6988"/>
                    </a:cubicBezTo>
                    <a:close/>
                    <a:moveTo>
                      <a:pt x="8245" y="6581"/>
                    </a:moveTo>
                    <a:cubicBezTo>
                      <a:pt x="8319" y="6692"/>
                      <a:pt x="8393" y="6692"/>
                      <a:pt x="8430" y="6692"/>
                    </a:cubicBezTo>
                    <a:cubicBezTo>
                      <a:pt x="8504" y="6692"/>
                      <a:pt x="8541" y="6692"/>
                      <a:pt x="8578" y="6655"/>
                    </a:cubicBezTo>
                    <a:lnTo>
                      <a:pt x="8578" y="6766"/>
                    </a:lnTo>
                    <a:lnTo>
                      <a:pt x="8245" y="7099"/>
                    </a:lnTo>
                    <a:cubicBezTo>
                      <a:pt x="8171" y="7062"/>
                      <a:pt x="8134" y="7025"/>
                      <a:pt x="8023" y="7025"/>
                    </a:cubicBezTo>
                    <a:cubicBezTo>
                      <a:pt x="7875" y="7025"/>
                      <a:pt x="7801" y="7062"/>
                      <a:pt x="7690" y="7136"/>
                    </a:cubicBezTo>
                    <a:lnTo>
                      <a:pt x="8245" y="6581"/>
                    </a:lnTo>
                    <a:close/>
                    <a:moveTo>
                      <a:pt x="6692" y="6914"/>
                    </a:moveTo>
                    <a:cubicBezTo>
                      <a:pt x="6729" y="6914"/>
                      <a:pt x="6766" y="6914"/>
                      <a:pt x="6840" y="6988"/>
                    </a:cubicBezTo>
                    <a:cubicBezTo>
                      <a:pt x="6914" y="7062"/>
                      <a:pt x="6914" y="7173"/>
                      <a:pt x="6840" y="7247"/>
                    </a:cubicBezTo>
                    <a:cubicBezTo>
                      <a:pt x="6766" y="7283"/>
                      <a:pt x="6729" y="7283"/>
                      <a:pt x="6692" y="7283"/>
                    </a:cubicBezTo>
                    <a:cubicBezTo>
                      <a:pt x="6655" y="7283"/>
                      <a:pt x="6581" y="7283"/>
                      <a:pt x="6544" y="7247"/>
                    </a:cubicBezTo>
                    <a:cubicBezTo>
                      <a:pt x="6470" y="7210"/>
                      <a:pt x="6470" y="7062"/>
                      <a:pt x="6544" y="6988"/>
                    </a:cubicBezTo>
                    <a:cubicBezTo>
                      <a:pt x="6581" y="6914"/>
                      <a:pt x="6655" y="6914"/>
                      <a:pt x="6692" y="6914"/>
                    </a:cubicBezTo>
                    <a:close/>
                    <a:moveTo>
                      <a:pt x="14036" y="7245"/>
                    </a:moveTo>
                    <a:lnTo>
                      <a:pt x="14086" y="7283"/>
                    </a:lnTo>
                    <a:cubicBezTo>
                      <a:pt x="14107" y="7304"/>
                      <a:pt x="14127" y="7335"/>
                      <a:pt x="14153" y="7371"/>
                    </a:cubicBezTo>
                    <a:lnTo>
                      <a:pt x="14153" y="7371"/>
                    </a:lnTo>
                    <a:cubicBezTo>
                      <a:pt x="14116" y="7328"/>
                      <a:pt x="14076" y="7286"/>
                      <a:pt x="14036" y="7245"/>
                    </a:cubicBezTo>
                    <a:close/>
                    <a:moveTo>
                      <a:pt x="4918" y="4141"/>
                    </a:moveTo>
                    <a:lnTo>
                      <a:pt x="5398" y="4622"/>
                    </a:lnTo>
                    <a:cubicBezTo>
                      <a:pt x="5361" y="4659"/>
                      <a:pt x="5361" y="4732"/>
                      <a:pt x="5361" y="4843"/>
                    </a:cubicBezTo>
                    <a:cubicBezTo>
                      <a:pt x="5361" y="4991"/>
                      <a:pt x="5398" y="5065"/>
                      <a:pt x="5472" y="5176"/>
                    </a:cubicBezTo>
                    <a:cubicBezTo>
                      <a:pt x="5583" y="5250"/>
                      <a:pt x="5657" y="5324"/>
                      <a:pt x="5805" y="5324"/>
                    </a:cubicBezTo>
                    <a:cubicBezTo>
                      <a:pt x="5953" y="5324"/>
                      <a:pt x="6027" y="5250"/>
                      <a:pt x="6138" y="5176"/>
                    </a:cubicBezTo>
                    <a:cubicBezTo>
                      <a:pt x="6175" y="5139"/>
                      <a:pt x="6212" y="5028"/>
                      <a:pt x="6212" y="4991"/>
                    </a:cubicBezTo>
                    <a:lnTo>
                      <a:pt x="6914" y="4991"/>
                    </a:lnTo>
                    <a:lnTo>
                      <a:pt x="8023" y="6100"/>
                    </a:lnTo>
                    <a:cubicBezTo>
                      <a:pt x="7949" y="6248"/>
                      <a:pt x="7949" y="6359"/>
                      <a:pt x="8023" y="6507"/>
                    </a:cubicBezTo>
                    <a:lnTo>
                      <a:pt x="7136" y="7394"/>
                    </a:lnTo>
                    <a:lnTo>
                      <a:pt x="7062" y="7283"/>
                    </a:lnTo>
                    <a:cubicBezTo>
                      <a:pt x="7062" y="7247"/>
                      <a:pt x="7099" y="7210"/>
                      <a:pt x="7099" y="7173"/>
                    </a:cubicBezTo>
                    <a:cubicBezTo>
                      <a:pt x="7099" y="7025"/>
                      <a:pt x="7062" y="6914"/>
                      <a:pt x="6951" y="6840"/>
                    </a:cubicBezTo>
                    <a:cubicBezTo>
                      <a:pt x="6877" y="6729"/>
                      <a:pt x="6766" y="6692"/>
                      <a:pt x="6655" y="6692"/>
                    </a:cubicBezTo>
                    <a:cubicBezTo>
                      <a:pt x="6581" y="6692"/>
                      <a:pt x="6544" y="6692"/>
                      <a:pt x="6507" y="6729"/>
                    </a:cubicBezTo>
                    <a:lnTo>
                      <a:pt x="4807" y="5028"/>
                    </a:lnTo>
                    <a:lnTo>
                      <a:pt x="703" y="5028"/>
                    </a:lnTo>
                    <a:lnTo>
                      <a:pt x="703" y="4141"/>
                    </a:lnTo>
                    <a:close/>
                    <a:moveTo>
                      <a:pt x="8023" y="7283"/>
                    </a:moveTo>
                    <a:cubicBezTo>
                      <a:pt x="8097" y="7283"/>
                      <a:pt x="8134" y="7283"/>
                      <a:pt x="8171" y="7320"/>
                    </a:cubicBezTo>
                    <a:cubicBezTo>
                      <a:pt x="8245" y="7431"/>
                      <a:pt x="8245" y="7505"/>
                      <a:pt x="8171" y="7616"/>
                    </a:cubicBezTo>
                    <a:cubicBezTo>
                      <a:pt x="8134" y="7653"/>
                      <a:pt x="8097" y="7653"/>
                      <a:pt x="8023" y="7653"/>
                    </a:cubicBezTo>
                    <a:cubicBezTo>
                      <a:pt x="7986" y="7653"/>
                      <a:pt x="7949" y="7653"/>
                      <a:pt x="7875" y="7616"/>
                    </a:cubicBezTo>
                    <a:cubicBezTo>
                      <a:pt x="7801" y="7579"/>
                      <a:pt x="7801" y="7431"/>
                      <a:pt x="7875" y="7320"/>
                    </a:cubicBezTo>
                    <a:cubicBezTo>
                      <a:pt x="7949" y="7283"/>
                      <a:pt x="7986" y="7283"/>
                      <a:pt x="8023" y="7283"/>
                    </a:cubicBezTo>
                    <a:close/>
                    <a:moveTo>
                      <a:pt x="16526" y="8319"/>
                    </a:moveTo>
                    <a:cubicBezTo>
                      <a:pt x="16563" y="8319"/>
                      <a:pt x="16637" y="8319"/>
                      <a:pt x="16674" y="8356"/>
                    </a:cubicBezTo>
                    <a:cubicBezTo>
                      <a:pt x="16748" y="8467"/>
                      <a:pt x="16748" y="8540"/>
                      <a:pt x="16674" y="8651"/>
                    </a:cubicBezTo>
                    <a:cubicBezTo>
                      <a:pt x="16637" y="8688"/>
                      <a:pt x="16563" y="8688"/>
                      <a:pt x="16526" y="8688"/>
                    </a:cubicBezTo>
                    <a:cubicBezTo>
                      <a:pt x="16489" y="8688"/>
                      <a:pt x="16452" y="8688"/>
                      <a:pt x="16379" y="8651"/>
                    </a:cubicBezTo>
                    <a:cubicBezTo>
                      <a:pt x="16305" y="8540"/>
                      <a:pt x="16305" y="8393"/>
                      <a:pt x="16379" y="8356"/>
                    </a:cubicBezTo>
                    <a:cubicBezTo>
                      <a:pt x="16452" y="8319"/>
                      <a:pt x="16489" y="8319"/>
                      <a:pt x="16526" y="8319"/>
                    </a:cubicBezTo>
                    <a:close/>
                    <a:moveTo>
                      <a:pt x="6322" y="7357"/>
                    </a:moveTo>
                    <a:lnTo>
                      <a:pt x="6322" y="7394"/>
                    </a:lnTo>
                    <a:lnTo>
                      <a:pt x="4622" y="9058"/>
                    </a:lnTo>
                    <a:lnTo>
                      <a:pt x="4141" y="9058"/>
                    </a:lnTo>
                    <a:cubicBezTo>
                      <a:pt x="4141" y="9021"/>
                      <a:pt x="4141" y="9021"/>
                      <a:pt x="4104" y="8947"/>
                    </a:cubicBezTo>
                    <a:cubicBezTo>
                      <a:pt x="4104" y="8504"/>
                      <a:pt x="4067" y="8097"/>
                      <a:pt x="4067" y="7653"/>
                    </a:cubicBezTo>
                    <a:lnTo>
                      <a:pt x="4067" y="7468"/>
                    </a:lnTo>
                    <a:lnTo>
                      <a:pt x="4067" y="7357"/>
                    </a:lnTo>
                    <a:close/>
                    <a:moveTo>
                      <a:pt x="8541" y="8947"/>
                    </a:moveTo>
                    <a:lnTo>
                      <a:pt x="8615" y="9058"/>
                    </a:lnTo>
                    <a:lnTo>
                      <a:pt x="8615" y="9391"/>
                    </a:lnTo>
                    <a:lnTo>
                      <a:pt x="8356" y="9132"/>
                    </a:lnTo>
                    <a:lnTo>
                      <a:pt x="8541" y="8947"/>
                    </a:lnTo>
                    <a:close/>
                    <a:moveTo>
                      <a:pt x="6655" y="9613"/>
                    </a:moveTo>
                    <a:cubicBezTo>
                      <a:pt x="6692" y="9613"/>
                      <a:pt x="6729" y="9613"/>
                      <a:pt x="6766" y="9650"/>
                    </a:cubicBezTo>
                    <a:cubicBezTo>
                      <a:pt x="6877" y="9761"/>
                      <a:pt x="6877" y="9834"/>
                      <a:pt x="6766" y="9945"/>
                    </a:cubicBezTo>
                    <a:cubicBezTo>
                      <a:pt x="6729" y="9982"/>
                      <a:pt x="6692" y="9982"/>
                      <a:pt x="6655" y="9982"/>
                    </a:cubicBezTo>
                    <a:cubicBezTo>
                      <a:pt x="6581" y="9982"/>
                      <a:pt x="6544" y="9982"/>
                      <a:pt x="6507" y="9945"/>
                    </a:cubicBezTo>
                    <a:cubicBezTo>
                      <a:pt x="6396" y="9834"/>
                      <a:pt x="6396" y="9687"/>
                      <a:pt x="6507" y="9650"/>
                    </a:cubicBezTo>
                    <a:cubicBezTo>
                      <a:pt x="6544" y="9613"/>
                      <a:pt x="6581" y="9613"/>
                      <a:pt x="6655" y="9613"/>
                    </a:cubicBezTo>
                    <a:close/>
                    <a:moveTo>
                      <a:pt x="8726" y="8023"/>
                    </a:moveTo>
                    <a:lnTo>
                      <a:pt x="8726" y="8134"/>
                    </a:lnTo>
                    <a:cubicBezTo>
                      <a:pt x="8615" y="8208"/>
                      <a:pt x="8578" y="8319"/>
                      <a:pt x="8578" y="8467"/>
                    </a:cubicBezTo>
                    <a:cubicBezTo>
                      <a:pt x="8504" y="8504"/>
                      <a:pt x="8504" y="8540"/>
                      <a:pt x="8541" y="8651"/>
                    </a:cubicBezTo>
                    <a:lnTo>
                      <a:pt x="7140" y="10028"/>
                    </a:lnTo>
                    <a:lnTo>
                      <a:pt x="7140" y="10028"/>
                    </a:lnTo>
                    <a:cubicBezTo>
                      <a:pt x="7219" y="9892"/>
                      <a:pt x="7223" y="9729"/>
                      <a:pt x="7136" y="9613"/>
                    </a:cubicBezTo>
                    <a:lnTo>
                      <a:pt x="8726" y="8023"/>
                    </a:lnTo>
                    <a:close/>
                    <a:moveTo>
                      <a:pt x="6951" y="7468"/>
                    </a:moveTo>
                    <a:lnTo>
                      <a:pt x="7025" y="7505"/>
                    </a:lnTo>
                    <a:lnTo>
                      <a:pt x="4141" y="10389"/>
                    </a:lnTo>
                    <a:cubicBezTo>
                      <a:pt x="4141" y="10056"/>
                      <a:pt x="4141" y="9687"/>
                      <a:pt x="4104" y="9391"/>
                    </a:cubicBezTo>
                    <a:cubicBezTo>
                      <a:pt x="4104" y="9317"/>
                      <a:pt x="4104" y="9317"/>
                      <a:pt x="4141" y="9280"/>
                    </a:cubicBezTo>
                    <a:lnTo>
                      <a:pt x="4696" y="9280"/>
                    </a:lnTo>
                    <a:lnTo>
                      <a:pt x="6470" y="7505"/>
                    </a:lnTo>
                    <a:cubicBezTo>
                      <a:pt x="6544" y="7579"/>
                      <a:pt x="6655" y="7579"/>
                      <a:pt x="6692" y="7579"/>
                    </a:cubicBezTo>
                    <a:cubicBezTo>
                      <a:pt x="6766" y="7579"/>
                      <a:pt x="6877" y="7505"/>
                      <a:pt x="6951" y="7468"/>
                    </a:cubicBezTo>
                    <a:close/>
                    <a:moveTo>
                      <a:pt x="7690" y="7136"/>
                    </a:moveTo>
                    <a:lnTo>
                      <a:pt x="7690" y="7136"/>
                    </a:lnTo>
                    <a:cubicBezTo>
                      <a:pt x="7579" y="7283"/>
                      <a:pt x="7543" y="7505"/>
                      <a:pt x="7653" y="7690"/>
                    </a:cubicBezTo>
                    <a:lnTo>
                      <a:pt x="4178" y="11165"/>
                    </a:lnTo>
                    <a:lnTo>
                      <a:pt x="4178" y="10833"/>
                    </a:lnTo>
                    <a:lnTo>
                      <a:pt x="4178" y="10648"/>
                    </a:lnTo>
                    <a:lnTo>
                      <a:pt x="7690" y="7136"/>
                    </a:lnTo>
                    <a:close/>
                    <a:moveTo>
                      <a:pt x="6359" y="11646"/>
                    </a:moveTo>
                    <a:cubicBezTo>
                      <a:pt x="6396" y="11646"/>
                      <a:pt x="6470" y="11646"/>
                      <a:pt x="6507" y="11683"/>
                    </a:cubicBezTo>
                    <a:cubicBezTo>
                      <a:pt x="6581" y="11794"/>
                      <a:pt x="6581" y="11868"/>
                      <a:pt x="6507" y="11979"/>
                    </a:cubicBezTo>
                    <a:cubicBezTo>
                      <a:pt x="6470" y="12016"/>
                      <a:pt x="6396" y="12016"/>
                      <a:pt x="6359" y="12016"/>
                    </a:cubicBezTo>
                    <a:cubicBezTo>
                      <a:pt x="6322" y="12016"/>
                      <a:pt x="6286" y="12016"/>
                      <a:pt x="6212" y="11979"/>
                    </a:cubicBezTo>
                    <a:cubicBezTo>
                      <a:pt x="6138" y="11868"/>
                      <a:pt x="6138" y="11794"/>
                      <a:pt x="6212" y="11683"/>
                    </a:cubicBezTo>
                    <a:cubicBezTo>
                      <a:pt x="6286" y="11646"/>
                      <a:pt x="6322" y="11646"/>
                      <a:pt x="6359" y="11646"/>
                    </a:cubicBezTo>
                    <a:close/>
                    <a:moveTo>
                      <a:pt x="17783" y="4696"/>
                    </a:moveTo>
                    <a:cubicBezTo>
                      <a:pt x="19299" y="5435"/>
                      <a:pt x="20076" y="6803"/>
                      <a:pt x="20076" y="8762"/>
                    </a:cubicBezTo>
                    <a:cubicBezTo>
                      <a:pt x="20076" y="10315"/>
                      <a:pt x="19669" y="11313"/>
                      <a:pt x="19151" y="12016"/>
                    </a:cubicBezTo>
                    <a:lnTo>
                      <a:pt x="16157" y="9021"/>
                    </a:lnTo>
                    <a:lnTo>
                      <a:pt x="15602" y="9021"/>
                    </a:lnTo>
                    <a:cubicBezTo>
                      <a:pt x="15602" y="8910"/>
                      <a:pt x="15565" y="8762"/>
                      <a:pt x="15565" y="8688"/>
                    </a:cubicBezTo>
                    <a:lnTo>
                      <a:pt x="15565" y="8614"/>
                    </a:lnTo>
                    <a:lnTo>
                      <a:pt x="16157" y="8614"/>
                    </a:lnTo>
                    <a:cubicBezTo>
                      <a:pt x="16157" y="8688"/>
                      <a:pt x="16194" y="8725"/>
                      <a:pt x="16268" y="8762"/>
                    </a:cubicBezTo>
                    <a:cubicBezTo>
                      <a:pt x="16342" y="8873"/>
                      <a:pt x="16452" y="8910"/>
                      <a:pt x="16563" y="8910"/>
                    </a:cubicBezTo>
                    <a:cubicBezTo>
                      <a:pt x="16711" y="8910"/>
                      <a:pt x="16822" y="8873"/>
                      <a:pt x="16896" y="8762"/>
                    </a:cubicBezTo>
                    <a:cubicBezTo>
                      <a:pt x="17044" y="8614"/>
                      <a:pt x="17081" y="8393"/>
                      <a:pt x="17007" y="8245"/>
                    </a:cubicBezTo>
                    <a:lnTo>
                      <a:pt x="19225" y="6026"/>
                    </a:lnTo>
                    <a:lnTo>
                      <a:pt x="19040" y="5842"/>
                    </a:lnTo>
                    <a:lnTo>
                      <a:pt x="16822" y="8060"/>
                    </a:lnTo>
                    <a:cubicBezTo>
                      <a:pt x="16748" y="8023"/>
                      <a:pt x="16674" y="8023"/>
                      <a:pt x="16563" y="8023"/>
                    </a:cubicBezTo>
                    <a:cubicBezTo>
                      <a:pt x="16452" y="8023"/>
                      <a:pt x="16342" y="8060"/>
                      <a:pt x="16268" y="8171"/>
                    </a:cubicBezTo>
                    <a:cubicBezTo>
                      <a:pt x="16194" y="8208"/>
                      <a:pt x="16157" y="8319"/>
                      <a:pt x="16120" y="8393"/>
                    </a:cubicBezTo>
                    <a:lnTo>
                      <a:pt x="15528" y="8393"/>
                    </a:lnTo>
                    <a:cubicBezTo>
                      <a:pt x="15454" y="8319"/>
                      <a:pt x="15454" y="8245"/>
                      <a:pt x="15417" y="8171"/>
                    </a:cubicBezTo>
                    <a:cubicBezTo>
                      <a:pt x="15380" y="8060"/>
                      <a:pt x="15380" y="7986"/>
                      <a:pt x="15343" y="7949"/>
                    </a:cubicBezTo>
                    <a:cubicBezTo>
                      <a:pt x="15269" y="7838"/>
                      <a:pt x="15232" y="7801"/>
                      <a:pt x="15195" y="7690"/>
                    </a:cubicBezTo>
                    <a:lnTo>
                      <a:pt x="14900" y="7283"/>
                    </a:lnTo>
                    <a:cubicBezTo>
                      <a:pt x="14789" y="7136"/>
                      <a:pt x="14678" y="7025"/>
                      <a:pt x="14604" y="6914"/>
                    </a:cubicBezTo>
                    <a:cubicBezTo>
                      <a:pt x="14456" y="6766"/>
                      <a:pt x="14308" y="6692"/>
                      <a:pt x="14234" y="6581"/>
                    </a:cubicBezTo>
                    <a:lnTo>
                      <a:pt x="15011" y="5805"/>
                    </a:lnTo>
                    <a:lnTo>
                      <a:pt x="18930" y="5805"/>
                    </a:lnTo>
                    <a:lnTo>
                      <a:pt x="18930" y="5583"/>
                    </a:lnTo>
                    <a:lnTo>
                      <a:pt x="14900" y="5583"/>
                    </a:lnTo>
                    <a:lnTo>
                      <a:pt x="14049" y="6470"/>
                    </a:lnTo>
                    <a:cubicBezTo>
                      <a:pt x="13975" y="6396"/>
                      <a:pt x="13938" y="6396"/>
                      <a:pt x="13901" y="6396"/>
                    </a:cubicBezTo>
                    <a:cubicBezTo>
                      <a:pt x="13754" y="6359"/>
                      <a:pt x="13680" y="6322"/>
                      <a:pt x="13532" y="6285"/>
                    </a:cubicBezTo>
                    <a:cubicBezTo>
                      <a:pt x="13384" y="6248"/>
                      <a:pt x="13310" y="6174"/>
                      <a:pt x="13199" y="6174"/>
                    </a:cubicBezTo>
                    <a:cubicBezTo>
                      <a:pt x="12977" y="6137"/>
                      <a:pt x="12792" y="6137"/>
                      <a:pt x="12644" y="6137"/>
                    </a:cubicBezTo>
                    <a:lnTo>
                      <a:pt x="12127" y="6137"/>
                    </a:lnTo>
                    <a:cubicBezTo>
                      <a:pt x="12127" y="6137"/>
                      <a:pt x="12201" y="6137"/>
                      <a:pt x="12275" y="6174"/>
                    </a:cubicBezTo>
                    <a:cubicBezTo>
                      <a:pt x="12386" y="6174"/>
                      <a:pt x="12460" y="6248"/>
                      <a:pt x="12608" y="6285"/>
                    </a:cubicBezTo>
                    <a:cubicBezTo>
                      <a:pt x="12755" y="6322"/>
                      <a:pt x="12940" y="6359"/>
                      <a:pt x="13051" y="6470"/>
                    </a:cubicBezTo>
                    <a:cubicBezTo>
                      <a:pt x="13236" y="6544"/>
                      <a:pt x="13421" y="6655"/>
                      <a:pt x="13606" y="6803"/>
                    </a:cubicBezTo>
                    <a:lnTo>
                      <a:pt x="13569" y="6840"/>
                    </a:lnTo>
                    <a:cubicBezTo>
                      <a:pt x="13014" y="6470"/>
                      <a:pt x="12423" y="6285"/>
                      <a:pt x="11905" y="6285"/>
                    </a:cubicBezTo>
                    <a:lnTo>
                      <a:pt x="11277" y="6285"/>
                    </a:lnTo>
                    <a:lnTo>
                      <a:pt x="12497" y="5028"/>
                    </a:lnTo>
                    <a:lnTo>
                      <a:pt x="17451" y="5028"/>
                    </a:lnTo>
                    <a:lnTo>
                      <a:pt x="17783" y="4696"/>
                    </a:lnTo>
                    <a:close/>
                    <a:moveTo>
                      <a:pt x="8430" y="11905"/>
                    </a:moveTo>
                    <a:cubicBezTo>
                      <a:pt x="8504" y="11905"/>
                      <a:pt x="8541" y="11905"/>
                      <a:pt x="8578" y="11979"/>
                    </a:cubicBezTo>
                    <a:lnTo>
                      <a:pt x="8615" y="12016"/>
                    </a:lnTo>
                    <a:lnTo>
                      <a:pt x="8615" y="12201"/>
                    </a:lnTo>
                    <a:cubicBezTo>
                      <a:pt x="8615" y="12201"/>
                      <a:pt x="8615" y="12238"/>
                      <a:pt x="8578" y="12238"/>
                    </a:cubicBezTo>
                    <a:cubicBezTo>
                      <a:pt x="8541" y="12275"/>
                      <a:pt x="8504" y="12275"/>
                      <a:pt x="8430" y="12275"/>
                    </a:cubicBezTo>
                    <a:cubicBezTo>
                      <a:pt x="8393" y="12275"/>
                      <a:pt x="8356" y="12275"/>
                      <a:pt x="8319" y="12238"/>
                    </a:cubicBezTo>
                    <a:cubicBezTo>
                      <a:pt x="8208" y="12164"/>
                      <a:pt x="8208" y="12053"/>
                      <a:pt x="8319" y="11979"/>
                    </a:cubicBezTo>
                    <a:cubicBezTo>
                      <a:pt x="8356" y="11905"/>
                      <a:pt x="8393" y="11905"/>
                      <a:pt x="8430" y="11905"/>
                    </a:cubicBezTo>
                    <a:close/>
                    <a:moveTo>
                      <a:pt x="14153" y="12134"/>
                    </a:moveTo>
                    <a:cubicBezTo>
                      <a:pt x="14127" y="12175"/>
                      <a:pt x="14107" y="12217"/>
                      <a:pt x="14086" y="12238"/>
                    </a:cubicBezTo>
                    <a:lnTo>
                      <a:pt x="13938" y="12385"/>
                    </a:lnTo>
                    <a:cubicBezTo>
                      <a:pt x="14020" y="12276"/>
                      <a:pt x="14082" y="12207"/>
                      <a:pt x="14153" y="12134"/>
                    </a:cubicBezTo>
                    <a:close/>
                    <a:moveTo>
                      <a:pt x="16083" y="9243"/>
                    </a:moveTo>
                    <a:lnTo>
                      <a:pt x="16822" y="9982"/>
                    </a:lnTo>
                    <a:lnTo>
                      <a:pt x="16822" y="12533"/>
                    </a:lnTo>
                    <a:lnTo>
                      <a:pt x="15491" y="11165"/>
                    </a:lnTo>
                    <a:cubicBezTo>
                      <a:pt x="15528" y="11091"/>
                      <a:pt x="15528" y="10981"/>
                      <a:pt x="15565" y="10870"/>
                    </a:cubicBezTo>
                    <a:cubicBezTo>
                      <a:pt x="15602" y="10685"/>
                      <a:pt x="15602" y="10500"/>
                      <a:pt x="15639" y="10315"/>
                    </a:cubicBezTo>
                    <a:cubicBezTo>
                      <a:pt x="15639" y="10130"/>
                      <a:pt x="15639" y="9945"/>
                      <a:pt x="15713" y="9724"/>
                    </a:cubicBezTo>
                    <a:cubicBezTo>
                      <a:pt x="15639" y="9576"/>
                      <a:pt x="15639" y="9428"/>
                      <a:pt x="15639" y="9243"/>
                    </a:cubicBezTo>
                    <a:close/>
                    <a:moveTo>
                      <a:pt x="12644" y="7727"/>
                    </a:moveTo>
                    <a:cubicBezTo>
                      <a:pt x="12940" y="7764"/>
                      <a:pt x="13384" y="7801"/>
                      <a:pt x="13865" y="8097"/>
                    </a:cubicBezTo>
                    <a:cubicBezTo>
                      <a:pt x="14086" y="8504"/>
                      <a:pt x="14271" y="9058"/>
                      <a:pt x="14271" y="9761"/>
                    </a:cubicBezTo>
                    <a:cubicBezTo>
                      <a:pt x="14271" y="12164"/>
                      <a:pt x="12460" y="12570"/>
                      <a:pt x="11868" y="12570"/>
                    </a:cubicBezTo>
                    <a:lnTo>
                      <a:pt x="10057" y="12570"/>
                    </a:lnTo>
                    <a:lnTo>
                      <a:pt x="10057" y="10537"/>
                    </a:lnTo>
                    <a:lnTo>
                      <a:pt x="10057" y="7727"/>
                    </a:lnTo>
                    <a:close/>
                    <a:moveTo>
                      <a:pt x="13717" y="12607"/>
                    </a:moveTo>
                    <a:lnTo>
                      <a:pt x="13717" y="12644"/>
                    </a:lnTo>
                    <a:cubicBezTo>
                      <a:pt x="13680" y="12718"/>
                      <a:pt x="13606" y="12755"/>
                      <a:pt x="13532" y="12792"/>
                    </a:cubicBezTo>
                    <a:lnTo>
                      <a:pt x="13495" y="12792"/>
                    </a:lnTo>
                    <a:cubicBezTo>
                      <a:pt x="13569" y="12755"/>
                      <a:pt x="13606" y="12718"/>
                      <a:pt x="13717" y="12607"/>
                    </a:cubicBezTo>
                    <a:close/>
                    <a:moveTo>
                      <a:pt x="15343" y="11424"/>
                    </a:moveTo>
                    <a:lnTo>
                      <a:pt x="16748" y="12829"/>
                    </a:lnTo>
                    <a:lnTo>
                      <a:pt x="16748" y="13458"/>
                    </a:lnTo>
                    <a:lnTo>
                      <a:pt x="15158" y="11831"/>
                    </a:lnTo>
                    <a:cubicBezTo>
                      <a:pt x="15195" y="11794"/>
                      <a:pt x="15195" y="11683"/>
                      <a:pt x="15232" y="11646"/>
                    </a:cubicBezTo>
                    <a:cubicBezTo>
                      <a:pt x="15269" y="11609"/>
                      <a:pt x="15269" y="11498"/>
                      <a:pt x="15343" y="11424"/>
                    </a:cubicBezTo>
                    <a:close/>
                    <a:moveTo>
                      <a:pt x="17007" y="10204"/>
                    </a:moveTo>
                    <a:lnTo>
                      <a:pt x="18966" y="12201"/>
                    </a:lnTo>
                    <a:cubicBezTo>
                      <a:pt x="18227" y="13162"/>
                      <a:pt x="17377" y="13458"/>
                      <a:pt x="17266" y="13458"/>
                    </a:cubicBezTo>
                    <a:cubicBezTo>
                      <a:pt x="17192" y="13495"/>
                      <a:pt x="17081" y="13495"/>
                      <a:pt x="17007" y="13532"/>
                    </a:cubicBezTo>
                    <a:lnTo>
                      <a:pt x="17007" y="10204"/>
                    </a:lnTo>
                    <a:close/>
                    <a:moveTo>
                      <a:pt x="10796" y="13236"/>
                    </a:moveTo>
                    <a:lnTo>
                      <a:pt x="10796" y="14160"/>
                    </a:lnTo>
                    <a:cubicBezTo>
                      <a:pt x="10796" y="14123"/>
                      <a:pt x="10759" y="14086"/>
                      <a:pt x="10722" y="14049"/>
                    </a:cubicBezTo>
                    <a:cubicBezTo>
                      <a:pt x="10648" y="14012"/>
                      <a:pt x="10611" y="13938"/>
                      <a:pt x="10537" y="13938"/>
                    </a:cubicBezTo>
                    <a:lnTo>
                      <a:pt x="10537" y="13236"/>
                    </a:lnTo>
                    <a:close/>
                    <a:moveTo>
                      <a:pt x="6396" y="14086"/>
                    </a:moveTo>
                    <a:cubicBezTo>
                      <a:pt x="6470" y="14086"/>
                      <a:pt x="6507" y="14086"/>
                      <a:pt x="6544" y="14123"/>
                    </a:cubicBezTo>
                    <a:cubicBezTo>
                      <a:pt x="6655" y="14234"/>
                      <a:pt x="6655" y="14308"/>
                      <a:pt x="6544" y="14419"/>
                    </a:cubicBezTo>
                    <a:cubicBezTo>
                      <a:pt x="6507" y="14456"/>
                      <a:pt x="6470" y="14456"/>
                      <a:pt x="6396" y="14456"/>
                    </a:cubicBezTo>
                    <a:cubicBezTo>
                      <a:pt x="6359" y="14456"/>
                      <a:pt x="6322" y="14456"/>
                      <a:pt x="6286" y="14419"/>
                    </a:cubicBezTo>
                    <a:cubicBezTo>
                      <a:pt x="6175" y="14308"/>
                      <a:pt x="6175" y="14234"/>
                      <a:pt x="6286" y="14123"/>
                    </a:cubicBezTo>
                    <a:cubicBezTo>
                      <a:pt x="6322" y="14123"/>
                      <a:pt x="6359" y="14086"/>
                      <a:pt x="6396" y="14086"/>
                    </a:cubicBezTo>
                    <a:close/>
                    <a:moveTo>
                      <a:pt x="10389" y="14160"/>
                    </a:moveTo>
                    <a:cubicBezTo>
                      <a:pt x="10426" y="14160"/>
                      <a:pt x="10463" y="14160"/>
                      <a:pt x="10537" y="14234"/>
                    </a:cubicBezTo>
                    <a:cubicBezTo>
                      <a:pt x="10611" y="14308"/>
                      <a:pt x="10611" y="14419"/>
                      <a:pt x="10537" y="14493"/>
                    </a:cubicBezTo>
                    <a:cubicBezTo>
                      <a:pt x="10463" y="14567"/>
                      <a:pt x="10426" y="14567"/>
                      <a:pt x="10389" y="14567"/>
                    </a:cubicBezTo>
                    <a:cubicBezTo>
                      <a:pt x="10352" y="14567"/>
                      <a:pt x="10278" y="14567"/>
                      <a:pt x="10241" y="14493"/>
                    </a:cubicBezTo>
                    <a:cubicBezTo>
                      <a:pt x="10167" y="14419"/>
                      <a:pt x="10167" y="14308"/>
                      <a:pt x="10241" y="14234"/>
                    </a:cubicBezTo>
                    <a:cubicBezTo>
                      <a:pt x="10278" y="14160"/>
                      <a:pt x="10352" y="14160"/>
                      <a:pt x="10389" y="14160"/>
                    </a:cubicBezTo>
                    <a:close/>
                    <a:moveTo>
                      <a:pt x="14493" y="12644"/>
                    </a:moveTo>
                    <a:lnTo>
                      <a:pt x="14493" y="15084"/>
                    </a:lnTo>
                    <a:cubicBezTo>
                      <a:pt x="14432" y="15100"/>
                      <a:pt x="14383" y="15109"/>
                      <a:pt x="14345" y="15109"/>
                    </a:cubicBezTo>
                    <a:cubicBezTo>
                      <a:pt x="14290" y="15109"/>
                      <a:pt x="14256" y="15091"/>
                      <a:pt x="14234" y="15047"/>
                    </a:cubicBezTo>
                    <a:cubicBezTo>
                      <a:pt x="14123" y="15010"/>
                      <a:pt x="14086" y="15010"/>
                      <a:pt x="13975" y="14973"/>
                    </a:cubicBezTo>
                    <a:lnTo>
                      <a:pt x="13975" y="13014"/>
                    </a:lnTo>
                    <a:cubicBezTo>
                      <a:pt x="14160" y="12940"/>
                      <a:pt x="14308" y="12792"/>
                      <a:pt x="14493" y="12644"/>
                    </a:cubicBezTo>
                    <a:close/>
                    <a:moveTo>
                      <a:pt x="10796" y="14567"/>
                    </a:moveTo>
                    <a:lnTo>
                      <a:pt x="10796" y="15121"/>
                    </a:lnTo>
                    <a:lnTo>
                      <a:pt x="10537" y="15121"/>
                    </a:lnTo>
                    <a:lnTo>
                      <a:pt x="10537" y="14789"/>
                    </a:lnTo>
                    <a:cubicBezTo>
                      <a:pt x="10574" y="14789"/>
                      <a:pt x="10648" y="14752"/>
                      <a:pt x="10722" y="14678"/>
                    </a:cubicBezTo>
                    <a:cubicBezTo>
                      <a:pt x="10759" y="14641"/>
                      <a:pt x="10759" y="14604"/>
                      <a:pt x="10796" y="14567"/>
                    </a:cubicBezTo>
                    <a:close/>
                    <a:moveTo>
                      <a:pt x="13199" y="12940"/>
                    </a:moveTo>
                    <a:lnTo>
                      <a:pt x="13236" y="12977"/>
                    </a:lnTo>
                    <a:cubicBezTo>
                      <a:pt x="13162" y="13088"/>
                      <a:pt x="13014" y="13125"/>
                      <a:pt x="12940" y="13162"/>
                    </a:cubicBezTo>
                    <a:cubicBezTo>
                      <a:pt x="12755" y="13273"/>
                      <a:pt x="12608" y="13310"/>
                      <a:pt x="12460" y="13347"/>
                    </a:cubicBezTo>
                    <a:cubicBezTo>
                      <a:pt x="12312" y="13384"/>
                      <a:pt x="12238" y="13458"/>
                      <a:pt x="12164" y="13458"/>
                    </a:cubicBezTo>
                    <a:cubicBezTo>
                      <a:pt x="12053" y="13458"/>
                      <a:pt x="12016" y="13495"/>
                      <a:pt x="12016" y="13495"/>
                    </a:cubicBezTo>
                    <a:lnTo>
                      <a:pt x="12534" y="13495"/>
                    </a:lnTo>
                    <a:cubicBezTo>
                      <a:pt x="12644" y="13495"/>
                      <a:pt x="12829" y="13495"/>
                      <a:pt x="13088" y="13458"/>
                    </a:cubicBezTo>
                    <a:cubicBezTo>
                      <a:pt x="13162" y="13458"/>
                      <a:pt x="13310" y="13384"/>
                      <a:pt x="13384" y="13347"/>
                    </a:cubicBezTo>
                    <a:cubicBezTo>
                      <a:pt x="13458" y="13347"/>
                      <a:pt x="13532" y="13310"/>
                      <a:pt x="13569" y="13273"/>
                    </a:cubicBezTo>
                    <a:lnTo>
                      <a:pt x="13680" y="13347"/>
                    </a:lnTo>
                    <a:lnTo>
                      <a:pt x="13680" y="14936"/>
                    </a:lnTo>
                    <a:cubicBezTo>
                      <a:pt x="13421" y="14862"/>
                      <a:pt x="13236" y="14862"/>
                      <a:pt x="13125" y="14826"/>
                    </a:cubicBezTo>
                    <a:cubicBezTo>
                      <a:pt x="12977" y="14826"/>
                      <a:pt x="12829" y="14826"/>
                      <a:pt x="12755" y="14936"/>
                    </a:cubicBezTo>
                    <a:cubicBezTo>
                      <a:pt x="12829" y="14936"/>
                      <a:pt x="12977" y="14973"/>
                      <a:pt x="13125" y="15010"/>
                    </a:cubicBezTo>
                    <a:cubicBezTo>
                      <a:pt x="13310" y="15047"/>
                      <a:pt x="13495" y="15158"/>
                      <a:pt x="13680" y="15232"/>
                    </a:cubicBezTo>
                    <a:lnTo>
                      <a:pt x="13680" y="15380"/>
                    </a:lnTo>
                    <a:cubicBezTo>
                      <a:pt x="13199" y="15195"/>
                      <a:pt x="12792" y="15121"/>
                      <a:pt x="12386" y="15121"/>
                    </a:cubicBezTo>
                    <a:lnTo>
                      <a:pt x="10981" y="15121"/>
                    </a:lnTo>
                    <a:lnTo>
                      <a:pt x="10981" y="13310"/>
                    </a:lnTo>
                    <a:lnTo>
                      <a:pt x="11831" y="13310"/>
                    </a:lnTo>
                    <a:cubicBezTo>
                      <a:pt x="12238" y="13310"/>
                      <a:pt x="12755" y="13199"/>
                      <a:pt x="13199" y="12940"/>
                    </a:cubicBezTo>
                    <a:close/>
                    <a:moveTo>
                      <a:pt x="13938" y="15380"/>
                    </a:moveTo>
                    <a:lnTo>
                      <a:pt x="14345" y="15676"/>
                    </a:lnTo>
                    <a:cubicBezTo>
                      <a:pt x="14419" y="15676"/>
                      <a:pt x="14456" y="15676"/>
                      <a:pt x="14456" y="15713"/>
                    </a:cubicBezTo>
                    <a:lnTo>
                      <a:pt x="14456" y="15750"/>
                    </a:lnTo>
                    <a:cubicBezTo>
                      <a:pt x="14308" y="15676"/>
                      <a:pt x="14123" y="15528"/>
                      <a:pt x="13938" y="15491"/>
                    </a:cubicBezTo>
                    <a:lnTo>
                      <a:pt x="13938" y="15380"/>
                    </a:lnTo>
                    <a:close/>
                    <a:moveTo>
                      <a:pt x="8171" y="9354"/>
                    </a:moveTo>
                    <a:lnTo>
                      <a:pt x="8578" y="9797"/>
                    </a:lnTo>
                    <a:lnTo>
                      <a:pt x="8578" y="11720"/>
                    </a:lnTo>
                    <a:cubicBezTo>
                      <a:pt x="8541" y="11683"/>
                      <a:pt x="8504" y="11683"/>
                      <a:pt x="8430" y="11683"/>
                    </a:cubicBezTo>
                    <a:cubicBezTo>
                      <a:pt x="8319" y="11683"/>
                      <a:pt x="8208" y="11720"/>
                      <a:pt x="8134" y="11831"/>
                    </a:cubicBezTo>
                    <a:cubicBezTo>
                      <a:pt x="7949" y="12016"/>
                      <a:pt x="7949" y="12275"/>
                      <a:pt x="8134" y="12459"/>
                    </a:cubicBezTo>
                    <a:cubicBezTo>
                      <a:pt x="8171" y="12533"/>
                      <a:pt x="8245" y="12570"/>
                      <a:pt x="8319" y="12570"/>
                    </a:cubicBezTo>
                    <a:lnTo>
                      <a:pt x="8319" y="15861"/>
                    </a:lnTo>
                    <a:cubicBezTo>
                      <a:pt x="8245" y="15861"/>
                      <a:pt x="8208" y="15898"/>
                      <a:pt x="8171" y="15898"/>
                    </a:cubicBezTo>
                    <a:lnTo>
                      <a:pt x="6840" y="14567"/>
                    </a:lnTo>
                    <a:cubicBezTo>
                      <a:pt x="6914" y="14382"/>
                      <a:pt x="6914" y="14197"/>
                      <a:pt x="6729" y="14049"/>
                    </a:cubicBezTo>
                    <a:cubicBezTo>
                      <a:pt x="6692" y="14012"/>
                      <a:pt x="6581" y="13938"/>
                      <a:pt x="6544" y="13938"/>
                    </a:cubicBezTo>
                    <a:lnTo>
                      <a:pt x="6618" y="12275"/>
                    </a:lnTo>
                    <a:cubicBezTo>
                      <a:pt x="6655" y="12275"/>
                      <a:pt x="6692" y="12238"/>
                      <a:pt x="6692" y="12201"/>
                    </a:cubicBezTo>
                    <a:cubicBezTo>
                      <a:pt x="6766" y="12090"/>
                      <a:pt x="6840" y="12016"/>
                      <a:pt x="6840" y="11868"/>
                    </a:cubicBezTo>
                    <a:cubicBezTo>
                      <a:pt x="6840" y="11720"/>
                      <a:pt x="6766" y="11646"/>
                      <a:pt x="6692" y="11535"/>
                    </a:cubicBezTo>
                    <a:cubicBezTo>
                      <a:pt x="6655" y="11498"/>
                      <a:pt x="6655" y="11498"/>
                      <a:pt x="6618" y="11498"/>
                    </a:cubicBezTo>
                    <a:lnTo>
                      <a:pt x="6618" y="10944"/>
                    </a:lnTo>
                    <a:lnTo>
                      <a:pt x="8171" y="9354"/>
                    </a:lnTo>
                    <a:close/>
                    <a:moveTo>
                      <a:pt x="8578" y="12533"/>
                    </a:moveTo>
                    <a:lnTo>
                      <a:pt x="8578" y="12607"/>
                    </a:lnTo>
                    <a:lnTo>
                      <a:pt x="8578" y="13273"/>
                    </a:lnTo>
                    <a:lnTo>
                      <a:pt x="10241" y="13273"/>
                    </a:lnTo>
                    <a:lnTo>
                      <a:pt x="10241" y="13938"/>
                    </a:lnTo>
                    <a:cubicBezTo>
                      <a:pt x="10167" y="13938"/>
                      <a:pt x="10094" y="14012"/>
                      <a:pt x="10057" y="14049"/>
                    </a:cubicBezTo>
                    <a:cubicBezTo>
                      <a:pt x="9872" y="14234"/>
                      <a:pt x="9872" y="14493"/>
                      <a:pt x="10057" y="14678"/>
                    </a:cubicBezTo>
                    <a:cubicBezTo>
                      <a:pt x="10094" y="14752"/>
                      <a:pt x="10204" y="14789"/>
                      <a:pt x="10241" y="14789"/>
                    </a:cubicBezTo>
                    <a:lnTo>
                      <a:pt x="10241" y="15047"/>
                    </a:lnTo>
                    <a:lnTo>
                      <a:pt x="8578" y="15047"/>
                    </a:lnTo>
                    <a:lnTo>
                      <a:pt x="8578" y="15750"/>
                    </a:lnTo>
                    <a:lnTo>
                      <a:pt x="8578" y="15898"/>
                    </a:lnTo>
                    <a:lnTo>
                      <a:pt x="8541" y="15861"/>
                    </a:lnTo>
                    <a:lnTo>
                      <a:pt x="8541" y="12533"/>
                    </a:lnTo>
                    <a:close/>
                    <a:moveTo>
                      <a:pt x="14715" y="15898"/>
                    </a:moveTo>
                    <a:lnTo>
                      <a:pt x="14715" y="15898"/>
                    </a:lnTo>
                    <a:cubicBezTo>
                      <a:pt x="14789" y="15935"/>
                      <a:pt x="14826" y="15972"/>
                      <a:pt x="14900" y="16009"/>
                    </a:cubicBezTo>
                    <a:cubicBezTo>
                      <a:pt x="14966" y="16075"/>
                      <a:pt x="15003" y="16142"/>
                      <a:pt x="15036" y="16181"/>
                    </a:cubicBezTo>
                    <a:lnTo>
                      <a:pt x="15036" y="16181"/>
                    </a:lnTo>
                    <a:cubicBezTo>
                      <a:pt x="14936" y="16078"/>
                      <a:pt x="14831" y="15985"/>
                      <a:pt x="14715" y="15898"/>
                    </a:cubicBezTo>
                    <a:close/>
                    <a:moveTo>
                      <a:pt x="8356" y="16083"/>
                    </a:moveTo>
                    <a:cubicBezTo>
                      <a:pt x="8393" y="16083"/>
                      <a:pt x="8430" y="16083"/>
                      <a:pt x="8504" y="16119"/>
                    </a:cubicBezTo>
                    <a:cubicBezTo>
                      <a:pt x="8578" y="16230"/>
                      <a:pt x="8578" y="16304"/>
                      <a:pt x="8504" y="16415"/>
                    </a:cubicBezTo>
                    <a:cubicBezTo>
                      <a:pt x="8430" y="16452"/>
                      <a:pt x="8393" y="16452"/>
                      <a:pt x="8356" y="16452"/>
                    </a:cubicBezTo>
                    <a:cubicBezTo>
                      <a:pt x="8319" y="16452"/>
                      <a:pt x="8245" y="16452"/>
                      <a:pt x="8208" y="16415"/>
                    </a:cubicBezTo>
                    <a:cubicBezTo>
                      <a:pt x="8134" y="16304"/>
                      <a:pt x="8134" y="16230"/>
                      <a:pt x="8208" y="16119"/>
                    </a:cubicBezTo>
                    <a:cubicBezTo>
                      <a:pt x="8245" y="16083"/>
                      <a:pt x="8319" y="16083"/>
                      <a:pt x="8356" y="16083"/>
                    </a:cubicBezTo>
                    <a:close/>
                    <a:moveTo>
                      <a:pt x="15048" y="12016"/>
                    </a:moveTo>
                    <a:lnTo>
                      <a:pt x="16674" y="13679"/>
                    </a:lnTo>
                    <a:cubicBezTo>
                      <a:pt x="16120" y="13901"/>
                      <a:pt x="15417" y="14197"/>
                      <a:pt x="15417" y="14197"/>
                    </a:cubicBezTo>
                    <a:cubicBezTo>
                      <a:pt x="15417" y="14197"/>
                      <a:pt x="16157" y="14419"/>
                      <a:pt x="16748" y="14567"/>
                    </a:cubicBezTo>
                    <a:lnTo>
                      <a:pt x="16748" y="15713"/>
                    </a:lnTo>
                    <a:lnTo>
                      <a:pt x="15972" y="16489"/>
                    </a:lnTo>
                    <a:cubicBezTo>
                      <a:pt x="15935" y="16415"/>
                      <a:pt x="15898" y="16341"/>
                      <a:pt x="15824" y="16267"/>
                    </a:cubicBezTo>
                    <a:cubicBezTo>
                      <a:pt x="15713" y="16119"/>
                      <a:pt x="15602" y="15972"/>
                      <a:pt x="15454" y="15861"/>
                    </a:cubicBezTo>
                    <a:cubicBezTo>
                      <a:pt x="15232" y="15602"/>
                      <a:pt x="14974" y="15417"/>
                      <a:pt x="14715" y="15306"/>
                    </a:cubicBezTo>
                    <a:lnTo>
                      <a:pt x="14715" y="12459"/>
                    </a:lnTo>
                    <a:cubicBezTo>
                      <a:pt x="14789" y="12422"/>
                      <a:pt x="14826" y="12385"/>
                      <a:pt x="14863" y="12275"/>
                    </a:cubicBezTo>
                    <a:cubicBezTo>
                      <a:pt x="14900" y="12201"/>
                      <a:pt x="15011" y="12090"/>
                      <a:pt x="15048" y="12016"/>
                    </a:cubicBezTo>
                    <a:close/>
                    <a:moveTo>
                      <a:pt x="17044" y="14604"/>
                    </a:moveTo>
                    <a:cubicBezTo>
                      <a:pt x="17192" y="14641"/>
                      <a:pt x="17266" y="14641"/>
                      <a:pt x="17377" y="14678"/>
                    </a:cubicBezTo>
                    <a:cubicBezTo>
                      <a:pt x="17377" y="14678"/>
                      <a:pt x="17783" y="14789"/>
                      <a:pt x="18338" y="15010"/>
                    </a:cubicBezTo>
                    <a:lnTo>
                      <a:pt x="16342" y="17007"/>
                    </a:lnTo>
                    <a:lnTo>
                      <a:pt x="16194" y="16711"/>
                    </a:lnTo>
                    <a:lnTo>
                      <a:pt x="16157" y="16674"/>
                    </a:lnTo>
                    <a:lnTo>
                      <a:pt x="17044" y="15787"/>
                    </a:lnTo>
                    <a:lnTo>
                      <a:pt x="17044" y="14604"/>
                    </a:lnTo>
                    <a:close/>
                    <a:moveTo>
                      <a:pt x="18153" y="16785"/>
                    </a:moveTo>
                    <a:cubicBezTo>
                      <a:pt x="18190" y="16785"/>
                      <a:pt x="18227" y="16785"/>
                      <a:pt x="18301" y="16822"/>
                    </a:cubicBezTo>
                    <a:cubicBezTo>
                      <a:pt x="18375" y="16896"/>
                      <a:pt x="18375" y="17007"/>
                      <a:pt x="18301" y="17081"/>
                    </a:cubicBezTo>
                    <a:cubicBezTo>
                      <a:pt x="18227" y="17155"/>
                      <a:pt x="18190" y="17155"/>
                      <a:pt x="18153" y="17155"/>
                    </a:cubicBezTo>
                    <a:cubicBezTo>
                      <a:pt x="18116" y="17155"/>
                      <a:pt x="18042" y="17155"/>
                      <a:pt x="18005" y="17081"/>
                    </a:cubicBezTo>
                    <a:cubicBezTo>
                      <a:pt x="17931" y="17007"/>
                      <a:pt x="17931" y="16896"/>
                      <a:pt x="18005" y="16822"/>
                    </a:cubicBezTo>
                    <a:cubicBezTo>
                      <a:pt x="18042" y="16785"/>
                      <a:pt x="18116" y="16785"/>
                      <a:pt x="18153" y="16785"/>
                    </a:cubicBezTo>
                    <a:close/>
                    <a:moveTo>
                      <a:pt x="18634" y="15195"/>
                    </a:moveTo>
                    <a:cubicBezTo>
                      <a:pt x="18893" y="15306"/>
                      <a:pt x="19225" y="15491"/>
                      <a:pt x="19595" y="15713"/>
                    </a:cubicBezTo>
                    <a:cubicBezTo>
                      <a:pt x="20039" y="16046"/>
                      <a:pt x="20445" y="16415"/>
                      <a:pt x="20778" y="16822"/>
                    </a:cubicBezTo>
                    <a:lnTo>
                      <a:pt x="18634" y="16822"/>
                    </a:lnTo>
                    <a:cubicBezTo>
                      <a:pt x="18634" y="16711"/>
                      <a:pt x="18560" y="16674"/>
                      <a:pt x="18523" y="16637"/>
                    </a:cubicBezTo>
                    <a:cubicBezTo>
                      <a:pt x="18449" y="16526"/>
                      <a:pt x="18338" y="16489"/>
                      <a:pt x="18190" y="16489"/>
                    </a:cubicBezTo>
                    <a:cubicBezTo>
                      <a:pt x="18079" y="16489"/>
                      <a:pt x="17968" y="16526"/>
                      <a:pt x="17894" y="16637"/>
                    </a:cubicBezTo>
                    <a:cubicBezTo>
                      <a:pt x="17709" y="16822"/>
                      <a:pt x="17709" y="17081"/>
                      <a:pt x="17894" y="17266"/>
                    </a:cubicBezTo>
                    <a:cubicBezTo>
                      <a:pt x="17968" y="17376"/>
                      <a:pt x="18079" y="17413"/>
                      <a:pt x="18190" y="17413"/>
                    </a:cubicBezTo>
                    <a:cubicBezTo>
                      <a:pt x="18338" y="17413"/>
                      <a:pt x="18449" y="17376"/>
                      <a:pt x="18523" y="17266"/>
                    </a:cubicBezTo>
                    <a:cubicBezTo>
                      <a:pt x="18560" y="17229"/>
                      <a:pt x="18634" y="17155"/>
                      <a:pt x="18634" y="17081"/>
                    </a:cubicBezTo>
                    <a:lnTo>
                      <a:pt x="20963" y="17081"/>
                    </a:lnTo>
                    <a:cubicBezTo>
                      <a:pt x="21074" y="17229"/>
                      <a:pt x="21148" y="17376"/>
                      <a:pt x="21222" y="17524"/>
                    </a:cubicBezTo>
                    <a:lnTo>
                      <a:pt x="16785" y="17524"/>
                    </a:lnTo>
                    <a:lnTo>
                      <a:pt x="16600" y="17709"/>
                    </a:lnTo>
                    <a:cubicBezTo>
                      <a:pt x="16526" y="17598"/>
                      <a:pt x="16526" y="17450"/>
                      <a:pt x="16489" y="17376"/>
                    </a:cubicBezTo>
                    <a:lnTo>
                      <a:pt x="16489" y="17303"/>
                    </a:lnTo>
                    <a:lnTo>
                      <a:pt x="18634" y="15195"/>
                    </a:lnTo>
                    <a:close/>
                    <a:moveTo>
                      <a:pt x="6581" y="14678"/>
                    </a:moveTo>
                    <a:lnTo>
                      <a:pt x="7949" y="16009"/>
                    </a:lnTo>
                    <a:cubicBezTo>
                      <a:pt x="7838" y="16193"/>
                      <a:pt x="7838" y="16378"/>
                      <a:pt x="8023" y="16526"/>
                    </a:cubicBezTo>
                    <a:cubicBezTo>
                      <a:pt x="8134" y="16637"/>
                      <a:pt x="8208" y="16674"/>
                      <a:pt x="8356" y="16674"/>
                    </a:cubicBezTo>
                    <a:cubicBezTo>
                      <a:pt x="8430" y="16674"/>
                      <a:pt x="8504" y="16674"/>
                      <a:pt x="8578" y="16637"/>
                    </a:cubicBezTo>
                    <a:lnTo>
                      <a:pt x="8615" y="16674"/>
                    </a:lnTo>
                    <a:lnTo>
                      <a:pt x="8615" y="18412"/>
                    </a:lnTo>
                    <a:lnTo>
                      <a:pt x="6398" y="18412"/>
                    </a:lnTo>
                    <a:lnTo>
                      <a:pt x="6507" y="14752"/>
                    </a:lnTo>
                    <a:cubicBezTo>
                      <a:pt x="6544" y="14752"/>
                      <a:pt x="6581" y="14678"/>
                      <a:pt x="6581" y="14678"/>
                    </a:cubicBezTo>
                    <a:close/>
                    <a:moveTo>
                      <a:pt x="8615" y="7099"/>
                    </a:moveTo>
                    <a:lnTo>
                      <a:pt x="8615" y="7616"/>
                    </a:lnTo>
                    <a:lnTo>
                      <a:pt x="6877" y="9391"/>
                    </a:lnTo>
                    <a:cubicBezTo>
                      <a:pt x="6840" y="9317"/>
                      <a:pt x="6729" y="9317"/>
                      <a:pt x="6655" y="9317"/>
                    </a:cubicBezTo>
                    <a:cubicBezTo>
                      <a:pt x="6507" y="9317"/>
                      <a:pt x="6396" y="9391"/>
                      <a:pt x="6322" y="9465"/>
                    </a:cubicBezTo>
                    <a:cubicBezTo>
                      <a:pt x="6175" y="9613"/>
                      <a:pt x="6138" y="9834"/>
                      <a:pt x="6249" y="9982"/>
                    </a:cubicBezTo>
                    <a:lnTo>
                      <a:pt x="4400" y="11831"/>
                    </a:lnTo>
                    <a:lnTo>
                      <a:pt x="4400" y="18449"/>
                    </a:lnTo>
                    <a:lnTo>
                      <a:pt x="4326" y="18449"/>
                    </a:lnTo>
                    <a:cubicBezTo>
                      <a:pt x="4326" y="18338"/>
                      <a:pt x="4289" y="18264"/>
                      <a:pt x="4178" y="18190"/>
                    </a:cubicBezTo>
                    <a:lnTo>
                      <a:pt x="4141" y="18153"/>
                    </a:lnTo>
                    <a:cubicBezTo>
                      <a:pt x="4141" y="17635"/>
                      <a:pt x="4178" y="17081"/>
                      <a:pt x="4178" y="16526"/>
                    </a:cubicBezTo>
                    <a:lnTo>
                      <a:pt x="4178" y="14641"/>
                    </a:lnTo>
                    <a:lnTo>
                      <a:pt x="4178" y="12755"/>
                    </a:lnTo>
                    <a:lnTo>
                      <a:pt x="4178" y="11535"/>
                    </a:lnTo>
                    <a:lnTo>
                      <a:pt x="7838" y="7875"/>
                    </a:lnTo>
                    <a:cubicBezTo>
                      <a:pt x="7875" y="7949"/>
                      <a:pt x="7986" y="7949"/>
                      <a:pt x="8023" y="7949"/>
                    </a:cubicBezTo>
                    <a:cubicBezTo>
                      <a:pt x="8171" y="7949"/>
                      <a:pt x="8245" y="7875"/>
                      <a:pt x="8356" y="7801"/>
                    </a:cubicBezTo>
                    <a:cubicBezTo>
                      <a:pt x="8504" y="7653"/>
                      <a:pt x="8541" y="7468"/>
                      <a:pt x="8430" y="7283"/>
                    </a:cubicBezTo>
                    <a:lnTo>
                      <a:pt x="8615" y="7099"/>
                    </a:lnTo>
                    <a:close/>
                    <a:moveTo>
                      <a:pt x="21259" y="17783"/>
                    </a:moveTo>
                    <a:cubicBezTo>
                      <a:pt x="21370" y="17894"/>
                      <a:pt x="21444" y="18079"/>
                      <a:pt x="21480" y="18264"/>
                    </a:cubicBezTo>
                    <a:lnTo>
                      <a:pt x="16859" y="18264"/>
                    </a:lnTo>
                    <a:lnTo>
                      <a:pt x="16674" y="18449"/>
                    </a:lnTo>
                    <a:cubicBezTo>
                      <a:pt x="16674" y="18301"/>
                      <a:pt x="16637" y="18116"/>
                      <a:pt x="16563" y="17968"/>
                    </a:cubicBezTo>
                    <a:lnTo>
                      <a:pt x="16748" y="17783"/>
                    </a:lnTo>
                    <a:close/>
                    <a:moveTo>
                      <a:pt x="6991" y="10175"/>
                    </a:moveTo>
                    <a:lnTo>
                      <a:pt x="6359" y="10796"/>
                    </a:lnTo>
                    <a:lnTo>
                      <a:pt x="6359" y="11350"/>
                    </a:lnTo>
                    <a:cubicBezTo>
                      <a:pt x="6286" y="11350"/>
                      <a:pt x="6138" y="11424"/>
                      <a:pt x="6101" y="11498"/>
                    </a:cubicBezTo>
                    <a:cubicBezTo>
                      <a:pt x="5990" y="11609"/>
                      <a:pt x="5953" y="11683"/>
                      <a:pt x="5953" y="11831"/>
                    </a:cubicBezTo>
                    <a:cubicBezTo>
                      <a:pt x="5953" y="11979"/>
                      <a:pt x="5990" y="12053"/>
                      <a:pt x="6101" y="12164"/>
                    </a:cubicBezTo>
                    <a:cubicBezTo>
                      <a:pt x="6175" y="12238"/>
                      <a:pt x="6286" y="12275"/>
                      <a:pt x="6359" y="12275"/>
                    </a:cubicBezTo>
                    <a:lnTo>
                      <a:pt x="6322" y="13901"/>
                    </a:lnTo>
                    <a:cubicBezTo>
                      <a:pt x="6212" y="13901"/>
                      <a:pt x="6175" y="13938"/>
                      <a:pt x="6138" y="14012"/>
                    </a:cubicBezTo>
                    <a:cubicBezTo>
                      <a:pt x="5953" y="14197"/>
                      <a:pt x="5953" y="14456"/>
                      <a:pt x="6138" y="14641"/>
                    </a:cubicBezTo>
                    <a:cubicBezTo>
                      <a:pt x="6175" y="14678"/>
                      <a:pt x="6212" y="14752"/>
                      <a:pt x="6322" y="14752"/>
                    </a:cubicBezTo>
                    <a:lnTo>
                      <a:pt x="6212" y="18486"/>
                    </a:lnTo>
                    <a:lnTo>
                      <a:pt x="4696" y="18486"/>
                    </a:lnTo>
                    <a:lnTo>
                      <a:pt x="4696" y="12016"/>
                    </a:lnTo>
                    <a:lnTo>
                      <a:pt x="6507" y="10204"/>
                    </a:lnTo>
                    <a:cubicBezTo>
                      <a:pt x="6544" y="10241"/>
                      <a:pt x="6655" y="10241"/>
                      <a:pt x="6729" y="10241"/>
                    </a:cubicBezTo>
                    <a:cubicBezTo>
                      <a:pt x="6844" y="10241"/>
                      <a:pt x="6914" y="10219"/>
                      <a:pt x="6991" y="10175"/>
                    </a:cubicBezTo>
                    <a:close/>
                    <a:moveTo>
                      <a:pt x="8615" y="18744"/>
                    </a:moveTo>
                    <a:lnTo>
                      <a:pt x="8615" y="19262"/>
                    </a:lnTo>
                    <a:lnTo>
                      <a:pt x="8615" y="20556"/>
                    </a:lnTo>
                    <a:lnTo>
                      <a:pt x="6138" y="20556"/>
                    </a:lnTo>
                    <a:lnTo>
                      <a:pt x="6138" y="20519"/>
                    </a:lnTo>
                    <a:cubicBezTo>
                      <a:pt x="6138" y="20482"/>
                      <a:pt x="6101" y="20371"/>
                      <a:pt x="6027" y="20334"/>
                    </a:cubicBezTo>
                    <a:cubicBezTo>
                      <a:pt x="5953" y="20223"/>
                      <a:pt x="5842" y="20186"/>
                      <a:pt x="5731" y="20186"/>
                    </a:cubicBezTo>
                    <a:cubicBezTo>
                      <a:pt x="5583" y="20186"/>
                      <a:pt x="5472" y="20223"/>
                      <a:pt x="5398" y="20334"/>
                    </a:cubicBezTo>
                    <a:cubicBezTo>
                      <a:pt x="5361" y="20371"/>
                      <a:pt x="5324" y="20408"/>
                      <a:pt x="5324" y="20519"/>
                    </a:cubicBezTo>
                    <a:lnTo>
                      <a:pt x="4104" y="20519"/>
                    </a:lnTo>
                    <a:lnTo>
                      <a:pt x="4104" y="20149"/>
                    </a:lnTo>
                    <a:cubicBezTo>
                      <a:pt x="4104" y="19780"/>
                      <a:pt x="4141" y="19373"/>
                      <a:pt x="4141" y="18929"/>
                    </a:cubicBezTo>
                    <a:cubicBezTo>
                      <a:pt x="4215" y="18929"/>
                      <a:pt x="4215" y="18892"/>
                      <a:pt x="4252" y="18892"/>
                    </a:cubicBezTo>
                    <a:cubicBezTo>
                      <a:pt x="4289" y="18855"/>
                      <a:pt x="4326" y="18818"/>
                      <a:pt x="4326" y="18744"/>
                    </a:cubicBezTo>
                    <a:close/>
                    <a:moveTo>
                      <a:pt x="5731" y="20482"/>
                    </a:moveTo>
                    <a:cubicBezTo>
                      <a:pt x="5768" y="20482"/>
                      <a:pt x="5805" y="20482"/>
                      <a:pt x="5842" y="20519"/>
                    </a:cubicBezTo>
                    <a:cubicBezTo>
                      <a:pt x="5953" y="20593"/>
                      <a:pt x="5953" y="20704"/>
                      <a:pt x="5842" y="20778"/>
                    </a:cubicBezTo>
                    <a:cubicBezTo>
                      <a:pt x="5805" y="20815"/>
                      <a:pt x="5768" y="20815"/>
                      <a:pt x="5731" y="20815"/>
                    </a:cubicBezTo>
                    <a:cubicBezTo>
                      <a:pt x="5657" y="20815"/>
                      <a:pt x="5620" y="20815"/>
                      <a:pt x="5583" y="20778"/>
                    </a:cubicBezTo>
                    <a:cubicBezTo>
                      <a:pt x="5546" y="20704"/>
                      <a:pt x="5546" y="20556"/>
                      <a:pt x="5583" y="20519"/>
                    </a:cubicBezTo>
                    <a:cubicBezTo>
                      <a:pt x="5620" y="20482"/>
                      <a:pt x="5657" y="20482"/>
                      <a:pt x="5731" y="20482"/>
                    </a:cubicBezTo>
                    <a:close/>
                    <a:moveTo>
                      <a:pt x="21554" y="18486"/>
                    </a:moveTo>
                    <a:cubicBezTo>
                      <a:pt x="21628" y="18670"/>
                      <a:pt x="21665" y="18855"/>
                      <a:pt x="21665" y="19040"/>
                    </a:cubicBezTo>
                    <a:lnTo>
                      <a:pt x="19262" y="19040"/>
                    </a:lnTo>
                    <a:lnTo>
                      <a:pt x="17414" y="20889"/>
                    </a:lnTo>
                    <a:lnTo>
                      <a:pt x="16674" y="20889"/>
                    </a:lnTo>
                    <a:cubicBezTo>
                      <a:pt x="16674" y="20778"/>
                      <a:pt x="16637" y="20741"/>
                      <a:pt x="16563" y="20704"/>
                    </a:cubicBezTo>
                    <a:lnTo>
                      <a:pt x="16526" y="20704"/>
                    </a:lnTo>
                    <a:cubicBezTo>
                      <a:pt x="16526" y="20630"/>
                      <a:pt x="16563" y="20556"/>
                      <a:pt x="16563" y="20519"/>
                    </a:cubicBezTo>
                    <a:cubicBezTo>
                      <a:pt x="16637" y="20334"/>
                      <a:pt x="16674" y="20075"/>
                      <a:pt x="16674" y="19854"/>
                    </a:cubicBezTo>
                    <a:cubicBezTo>
                      <a:pt x="16674" y="19632"/>
                      <a:pt x="16711" y="19447"/>
                      <a:pt x="16711" y="19225"/>
                    </a:cubicBezTo>
                    <a:cubicBezTo>
                      <a:pt x="16711" y="19040"/>
                      <a:pt x="16711" y="18892"/>
                      <a:pt x="16674" y="18744"/>
                    </a:cubicBezTo>
                    <a:lnTo>
                      <a:pt x="16896" y="18523"/>
                    </a:lnTo>
                    <a:lnTo>
                      <a:pt x="21554" y="18523"/>
                    </a:lnTo>
                    <a:lnTo>
                      <a:pt x="21554" y="18486"/>
                    </a:lnTo>
                    <a:close/>
                    <a:moveTo>
                      <a:pt x="16489" y="20926"/>
                    </a:moveTo>
                    <a:cubicBezTo>
                      <a:pt x="16489" y="21037"/>
                      <a:pt x="16489" y="21074"/>
                      <a:pt x="16379" y="21111"/>
                    </a:cubicBezTo>
                    <a:cubicBezTo>
                      <a:pt x="16379" y="21074"/>
                      <a:pt x="16379" y="21074"/>
                      <a:pt x="16452" y="21000"/>
                    </a:cubicBezTo>
                    <a:cubicBezTo>
                      <a:pt x="16452" y="20963"/>
                      <a:pt x="16489" y="20926"/>
                      <a:pt x="16489" y="20926"/>
                    </a:cubicBezTo>
                    <a:close/>
                    <a:moveTo>
                      <a:pt x="15417" y="21556"/>
                    </a:moveTo>
                    <a:lnTo>
                      <a:pt x="15417" y="21556"/>
                    </a:lnTo>
                    <a:cubicBezTo>
                      <a:pt x="15380" y="21629"/>
                      <a:pt x="15343" y="21703"/>
                      <a:pt x="15343" y="21776"/>
                    </a:cubicBezTo>
                    <a:cubicBezTo>
                      <a:pt x="15343" y="21776"/>
                      <a:pt x="15308" y="21794"/>
                      <a:pt x="15286" y="21817"/>
                    </a:cubicBezTo>
                    <a:lnTo>
                      <a:pt x="15286" y="21817"/>
                    </a:lnTo>
                    <a:cubicBezTo>
                      <a:pt x="15349" y="21692"/>
                      <a:pt x="15383" y="21624"/>
                      <a:pt x="15417" y="21556"/>
                    </a:cubicBezTo>
                    <a:close/>
                    <a:moveTo>
                      <a:pt x="21665" y="19262"/>
                    </a:moveTo>
                    <a:cubicBezTo>
                      <a:pt x="21739" y="19484"/>
                      <a:pt x="21739" y="19706"/>
                      <a:pt x="21739" y="19964"/>
                    </a:cubicBezTo>
                    <a:cubicBezTo>
                      <a:pt x="21739" y="20371"/>
                      <a:pt x="21702" y="20741"/>
                      <a:pt x="21665" y="21111"/>
                    </a:cubicBezTo>
                    <a:lnTo>
                      <a:pt x="21259" y="21517"/>
                    </a:lnTo>
                    <a:cubicBezTo>
                      <a:pt x="21185" y="21480"/>
                      <a:pt x="21111" y="21480"/>
                      <a:pt x="21037" y="21480"/>
                    </a:cubicBezTo>
                    <a:cubicBezTo>
                      <a:pt x="20889" y="21480"/>
                      <a:pt x="20778" y="21517"/>
                      <a:pt x="20704" y="21628"/>
                    </a:cubicBezTo>
                    <a:cubicBezTo>
                      <a:pt x="20630" y="21665"/>
                      <a:pt x="20593" y="21776"/>
                      <a:pt x="20556" y="21850"/>
                    </a:cubicBezTo>
                    <a:lnTo>
                      <a:pt x="16009" y="21850"/>
                    </a:lnTo>
                    <a:cubicBezTo>
                      <a:pt x="16083" y="21813"/>
                      <a:pt x="16120" y="21702"/>
                      <a:pt x="16157" y="21628"/>
                    </a:cubicBezTo>
                    <a:cubicBezTo>
                      <a:pt x="16231" y="21591"/>
                      <a:pt x="16268" y="21480"/>
                      <a:pt x="16268" y="21443"/>
                    </a:cubicBezTo>
                    <a:cubicBezTo>
                      <a:pt x="16415" y="21443"/>
                      <a:pt x="16489" y="21406"/>
                      <a:pt x="16563" y="21295"/>
                    </a:cubicBezTo>
                    <a:cubicBezTo>
                      <a:pt x="16637" y="21258"/>
                      <a:pt x="16674" y="21147"/>
                      <a:pt x="16674" y="21111"/>
                    </a:cubicBezTo>
                    <a:lnTo>
                      <a:pt x="17488" y="21111"/>
                    </a:lnTo>
                    <a:lnTo>
                      <a:pt x="19336" y="19262"/>
                    </a:lnTo>
                    <a:close/>
                    <a:moveTo>
                      <a:pt x="21628" y="21517"/>
                    </a:moveTo>
                    <a:lnTo>
                      <a:pt x="21628" y="21517"/>
                    </a:lnTo>
                    <a:cubicBezTo>
                      <a:pt x="21554" y="21665"/>
                      <a:pt x="21517" y="21813"/>
                      <a:pt x="21480" y="21998"/>
                    </a:cubicBezTo>
                    <a:cubicBezTo>
                      <a:pt x="21480" y="21887"/>
                      <a:pt x="21480" y="21813"/>
                      <a:pt x="21444" y="21702"/>
                    </a:cubicBezTo>
                    <a:lnTo>
                      <a:pt x="21628" y="21517"/>
                    </a:lnTo>
                    <a:close/>
                    <a:moveTo>
                      <a:pt x="21000" y="21702"/>
                    </a:moveTo>
                    <a:cubicBezTo>
                      <a:pt x="21074" y="21702"/>
                      <a:pt x="21111" y="21702"/>
                      <a:pt x="21148" y="21776"/>
                    </a:cubicBezTo>
                    <a:cubicBezTo>
                      <a:pt x="21259" y="21850"/>
                      <a:pt x="21259" y="21961"/>
                      <a:pt x="21148" y="22035"/>
                    </a:cubicBezTo>
                    <a:cubicBezTo>
                      <a:pt x="21111" y="22072"/>
                      <a:pt x="21074" y="22072"/>
                      <a:pt x="21000" y="22072"/>
                    </a:cubicBezTo>
                    <a:cubicBezTo>
                      <a:pt x="20963" y="22072"/>
                      <a:pt x="20926" y="22072"/>
                      <a:pt x="20889" y="22035"/>
                    </a:cubicBezTo>
                    <a:cubicBezTo>
                      <a:pt x="20815" y="21998"/>
                      <a:pt x="20815" y="21850"/>
                      <a:pt x="20889" y="21776"/>
                    </a:cubicBezTo>
                    <a:cubicBezTo>
                      <a:pt x="20926" y="21702"/>
                      <a:pt x="20963" y="21702"/>
                      <a:pt x="21000" y="21702"/>
                    </a:cubicBezTo>
                    <a:close/>
                    <a:moveTo>
                      <a:pt x="15158" y="22035"/>
                    </a:moveTo>
                    <a:lnTo>
                      <a:pt x="15158" y="22035"/>
                    </a:lnTo>
                    <a:cubicBezTo>
                      <a:pt x="15085" y="22072"/>
                      <a:pt x="15085" y="22146"/>
                      <a:pt x="15048" y="22146"/>
                    </a:cubicBezTo>
                    <a:lnTo>
                      <a:pt x="14974" y="22220"/>
                    </a:lnTo>
                    <a:lnTo>
                      <a:pt x="14900" y="22220"/>
                    </a:lnTo>
                    <a:cubicBezTo>
                      <a:pt x="15011" y="22146"/>
                      <a:pt x="15048" y="22072"/>
                      <a:pt x="15158" y="22035"/>
                    </a:cubicBezTo>
                    <a:close/>
                    <a:moveTo>
                      <a:pt x="8652" y="20741"/>
                    </a:moveTo>
                    <a:lnTo>
                      <a:pt x="8652" y="22368"/>
                    </a:lnTo>
                    <a:lnTo>
                      <a:pt x="8578" y="22331"/>
                    </a:lnTo>
                    <a:cubicBezTo>
                      <a:pt x="8504" y="22220"/>
                      <a:pt x="8356" y="22183"/>
                      <a:pt x="8245" y="22183"/>
                    </a:cubicBezTo>
                    <a:cubicBezTo>
                      <a:pt x="8134" y="22183"/>
                      <a:pt x="8023" y="22220"/>
                      <a:pt x="7949" y="22331"/>
                    </a:cubicBezTo>
                    <a:cubicBezTo>
                      <a:pt x="7875" y="22368"/>
                      <a:pt x="7838" y="22404"/>
                      <a:pt x="7838" y="22515"/>
                    </a:cubicBezTo>
                    <a:lnTo>
                      <a:pt x="3919" y="22515"/>
                    </a:lnTo>
                    <a:cubicBezTo>
                      <a:pt x="3919" y="22441"/>
                      <a:pt x="3919" y="22441"/>
                      <a:pt x="3956" y="22404"/>
                    </a:cubicBezTo>
                    <a:cubicBezTo>
                      <a:pt x="4030" y="22331"/>
                      <a:pt x="4030" y="22183"/>
                      <a:pt x="4067" y="22035"/>
                    </a:cubicBezTo>
                    <a:cubicBezTo>
                      <a:pt x="4067" y="21887"/>
                      <a:pt x="4104" y="21776"/>
                      <a:pt x="4104" y="21665"/>
                    </a:cubicBezTo>
                    <a:cubicBezTo>
                      <a:pt x="4104" y="21406"/>
                      <a:pt x="4141" y="21074"/>
                      <a:pt x="4141" y="20741"/>
                    </a:cubicBezTo>
                    <a:lnTo>
                      <a:pt x="5361" y="20741"/>
                    </a:lnTo>
                    <a:cubicBezTo>
                      <a:pt x="5361" y="20852"/>
                      <a:pt x="5398" y="20889"/>
                      <a:pt x="5435" y="20926"/>
                    </a:cubicBezTo>
                    <a:cubicBezTo>
                      <a:pt x="5546" y="21037"/>
                      <a:pt x="5620" y="21074"/>
                      <a:pt x="5768" y="21074"/>
                    </a:cubicBezTo>
                    <a:cubicBezTo>
                      <a:pt x="5916" y="21074"/>
                      <a:pt x="5990" y="21037"/>
                      <a:pt x="6101" y="20926"/>
                    </a:cubicBezTo>
                    <a:cubicBezTo>
                      <a:pt x="6138" y="20889"/>
                      <a:pt x="6175" y="20778"/>
                      <a:pt x="6175" y="20741"/>
                    </a:cubicBezTo>
                    <a:close/>
                    <a:moveTo>
                      <a:pt x="13236" y="16489"/>
                    </a:moveTo>
                    <a:cubicBezTo>
                      <a:pt x="13569" y="16489"/>
                      <a:pt x="14234" y="16600"/>
                      <a:pt x="14826" y="17007"/>
                    </a:cubicBezTo>
                    <a:cubicBezTo>
                      <a:pt x="15158" y="17524"/>
                      <a:pt x="15380" y="18190"/>
                      <a:pt x="15380" y="19151"/>
                    </a:cubicBezTo>
                    <a:cubicBezTo>
                      <a:pt x="15380" y="22072"/>
                      <a:pt x="13199" y="22626"/>
                      <a:pt x="12423" y="22626"/>
                    </a:cubicBezTo>
                    <a:lnTo>
                      <a:pt x="10020" y="22626"/>
                    </a:lnTo>
                    <a:lnTo>
                      <a:pt x="10020" y="19964"/>
                    </a:lnTo>
                    <a:lnTo>
                      <a:pt x="10057" y="19964"/>
                    </a:lnTo>
                    <a:lnTo>
                      <a:pt x="10057" y="16489"/>
                    </a:lnTo>
                    <a:close/>
                    <a:moveTo>
                      <a:pt x="8245" y="22404"/>
                    </a:moveTo>
                    <a:cubicBezTo>
                      <a:pt x="8319" y="22404"/>
                      <a:pt x="8356" y="22404"/>
                      <a:pt x="8393" y="22441"/>
                    </a:cubicBezTo>
                    <a:cubicBezTo>
                      <a:pt x="8430" y="22552"/>
                      <a:pt x="8430" y="22700"/>
                      <a:pt x="8393" y="22737"/>
                    </a:cubicBezTo>
                    <a:cubicBezTo>
                      <a:pt x="8356" y="22774"/>
                      <a:pt x="8319" y="22774"/>
                      <a:pt x="8245" y="22774"/>
                    </a:cubicBezTo>
                    <a:cubicBezTo>
                      <a:pt x="8208" y="22774"/>
                      <a:pt x="8171" y="22774"/>
                      <a:pt x="8134" y="22737"/>
                    </a:cubicBezTo>
                    <a:cubicBezTo>
                      <a:pt x="8023" y="22626"/>
                      <a:pt x="8023" y="22552"/>
                      <a:pt x="8134" y="22441"/>
                    </a:cubicBezTo>
                    <a:cubicBezTo>
                      <a:pt x="8171" y="22404"/>
                      <a:pt x="8208" y="22404"/>
                      <a:pt x="8245" y="22404"/>
                    </a:cubicBezTo>
                    <a:close/>
                    <a:moveTo>
                      <a:pt x="15898" y="22035"/>
                    </a:moveTo>
                    <a:lnTo>
                      <a:pt x="15935" y="22072"/>
                    </a:lnTo>
                    <a:lnTo>
                      <a:pt x="20593" y="22072"/>
                    </a:lnTo>
                    <a:cubicBezTo>
                      <a:pt x="20593" y="22109"/>
                      <a:pt x="20667" y="22183"/>
                      <a:pt x="20704" y="22220"/>
                    </a:cubicBezTo>
                    <a:cubicBezTo>
                      <a:pt x="20778" y="22294"/>
                      <a:pt x="20889" y="22368"/>
                      <a:pt x="21037" y="22368"/>
                    </a:cubicBezTo>
                    <a:cubicBezTo>
                      <a:pt x="21148" y="22368"/>
                      <a:pt x="21259" y="22294"/>
                      <a:pt x="21333" y="22220"/>
                    </a:cubicBezTo>
                    <a:cubicBezTo>
                      <a:pt x="21349" y="22211"/>
                      <a:pt x="21362" y="22205"/>
                      <a:pt x="21372" y="22199"/>
                    </a:cubicBezTo>
                    <a:lnTo>
                      <a:pt x="21372" y="22199"/>
                    </a:lnTo>
                    <a:cubicBezTo>
                      <a:pt x="21272" y="22451"/>
                      <a:pt x="21173" y="22653"/>
                      <a:pt x="21074" y="22885"/>
                    </a:cubicBezTo>
                    <a:lnTo>
                      <a:pt x="20630" y="22441"/>
                    </a:lnTo>
                    <a:lnTo>
                      <a:pt x="15898" y="22441"/>
                    </a:lnTo>
                    <a:lnTo>
                      <a:pt x="15713" y="22257"/>
                    </a:lnTo>
                    <a:lnTo>
                      <a:pt x="15861" y="22146"/>
                    </a:lnTo>
                    <a:cubicBezTo>
                      <a:pt x="15861" y="22072"/>
                      <a:pt x="15898" y="22072"/>
                      <a:pt x="15898" y="22035"/>
                    </a:cubicBezTo>
                    <a:close/>
                    <a:moveTo>
                      <a:pt x="14686" y="22479"/>
                    </a:moveTo>
                    <a:lnTo>
                      <a:pt x="14686" y="22479"/>
                    </a:lnTo>
                    <a:cubicBezTo>
                      <a:pt x="14607" y="22570"/>
                      <a:pt x="14484" y="22639"/>
                      <a:pt x="14419" y="22737"/>
                    </a:cubicBezTo>
                    <a:lnTo>
                      <a:pt x="13975" y="22996"/>
                    </a:lnTo>
                    <a:lnTo>
                      <a:pt x="13901" y="22922"/>
                    </a:lnTo>
                    <a:cubicBezTo>
                      <a:pt x="14131" y="22824"/>
                      <a:pt x="14418" y="22668"/>
                      <a:pt x="14686" y="22479"/>
                    </a:cubicBezTo>
                    <a:close/>
                    <a:moveTo>
                      <a:pt x="13606" y="23070"/>
                    </a:moveTo>
                    <a:lnTo>
                      <a:pt x="13717" y="23144"/>
                    </a:lnTo>
                    <a:cubicBezTo>
                      <a:pt x="13606" y="23181"/>
                      <a:pt x="13532" y="23255"/>
                      <a:pt x="13495" y="23255"/>
                    </a:cubicBezTo>
                    <a:lnTo>
                      <a:pt x="13384" y="23144"/>
                    </a:lnTo>
                    <a:cubicBezTo>
                      <a:pt x="13495" y="23107"/>
                      <a:pt x="13569" y="23107"/>
                      <a:pt x="13606" y="23070"/>
                    </a:cubicBezTo>
                    <a:close/>
                    <a:moveTo>
                      <a:pt x="11351" y="23292"/>
                    </a:moveTo>
                    <a:lnTo>
                      <a:pt x="11314" y="23329"/>
                    </a:lnTo>
                    <a:cubicBezTo>
                      <a:pt x="11277" y="23366"/>
                      <a:pt x="11203" y="23366"/>
                      <a:pt x="11166" y="23366"/>
                    </a:cubicBezTo>
                    <a:cubicBezTo>
                      <a:pt x="11129" y="23366"/>
                      <a:pt x="11092" y="23366"/>
                      <a:pt x="11018" y="23329"/>
                    </a:cubicBezTo>
                    <a:lnTo>
                      <a:pt x="10981" y="23292"/>
                    </a:lnTo>
                    <a:close/>
                    <a:moveTo>
                      <a:pt x="18301" y="23846"/>
                    </a:moveTo>
                    <a:cubicBezTo>
                      <a:pt x="18338" y="23846"/>
                      <a:pt x="18375" y="23846"/>
                      <a:pt x="18412" y="23883"/>
                    </a:cubicBezTo>
                    <a:cubicBezTo>
                      <a:pt x="18486" y="23920"/>
                      <a:pt x="18486" y="24068"/>
                      <a:pt x="18412" y="24179"/>
                    </a:cubicBezTo>
                    <a:cubicBezTo>
                      <a:pt x="18375" y="24216"/>
                      <a:pt x="18338" y="24216"/>
                      <a:pt x="18301" y="24216"/>
                    </a:cubicBezTo>
                    <a:cubicBezTo>
                      <a:pt x="18227" y="24216"/>
                      <a:pt x="18190" y="24216"/>
                      <a:pt x="18153" y="24179"/>
                    </a:cubicBezTo>
                    <a:cubicBezTo>
                      <a:pt x="18042" y="24068"/>
                      <a:pt x="18042" y="23994"/>
                      <a:pt x="18153" y="23883"/>
                    </a:cubicBezTo>
                    <a:cubicBezTo>
                      <a:pt x="18190" y="23846"/>
                      <a:pt x="18227" y="23846"/>
                      <a:pt x="18301" y="23846"/>
                    </a:cubicBezTo>
                    <a:close/>
                    <a:moveTo>
                      <a:pt x="15565" y="22441"/>
                    </a:moveTo>
                    <a:lnTo>
                      <a:pt x="15787" y="22700"/>
                    </a:lnTo>
                    <a:lnTo>
                      <a:pt x="20556" y="22700"/>
                    </a:lnTo>
                    <a:lnTo>
                      <a:pt x="20926" y="23070"/>
                    </a:lnTo>
                    <a:cubicBezTo>
                      <a:pt x="20593" y="23551"/>
                      <a:pt x="20187" y="23920"/>
                      <a:pt x="19632" y="24253"/>
                    </a:cubicBezTo>
                    <a:lnTo>
                      <a:pt x="18486" y="23107"/>
                    </a:lnTo>
                    <a:lnTo>
                      <a:pt x="15824" y="23107"/>
                    </a:lnTo>
                    <a:lnTo>
                      <a:pt x="15380" y="22626"/>
                    </a:lnTo>
                    <a:cubicBezTo>
                      <a:pt x="15417" y="22589"/>
                      <a:pt x="15454" y="22589"/>
                      <a:pt x="15454" y="22552"/>
                    </a:cubicBezTo>
                    <a:lnTo>
                      <a:pt x="15565" y="22441"/>
                    </a:lnTo>
                    <a:close/>
                    <a:moveTo>
                      <a:pt x="7801" y="22626"/>
                    </a:moveTo>
                    <a:cubicBezTo>
                      <a:pt x="7801" y="22737"/>
                      <a:pt x="7838" y="22774"/>
                      <a:pt x="7875" y="22811"/>
                    </a:cubicBezTo>
                    <a:cubicBezTo>
                      <a:pt x="7986" y="22922"/>
                      <a:pt x="8060" y="22959"/>
                      <a:pt x="8208" y="22959"/>
                    </a:cubicBezTo>
                    <a:cubicBezTo>
                      <a:pt x="8356" y="22959"/>
                      <a:pt x="8430" y="22922"/>
                      <a:pt x="8541" y="22811"/>
                    </a:cubicBezTo>
                    <a:lnTo>
                      <a:pt x="8578" y="22774"/>
                    </a:lnTo>
                    <a:lnTo>
                      <a:pt x="8578" y="23181"/>
                    </a:lnTo>
                    <a:lnTo>
                      <a:pt x="9169" y="23181"/>
                    </a:lnTo>
                    <a:lnTo>
                      <a:pt x="7949" y="24438"/>
                    </a:lnTo>
                    <a:lnTo>
                      <a:pt x="740" y="24438"/>
                    </a:lnTo>
                    <a:lnTo>
                      <a:pt x="740" y="23477"/>
                    </a:lnTo>
                    <a:lnTo>
                      <a:pt x="1849" y="23477"/>
                    </a:lnTo>
                    <a:cubicBezTo>
                      <a:pt x="2441" y="23477"/>
                      <a:pt x="2995" y="23144"/>
                      <a:pt x="3365" y="22700"/>
                    </a:cubicBezTo>
                    <a:lnTo>
                      <a:pt x="3402" y="22700"/>
                    </a:lnTo>
                    <a:cubicBezTo>
                      <a:pt x="3402" y="22737"/>
                      <a:pt x="3365" y="22737"/>
                      <a:pt x="3365" y="22774"/>
                    </a:cubicBezTo>
                    <a:cubicBezTo>
                      <a:pt x="3180" y="23107"/>
                      <a:pt x="2958" y="23292"/>
                      <a:pt x="2699" y="23440"/>
                    </a:cubicBezTo>
                    <a:cubicBezTo>
                      <a:pt x="2478" y="23551"/>
                      <a:pt x="2256" y="23625"/>
                      <a:pt x="2108" y="23662"/>
                    </a:cubicBezTo>
                    <a:cubicBezTo>
                      <a:pt x="1960" y="23698"/>
                      <a:pt x="1886" y="23698"/>
                      <a:pt x="1886" y="23698"/>
                    </a:cubicBezTo>
                    <a:lnTo>
                      <a:pt x="2108" y="23698"/>
                    </a:lnTo>
                    <a:cubicBezTo>
                      <a:pt x="2256" y="23698"/>
                      <a:pt x="2478" y="23662"/>
                      <a:pt x="2773" y="23551"/>
                    </a:cubicBezTo>
                    <a:cubicBezTo>
                      <a:pt x="3032" y="23477"/>
                      <a:pt x="3365" y="23255"/>
                      <a:pt x="3587" y="22922"/>
                    </a:cubicBezTo>
                    <a:cubicBezTo>
                      <a:pt x="3624" y="22811"/>
                      <a:pt x="3735" y="22737"/>
                      <a:pt x="3772" y="22626"/>
                    </a:cubicBezTo>
                    <a:close/>
                    <a:moveTo>
                      <a:pt x="16305" y="24475"/>
                    </a:moveTo>
                    <a:cubicBezTo>
                      <a:pt x="16342" y="24475"/>
                      <a:pt x="16379" y="24475"/>
                      <a:pt x="16452" y="24549"/>
                    </a:cubicBezTo>
                    <a:cubicBezTo>
                      <a:pt x="16526" y="24623"/>
                      <a:pt x="16526" y="24734"/>
                      <a:pt x="16452" y="24808"/>
                    </a:cubicBezTo>
                    <a:cubicBezTo>
                      <a:pt x="16379" y="24845"/>
                      <a:pt x="16342" y="24845"/>
                      <a:pt x="16305" y="24845"/>
                    </a:cubicBezTo>
                    <a:cubicBezTo>
                      <a:pt x="16268" y="24845"/>
                      <a:pt x="16194" y="24845"/>
                      <a:pt x="16157" y="24808"/>
                    </a:cubicBezTo>
                    <a:cubicBezTo>
                      <a:pt x="16083" y="24697"/>
                      <a:pt x="16083" y="24623"/>
                      <a:pt x="16157" y="24549"/>
                    </a:cubicBezTo>
                    <a:cubicBezTo>
                      <a:pt x="16194" y="24475"/>
                      <a:pt x="16268" y="24475"/>
                      <a:pt x="16305" y="24475"/>
                    </a:cubicBezTo>
                    <a:close/>
                    <a:moveTo>
                      <a:pt x="6872" y="24808"/>
                    </a:moveTo>
                    <a:cubicBezTo>
                      <a:pt x="6825" y="24831"/>
                      <a:pt x="6781" y="24867"/>
                      <a:pt x="6729" y="24919"/>
                    </a:cubicBezTo>
                    <a:cubicBezTo>
                      <a:pt x="6692" y="24955"/>
                      <a:pt x="6655" y="25029"/>
                      <a:pt x="6581" y="25140"/>
                    </a:cubicBezTo>
                    <a:lnTo>
                      <a:pt x="740" y="25140"/>
                    </a:lnTo>
                    <a:lnTo>
                      <a:pt x="740" y="24808"/>
                    </a:lnTo>
                    <a:close/>
                    <a:moveTo>
                      <a:pt x="10722" y="23292"/>
                    </a:moveTo>
                    <a:cubicBezTo>
                      <a:pt x="10722" y="23329"/>
                      <a:pt x="10759" y="23366"/>
                      <a:pt x="10759" y="23440"/>
                    </a:cubicBezTo>
                    <a:lnTo>
                      <a:pt x="9021" y="25177"/>
                    </a:lnTo>
                    <a:lnTo>
                      <a:pt x="8504" y="25177"/>
                    </a:lnTo>
                    <a:lnTo>
                      <a:pt x="10389" y="23292"/>
                    </a:lnTo>
                    <a:close/>
                    <a:moveTo>
                      <a:pt x="11868" y="23292"/>
                    </a:moveTo>
                    <a:lnTo>
                      <a:pt x="10944" y="24216"/>
                    </a:lnTo>
                    <a:lnTo>
                      <a:pt x="10944" y="24253"/>
                    </a:lnTo>
                    <a:lnTo>
                      <a:pt x="10944" y="24771"/>
                    </a:lnTo>
                    <a:cubicBezTo>
                      <a:pt x="10833" y="24771"/>
                      <a:pt x="10722" y="24808"/>
                      <a:pt x="10648" y="24882"/>
                    </a:cubicBezTo>
                    <a:cubicBezTo>
                      <a:pt x="10463" y="24992"/>
                      <a:pt x="10463" y="25103"/>
                      <a:pt x="10426" y="25177"/>
                    </a:cubicBezTo>
                    <a:lnTo>
                      <a:pt x="9354" y="25177"/>
                    </a:lnTo>
                    <a:lnTo>
                      <a:pt x="10944" y="23625"/>
                    </a:lnTo>
                    <a:cubicBezTo>
                      <a:pt x="10981" y="23662"/>
                      <a:pt x="11092" y="23662"/>
                      <a:pt x="11166" y="23662"/>
                    </a:cubicBezTo>
                    <a:cubicBezTo>
                      <a:pt x="11314" y="23662"/>
                      <a:pt x="11387" y="23625"/>
                      <a:pt x="11498" y="23514"/>
                    </a:cubicBezTo>
                    <a:cubicBezTo>
                      <a:pt x="11535" y="23477"/>
                      <a:pt x="11572" y="23366"/>
                      <a:pt x="11646" y="23292"/>
                    </a:cubicBezTo>
                    <a:close/>
                    <a:moveTo>
                      <a:pt x="10907" y="25029"/>
                    </a:moveTo>
                    <a:cubicBezTo>
                      <a:pt x="10944" y="25029"/>
                      <a:pt x="10981" y="25029"/>
                      <a:pt x="11018" y="25103"/>
                    </a:cubicBezTo>
                    <a:cubicBezTo>
                      <a:pt x="11018" y="25103"/>
                      <a:pt x="11092" y="25140"/>
                      <a:pt x="11092" y="25177"/>
                    </a:cubicBezTo>
                    <a:lnTo>
                      <a:pt x="10722" y="25177"/>
                    </a:lnTo>
                    <a:cubicBezTo>
                      <a:pt x="10722" y="25140"/>
                      <a:pt x="10759" y="25140"/>
                      <a:pt x="10759" y="25103"/>
                    </a:cubicBezTo>
                    <a:cubicBezTo>
                      <a:pt x="10796" y="25029"/>
                      <a:pt x="10833" y="25029"/>
                      <a:pt x="10907" y="25029"/>
                    </a:cubicBezTo>
                    <a:close/>
                    <a:moveTo>
                      <a:pt x="13975" y="23440"/>
                    </a:moveTo>
                    <a:lnTo>
                      <a:pt x="15343" y="24771"/>
                    </a:lnTo>
                    <a:lnTo>
                      <a:pt x="15343" y="25177"/>
                    </a:lnTo>
                    <a:lnTo>
                      <a:pt x="15048" y="25177"/>
                    </a:lnTo>
                    <a:lnTo>
                      <a:pt x="15048" y="24808"/>
                    </a:lnTo>
                    <a:lnTo>
                      <a:pt x="13717" y="23477"/>
                    </a:lnTo>
                    <a:lnTo>
                      <a:pt x="13791" y="23477"/>
                    </a:lnTo>
                    <a:cubicBezTo>
                      <a:pt x="13865" y="23477"/>
                      <a:pt x="13901" y="23440"/>
                      <a:pt x="13975" y="23440"/>
                    </a:cubicBezTo>
                    <a:close/>
                    <a:moveTo>
                      <a:pt x="15122" y="22774"/>
                    </a:moveTo>
                    <a:lnTo>
                      <a:pt x="15676" y="23329"/>
                    </a:lnTo>
                    <a:lnTo>
                      <a:pt x="18301" y="23329"/>
                    </a:lnTo>
                    <a:lnTo>
                      <a:pt x="19299" y="24327"/>
                    </a:lnTo>
                    <a:cubicBezTo>
                      <a:pt x="19262" y="24438"/>
                      <a:pt x="19151" y="24549"/>
                      <a:pt x="19040" y="24586"/>
                    </a:cubicBezTo>
                    <a:lnTo>
                      <a:pt x="18671" y="24216"/>
                    </a:lnTo>
                    <a:cubicBezTo>
                      <a:pt x="18708" y="24179"/>
                      <a:pt x="18708" y="24068"/>
                      <a:pt x="18708" y="23994"/>
                    </a:cubicBezTo>
                    <a:cubicBezTo>
                      <a:pt x="18708" y="23846"/>
                      <a:pt x="18671" y="23735"/>
                      <a:pt x="18560" y="23662"/>
                    </a:cubicBezTo>
                    <a:cubicBezTo>
                      <a:pt x="18486" y="23551"/>
                      <a:pt x="18375" y="23514"/>
                      <a:pt x="18227" y="23514"/>
                    </a:cubicBezTo>
                    <a:cubicBezTo>
                      <a:pt x="18116" y="23514"/>
                      <a:pt x="18005" y="23551"/>
                      <a:pt x="17931" y="23662"/>
                    </a:cubicBezTo>
                    <a:cubicBezTo>
                      <a:pt x="17746" y="23846"/>
                      <a:pt x="17746" y="24105"/>
                      <a:pt x="17931" y="24290"/>
                    </a:cubicBezTo>
                    <a:cubicBezTo>
                      <a:pt x="18005" y="24401"/>
                      <a:pt x="18116" y="24438"/>
                      <a:pt x="18227" y="24438"/>
                    </a:cubicBezTo>
                    <a:cubicBezTo>
                      <a:pt x="18338" y="24438"/>
                      <a:pt x="18375" y="24438"/>
                      <a:pt x="18486" y="24401"/>
                    </a:cubicBezTo>
                    <a:lnTo>
                      <a:pt x="18745" y="24660"/>
                    </a:lnTo>
                    <a:cubicBezTo>
                      <a:pt x="18190" y="24845"/>
                      <a:pt x="17599" y="24992"/>
                      <a:pt x="16896" y="25103"/>
                    </a:cubicBezTo>
                    <a:lnTo>
                      <a:pt x="16711" y="24919"/>
                    </a:lnTo>
                    <a:cubicBezTo>
                      <a:pt x="16822" y="24697"/>
                      <a:pt x="16822" y="24549"/>
                      <a:pt x="16637" y="24327"/>
                    </a:cubicBezTo>
                    <a:cubicBezTo>
                      <a:pt x="16526" y="24253"/>
                      <a:pt x="16452" y="24216"/>
                      <a:pt x="16305" y="24216"/>
                    </a:cubicBezTo>
                    <a:cubicBezTo>
                      <a:pt x="16157" y="24216"/>
                      <a:pt x="16083" y="24253"/>
                      <a:pt x="15972" y="24327"/>
                    </a:cubicBezTo>
                    <a:cubicBezTo>
                      <a:pt x="15787" y="24549"/>
                      <a:pt x="15787" y="24808"/>
                      <a:pt x="15972" y="24992"/>
                    </a:cubicBezTo>
                    <a:cubicBezTo>
                      <a:pt x="16083" y="25103"/>
                      <a:pt x="16157" y="25140"/>
                      <a:pt x="16305" y="25140"/>
                    </a:cubicBezTo>
                    <a:cubicBezTo>
                      <a:pt x="16415" y="25140"/>
                      <a:pt x="16452" y="25140"/>
                      <a:pt x="16489" y="25103"/>
                    </a:cubicBezTo>
                    <a:lnTo>
                      <a:pt x="16526" y="25140"/>
                    </a:lnTo>
                    <a:cubicBezTo>
                      <a:pt x="16231" y="25177"/>
                      <a:pt x="15898" y="25177"/>
                      <a:pt x="15528" y="25177"/>
                    </a:cubicBezTo>
                    <a:lnTo>
                      <a:pt x="15528" y="24623"/>
                    </a:lnTo>
                    <a:lnTo>
                      <a:pt x="14197" y="23292"/>
                    </a:lnTo>
                    <a:cubicBezTo>
                      <a:pt x="14308" y="23218"/>
                      <a:pt x="14419" y="23181"/>
                      <a:pt x="14567" y="23107"/>
                    </a:cubicBezTo>
                    <a:cubicBezTo>
                      <a:pt x="14752" y="22996"/>
                      <a:pt x="14937" y="22922"/>
                      <a:pt x="15122" y="22774"/>
                    </a:cubicBezTo>
                    <a:close/>
                    <a:moveTo>
                      <a:pt x="7062" y="25140"/>
                    </a:moveTo>
                    <a:cubicBezTo>
                      <a:pt x="7099" y="25140"/>
                      <a:pt x="7136" y="25140"/>
                      <a:pt x="7210" y="25177"/>
                    </a:cubicBezTo>
                    <a:cubicBezTo>
                      <a:pt x="7284" y="25288"/>
                      <a:pt x="7284" y="25362"/>
                      <a:pt x="7210" y="25473"/>
                    </a:cubicBezTo>
                    <a:cubicBezTo>
                      <a:pt x="7136" y="25510"/>
                      <a:pt x="7099" y="25510"/>
                      <a:pt x="7062" y="25510"/>
                    </a:cubicBezTo>
                    <a:lnTo>
                      <a:pt x="7025" y="25510"/>
                    </a:lnTo>
                    <a:cubicBezTo>
                      <a:pt x="6951" y="25510"/>
                      <a:pt x="6951" y="25473"/>
                      <a:pt x="6914" y="25473"/>
                    </a:cubicBezTo>
                    <a:cubicBezTo>
                      <a:pt x="6840" y="25362"/>
                      <a:pt x="6840" y="25288"/>
                      <a:pt x="6914" y="25177"/>
                    </a:cubicBezTo>
                    <a:cubicBezTo>
                      <a:pt x="6951" y="25140"/>
                      <a:pt x="7025" y="25140"/>
                      <a:pt x="7062" y="25140"/>
                    </a:cubicBezTo>
                    <a:close/>
                    <a:moveTo>
                      <a:pt x="12792" y="25399"/>
                    </a:moveTo>
                    <a:lnTo>
                      <a:pt x="12792" y="25695"/>
                    </a:lnTo>
                    <a:cubicBezTo>
                      <a:pt x="12755" y="25584"/>
                      <a:pt x="12755" y="25510"/>
                      <a:pt x="12792" y="25399"/>
                    </a:cubicBezTo>
                    <a:close/>
                    <a:moveTo>
                      <a:pt x="12940" y="25325"/>
                    </a:moveTo>
                    <a:cubicBezTo>
                      <a:pt x="12977" y="25325"/>
                      <a:pt x="13014" y="25325"/>
                      <a:pt x="13051" y="25362"/>
                    </a:cubicBezTo>
                    <a:cubicBezTo>
                      <a:pt x="13162" y="25473"/>
                      <a:pt x="13162" y="25547"/>
                      <a:pt x="13051" y="25621"/>
                    </a:cubicBezTo>
                    <a:cubicBezTo>
                      <a:pt x="13014" y="25695"/>
                      <a:pt x="12977" y="25695"/>
                      <a:pt x="12940" y="25695"/>
                    </a:cubicBezTo>
                    <a:cubicBezTo>
                      <a:pt x="12940" y="25713"/>
                      <a:pt x="12922" y="25723"/>
                      <a:pt x="12899" y="25723"/>
                    </a:cubicBezTo>
                    <a:cubicBezTo>
                      <a:pt x="12876" y="25723"/>
                      <a:pt x="12848" y="25713"/>
                      <a:pt x="12829" y="25695"/>
                    </a:cubicBezTo>
                    <a:lnTo>
                      <a:pt x="12792" y="25362"/>
                    </a:lnTo>
                    <a:cubicBezTo>
                      <a:pt x="12829" y="25325"/>
                      <a:pt x="12866" y="25325"/>
                      <a:pt x="12940" y="25325"/>
                    </a:cubicBezTo>
                    <a:close/>
                    <a:moveTo>
                      <a:pt x="7764" y="25769"/>
                    </a:moveTo>
                    <a:cubicBezTo>
                      <a:pt x="7801" y="25769"/>
                      <a:pt x="7838" y="25769"/>
                      <a:pt x="7875" y="25843"/>
                    </a:cubicBezTo>
                    <a:cubicBezTo>
                      <a:pt x="7986" y="25917"/>
                      <a:pt x="7986" y="26028"/>
                      <a:pt x="7875" y="26102"/>
                    </a:cubicBezTo>
                    <a:cubicBezTo>
                      <a:pt x="7838" y="26139"/>
                      <a:pt x="7801" y="26139"/>
                      <a:pt x="7764" y="26139"/>
                    </a:cubicBezTo>
                    <a:cubicBezTo>
                      <a:pt x="7690" y="26139"/>
                      <a:pt x="7653" y="26139"/>
                      <a:pt x="7616" y="26102"/>
                    </a:cubicBezTo>
                    <a:cubicBezTo>
                      <a:pt x="7506" y="26028"/>
                      <a:pt x="7506" y="25917"/>
                      <a:pt x="7616" y="25843"/>
                    </a:cubicBezTo>
                    <a:cubicBezTo>
                      <a:pt x="7653" y="25769"/>
                      <a:pt x="7690" y="25769"/>
                      <a:pt x="7764" y="25769"/>
                    </a:cubicBezTo>
                    <a:close/>
                    <a:moveTo>
                      <a:pt x="12644" y="25843"/>
                    </a:moveTo>
                    <a:cubicBezTo>
                      <a:pt x="12718" y="25880"/>
                      <a:pt x="12755" y="25917"/>
                      <a:pt x="12792" y="25917"/>
                    </a:cubicBezTo>
                    <a:lnTo>
                      <a:pt x="12644" y="27765"/>
                    </a:lnTo>
                    <a:lnTo>
                      <a:pt x="12644" y="25843"/>
                    </a:lnTo>
                    <a:close/>
                    <a:moveTo>
                      <a:pt x="6840" y="25658"/>
                    </a:moveTo>
                    <a:cubicBezTo>
                      <a:pt x="6877" y="25658"/>
                      <a:pt x="6914" y="25695"/>
                      <a:pt x="6951" y="25695"/>
                    </a:cubicBezTo>
                    <a:lnTo>
                      <a:pt x="6766" y="27950"/>
                    </a:lnTo>
                    <a:lnTo>
                      <a:pt x="6766" y="25843"/>
                    </a:lnTo>
                    <a:lnTo>
                      <a:pt x="6766" y="25695"/>
                    </a:lnTo>
                    <a:lnTo>
                      <a:pt x="6840" y="25658"/>
                    </a:lnTo>
                    <a:close/>
                    <a:moveTo>
                      <a:pt x="10057" y="23292"/>
                    </a:moveTo>
                    <a:lnTo>
                      <a:pt x="8319" y="25029"/>
                    </a:lnTo>
                    <a:lnTo>
                      <a:pt x="8245" y="25103"/>
                    </a:lnTo>
                    <a:lnTo>
                      <a:pt x="8245" y="28505"/>
                    </a:lnTo>
                    <a:lnTo>
                      <a:pt x="7875" y="28505"/>
                    </a:lnTo>
                    <a:lnTo>
                      <a:pt x="7875" y="26397"/>
                    </a:lnTo>
                    <a:cubicBezTo>
                      <a:pt x="7986" y="26397"/>
                      <a:pt x="8023" y="26323"/>
                      <a:pt x="8060" y="26286"/>
                    </a:cubicBezTo>
                    <a:cubicBezTo>
                      <a:pt x="8171" y="26176"/>
                      <a:pt x="8208" y="26102"/>
                      <a:pt x="8208" y="25954"/>
                    </a:cubicBezTo>
                    <a:cubicBezTo>
                      <a:pt x="8208" y="25843"/>
                      <a:pt x="8171" y="25732"/>
                      <a:pt x="8060" y="25621"/>
                    </a:cubicBezTo>
                    <a:cubicBezTo>
                      <a:pt x="7986" y="25547"/>
                      <a:pt x="7875" y="25510"/>
                      <a:pt x="7764" y="25510"/>
                    </a:cubicBezTo>
                    <a:cubicBezTo>
                      <a:pt x="7616" y="25510"/>
                      <a:pt x="7506" y="25547"/>
                      <a:pt x="7432" y="25621"/>
                    </a:cubicBezTo>
                    <a:cubicBezTo>
                      <a:pt x="7247" y="25843"/>
                      <a:pt x="7247" y="26102"/>
                      <a:pt x="7432" y="26286"/>
                    </a:cubicBezTo>
                    <a:cubicBezTo>
                      <a:pt x="7469" y="26323"/>
                      <a:pt x="7579" y="26397"/>
                      <a:pt x="7616" y="26397"/>
                    </a:cubicBezTo>
                    <a:lnTo>
                      <a:pt x="7616" y="28505"/>
                    </a:lnTo>
                    <a:lnTo>
                      <a:pt x="7247" y="28505"/>
                    </a:lnTo>
                    <a:lnTo>
                      <a:pt x="7025" y="25695"/>
                    </a:lnTo>
                    <a:lnTo>
                      <a:pt x="7062" y="25695"/>
                    </a:lnTo>
                    <a:cubicBezTo>
                      <a:pt x="7210" y="25695"/>
                      <a:pt x="7284" y="25658"/>
                      <a:pt x="7395" y="25547"/>
                    </a:cubicBezTo>
                    <a:cubicBezTo>
                      <a:pt x="7579" y="25362"/>
                      <a:pt x="7579" y="25103"/>
                      <a:pt x="7395" y="24919"/>
                    </a:cubicBezTo>
                    <a:cubicBezTo>
                      <a:pt x="7343" y="24867"/>
                      <a:pt x="7299" y="24831"/>
                      <a:pt x="7252" y="24808"/>
                    </a:cubicBezTo>
                    <a:lnTo>
                      <a:pt x="8023" y="24808"/>
                    </a:lnTo>
                    <a:lnTo>
                      <a:pt x="9539" y="23292"/>
                    </a:lnTo>
                    <a:close/>
                    <a:moveTo>
                      <a:pt x="13125" y="23255"/>
                    </a:moveTo>
                    <a:lnTo>
                      <a:pt x="13273" y="23366"/>
                    </a:lnTo>
                    <a:cubicBezTo>
                      <a:pt x="13199" y="23366"/>
                      <a:pt x="13162" y="23440"/>
                      <a:pt x="13162" y="23440"/>
                    </a:cubicBezTo>
                    <a:cubicBezTo>
                      <a:pt x="12977" y="23477"/>
                      <a:pt x="12903" y="23514"/>
                      <a:pt x="12792" y="23514"/>
                    </a:cubicBezTo>
                    <a:cubicBezTo>
                      <a:pt x="12718" y="23514"/>
                      <a:pt x="12644" y="23551"/>
                      <a:pt x="12644" y="23551"/>
                    </a:cubicBezTo>
                    <a:lnTo>
                      <a:pt x="13458" y="23551"/>
                    </a:lnTo>
                    <a:lnTo>
                      <a:pt x="14826" y="24955"/>
                    </a:lnTo>
                    <a:lnTo>
                      <a:pt x="14826" y="25177"/>
                    </a:lnTo>
                    <a:lnTo>
                      <a:pt x="14308" y="25177"/>
                    </a:lnTo>
                    <a:lnTo>
                      <a:pt x="14308" y="25843"/>
                    </a:lnTo>
                    <a:lnTo>
                      <a:pt x="14308" y="28505"/>
                    </a:lnTo>
                    <a:lnTo>
                      <a:pt x="13051" y="28505"/>
                    </a:lnTo>
                    <a:lnTo>
                      <a:pt x="13051" y="25954"/>
                    </a:lnTo>
                    <a:cubicBezTo>
                      <a:pt x="13162" y="25954"/>
                      <a:pt x="13199" y="25917"/>
                      <a:pt x="13236" y="25880"/>
                    </a:cubicBezTo>
                    <a:cubicBezTo>
                      <a:pt x="13347" y="25769"/>
                      <a:pt x="13384" y="25695"/>
                      <a:pt x="13384" y="25547"/>
                    </a:cubicBezTo>
                    <a:cubicBezTo>
                      <a:pt x="13384" y="25399"/>
                      <a:pt x="13347" y="25325"/>
                      <a:pt x="13236" y="25214"/>
                    </a:cubicBezTo>
                    <a:cubicBezTo>
                      <a:pt x="13162" y="25140"/>
                      <a:pt x="13051" y="25103"/>
                      <a:pt x="12940" y="25103"/>
                    </a:cubicBezTo>
                    <a:cubicBezTo>
                      <a:pt x="12792" y="25103"/>
                      <a:pt x="12681" y="25140"/>
                      <a:pt x="12608" y="25214"/>
                    </a:cubicBezTo>
                    <a:lnTo>
                      <a:pt x="12608" y="25177"/>
                    </a:lnTo>
                    <a:lnTo>
                      <a:pt x="11314" y="25177"/>
                    </a:lnTo>
                    <a:cubicBezTo>
                      <a:pt x="11314" y="25103"/>
                      <a:pt x="11277" y="24992"/>
                      <a:pt x="11166" y="24955"/>
                    </a:cubicBezTo>
                    <a:cubicBezTo>
                      <a:pt x="11129" y="24919"/>
                      <a:pt x="11129" y="24919"/>
                      <a:pt x="11092" y="24919"/>
                    </a:cubicBezTo>
                    <a:lnTo>
                      <a:pt x="11092" y="24401"/>
                    </a:lnTo>
                    <a:lnTo>
                      <a:pt x="12164" y="23329"/>
                    </a:lnTo>
                    <a:lnTo>
                      <a:pt x="12423" y="23329"/>
                    </a:lnTo>
                    <a:cubicBezTo>
                      <a:pt x="12644" y="23329"/>
                      <a:pt x="12903" y="23292"/>
                      <a:pt x="13125" y="23255"/>
                    </a:cubicBezTo>
                    <a:close/>
                    <a:moveTo>
                      <a:pt x="11905" y="0"/>
                    </a:moveTo>
                    <a:lnTo>
                      <a:pt x="11905" y="3365"/>
                    </a:lnTo>
                    <a:lnTo>
                      <a:pt x="9872" y="3365"/>
                    </a:lnTo>
                    <a:lnTo>
                      <a:pt x="9872" y="814"/>
                    </a:lnTo>
                    <a:lnTo>
                      <a:pt x="9095" y="814"/>
                    </a:lnTo>
                    <a:lnTo>
                      <a:pt x="9095" y="37"/>
                    </a:lnTo>
                    <a:lnTo>
                      <a:pt x="6101" y="37"/>
                    </a:lnTo>
                    <a:lnTo>
                      <a:pt x="6101" y="3402"/>
                    </a:lnTo>
                    <a:lnTo>
                      <a:pt x="37" y="3402"/>
                    </a:lnTo>
                    <a:lnTo>
                      <a:pt x="37" y="6433"/>
                    </a:lnTo>
                    <a:lnTo>
                      <a:pt x="814" y="6433"/>
                    </a:lnTo>
                    <a:lnTo>
                      <a:pt x="814" y="7210"/>
                    </a:lnTo>
                    <a:lnTo>
                      <a:pt x="2588" y="7210"/>
                    </a:lnTo>
                    <a:cubicBezTo>
                      <a:pt x="2736" y="7210"/>
                      <a:pt x="2847" y="7247"/>
                      <a:pt x="2958" y="7247"/>
                    </a:cubicBezTo>
                    <a:cubicBezTo>
                      <a:pt x="2995" y="7394"/>
                      <a:pt x="2995" y="7468"/>
                      <a:pt x="2995" y="7616"/>
                    </a:cubicBezTo>
                    <a:lnTo>
                      <a:pt x="2995" y="14012"/>
                    </a:lnTo>
                    <a:lnTo>
                      <a:pt x="2995" y="21517"/>
                    </a:lnTo>
                    <a:cubicBezTo>
                      <a:pt x="2995" y="22220"/>
                      <a:pt x="2441" y="22774"/>
                      <a:pt x="1738" y="22774"/>
                    </a:cubicBezTo>
                    <a:lnTo>
                      <a:pt x="1" y="22774"/>
                    </a:lnTo>
                    <a:lnTo>
                      <a:pt x="1" y="25769"/>
                    </a:lnTo>
                    <a:lnTo>
                      <a:pt x="777" y="25769"/>
                    </a:lnTo>
                    <a:lnTo>
                      <a:pt x="777" y="26619"/>
                    </a:lnTo>
                    <a:lnTo>
                      <a:pt x="6138" y="26619"/>
                    </a:lnTo>
                    <a:lnTo>
                      <a:pt x="6138" y="29170"/>
                    </a:lnTo>
                    <a:lnTo>
                      <a:pt x="6914" y="29170"/>
                    </a:lnTo>
                    <a:lnTo>
                      <a:pt x="6914" y="29947"/>
                    </a:lnTo>
                    <a:lnTo>
                      <a:pt x="9946" y="29947"/>
                    </a:lnTo>
                    <a:lnTo>
                      <a:pt x="9946" y="26582"/>
                    </a:lnTo>
                    <a:lnTo>
                      <a:pt x="11942" y="26582"/>
                    </a:lnTo>
                    <a:lnTo>
                      <a:pt x="11942" y="29096"/>
                    </a:lnTo>
                    <a:lnTo>
                      <a:pt x="12755" y="29096"/>
                    </a:lnTo>
                    <a:lnTo>
                      <a:pt x="12755" y="29910"/>
                    </a:lnTo>
                    <a:lnTo>
                      <a:pt x="15750" y="29910"/>
                    </a:lnTo>
                    <a:lnTo>
                      <a:pt x="15750" y="26508"/>
                    </a:lnTo>
                    <a:lnTo>
                      <a:pt x="16157" y="26508"/>
                    </a:lnTo>
                    <a:cubicBezTo>
                      <a:pt x="19410" y="26508"/>
                      <a:pt x="23181" y="25584"/>
                      <a:pt x="23181" y="20667"/>
                    </a:cubicBezTo>
                    <a:cubicBezTo>
                      <a:pt x="23181" y="18486"/>
                      <a:pt x="22220" y="17081"/>
                      <a:pt x="21148" y="16156"/>
                    </a:cubicBezTo>
                    <a:cubicBezTo>
                      <a:pt x="20445" y="15343"/>
                      <a:pt x="19632" y="14789"/>
                      <a:pt x="18893" y="14456"/>
                    </a:cubicBezTo>
                    <a:cubicBezTo>
                      <a:pt x="19854" y="13938"/>
                      <a:pt x="21480" y="12607"/>
                      <a:pt x="21480" y="9428"/>
                    </a:cubicBezTo>
                    <a:cubicBezTo>
                      <a:pt x="21480" y="7431"/>
                      <a:pt x="20778" y="6137"/>
                      <a:pt x="19706" y="5361"/>
                    </a:cubicBezTo>
                    <a:cubicBezTo>
                      <a:pt x="18782" y="4104"/>
                      <a:pt x="17266" y="3586"/>
                      <a:pt x="15713" y="3402"/>
                    </a:cubicBezTo>
                    <a:lnTo>
                      <a:pt x="15713" y="777"/>
                    </a:lnTo>
                    <a:lnTo>
                      <a:pt x="14937" y="777"/>
                    </a:lnTo>
                    <a:lnTo>
                      <a:pt x="149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4"/>
              <p:cNvSpPr/>
              <p:nvPr/>
            </p:nvSpPr>
            <p:spPr>
              <a:xfrm>
                <a:off x="-3818000" y="1331525"/>
                <a:ext cx="144225" cy="148825"/>
              </a:xfrm>
              <a:custGeom>
                <a:avLst/>
                <a:gdLst/>
                <a:ahLst/>
                <a:cxnLst/>
                <a:rect l="l" t="t" r="r" b="b"/>
                <a:pathLst>
                  <a:path w="5769" h="5953" extrusionOk="0">
                    <a:moveTo>
                      <a:pt x="2921" y="1479"/>
                    </a:moveTo>
                    <a:cubicBezTo>
                      <a:pt x="3180" y="1479"/>
                      <a:pt x="3328" y="1590"/>
                      <a:pt x="3328" y="1849"/>
                    </a:cubicBezTo>
                    <a:cubicBezTo>
                      <a:pt x="3328" y="2108"/>
                      <a:pt x="3180" y="2219"/>
                      <a:pt x="2921" y="2219"/>
                    </a:cubicBezTo>
                    <a:lnTo>
                      <a:pt x="2219" y="2219"/>
                    </a:lnTo>
                    <a:lnTo>
                      <a:pt x="2219" y="1479"/>
                    </a:lnTo>
                    <a:close/>
                    <a:moveTo>
                      <a:pt x="3106" y="3587"/>
                    </a:moveTo>
                    <a:cubicBezTo>
                      <a:pt x="3254" y="3587"/>
                      <a:pt x="3328" y="3623"/>
                      <a:pt x="3439" y="3697"/>
                    </a:cubicBezTo>
                    <a:cubicBezTo>
                      <a:pt x="3513" y="3771"/>
                      <a:pt x="3550" y="3882"/>
                      <a:pt x="3550" y="3993"/>
                    </a:cubicBezTo>
                    <a:cubicBezTo>
                      <a:pt x="3550" y="4141"/>
                      <a:pt x="3513" y="4252"/>
                      <a:pt x="3439" y="4326"/>
                    </a:cubicBezTo>
                    <a:cubicBezTo>
                      <a:pt x="3328" y="4437"/>
                      <a:pt x="3254" y="4474"/>
                      <a:pt x="3106" y="4474"/>
                    </a:cubicBezTo>
                    <a:lnTo>
                      <a:pt x="2219" y="4474"/>
                    </a:lnTo>
                    <a:lnTo>
                      <a:pt x="2219" y="3587"/>
                    </a:lnTo>
                    <a:close/>
                    <a:moveTo>
                      <a:pt x="555" y="0"/>
                    </a:moveTo>
                    <a:cubicBezTo>
                      <a:pt x="370" y="0"/>
                      <a:pt x="186" y="37"/>
                      <a:pt x="149" y="111"/>
                    </a:cubicBezTo>
                    <a:cubicBezTo>
                      <a:pt x="38" y="222"/>
                      <a:pt x="1" y="296"/>
                      <a:pt x="1" y="481"/>
                    </a:cubicBezTo>
                    <a:lnTo>
                      <a:pt x="1" y="5435"/>
                    </a:lnTo>
                    <a:cubicBezTo>
                      <a:pt x="1" y="5620"/>
                      <a:pt x="38" y="5694"/>
                      <a:pt x="149" y="5805"/>
                    </a:cubicBezTo>
                    <a:cubicBezTo>
                      <a:pt x="223" y="5916"/>
                      <a:pt x="370" y="5953"/>
                      <a:pt x="555" y="5953"/>
                    </a:cubicBezTo>
                    <a:lnTo>
                      <a:pt x="3328" y="5953"/>
                    </a:lnTo>
                    <a:cubicBezTo>
                      <a:pt x="4104" y="5953"/>
                      <a:pt x="4770" y="5768"/>
                      <a:pt x="5177" y="5435"/>
                    </a:cubicBezTo>
                    <a:cubicBezTo>
                      <a:pt x="5583" y="5102"/>
                      <a:pt x="5768" y="4659"/>
                      <a:pt x="5768" y="4104"/>
                    </a:cubicBezTo>
                    <a:cubicBezTo>
                      <a:pt x="5768" y="3439"/>
                      <a:pt x="5509" y="3032"/>
                      <a:pt x="4955" y="2847"/>
                    </a:cubicBezTo>
                    <a:cubicBezTo>
                      <a:pt x="5140" y="2773"/>
                      <a:pt x="5324" y="2625"/>
                      <a:pt x="5398" y="2440"/>
                    </a:cubicBezTo>
                    <a:cubicBezTo>
                      <a:pt x="5546" y="2256"/>
                      <a:pt x="5583" y="1997"/>
                      <a:pt x="5583" y="1738"/>
                    </a:cubicBezTo>
                    <a:cubicBezTo>
                      <a:pt x="5583" y="1183"/>
                      <a:pt x="5398" y="777"/>
                      <a:pt x="5029" y="444"/>
                    </a:cubicBezTo>
                    <a:cubicBezTo>
                      <a:pt x="4659" y="111"/>
                      <a:pt x="4104" y="0"/>
                      <a:pt x="3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4"/>
              <p:cNvSpPr/>
              <p:nvPr/>
            </p:nvSpPr>
            <p:spPr>
              <a:xfrm>
                <a:off x="-3665500" y="1331525"/>
                <a:ext cx="56425" cy="148825"/>
              </a:xfrm>
              <a:custGeom>
                <a:avLst/>
                <a:gdLst/>
                <a:ahLst/>
                <a:cxnLst/>
                <a:rect l="l" t="t" r="r" b="b"/>
                <a:pathLst>
                  <a:path w="2257" h="5953" extrusionOk="0">
                    <a:moveTo>
                      <a:pt x="555" y="0"/>
                    </a:moveTo>
                    <a:cubicBezTo>
                      <a:pt x="371" y="0"/>
                      <a:pt x="186" y="37"/>
                      <a:pt x="149" y="111"/>
                    </a:cubicBezTo>
                    <a:cubicBezTo>
                      <a:pt x="75" y="222"/>
                      <a:pt x="1" y="296"/>
                      <a:pt x="1" y="481"/>
                    </a:cubicBezTo>
                    <a:lnTo>
                      <a:pt x="1" y="5435"/>
                    </a:lnTo>
                    <a:cubicBezTo>
                      <a:pt x="1" y="5620"/>
                      <a:pt x="75" y="5694"/>
                      <a:pt x="149" y="5805"/>
                    </a:cubicBezTo>
                    <a:cubicBezTo>
                      <a:pt x="260" y="5916"/>
                      <a:pt x="371" y="5953"/>
                      <a:pt x="555" y="5953"/>
                    </a:cubicBezTo>
                    <a:lnTo>
                      <a:pt x="1665" y="5953"/>
                    </a:lnTo>
                    <a:cubicBezTo>
                      <a:pt x="1886" y="5953"/>
                      <a:pt x="2034" y="5916"/>
                      <a:pt x="2145" y="5805"/>
                    </a:cubicBezTo>
                    <a:cubicBezTo>
                      <a:pt x="2219" y="5694"/>
                      <a:pt x="2256" y="5620"/>
                      <a:pt x="2256" y="5435"/>
                    </a:cubicBezTo>
                    <a:lnTo>
                      <a:pt x="2256" y="481"/>
                    </a:lnTo>
                    <a:cubicBezTo>
                      <a:pt x="2256" y="296"/>
                      <a:pt x="2219" y="185"/>
                      <a:pt x="2145" y="111"/>
                    </a:cubicBezTo>
                    <a:cubicBezTo>
                      <a:pt x="1997" y="37"/>
                      <a:pt x="1849" y="0"/>
                      <a:pt x="1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4"/>
              <p:cNvSpPr/>
              <p:nvPr/>
            </p:nvSpPr>
            <p:spPr>
              <a:xfrm>
                <a:off x="-3602650" y="1331525"/>
                <a:ext cx="148850" cy="149750"/>
              </a:xfrm>
              <a:custGeom>
                <a:avLst/>
                <a:gdLst/>
                <a:ahLst/>
                <a:cxnLst/>
                <a:rect l="l" t="t" r="r" b="b"/>
                <a:pathLst>
                  <a:path w="5954" h="5990" extrusionOk="0">
                    <a:moveTo>
                      <a:pt x="518" y="0"/>
                    </a:moveTo>
                    <a:cubicBezTo>
                      <a:pt x="334" y="0"/>
                      <a:pt x="186" y="37"/>
                      <a:pt x="75" y="111"/>
                    </a:cubicBezTo>
                    <a:cubicBezTo>
                      <a:pt x="1" y="222"/>
                      <a:pt x="1" y="296"/>
                      <a:pt x="1" y="481"/>
                    </a:cubicBezTo>
                    <a:lnTo>
                      <a:pt x="1" y="999"/>
                    </a:lnTo>
                    <a:cubicBezTo>
                      <a:pt x="1" y="1183"/>
                      <a:pt x="38" y="1331"/>
                      <a:pt x="75" y="1368"/>
                    </a:cubicBezTo>
                    <a:cubicBezTo>
                      <a:pt x="186" y="1479"/>
                      <a:pt x="260" y="1516"/>
                      <a:pt x="518" y="1516"/>
                    </a:cubicBezTo>
                    <a:lnTo>
                      <a:pt x="1849" y="1516"/>
                    </a:lnTo>
                    <a:lnTo>
                      <a:pt x="1849" y="5472"/>
                    </a:lnTo>
                    <a:cubicBezTo>
                      <a:pt x="1849" y="5657"/>
                      <a:pt x="1886" y="5768"/>
                      <a:pt x="1960" y="5842"/>
                    </a:cubicBezTo>
                    <a:cubicBezTo>
                      <a:pt x="2071" y="5953"/>
                      <a:pt x="2219" y="5990"/>
                      <a:pt x="2404" y="5990"/>
                    </a:cubicBezTo>
                    <a:lnTo>
                      <a:pt x="3513" y="5990"/>
                    </a:lnTo>
                    <a:cubicBezTo>
                      <a:pt x="3735" y="5990"/>
                      <a:pt x="3883" y="5953"/>
                      <a:pt x="3957" y="5842"/>
                    </a:cubicBezTo>
                    <a:cubicBezTo>
                      <a:pt x="4068" y="5768"/>
                      <a:pt x="4105" y="5657"/>
                      <a:pt x="4105" y="5472"/>
                    </a:cubicBezTo>
                    <a:lnTo>
                      <a:pt x="4105" y="1516"/>
                    </a:lnTo>
                    <a:lnTo>
                      <a:pt x="5436" y="1516"/>
                    </a:lnTo>
                    <a:cubicBezTo>
                      <a:pt x="5620" y="1516"/>
                      <a:pt x="5768" y="1479"/>
                      <a:pt x="5842" y="1368"/>
                    </a:cubicBezTo>
                    <a:cubicBezTo>
                      <a:pt x="5916" y="1294"/>
                      <a:pt x="5953" y="1146"/>
                      <a:pt x="5953" y="999"/>
                    </a:cubicBezTo>
                    <a:lnTo>
                      <a:pt x="5953" y="481"/>
                    </a:lnTo>
                    <a:cubicBezTo>
                      <a:pt x="5953" y="296"/>
                      <a:pt x="5916" y="185"/>
                      <a:pt x="5842" y="111"/>
                    </a:cubicBezTo>
                    <a:cubicBezTo>
                      <a:pt x="5768" y="37"/>
                      <a:pt x="5657" y="0"/>
                      <a:pt x="5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4"/>
              <p:cNvSpPr/>
              <p:nvPr/>
            </p:nvSpPr>
            <p:spPr>
              <a:xfrm>
                <a:off x="-3458450" y="1328750"/>
                <a:ext cx="151600" cy="155300"/>
              </a:xfrm>
              <a:custGeom>
                <a:avLst/>
                <a:gdLst/>
                <a:ahLst/>
                <a:cxnLst/>
                <a:rect l="l" t="t" r="r" b="b"/>
                <a:pathLst>
                  <a:path w="6064" h="6212" extrusionOk="0">
                    <a:moveTo>
                      <a:pt x="3513" y="0"/>
                    </a:moveTo>
                    <a:cubicBezTo>
                      <a:pt x="2403" y="0"/>
                      <a:pt x="1516" y="296"/>
                      <a:pt x="925" y="777"/>
                    </a:cubicBezTo>
                    <a:cubicBezTo>
                      <a:pt x="333" y="1294"/>
                      <a:pt x="0" y="2071"/>
                      <a:pt x="0" y="3106"/>
                    </a:cubicBezTo>
                    <a:cubicBezTo>
                      <a:pt x="0" y="4104"/>
                      <a:pt x="333" y="4918"/>
                      <a:pt x="925" y="5398"/>
                    </a:cubicBezTo>
                    <a:cubicBezTo>
                      <a:pt x="1553" y="5916"/>
                      <a:pt x="2440" y="6212"/>
                      <a:pt x="3550" y="6212"/>
                    </a:cubicBezTo>
                    <a:cubicBezTo>
                      <a:pt x="4067" y="6212"/>
                      <a:pt x="4511" y="6138"/>
                      <a:pt x="4954" y="6064"/>
                    </a:cubicBezTo>
                    <a:cubicBezTo>
                      <a:pt x="5361" y="5953"/>
                      <a:pt x="5694" y="5842"/>
                      <a:pt x="5953" y="5657"/>
                    </a:cubicBezTo>
                    <a:cubicBezTo>
                      <a:pt x="6064" y="5583"/>
                      <a:pt x="6064" y="5546"/>
                      <a:pt x="6064" y="5472"/>
                    </a:cubicBezTo>
                    <a:cubicBezTo>
                      <a:pt x="6064" y="5398"/>
                      <a:pt x="5990" y="5324"/>
                      <a:pt x="5953" y="5213"/>
                    </a:cubicBezTo>
                    <a:lnTo>
                      <a:pt x="5583" y="4474"/>
                    </a:lnTo>
                    <a:cubicBezTo>
                      <a:pt x="5546" y="4400"/>
                      <a:pt x="5509" y="4363"/>
                      <a:pt x="5398" y="4363"/>
                    </a:cubicBezTo>
                    <a:cubicBezTo>
                      <a:pt x="5361" y="4363"/>
                      <a:pt x="5324" y="4400"/>
                      <a:pt x="5176" y="4437"/>
                    </a:cubicBezTo>
                    <a:cubicBezTo>
                      <a:pt x="4807" y="4622"/>
                      <a:pt x="4400" y="4733"/>
                      <a:pt x="3919" y="4733"/>
                    </a:cubicBezTo>
                    <a:cubicBezTo>
                      <a:pt x="3402" y="4733"/>
                      <a:pt x="2995" y="4585"/>
                      <a:pt x="2662" y="4289"/>
                    </a:cubicBezTo>
                    <a:cubicBezTo>
                      <a:pt x="2403" y="4030"/>
                      <a:pt x="2219" y="3587"/>
                      <a:pt x="2219" y="3106"/>
                    </a:cubicBezTo>
                    <a:cubicBezTo>
                      <a:pt x="2219" y="2588"/>
                      <a:pt x="2366" y="2182"/>
                      <a:pt x="2625" y="1886"/>
                    </a:cubicBezTo>
                    <a:cubicBezTo>
                      <a:pt x="2921" y="1627"/>
                      <a:pt x="3328" y="1479"/>
                      <a:pt x="3845" y="1479"/>
                    </a:cubicBezTo>
                    <a:cubicBezTo>
                      <a:pt x="4104" y="1479"/>
                      <a:pt x="4289" y="1516"/>
                      <a:pt x="4474" y="1590"/>
                    </a:cubicBezTo>
                    <a:cubicBezTo>
                      <a:pt x="4659" y="1627"/>
                      <a:pt x="4843" y="1664"/>
                      <a:pt x="5028" y="1775"/>
                    </a:cubicBezTo>
                    <a:cubicBezTo>
                      <a:pt x="5139" y="1812"/>
                      <a:pt x="5213" y="1849"/>
                      <a:pt x="5250" y="1849"/>
                    </a:cubicBezTo>
                    <a:cubicBezTo>
                      <a:pt x="5324" y="1849"/>
                      <a:pt x="5398" y="1812"/>
                      <a:pt x="5435" y="1701"/>
                    </a:cubicBezTo>
                    <a:lnTo>
                      <a:pt x="5916" y="962"/>
                    </a:lnTo>
                    <a:cubicBezTo>
                      <a:pt x="5953" y="888"/>
                      <a:pt x="5990" y="777"/>
                      <a:pt x="5990" y="740"/>
                    </a:cubicBezTo>
                    <a:cubicBezTo>
                      <a:pt x="5990" y="703"/>
                      <a:pt x="5953" y="592"/>
                      <a:pt x="5916" y="555"/>
                    </a:cubicBezTo>
                    <a:cubicBezTo>
                      <a:pt x="5620" y="370"/>
                      <a:pt x="5324" y="296"/>
                      <a:pt x="4880" y="148"/>
                    </a:cubicBezTo>
                    <a:cubicBezTo>
                      <a:pt x="4474" y="37"/>
                      <a:pt x="4067" y="0"/>
                      <a:pt x="3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4"/>
              <p:cNvSpPr/>
              <p:nvPr/>
            </p:nvSpPr>
            <p:spPr>
              <a:xfrm>
                <a:off x="-3309650" y="1327825"/>
                <a:ext cx="171025" cy="154375"/>
              </a:xfrm>
              <a:custGeom>
                <a:avLst/>
                <a:gdLst/>
                <a:ahLst/>
                <a:cxnLst/>
                <a:rect l="l" t="t" r="r" b="b"/>
                <a:pathLst>
                  <a:path w="6841" h="6175" extrusionOk="0">
                    <a:moveTo>
                      <a:pt x="3439" y="1442"/>
                    </a:moveTo>
                    <a:cubicBezTo>
                      <a:pt x="3846" y="1442"/>
                      <a:pt x="4104" y="1553"/>
                      <a:pt x="4289" y="1849"/>
                    </a:cubicBezTo>
                    <a:cubicBezTo>
                      <a:pt x="4474" y="2108"/>
                      <a:pt x="4585" y="2551"/>
                      <a:pt x="4585" y="3106"/>
                    </a:cubicBezTo>
                    <a:cubicBezTo>
                      <a:pt x="4585" y="3661"/>
                      <a:pt x="4474" y="4067"/>
                      <a:pt x="4289" y="4326"/>
                    </a:cubicBezTo>
                    <a:cubicBezTo>
                      <a:pt x="4104" y="4622"/>
                      <a:pt x="3846" y="4770"/>
                      <a:pt x="3439" y="4770"/>
                    </a:cubicBezTo>
                    <a:cubicBezTo>
                      <a:pt x="3032" y="4770"/>
                      <a:pt x="2736" y="4622"/>
                      <a:pt x="2552" y="4326"/>
                    </a:cubicBezTo>
                    <a:cubicBezTo>
                      <a:pt x="2367" y="4067"/>
                      <a:pt x="2256" y="3661"/>
                      <a:pt x="2256" y="3106"/>
                    </a:cubicBezTo>
                    <a:cubicBezTo>
                      <a:pt x="2256" y="2551"/>
                      <a:pt x="2367" y="2108"/>
                      <a:pt x="2552" y="1849"/>
                    </a:cubicBezTo>
                    <a:cubicBezTo>
                      <a:pt x="2736" y="1553"/>
                      <a:pt x="3032" y="1442"/>
                      <a:pt x="3439" y="1442"/>
                    </a:cubicBezTo>
                    <a:close/>
                    <a:moveTo>
                      <a:pt x="3439" y="0"/>
                    </a:moveTo>
                    <a:cubicBezTo>
                      <a:pt x="2330" y="0"/>
                      <a:pt x="1479" y="259"/>
                      <a:pt x="888" y="777"/>
                    </a:cubicBezTo>
                    <a:cubicBezTo>
                      <a:pt x="333" y="1331"/>
                      <a:pt x="1" y="2071"/>
                      <a:pt x="1" y="3106"/>
                    </a:cubicBezTo>
                    <a:cubicBezTo>
                      <a:pt x="1" y="4067"/>
                      <a:pt x="296" y="4844"/>
                      <a:pt x="888" y="5398"/>
                    </a:cubicBezTo>
                    <a:cubicBezTo>
                      <a:pt x="1442" y="5953"/>
                      <a:pt x="2330" y="6175"/>
                      <a:pt x="3439" y="6175"/>
                    </a:cubicBezTo>
                    <a:cubicBezTo>
                      <a:pt x="4548" y="6175"/>
                      <a:pt x="5361" y="5916"/>
                      <a:pt x="5953" y="5398"/>
                    </a:cubicBezTo>
                    <a:cubicBezTo>
                      <a:pt x="6507" y="4844"/>
                      <a:pt x="6840" y="4104"/>
                      <a:pt x="6840" y="3106"/>
                    </a:cubicBezTo>
                    <a:cubicBezTo>
                      <a:pt x="6840" y="2108"/>
                      <a:pt x="6581" y="1331"/>
                      <a:pt x="5953" y="777"/>
                    </a:cubicBezTo>
                    <a:cubicBezTo>
                      <a:pt x="5361" y="259"/>
                      <a:pt x="4548" y="0"/>
                      <a:pt x="3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4"/>
              <p:cNvSpPr/>
              <p:nvPr/>
            </p:nvSpPr>
            <p:spPr>
              <a:xfrm>
                <a:off x="-3126650" y="1331525"/>
                <a:ext cx="56425" cy="148825"/>
              </a:xfrm>
              <a:custGeom>
                <a:avLst/>
                <a:gdLst/>
                <a:ahLst/>
                <a:cxnLst/>
                <a:rect l="l" t="t" r="r" b="b"/>
                <a:pathLst>
                  <a:path w="2257" h="5953" extrusionOk="0">
                    <a:moveTo>
                      <a:pt x="555" y="0"/>
                    </a:moveTo>
                    <a:cubicBezTo>
                      <a:pt x="371" y="0"/>
                      <a:pt x="186" y="37"/>
                      <a:pt x="112" y="111"/>
                    </a:cubicBezTo>
                    <a:cubicBezTo>
                      <a:pt x="38" y="222"/>
                      <a:pt x="1" y="296"/>
                      <a:pt x="1" y="481"/>
                    </a:cubicBezTo>
                    <a:lnTo>
                      <a:pt x="1" y="5435"/>
                    </a:lnTo>
                    <a:cubicBezTo>
                      <a:pt x="1" y="5620"/>
                      <a:pt x="38" y="5694"/>
                      <a:pt x="112" y="5805"/>
                    </a:cubicBezTo>
                    <a:cubicBezTo>
                      <a:pt x="223" y="5916"/>
                      <a:pt x="371" y="5953"/>
                      <a:pt x="555" y="5953"/>
                    </a:cubicBezTo>
                    <a:lnTo>
                      <a:pt x="1664" y="5953"/>
                    </a:lnTo>
                    <a:cubicBezTo>
                      <a:pt x="1886" y="5953"/>
                      <a:pt x="2034" y="5916"/>
                      <a:pt x="2108" y="5805"/>
                    </a:cubicBezTo>
                    <a:cubicBezTo>
                      <a:pt x="2219" y="5694"/>
                      <a:pt x="2256" y="5620"/>
                      <a:pt x="2256" y="5435"/>
                    </a:cubicBezTo>
                    <a:lnTo>
                      <a:pt x="2256" y="481"/>
                    </a:lnTo>
                    <a:cubicBezTo>
                      <a:pt x="2256" y="296"/>
                      <a:pt x="2219" y="185"/>
                      <a:pt x="2108" y="111"/>
                    </a:cubicBezTo>
                    <a:cubicBezTo>
                      <a:pt x="2034" y="37"/>
                      <a:pt x="1849" y="0"/>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4"/>
              <p:cNvSpPr/>
              <p:nvPr/>
            </p:nvSpPr>
            <p:spPr>
              <a:xfrm>
                <a:off x="-3056400" y="1331525"/>
                <a:ext cx="149750" cy="148825"/>
              </a:xfrm>
              <a:custGeom>
                <a:avLst/>
                <a:gdLst/>
                <a:ahLst/>
                <a:cxnLst/>
                <a:rect l="l" t="t" r="r" b="b"/>
                <a:pathLst>
                  <a:path w="5990" h="5953" extrusionOk="0">
                    <a:moveTo>
                      <a:pt x="592" y="0"/>
                    </a:moveTo>
                    <a:cubicBezTo>
                      <a:pt x="370" y="0"/>
                      <a:pt x="222" y="37"/>
                      <a:pt x="148" y="111"/>
                    </a:cubicBezTo>
                    <a:cubicBezTo>
                      <a:pt x="38" y="222"/>
                      <a:pt x="1" y="296"/>
                      <a:pt x="1" y="481"/>
                    </a:cubicBezTo>
                    <a:lnTo>
                      <a:pt x="1" y="5435"/>
                    </a:lnTo>
                    <a:cubicBezTo>
                      <a:pt x="1" y="5620"/>
                      <a:pt x="38" y="5694"/>
                      <a:pt x="148" y="5805"/>
                    </a:cubicBezTo>
                    <a:cubicBezTo>
                      <a:pt x="222" y="5916"/>
                      <a:pt x="370" y="5953"/>
                      <a:pt x="555" y="5953"/>
                    </a:cubicBezTo>
                    <a:lnTo>
                      <a:pt x="1664" y="5953"/>
                    </a:lnTo>
                    <a:cubicBezTo>
                      <a:pt x="1886" y="5953"/>
                      <a:pt x="2034" y="5916"/>
                      <a:pt x="2145" y="5805"/>
                    </a:cubicBezTo>
                    <a:cubicBezTo>
                      <a:pt x="2219" y="5694"/>
                      <a:pt x="2256" y="5620"/>
                      <a:pt x="2256" y="5435"/>
                    </a:cubicBezTo>
                    <a:lnTo>
                      <a:pt x="2256" y="3365"/>
                    </a:lnTo>
                    <a:lnTo>
                      <a:pt x="3993" y="5694"/>
                    </a:lnTo>
                    <a:cubicBezTo>
                      <a:pt x="4030" y="5805"/>
                      <a:pt x="4104" y="5842"/>
                      <a:pt x="4215" y="5916"/>
                    </a:cubicBezTo>
                    <a:cubicBezTo>
                      <a:pt x="4289" y="5953"/>
                      <a:pt x="4400" y="5953"/>
                      <a:pt x="4548" y="5953"/>
                    </a:cubicBezTo>
                    <a:lnTo>
                      <a:pt x="5398" y="5953"/>
                    </a:lnTo>
                    <a:cubicBezTo>
                      <a:pt x="5620" y="5953"/>
                      <a:pt x="5768" y="5916"/>
                      <a:pt x="5879" y="5805"/>
                    </a:cubicBezTo>
                    <a:cubicBezTo>
                      <a:pt x="5953" y="5694"/>
                      <a:pt x="5990" y="5620"/>
                      <a:pt x="5990" y="5435"/>
                    </a:cubicBezTo>
                    <a:lnTo>
                      <a:pt x="5990" y="481"/>
                    </a:lnTo>
                    <a:cubicBezTo>
                      <a:pt x="5990" y="296"/>
                      <a:pt x="5953" y="185"/>
                      <a:pt x="5879" y="111"/>
                    </a:cubicBezTo>
                    <a:cubicBezTo>
                      <a:pt x="5768" y="37"/>
                      <a:pt x="5620" y="0"/>
                      <a:pt x="5398" y="0"/>
                    </a:cubicBezTo>
                    <a:lnTo>
                      <a:pt x="4289" y="0"/>
                    </a:lnTo>
                    <a:cubicBezTo>
                      <a:pt x="4104" y="0"/>
                      <a:pt x="3919" y="37"/>
                      <a:pt x="3883" y="111"/>
                    </a:cubicBezTo>
                    <a:cubicBezTo>
                      <a:pt x="3809" y="222"/>
                      <a:pt x="3735" y="296"/>
                      <a:pt x="3735" y="481"/>
                    </a:cubicBezTo>
                    <a:lnTo>
                      <a:pt x="3735" y="2551"/>
                    </a:lnTo>
                    <a:lnTo>
                      <a:pt x="2034" y="222"/>
                    </a:lnTo>
                    <a:cubicBezTo>
                      <a:pt x="1997" y="111"/>
                      <a:pt x="1886" y="74"/>
                      <a:pt x="1812" y="37"/>
                    </a:cubicBezTo>
                    <a:cubicBezTo>
                      <a:pt x="1701" y="0"/>
                      <a:pt x="1627" y="0"/>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4"/>
              <p:cNvSpPr/>
              <p:nvPr/>
            </p:nvSpPr>
            <p:spPr>
              <a:xfrm>
                <a:off x="-3507450" y="1684600"/>
                <a:ext cx="63800" cy="59175"/>
              </a:xfrm>
              <a:custGeom>
                <a:avLst/>
                <a:gdLst/>
                <a:ahLst/>
                <a:cxnLst/>
                <a:rect l="l" t="t" r="r" b="b"/>
                <a:pathLst>
                  <a:path w="2552" h="2367" extrusionOk="0">
                    <a:moveTo>
                      <a:pt x="1258" y="0"/>
                    </a:moveTo>
                    <a:lnTo>
                      <a:pt x="888" y="777"/>
                    </a:lnTo>
                    <a:lnTo>
                      <a:pt x="1" y="924"/>
                    </a:lnTo>
                    <a:lnTo>
                      <a:pt x="666" y="1516"/>
                    </a:lnTo>
                    <a:lnTo>
                      <a:pt x="518" y="2366"/>
                    </a:lnTo>
                    <a:lnTo>
                      <a:pt x="518" y="2366"/>
                    </a:lnTo>
                    <a:lnTo>
                      <a:pt x="1258" y="1997"/>
                    </a:lnTo>
                    <a:lnTo>
                      <a:pt x="2034" y="2366"/>
                    </a:lnTo>
                    <a:lnTo>
                      <a:pt x="1923" y="1516"/>
                    </a:lnTo>
                    <a:lnTo>
                      <a:pt x="2552" y="924"/>
                    </a:lnTo>
                    <a:lnTo>
                      <a:pt x="1665" y="777"/>
                    </a:lnTo>
                    <a:lnTo>
                      <a:pt x="12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4"/>
              <p:cNvSpPr/>
              <p:nvPr/>
            </p:nvSpPr>
            <p:spPr>
              <a:xfrm>
                <a:off x="-3281000" y="1684600"/>
                <a:ext cx="62875" cy="59175"/>
              </a:xfrm>
              <a:custGeom>
                <a:avLst/>
                <a:gdLst/>
                <a:ahLst/>
                <a:cxnLst/>
                <a:rect l="l" t="t" r="r" b="b"/>
                <a:pathLst>
                  <a:path w="2515" h="2367" extrusionOk="0">
                    <a:moveTo>
                      <a:pt x="1258" y="0"/>
                    </a:moveTo>
                    <a:lnTo>
                      <a:pt x="888" y="777"/>
                    </a:lnTo>
                    <a:lnTo>
                      <a:pt x="1" y="924"/>
                    </a:lnTo>
                    <a:lnTo>
                      <a:pt x="629" y="1516"/>
                    </a:lnTo>
                    <a:lnTo>
                      <a:pt x="481" y="2366"/>
                    </a:lnTo>
                    <a:lnTo>
                      <a:pt x="1258" y="1997"/>
                    </a:lnTo>
                    <a:lnTo>
                      <a:pt x="2034" y="2366"/>
                    </a:lnTo>
                    <a:lnTo>
                      <a:pt x="2034" y="2366"/>
                    </a:lnTo>
                    <a:lnTo>
                      <a:pt x="1849" y="1516"/>
                    </a:lnTo>
                    <a:lnTo>
                      <a:pt x="2515" y="924"/>
                    </a:lnTo>
                    <a:lnTo>
                      <a:pt x="1627" y="777"/>
                    </a:lnTo>
                    <a:lnTo>
                      <a:pt x="12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4"/>
              <p:cNvSpPr/>
              <p:nvPr/>
            </p:nvSpPr>
            <p:spPr>
              <a:xfrm>
                <a:off x="-3411325" y="1667025"/>
                <a:ext cx="98000" cy="94300"/>
              </a:xfrm>
              <a:custGeom>
                <a:avLst/>
                <a:gdLst/>
                <a:ahLst/>
                <a:cxnLst/>
                <a:rect l="l" t="t" r="r" b="b"/>
                <a:pathLst>
                  <a:path w="3920" h="3772" extrusionOk="0">
                    <a:moveTo>
                      <a:pt x="1960" y="1"/>
                    </a:moveTo>
                    <a:lnTo>
                      <a:pt x="1332" y="1258"/>
                    </a:lnTo>
                    <a:lnTo>
                      <a:pt x="1" y="1443"/>
                    </a:lnTo>
                    <a:lnTo>
                      <a:pt x="962" y="2404"/>
                    </a:lnTo>
                    <a:lnTo>
                      <a:pt x="740" y="3772"/>
                    </a:lnTo>
                    <a:lnTo>
                      <a:pt x="1960" y="3106"/>
                    </a:lnTo>
                    <a:lnTo>
                      <a:pt x="3180" y="3772"/>
                    </a:lnTo>
                    <a:lnTo>
                      <a:pt x="2958" y="2404"/>
                    </a:lnTo>
                    <a:lnTo>
                      <a:pt x="3920" y="1443"/>
                    </a:lnTo>
                    <a:lnTo>
                      <a:pt x="2552" y="1258"/>
                    </a:lnTo>
                    <a:lnTo>
                      <a:pt x="19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15" name="Google Shape;13215;p74"/>
          <p:cNvGrpSpPr/>
          <p:nvPr/>
        </p:nvGrpSpPr>
        <p:grpSpPr>
          <a:xfrm>
            <a:off x="6867100" y="2494488"/>
            <a:ext cx="1480700" cy="1280125"/>
            <a:chOff x="3050250" y="2158750"/>
            <a:chExt cx="1480700" cy="1280125"/>
          </a:xfrm>
        </p:grpSpPr>
        <p:sp>
          <p:nvSpPr>
            <p:cNvPr id="13216" name="Google Shape;13216;p74"/>
            <p:cNvSpPr/>
            <p:nvPr/>
          </p:nvSpPr>
          <p:spPr>
            <a:xfrm>
              <a:off x="3056700" y="2159675"/>
              <a:ext cx="1474250" cy="1269950"/>
            </a:xfrm>
            <a:custGeom>
              <a:avLst/>
              <a:gdLst/>
              <a:ahLst/>
              <a:cxnLst/>
              <a:rect l="l" t="t" r="r" b="b"/>
              <a:pathLst>
                <a:path w="58970" h="50798" extrusionOk="0">
                  <a:moveTo>
                    <a:pt x="29467" y="0"/>
                  </a:moveTo>
                  <a:lnTo>
                    <a:pt x="27581" y="3364"/>
                  </a:lnTo>
                  <a:cubicBezTo>
                    <a:pt x="25917" y="3586"/>
                    <a:pt x="24771" y="4141"/>
                    <a:pt x="24771" y="4806"/>
                  </a:cubicBezTo>
                  <a:lnTo>
                    <a:pt x="24771" y="5398"/>
                  </a:lnTo>
                  <a:cubicBezTo>
                    <a:pt x="24365" y="5620"/>
                    <a:pt x="24106" y="5915"/>
                    <a:pt x="24106" y="6174"/>
                  </a:cubicBezTo>
                  <a:lnTo>
                    <a:pt x="24106" y="7357"/>
                  </a:lnTo>
                  <a:cubicBezTo>
                    <a:pt x="24106" y="7542"/>
                    <a:pt x="24217" y="7727"/>
                    <a:pt x="24402" y="7838"/>
                  </a:cubicBezTo>
                  <a:lnTo>
                    <a:pt x="24402" y="8171"/>
                  </a:lnTo>
                  <a:cubicBezTo>
                    <a:pt x="24032" y="8392"/>
                    <a:pt x="23847" y="8651"/>
                    <a:pt x="23847" y="8910"/>
                  </a:cubicBezTo>
                  <a:lnTo>
                    <a:pt x="23847" y="9465"/>
                  </a:lnTo>
                  <a:cubicBezTo>
                    <a:pt x="23810" y="9391"/>
                    <a:pt x="23699" y="9280"/>
                    <a:pt x="23551" y="9206"/>
                  </a:cubicBezTo>
                  <a:cubicBezTo>
                    <a:pt x="23422" y="9141"/>
                    <a:pt x="23285" y="9108"/>
                    <a:pt x="23152" y="9108"/>
                  </a:cubicBezTo>
                  <a:cubicBezTo>
                    <a:pt x="22904" y="9108"/>
                    <a:pt x="22673" y="9224"/>
                    <a:pt x="22553" y="9465"/>
                  </a:cubicBezTo>
                  <a:cubicBezTo>
                    <a:pt x="22368" y="9834"/>
                    <a:pt x="22442" y="10315"/>
                    <a:pt x="22812" y="10500"/>
                  </a:cubicBezTo>
                  <a:cubicBezTo>
                    <a:pt x="22923" y="10537"/>
                    <a:pt x="22997" y="10574"/>
                    <a:pt x="23108" y="10574"/>
                  </a:cubicBezTo>
                  <a:lnTo>
                    <a:pt x="23255" y="11128"/>
                  </a:lnTo>
                  <a:lnTo>
                    <a:pt x="21888" y="13531"/>
                  </a:lnTo>
                  <a:lnTo>
                    <a:pt x="21703" y="12792"/>
                  </a:lnTo>
                  <a:cubicBezTo>
                    <a:pt x="21814" y="12755"/>
                    <a:pt x="21851" y="12644"/>
                    <a:pt x="21961" y="12570"/>
                  </a:cubicBezTo>
                  <a:cubicBezTo>
                    <a:pt x="22146" y="12200"/>
                    <a:pt x="22035" y="11720"/>
                    <a:pt x="21666" y="11535"/>
                  </a:cubicBezTo>
                  <a:cubicBezTo>
                    <a:pt x="21548" y="11476"/>
                    <a:pt x="21422" y="11447"/>
                    <a:pt x="21300" y="11447"/>
                  </a:cubicBezTo>
                  <a:cubicBezTo>
                    <a:pt x="21039" y="11447"/>
                    <a:pt x="20793" y="11579"/>
                    <a:pt x="20668" y="11831"/>
                  </a:cubicBezTo>
                  <a:cubicBezTo>
                    <a:pt x="20483" y="12200"/>
                    <a:pt x="20557" y="12644"/>
                    <a:pt x="20926" y="12829"/>
                  </a:cubicBezTo>
                  <a:cubicBezTo>
                    <a:pt x="21037" y="12903"/>
                    <a:pt x="21111" y="12940"/>
                    <a:pt x="21259" y="12940"/>
                  </a:cubicBezTo>
                  <a:lnTo>
                    <a:pt x="21629" y="14197"/>
                  </a:lnTo>
                  <a:lnTo>
                    <a:pt x="20963" y="15343"/>
                  </a:lnTo>
                  <a:lnTo>
                    <a:pt x="20852" y="14788"/>
                  </a:lnTo>
                  <a:cubicBezTo>
                    <a:pt x="20963" y="14751"/>
                    <a:pt x="21074" y="14641"/>
                    <a:pt x="21111" y="14493"/>
                  </a:cubicBezTo>
                  <a:cubicBezTo>
                    <a:pt x="21296" y="14123"/>
                    <a:pt x="21222" y="13679"/>
                    <a:pt x="20852" y="13494"/>
                  </a:cubicBezTo>
                  <a:cubicBezTo>
                    <a:pt x="20741" y="13457"/>
                    <a:pt x="20594" y="13384"/>
                    <a:pt x="20483" y="13384"/>
                  </a:cubicBezTo>
                  <a:lnTo>
                    <a:pt x="19558" y="9760"/>
                  </a:lnTo>
                  <a:cubicBezTo>
                    <a:pt x="19595" y="9686"/>
                    <a:pt x="19632" y="9649"/>
                    <a:pt x="19669" y="9576"/>
                  </a:cubicBezTo>
                  <a:cubicBezTo>
                    <a:pt x="19854" y="9206"/>
                    <a:pt x="19780" y="8725"/>
                    <a:pt x="19411" y="8540"/>
                  </a:cubicBezTo>
                  <a:cubicBezTo>
                    <a:pt x="19293" y="8481"/>
                    <a:pt x="19163" y="8453"/>
                    <a:pt x="19036" y="8453"/>
                  </a:cubicBezTo>
                  <a:cubicBezTo>
                    <a:pt x="18764" y="8453"/>
                    <a:pt x="18501" y="8584"/>
                    <a:pt x="18375" y="8836"/>
                  </a:cubicBezTo>
                  <a:cubicBezTo>
                    <a:pt x="18190" y="9206"/>
                    <a:pt x="18301" y="9649"/>
                    <a:pt x="18671" y="9834"/>
                  </a:cubicBezTo>
                  <a:cubicBezTo>
                    <a:pt x="18819" y="9945"/>
                    <a:pt x="18930" y="9945"/>
                    <a:pt x="19078" y="9945"/>
                  </a:cubicBezTo>
                  <a:lnTo>
                    <a:pt x="20002" y="13568"/>
                  </a:lnTo>
                  <a:lnTo>
                    <a:pt x="19817" y="13753"/>
                  </a:lnTo>
                  <a:cubicBezTo>
                    <a:pt x="19632" y="14123"/>
                    <a:pt x="19743" y="14604"/>
                    <a:pt x="20113" y="14788"/>
                  </a:cubicBezTo>
                  <a:cubicBezTo>
                    <a:pt x="20150" y="14825"/>
                    <a:pt x="20224" y="14825"/>
                    <a:pt x="20335" y="14862"/>
                  </a:cubicBezTo>
                  <a:lnTo>
                    <a:pt x="20594" y="16045"/>
                  </a:lnTo>
                  <a:lnTo>
                    <a:pt x="20224" y="16711"/>
                  </a:lnTo>
                  <a:cubicBezTo>
                    <a:pt x="20150" y="16674"/>
                    <a:pt x="20039" y="16674"/>
                    <a:pt x="19965" y="16674"/>
                  </a:cubicBezTo>
                  <a:lnTo>
                    <a:pt x="19041" y="13014"/>
                  </a:lnTo>
                  <a:cubicBezTo>
                    <a:pt x="19078" y="12977"/>
                    <a:pt x="19115" y="12940"/>
                    <a:pt x="19189" y="12829"/>
                  </a:cubicBezTo>
                  <a:cubicBezTo>
                    <a:pt x="19374" y="12459"/>
                    <a:pt x="19263" y="12016"/>
                    <a:pt x="18893" y="11831"/>
                  </a:cubicBezTo>
                  <a:cubicBezTo>
                    <a:pt x="18764" y="11766"/>
                    <a:pt x="18626" y="11733"/>
                    <a:pt x="18494" y="11733"/>
                  </a:cubicBezTo>
                  <a:cubicBezTo>
                    <a:pt x="18245" y="11733"/>
                    <a:pt x="18015" y="11849"/>
                    <a:pt x="17895" y="12090"/>
                  </a:cubicBezTo>
                  <a:cubicBezTo>
                    <a:pt x="17710" y="12459"/>
                    <a:pt x="17784" y="12940"/>
                    <a:pt x="18153" y="13125"/>
                  </a:cubicBezTo>
                  <a:cubicBezTo>
                    <a:pt x="18301" y="13199"/>
                    <a:pt x="18449" y="13199"/>
                    <a:pt x="18560" y="13199"/>
                  </a:cubicBezTo>
                  <a:lnTo>
                    <a:pt x="19484" y="16859"/>
                  </a:lnTo>
                  <a:lnTo>
                    <a:pt x="19300" y="17044"/>
                  </a:lnTo>
                  <a:cubicBezTo>
                    <a:pt x="19115" y="17376"/>
                    <a:pt x="19226" y="17783"/>
                    <a:pt x="19484" y="18005"/>
                  </a:cubicBezTo>
                  <a:lnTo>
                    <a:pt x="18153" y="20408"/>
                  </a:lnTo>
                  <a:lnTo>
                    <a:pt x="17451" y="18005"/>
                  </a:lnTo>
                  <a:cubicBezTo>
                    <a:pt x="17562" y="17968"/>
                    <a:pt x="17636" y="17894"/>
                    <a:pt x="17710" y="17783"/>
                  </a:cubicBezTo>
                  <a:cubicBezTo>
                    <a:pt x="17895" y="17413"/>
                    <a:pt x="17784" y="16970"/>
                    <a:pt x="17414" y="16785"/>
                  </a:cubicBezTo>
                  <a:cubicBezTo>
                    <a:pt x="17340" y="16711"/>
                    <a:pt x="17229" y="16674"/>
                    <a:pt x="17081" y="16674"/>
                  </a:cubicBezTo>
                  <a:lnTo>
                    <a:pt x="15307" y="10241"/>
                  </a:lnTo>
                  <a:cubicBezTo>
                    <a:pt x="15381" y="10204"/>
                    <a:pt x="15418" y="10130"/>
                    <a:pt x="15529" y="10019"/>
                  </a:cubicBezTo>
                  <a:cubicBezTo>
                    <a:pt x="15713" y="9649"/>
                    <a:pt x="15603" y="9206"/>
                    <a:pt x="15233" y="9021"/>
                  </a:cubicBezTo>
                  <a:cubicBezTo>
                    <a:pt x="15104" y="8957"/>
                    <a:pt x="14966" y="8924"/>
                    <a:pt x="14833" y="8924"/>
                  </a:cubicBezTo>
                  <a:cubicBezTo>
                    <a:pt x="14585" y="8924"/>
                    <a:pt x="14355" y="9039"/>
                    <a:pt x="14235" y="9280"/>
                  </a:cubicBezTo>
                  <a:cubicBezTo>
                    <a:pt x="14050" y="9649"/>
                    <a:pt x="14124" y="10130"/>
                    <a:pt x="14493" y="10315"/>
                  </a:cubicBezTo>
                  <a:cubicBezTo>
                    <a:pt x="14604" y="10352"/>
                    <a:pt x="14678" y="10389"/>
                    <a:pt x="14826" y="10389"/>
                  </a:cubicBezTo>
                  <a:lnTo>
                    <a:pt x="16638" y="16822"/>
                  </a:lnTo>
                  <a:cubicBezTo>
                    <a:pt x="16527" y="16859"/>
                    <a:pt x="16490" y="16970"/>
                    <a:pt x="16416" y="17044"/>
                  </a:cubicBezTo>
                  <a:cubicBezTo>
                    <a:pt x="16231" y="17413"/>
                    <a:pt x="16305" y="17894"/>
                    <a:pt x="16675" y="18079"/>
                  </a:cubicBezTo>
                  <a:cubicBezTo>
                    <a:pt x="16786" y="18116"/>
                    <a:pt x="16860" y="18153"/>
                    <a:pt x="17007" y="18153"/>
                  </a:cubicBezTo>
                  <a:lnTo>
                    <a:pt x="17821" y="21073"/>
                  </a:lnTo>
                  <a:lnTo>
                    <a:pt x="17451" y="21776"/>
                  </a:lnTo>
                  <a:lnTo>
                    <a:pt x="13828" y="19669"/>
                  </a:lnTo>
                  <a:lnTo>
                    <a:pt x="12053" y="13384"/>
                  </a:lnTo>
                  <a:cubicBezTo>
                    <a:pt x="12164" y="13347"/>
                    <a:pt x="12201" y="13273"/>
                    <a:pt x="12238" y="13162"/>
                  </a:cubicBezTo>
                  <a:cubicBezTo>
                    <a:pt x="12423" y="12792"/>
                    <a:pt x="12349" y="12348"/>
                    <a:pt x="11979" y="12163"/>
                  </a:cubicBezTo>
                  <a:cubicBezTo>
                    <a:pt x="11851" y="12099"/>
                    <a:pt x="11708" y="12066"/>
                    <a:pt x="11570" y="12066"/>
                  </a:cubicBezTo>
                  <a:cubicBezTo>
                    <a:pt x="11311" y="12066"/>
                    <a:pt x="11065" y="12181"/>
                    <a:pt x="10944" y="12422"/>
                  </a:cubicBezTo>
                  <a:cubicBezTo>
                    <a:pt x="10759" y="12792"/>
                    <a:pt x="10870" y="13273"/>
                    <a:pt x="11240" y="13457"/>
                  </a:cubicBezTo>
                  <a:cubicBezTo>
                    <a:pt x="11314" y="13494"/>
                    <a:pt x="11462" y="13531"/>
                    <a:pt x="11536" y="13531"/>
                  </a:cubicBezTo>
                  <a:lnTo>
                    <a:pt x="13347" y="20001"/>
                  </a:lnTo>
                  <a:lnTo>
                    <a:pt x="17192" y="22183"/>
                  </a:lnTo>
                  <a:lnTo>
                    <a:pt x="16970" y="22589"/>
                  </a:lnTo>
                  <a:lnTo>
                    <a:pt x="12830" y="20297"/>
                  </a:lnTo>
                  <a:lnTo>
                    <a:pt x="11868" y="16859"/>
                  </a:lnTo>
                  <a:cubicBezTo>
                    <a:pt x="11979" y="16822"/>
                    <a:pt x="12016" y="16711"/>
                    <a:pt x="12090" y="16637"/>
                  </a:cubicBezTo>
                  <a:cubicBezTo>
                    <a:pt x="12275" y="16267"/>
                    <a:pt x="12201" y="15787"/>
                    <a:pt x="11832" y="15602"/>
                  </a:cubicBezTo>
                  <a:cubicBezTo>
                    <a:pt x="11714" y="15543"/>
                    <a:pt x="11584" y="15514"/>
                    <a:pt x="11457" y="15514"/>
                  </a:cubicBezTo>
                  <a:cubicBezTo>
                    <a:pt x="11185" y="15514"/>
                    <a:pt x="10922" y="15646"/>
                    <a:pt x="10796" y="15898"/>
                  </a:cubicBezTo>
                  <a:cubicBezTo>
                    <a:pt x="10611" y="16267"/>
                    <a:pt x="10722" y="16711"/>
                    <a:pt x="11092" y="16896"/>
                  </a:cubicBezTo>
                  <a:cubicBezTo>
                    <a:pt x="11166" y="16933"/>
                    <a:pt x="11277" y="17007"/>
                    <a:pt x="11425" y="17007"/>
                  </a:cubicBezTo>
                  <a:lnTo>
                    <a:pt x="12423" y="20630"/>
                  </a:lnTo>
                  <a:lnTo>
                    <a:pt x="16712" y="23033"/>
                  </a:lnTo>
                  <a:lnTo>
                    <a:pt x="16342" y="23698"/>
                  </a:lnTo>
                  <a:lnTo>
                    <a:pt x="16268" y="23661"/>
                  </a:lnTo>
                  <a:cubicBezTo>
                    <a:pt x="16305" y="23366"/>
                    <a:pt x="16157" y="23033"/>
                    <a:pt x="15898" y="22922"/>
                  </a:cubicBezTo>
                  <a:cubicBezTo>
                    <a:pt x="15765" y="22855"/>
                    <a:pt x="15632" y="22819"/>
                    <a:pt x="15503" y="22819"/>
                  </a:cubicBezTo>
                  <a:cubicBezTo>
                    <a:pt x="15344" y="22819"/>
                    <a:pt x="15190" y="22874"/>
                    <a:pt x="15048" y="22996"/>
                  </a:cubicBezTo>
                  <a:lnTo>
                    <a:pt x="8393" y="19262"/>
                  </a:lnTo>
                  <a:cubicBezTo>
                    <a:pt x="8467" y="18966"/>
                    <a:pt x="8319" y="18670"/>
                    <a:pt x="8024" y="18522"/>
                  </a:cubicBezTo>
                  <a:cubicBezTo>
                    <a:pt x="7903" y="18462"/>
                    <a:pt x="7775" y="18433"/>
                    <a:pt x="7650" y="18433"/>
                  </a:cubicBezTo>
                  <a:cubicBezTo>
                    <a:pt x="7392" y="18433"/>
                    <a:pt x="7150" y="18557"/>
                    <a:pt x="7025" y="18781"/>
                  </a:cubicBezTo>
                  <a:cubicBezTo>
                    <a:pt x="6840" y="19188"/>
                    <a:pt x="6914" y="19632"/>
                    <a:pt x="7284" y="19816"/>
                  </a:cubicBezTo>
                  <a:cubicBezTo>
                    <a:pt x="7391" y="19883"/>
                    <a:pt x="7508" y="19911"/>
                    <a:pt x="7623" y="19911"/>
                  </a:cubicBezTo>
                  <a:cubicBezTo>
                    <a:pt x="7828" y="19911"/>
                    <a:pt x="8030" y="19824"/>
                    <a:pt x="8171" y="19706"/>
                  </a:cubicBezTo>
                  <a:lnTo>
                    <a:pt x="14789" y="23477"/>
                  </a:lnTo>
                  <a:cubicBezTo>
                    <a:pt x="14752" y="23772"/>
                    <a:pt x="14863" y="24105"/>
                    <a:pt x="15159" y="24253"/>
                  </a:cubicBezTo>
                  <a:cubicBezTo>
                    <a:pt x="15252" y="24320"/>
                    <a:pt x="15360" y="24348"/>
                    <a:pt x="15473" y="24348"/>
                  </a:cubicBezTo>
                  <a:cubicBezTo>
                    <a:pt x="15670" y="24348"/>
                    <a:pt x="15881" y="24260"/>
                    <a:pt x="16046" y="24142"/>
                  </a:cubicBezTo>
                  <a:lnTo>
                    <a:pt x="16120" y="24216"/>
                  </a:lnTo>
                  <a:lnTo>
                    <a:pt x="15750" y="24881"/>
                  </a:lnTo>
                  <a:lnTo>
                    <a:pt x="12904" y="23292"/>
                  </a:lnTo>
                  <a:lnTo>
                    <a:pt x="10870" y="23846"/>
                  </a:lnTo>
                  <a:lnTo>
                    <a:pt x="9465" y="23033"/>
                  </a:lnTo>
                  <a:cubicBezTo>
                    <a:pt x="9502" y="22737"/>
                    <a:pt x="9391" y="22441"/>
                    <a:pt x="9096" y="22256"/>
                  </a:cubicBezTo>
                  <a:cubicBezTo>
                    <a:pt x="9001" y="22202"/>
                    <a:pt x="8891" y="22178"/>
                    <a:pt x="8777" y="22178"/>
                  </a:cubicBezTo>
                  <a:cubicBezTo>
                    <a:pt x="8580" y="22178"/>
                    <a:pt x="8372" y="22250"/>
                    <a:pt x="8208" y="22367"/>
                  </a:cubicBezTo>
                  <a:lnTo>
                    <a:pt x="6249" y="21258"/>
                  </a:lnTo>
                  <a:cubicBezTo>
                    <a:pt x="6286" y="20926"/>
                    <a:pt x="6138" y="20630"/>
                    <a:pt x="5879" y="20445"/>
                  </a:cubicBezTo>
                  <a:cubicBezTo>
                    <a:pt x="5761" y="20386"/>
                    <a:pt x="5632" y="20357"/>
                    <a:pt x="5505" y="20357"/>
                  </a:cubicBezTo>
                  <a:cubicBezTo>
                    <a:pt x="5233" y="20357"/>
                    <a:pt x="4970" y="20489"/>
                    <a:pt x="4844" y="20741"/>
                  </a:cubicBezTo>
                  <a:cubicBezTo>
                    <a:pt x="4659" y="21110"/>
                    <a:pt x="4770" y="21554"/>
                    <a:pt x="5140" y="21739"/>
                  </a:cubicBezTo>
                  <a:cubicBezTo>
                    <a:pt x="5248" y="21801"/>
                    <a:pt x="5375" y="21830"/>
                    <a:pt x="5503" y="21830"/>
                  </a:cubicBezTo>
                  <a:cubicBezTo>
                    <a:pt x="5681" y="21830"/>
                    <a:pt x="5861" y="21773"/>
                    <a:pt x="5990" y="21665"/>
                  </a:cubicBezTo>
                  <a:lnTo>
                    <a:pt x="7987" y="22774"/>
                  </a:lnTo>
                  <a:cubicBezTo>
                    <a:pt x="7950" y="23107"/>
                    <a:pt x="8097" y="23366"/>
                    <a:pt x="8356" y="23550"/>
                  </a:cubicBezTo>
                  <a:cubicBezTo>
                    <a:pt x="8480" y="23612"/>
                    <a:pt x="8616" y="23642"/>
                    <a:pt x="8749" y="23642"/>
                  </a:cubicBezTo>
                  <a:cubicBezTo>
                    <a:pt x="8935" y="23642"/>
                    <a:pt x="9114" y="23584"/>
                    <a:pt x="9244" y="23477"/>
                  </a:cubicBezTo>
                  <a:lnTo>
                    <a:pt x="10168" y="23957"/>
                  </a:lnTo>
                  <a:lnTo>
                    <a:pt x="7654" y="24660"/>
                  </a:lnTo>
                  <a:lnTo>
                    <a:pt x="5510" y="23477"/>
                  </a:lnTo>
                  <a:cubicBezTo>
                    <a:pt x="5546" y="23144"/>
                    <a:pt x="5399" y="22848"/>
                    <a:pt x="5140" y="22663"/>
                  </a:cubicBezTo>
                  <a:cubicBezTo>
                    <a:pt x="5022" y="22604"/>
                    <a:pt x="4893" y="22575"/>
                    <a:pt x="4766" y="22575"/>
                  </a:cubicBezTo>
                  <a:cubicBezTo>
                    <a:pt x="4494" y="22575"/>
                    <a:pt x="4231" y="22707"/>
                    <a:pt x="4105" y="22959"/>
                  </a:cubicBezTo>
                  <a:cubicBezTo>
                    <a:pt x="3920" y="23329"/>
                    <a:pt x="4031" y="23809"/>
                    <a:pt x="4400" y="23957"/>
                  </a:cubicBezTo>
                  <a:cubicBezTo>
                    <a:pt x="4508" y="24019"/>
                    <a:pt x="4636" y="24048"/>
                    <a:pt x="4764" y="24048"/>
                  </a:cubicBezTo>
                  <a:cubicBezTo>
                    <a:pt x="4942" y="24048"/>
                    <a:pt x="5121" y="23991"/>
                    <a:pt x="5251" y="23883"/>
                  </a:cubicBezTo>
                  <a:lnTo>
                    <a:pt x="7617" y="25214"/>
                  </a:lnTo>
                  <a:lnTo>
                    <a:pt x="12830" y="23735"/>
                  </a:lnTo>
                  <a:lnTo>
                    <a:pt x="15529" y="25288"/>
                  </a:lnTo>
                  <a:lnTo>
                    <a:pt x="15233" y="25769"/>
                  </a:lnTo>
                  <a:lnTo>
                    <a:pt x="13089" y="24586"/>
                  </a:lnTo>
                  <a:lnTo>
                    <a:pt x="3698" y="27211"/>
                  </a:lnTo>
                  <a:lnTo>
                    <a:pt x="2552" y="26582"/>
                  </a:lnTo>
                  <a:cubicBezTo>
                    <a:pt x="2589" y="26249"/>
                    <a:pt x="2441" y="25954"/>
                    <a:pt x="2182" y="25769"/>
                  </a:cubicBezTo>
                  <a:cubicBezTo>
                    <a:pt x="2064" y="25710"/>
                    <a:pt x="1935" y="25681"/>
                    <a:pt x="1808" y="25681"/>
                  </a:cubicBezTo>
                  <a:cubicBezTo>
                    <a:pt x="1536" y="25681"/>
                    <a:pt x="1273" y="25813"/>
                    <a:pt x="1147" y="26064"/>
                  </a:cubicBezTo>
                  <a:cubicBezTo>
                    <a:pt x="962" y="26434"/>
                    <a:pt x="1073" y="26878"/>
                    <a:pt x="1443" y="27063"/>
                  </a:cubicBezTo>
                  <a:cubicBezTo>
                    <a:pt x="1551" y="27124"/>
                    <a:pt x="1678" y="27154"/>
                    <a:pt x="1806" y="27154"/>
                  </a:cubicBezTo>
                  <a:cubicBezTo>
                    <a:pt x="1984" y="27154"/>
                    <a:pt x="2164" y="27096"/>
                    <a:pt x="2293" y="26989"/>
                  </a:cubicBezTo>
                  <a:lnTo>
                    <a:pt x="3661" y="27728"/>
                  </a:lnTo>
                  <a:lnTo>
                    <a:pt x="13015" y="25103"/>
                  </a:lnTo>
                  <a:lnTo>
                    <a:pt x="15011" y="26212"/>
                  </a:lnTo>
                  <a:lnTo>
                    <a:pt x="14863" y="26434"/>
                  </a:lnTo>
                  <a:cubicBezTo>
                    <a:pt x="14752" y="26434"/>
                    <a:pt x="14567" y="26471"/>
                    <a:pt x="14419" y="26582"/>
                  </a:cubicBezTo>
                  <a:lnTo>
                    <a:pt x="13089" y="25843"/>
                  </a:lnTo>
                  <a:lnTo>
                    <a:pt x="3698" y="28468"/>
                  </a:lnTo>
                  <a:cubicBezTo>
                    <a:pt x="3661" y="28431"/>
                    <a:pt x="3587" y="28357"/>
                    <a:pt x="3513" y="28320"/>
                  </a:cubicBezTo>
                  <a:cubicBezTo>
                    <a:pt x="3395" y="28261"/>
                    <a:pt x="3266" y="28232"/>
                    <a:pt x="3139" y="28232"/>
                  </a:cubicBezTo>
                  <a:cubicBezTo>
                    <a:pt x="2867" y="28232"/>
                    <a:pt x="2604" y="28364"/>
                    <a:pt x="2478" y="28615"/>
                  </a:cubicBezTo>
                  <a:cubicBezTo>
                    <a:pt x="2367" y="28874"/>
                    <a:pt x="2404" y="29244"/>
                    <a:pt x="2589" y="29466"/>
                  </a:cubicBezTo>
                  <a:lnTo>
                    <a:pt x="962" y="32386"/>
                  </a:lnTo>
                  <a:cubicBezTo>
                    <a:pt x="928" y="32383"/>
                    <a:pt x="895" y="32381"/>
                    <a:pt x="863" y="32381"/>
                  </a:cubicBezTo>
                  <a:cubicBezTo>
                    <a:pt x="577" y="32381"/>
                    <a:pt x="352" y="32524"/>
                    <a:pt x="186" y="32756"/>
                  </a:cubicBezTo>
                  <a:cubicBezTo>
                    <a:pt x="1" y="33126"/>
                    <a:pt x="75" y="33606"/>
                    <a:pt x="445" y="33791"/>
                  </a:cubicBezTo>
                  <a:cubicBezTo>
                    <a:pt x="562" y="33850"/>
                    <a:pt x="692" y="33879"/>
                    <a:pt x="819" y="33879"/>
                  </a:cubicBezTo>
                  <a:cubicBezTo>
                    <a:pt x="1091" y="33879"/>
                    <a:pt x="1354" y="33747"/>
                    <a:pt x="1480" y="33496"/>
                  </a:cubicBezTo>
                  <a:cubicBezTo>
                    <a:pt x="1628" y="33237"/>
                    <a:pt x="1554" y="32867"/>
                    <a:pt x="1369" y="32608"/>
                  </a:cubicBezTo>
                  <a:lnTo>
                    <a:pt x="2996" y="29725"/>
                  </a:lnTo>
                  <a:cubicBezTo>
                    <a:pt x="3029" y="29728"/>
                    <a:pt x="3063" y="29730"/>
                    <a:pt x="3095" y="29730"/>
                  </a:cubicBezTo>
                  <a:cubicBezTo>
                    <a:pt x="3380" y="29730"/>
                    <a:pt x="3606" y="29587"/>
                    <a:pt x="3772" y="29355"/>
                  </a:cubicBezTo>
                  <a:cubicBezTo>
                    <a:pt x="3883" y="29207"/>
                    <a:pt x="3883" y="29059"/>
                    <a:pt x="3883" y="28911"/>
                  </a:cubicBezTo>
                  <a:lnTo>
                    <a:pt x="12941" y="26360"/>
                  </a:lnTo>
                  <a:lnTo>
                    <a:pt x="14050" y="26989"/>
                  </a:lnTo>
                  <a:lnTo>
                    <a:pt x="14050" y="27063"/>
                  </a:lnTo>
                  <a:lnTo>
                    <a:pt x="12201" y="27580"/>
                  </a:lnTo>
                  <a:lnTo>
                    <a:pt x="11055" y="29614"/>
                  </a:lnTo>
                  <a:lnTo>
                    <a:pt x="6138" y="30982"/>
                  </a:lnTo>
                  <a:cubicBezTo>
                    <a:pt x="6101" y="30908"/>
                    <a:pt x="5990" y="30871"/>
                    <a:pt x="5916" y="30760"/>
                  </a:cubicBezTo>
                  <a:cubicBezTo>
                    <a:pt x="5798" y="30701"/>
                    <a:pt x="5669" y="30672"/>
                    <a:pt x="5542" y="30672"/>
                  </a:cubicBezTo>
                  <a:cubicBezTo>
                    <a:pt x="5270" y="30672"/>
                    <a:pt x="5007" y="30804"/>
                    <a:pt x="4881" y="31056"/>
                  </a:cubicBezTo>
                  <a:cubicBezTo>
                    <a:pt x="4696" y="31425"/>
                    <a:pt x="4807" y="31869"/>
                    <a:pt x="5177" y="32054"/>
                  </a:cubicBezTo>
                  <a:cubicBezTo>
                    <a:pt x="5306" y="32118"/>
                    <a:pt x="5443" y="32151"/>
                    <a:pt x="5576" y="32151"/>
                  </a:cubicBezTo>
                  <a:cubicBezTo>
                    <a:pt x="5824" y="32151"/>
                    <a:pt x="6055" y="32036"/>
                    <a:pt x="6175" y="31795"/>
                  </a:cubicBezTo>
                  <a:cubicBezTo>
                    <a:pt x="6249" y="31684"/>
                    <a:pt x="6286" y="31610"/>
                    <a:pt x="6286" y="31462"/>
                  </a:cubicBezTo>
                  <a:lnTo>
                    <a:pt x="10685" y="30205"/>
                  </a:lnTo>
                  <a:lnTo>
                    <a:pt x="9576" y="32165"/>
                  </a:lnTo>
                  <a:lnTo>
                    <a:pt x="2552" y="34161"/>
                  </a:lnTo>
                  <a:cubicBezTo>
                    <a:pt x="2478" y="34050"/>
                    <a:pt x="2404" y="34013"/>
                    <a:pt x="2293" y="33902"/>
                  </a:cubicBezTo>
                  <a:cubicBezTo>
                    <a:pt x="2175" y="33843"/>
                    <a:pt x="2050" y="33814"/>
                    <a:pt x="1928" y="33814"/>
                  </a:cubicBezTo>
                  <a:cubicBezTo>
                    <a:pt x="1667" y="33814"/>
                    <a:pt x="1421" y="33946"/>
                    <a:pt x="1295" y="34198"/>
                  </a:cubicBezTo>
                  <a:cubicBezTo>
                    <a:pt x="1110" y="34568"/>
                    <a:pt x="1184" y="35011"/>
                    <a:pt x="1554" y="35196"/>
                  </a:cubicBezTo>
                  <a:cubicBezTo>
                    <a:pt x="1682" y="35261"/>
                    <a:pt x="1825" y="35294"/>
                    <a:pt x="1963" y="35294"/>
                  </a:cubicBezTo>
                  <a:cubicBezTo>
                    <a:pt x="2222" y="35294"/>
                    <a:pt x="2468" y="35178"/>
                    <a:pt x="2589" y="34937"/>
                  </a:cubicBezTo>
                  <a:cubicBezTo>
                    <a:pt x="2626" y="34827"/>
                    <a:pt x="2663" y="34753"/>
                    <a:pt x="2663" y="34605"/>
                  </a:cubicBezTo>
                  <a:lnTo>
                    <a:pt x="9946" y="32571"/>
                  </a:lnTo>
                  <a:lnTo>
                    <a:pt x="11425" y="29983"/>
                  </a:lnTo>
                  <a:lnTo>
                    <a:pt x="12978" y="29540"/>
                  </a:lnTo>
                  <a:lnTo>
                    <a:pt x="10796" y="33459"/>
                  </a:lnTo>
                  <a:lnTo>
                    <a:pt x="5029" y="35085"/>
                  </a:lnTo>
                  <a:lnTo>
                    <a:pt x="4253" y="36490"/>
                  </a:lnTo>
                  <a:cubicBezTo>
                    <a:pt x="4219" y="36486"/>
                    <a:pt x="4185" y="36485"/>
                    <a:pt x="4153" y="36485"/>
                  </a:cubicBezTo>
                  <a:cubicBezTo>
                    <a:pt x="3868" y="36485"/>
                    <a:pt x="3642" y="36628"/>
                    <a:pt x="3476" y="36860"/>
                  </a:cubicBezTo>
                  <a:cubicBezTo>
                    <a:pt x="3291" y="37230"/>
                    <a:pt x="3365" y="37710"/>
                    <a:pt x="3735" y="37895"/>
                  </a:cubicBezTo>
                  <a:cubicBezTo>
                    <a:pt x="3853" y="37954"/>
                    <a:pt x="3982" y="37983"/>
                    <a:pt x="4109" y="37983"/>
                  </a:cubicBezTo>
                  <a:cubicBezTo>
                    <a:pt x="4381" y="37983"/>
                    <a:pt x="4644" y="37851"/>
                    <a:pt x="4770" y="37599"/>
                  </a:cubicBezTo>
                  <a:cubicBezTo>
                    <a:pt x="4881" y="37341"/>
                    <a:pt x="4844" y="36971"/>
                    <a:pt x="4659" y="36749"/>
                  </a:cubicBezTo>
                  <a:lnTo>
                    <a:pt x="5362" y="35492"/>
                  </a:lnTo>
                  <a:lnTo>
                    <a:pt x="10427" y="34050"/>
                  </a:lnTo>
                  <a:lnTo>
                    <a:pt x="9983" y="34900"/>
                  </a:lnTo>
                  <a:cubicBezTo>
                    <a:pt x="9894" y="34861"/>
                    <a:pt x="9799" y="34842"/>
                    <a:pt x="9705" y="34842"/>
                  </a:cubicBezTo>
                  <a:cubicBezTo>
                    <a:pt x="9448" y="34842"/>
                    <a:pt x="9194" y="34980"/>
                    <a:pt x="9059" y="35196"/>
                  </a:cubicBezTo>
                  <a:cubicBezTo>
                    <a:pt x="8874" y="35529"/>
                    <a:pt x="8948" y="35936"/>
                    <a:pt x="9244" y="36194"/>
                  </a:cubicBezTo>
                  <a:lnTo>
                    <a:pt x="8837" y="36934"/>
                  </a:lnTo>
                  <a:lnTo>
                    <a:pt x="7173" y="37378"/>
                  </a:lnTo>
                  <a:lnTo>
                    <a:pt x="6988" y="37193"/>
                  </a:lnTo>
                  <a:cubicBezTo>
                    <a:pt x="6868" y="37132"/>
                    <a:pt x="6736" y="37104"/>
                    <a:pt x="6606" y="37104"/>
                  </a:cubicBezTo>
                  <a:cubicBezTo>
                    <a:pt x="6337" y="37104"/>
                    <a:pt x="6078" y="37227"/>
                    <a:pt x="5953" y="37451"/>
                  </a:cubicBezTo>
                  <a:cubicBezTo>
                    <a:pt x="5768" y="37858"/>
                    <a:pt x="5879" y="38302"/>
                    <a:pt x="6249" y="38487"/>
                  </a:cubicBezTo>
                  <a:cubicBezTo>
                    <a:pt x="6367" y="38546"/>
                    <a:pt x="6492" y="38574"/>
                    <a:pt x="6614" y="38574"/>
                  </a:cubicBezTo>
                  <a:cubicBezTo>
                    <a:pt x="6875" y="38574"/>
                    <a:pt x="7121" y="38443"/>
                    <a:pt x="7247" y="38191"/>
                  </a:cubicBezTo>
                  <a:cubicBezTo>
                    <a:pt x="7284" y="38117"/>
                    <a:pt x="7358" y="37969"/>
                    <a:pt x="7358" y="37821"/>
                  </a:cubicBezTo>
                  <a:lnTo>
                    <a:pt x="8467" y="37525"/>
                  </a:lnTo>
                  <a:lnTo>
                    <a:pt x="8467" y="37525"/>
                  </a:lnTo>
                  <a:lnTo>
                    <a:pt x="1073" y="50798"/>
                  </a:lnTo>
                  <a:lnTo>
                    <a:pt x="58082" y="50798"/>
                  </a:lnTo>
                  <a:lnTo>
                    <a:pt x="50688" y="37525"/>
                  </a:lnTo>
                  <a:lnTo>
                    <a:pt x="51797" y="37858"/>
                  </a:lnTo>
                  <a:cubicBezTo>
                    <a:pt x="51797" y="37969"/>
                    <a:pt x="51834" y="38080"/>
                    <a:pt x="51908" y="38228"/>
                  </a:cubicBezTo>
                  <a:cubicBezTo>
                    <a:pt x="52029" y="38469"/>
                    <a:pt x="52260" y="38600"/>
                    <a:pt x="52509" y="38600"/>
                  </a:cubicBezTo>
                  <a:cubicBezTo>
                    <a:pt x="52641" y="38600"/>
                    <a:pt x="52778" y="38564"/>
                    <a:pt x="52906" y="38487"/>
                  </a:cubicBezTo>
                  <a:cubicBezTo>
                    <a:pt x="53276" y="38302"/>
                    <a:pt x="53424" y="37858"/>
                    <a:pt x="53202" y="37488"/>
                  </a:cubicBezTo>
                  <a:cubicBezTo>
                    <a:pt x="53076" y="37237"/>
                    <a:pt x="52814" y="37088"/>
                    <a:pt x="52543" y="37088"/>
                  </a:cubicBezTo>
                  <a:cubicBezTo>
                    <a:pt x="52415" y="37088"/>
                    <a:pt x="52285" y="37122"/>
                    <a:pt x="52167" y="37193"/>
                  </a:cubicBezTo>
                  <a:cubicBezTo>
                    <a:pt x="52093" y="37230"/>
                    <a:pt x="52019" y="37304"/>
                    <a:pt x="51982" y="37378"/>
                  </a:cubicBezTo>
                  <a:lnTo>
                    <a:pt x="50318" y="36934"/>
                  </a:lnTo>
                  <a:lnTo>
                    <a:pt x="49911" y="36194"/>
                  </a:lnTo>
                  <a:cubicBezTo>
                    <a:pt x="50170" y="35936"/>
                    <a:pt x="50281" y="35529"/>
                    <a:pt x="50096" y="35196"/>
                  </a:cubicBezTo>
                  <a:cubicBezTo>
                    <a:pt x="49961" y="34980"/>
                    <a:pt x="49707" y="34842"/>
                    <a:pt x="49450" y="34842"/>
                  </a:cubicBezTo>
                  <a:cubicBezTo>
                    <a:pt x="49356" y="34842"/>
                    <a:pt x="49261" y="34861"/>
                    <a:pt x="49172" y="34900"/>
                  </a:cubicBezTo>
                  <a:lnTo>
                    <a:pt x="48691" y="34050"/>
                  </a:lnTo>
                  <a:lnTo>
                    <a:pt x="48691" y="34050"/>
                  </a:lnTo>
                  <a:lnTo>
                    <a:pt x="53793" y="35492"/>
                  </a:lnTo>
                  <a:lnTo>
                    <a:pt x="54496" y="36749"/>
                  </a:lnTo>
                  <a:cubicBezTo>
                    <a:pt x="54311" y="36971"/>
                    <a:pt x="54237" y="37304"/>
                    <a:pt x="54385" y="37599"/>
                  </a:cubicBezTo>
                  <a:cubicBezTo>
                    <a:pt x="54510" y="37851"/>
                    <a:pt x="54773" y="37999"/>
                    <a:pt x="55044" y="37999"/>
                  </a:cubicBezTo>
                  <a:cubicBezTo>
                    <a:pt x="55172" y="37999"/>
                    <a:pt x="55301" y="37966"/>
                    <a:pt x="55420" y="37895"/>
                  </a:cubicBezTo>
                  <a:cubicBezTo>
                    <a:pt x="55790" y="37710"/>
                    <a:pt x="55901" y="37230"/>
                    <a:pt x="55679" y="36860"/>
                  </a:cubicBezTo>
                  <a:cubicBezTo>
                    <a:pt x="55546" y="36628"/>
                    <a:pt x="55294" y="36485"/>
                    <a:pt x="55003" y="36485"/>
                  </a:cubicBezTo>
                  <a:cubicBezTo>
                    <a:pt x="54970" y="36485"/>
                    <a:pt x="54936" y="36486"/>
                    <a:pt x="54902" y="36490"/>
                  </a:cubicBezTo>
                  <a:lnTo>
                    <a:pt x="54126" y="35085"/>
                  </a:lnTo>
                  <a:lnTo>
                    <a:pt x="48322" y="33459"/>
                  </a:lnTo>
                  <a:lnTo>
                    <a:pt x="46177" y="29540"/>
                  </a:lnTo>
                  <a:lnTo>
                    <a:pt x="47730" y="29983"/>
                  </a:lnTo>
                  <a:lnTo>
                    <a:pt x="49209" y="32571"/>
                  </a:lnTo>
                  <a:lnTo>
                    <a:pt x="56455" y="34605"/>
                  </a:lnTo>
                  <a:cubicBezTo>
                    <a:pt x="56455" y="34716"/>
                    <a:pt x="56529" y="34827"/>
                    <a:pt x="56566" y="34937"/>
                  </a:cubicBezTo>
                  <a:cubicBezTo>
                    <a:pt x="56687" y="35179"/>
                    <a:pt x="56919" y="35326"/>
                    <a:pt x="57169" y="35326"/>
                  </a:cubicBezTo>
                  <a:cubicBezTo>
                    <a:pt x="57300" y="35326"/>
                    <a:pt x="57437" y="35286"/>
                    <a:pt x="57564" y="35196"/>
                  </a:cubicBezTo>
                  <a:cubicBezTo>
                    <a:pt x="57934" y="35011"/>
                    <a:pt x="58082" y="34568"/>
                    <a:pt x="57860" y="34198"/>
                  </a:cubicBezTo>
                  <a:cubicBezTo>
                    <a:pt x="57734" y="33947"/>
                    <a:pt x="57472" y="33798"/>
                    <a:pt x="57201" y="33798"/>
                  </a:cubicBezTo>
                  <a:cubicBezTo>
                    <a:pt x="57073" y="33798"/>
                    <a:pt x="56943" y="33831"/>
                    <a:pt x="56825" y="33902"/>
                  </a:cubicBezTo>
                  <a:cubicBezTo>
                    <a:pt x="56751" y="33976"/>
                    <a:pt x="56640" y="34050"/>
                    <a:pt x="56603" y="34161"/>
                  </a:cubicBezTo>
                  <a:lnTo>
                    <a:pt x="49579" y="32165"/>
                  </a:lnTo>
                  <a:lnTo>
                    <a:pt x="48469" y="30205"/>
                  </a:lnTo>
                  <a:lnTo>
                    <a:pt x="52869" y="31462"/>
                  </a:lnTo>
                  <a:cubicBezTo>
                    <a:pt x="52869" y="31573"/>
                    <a:pt x="52906" y="31684"/>
                    <a:pt x="52943" y="31795"/>
                  </a:cubicBezTo>
                  <a:cubicBezTo>
                    <a:pt x="53064" y="32037"/>
                    <a:pt x="53312" y="32184"/>
                    <a:pt x="53572" y="32184"/>
                  </a:cubicBezTo>
                  <a:cubicBezTo>
                    <a:pt x="53710" y="32184"/>
                    <a:pt x="53850" y="32143"/>
                    <a:pt x="53978" y="32054"/>
                  </a:cubicBezTo>
                  <a:cubicBezTo>
                    <a:pt x="54348" y="31869"/>
                    <a:pt x="54496" y="31425"/>
                    <a:pt x="54237" y="31056"/>
                  </a:cubicBezTo>
                  <a:cubicBezTo>
                    <a:pt x="54111" y="30804"/>
                    <a:pt x="53866" y="30656"/>
                    <a:pt x="53606" y="30656"/>
                  </a:cubicBezTo>
                  <a:cubicBezTo>
                    <a:pt x="53483" y="30656"/>
                    <a:pt x="53357" y="30689"/>
                    <a:pt x="53239" y="30760"/>
                  </a:cubicBezTo>
                  <a:cubicBezTo>
                    <a:pt x="53128" y="30834"/>
                    <a:pt x="53054" y="30908"/>
                    <a:pt x="53017" y="31019"/>
                  </a:cubicBezTo>
                  <a:lnTo>
                    <a:pt x="48100" y="29614"/>
                  </a:lnTo>
                  <a:lnTo>
                    <a:pt x="46954" y="27580"/>
                  </a:lnTo>
                  <a:lnTo>
                    <a:pt x="45105" y="27063"/>
                  </a:lnTo>
                  <a:lnTo>
                    <a:pt x="45105" y="26989"/>
                  </a:lnTo>
                  <a:lnTo>
                    <a:pt x="46214" y="26397"/>
                  </a:lnTo>
                  <a:lnTo>
                    <a:pt x="55272" y="28911"/>
                  </a:lnTo>
                  <a:cubicBezTo>
                    <a:pt x="55272" y="29059"/>
                    <a:pt x="55272" y="29207"/>
                    <a:pt x="55346" y="29355"/>
                  </a:cubicBezTo>
                  <a:cubicBezTo>
                    <a:pt x="55479" y="29587"/>
                    <a:pt x="55761" y="29730"/>
                    <a:pt x="56058" y="29730"/>
                  </a:cubicBezTo>
                  <a:cubicBezTo>
                    <a:pt x="56091" y="29730"/>
                    <a:pt x="56125" y="29728"/>
                    <a:pt x="56159" y="29725"/>
                  </a:cubicBezTo>
                  <a:lnTo>
                    <a:pt x="57749" y="32608"/>
                  </a:lnTo>
                  <a:cubicBezTo>
                    <a:pt x="57564" y="32867"/>
                    <a:pt x="57527" y="33163"/>
                    <a:pt x="57675" y="33496"/>
                  </a:cubicBezTo>
                  <a:cubicBezTo>
                    <a:pt x="57801" y="33747"/>
                    <a:pt x="58046" y="33896"/>
                    <a:pt x="58306" y="33896"/>
                  </a:cubicBezTo>
                  <a:cubicBezTo>
                    <a:pt x="58429" y="33896"/>
                    <a:pt x="58555" y="33862"/>
                    <a:pt x="58673" y="33791"/>
                  </a:cubicBezTo>
                  <a:cubicBezTo>
                    <a:pt x="58821" y="33533"/>
                    <a:pt x="58969" y="33089"/>
                    <a:pt x="58747" y="32719"/>
                  </a:cubicBezTo>
                  <a:cubicBezTo>
                    <a:pt x="58618" y="32460"/>
                    <a:pt x="58346" y="32343"/>
                    <a:pt x="58057" y="32343"/>
                  </a:cubicBezTo>
                  <a:cubicBezTo>
                    <a:pt x="58016" y="32343"/>
                    <a:pt x="57975" y="32345"/>
                    <a:pt x="57934" y="32349"/>
                  </a:cubicBezTo>
                  <a:lnTo>
                    <a:pt x="56344" y="29429"/>
                  </a:lnTo>
                  <a:cubicBezTo>
                    <a:pt x="56529" y="29207"/>
                    <a:pt x="56566" y="28874"/>
                    <a:pt x="56418" y="28542"/>
                  </a:cubicBezTo>
                  <a:cubicBezTo>
                    <a:pt x="56297" y="28299"/>
                    <a:pt x="56065" y="28152"/>
                    <a:pt x="55816" y="28152"/>
                  </a:cubicBezTo>
                  <a:cubicBezTo>
                    <a:pt x="55684" y="28152"/>
                    <a:pt x="55548" y="28193"/>
                    <a:pt x="55420" y="28283"/>
                  </a:cubicBezTo>
                  <a:cubicBezTo>
                    <a:pt x="55346" y="28320"/>
                    <a:pt x="55309" y="28357"/>
                    <a:pt x="55235" y="28431"/>
                  </a:cubicBezTo>
                  <a:lnTo>
                    <a:pt x="45845" y="25769"/>
                  </a:lnTo>
                  <a:lnTo>
                    <a:pt x="44514" y="26508"/>
                  </a:lnTo>
                  <a:cubicBezTo>
                    <a:pt x="44366" y="26434"/>
                    <a:pt x="44218" y="26360"/>
                    <a:pt x="44033" y="26360"/>
                  </a:cubicBezTo>
                  <a:lnTo>
                    <a:pt x="43885" y="26138"/>
                  </a:lnTo>
                  <a:lnTo>
                    <a:pt x="45882" y="25029"/>
                  </a:lnTo>
                  <a:lnTo>
                    <a:pt x="55272" y="27654"/>
                  </a:lnTo>
                  <a:lnTo>
                    <a:pt x="56603" y="26915"/>
                  </a:lnTo>
                  <a:cubicBezTo>
                    <a:pt x="56743" y="27032"/>
                    <a:pt x="56928" y="27104"/>
                    <a:pt x="57129" y="27104"/>
                  </a:cubicBezTo>
                  <a:cubicBezTo>
                    <a:pt x="57246" y="27104"/>
                    <a:pt x="57368" y="27080"/>
                    <a:pt x="57490" y="27026"/>
                  </a:cubicBezTo>
                  <a:cubicBezTo>
                    <a:pt x="57860" y="26841"/>
                    <a:pt x="58008" y="26360"/>
                    <a:pt x="57749" y="25991"/>
                  </a:cubicBezTo>
                  <a:cubicBezTo>
                    <a:pt x="57628" y="25749"/>
                    <a:pt x="57397" y="25618"/>
                    <a:pt x="57148" y="25618"/>
                  </a:cubicBezTo>
                  <a:cubicBezTo>
                    <a:pt x="57016" y="25618"/>
                    <a:pt x="56879" y="25655"/>
                    <a:pt x="56751" y="25732"/>
                  </a:cubicBezTo>
                  <a:cubicBezTo>
                    <a:pt x="56455" y="25880"/>
                    <a:pt x="56344" y="26175"/>
                    <a:pt x="56381" y="26508"/>
                  </a:cubicBezTo>
                  <a:lnTo>
                    <a:pt x="55235" y="27174"/>
                  </a:lnTo>
                  <a:lnTo>
                    <a:pt x="45845" y="24512"/>
                  </a:lnTo>
                  <a:lnTo>
                    <a:pt x="43663" y="25732"/>
                  </a:lnTo>
                  <a:lnTo>
                    <a:pt x="43404" y="25214"/>
                  </a:lnTo>
                  <a:lnTo>
                    <a:pt x="46066" y="23698"/>
                  </a:lnTo>
                  <a:lnTo>
                    <a:pt x="51279" y="25177"/>
                  </a:lnTo>
                  <a:lnTo>
                    <a:pt x="53645" y="23846"/>
                  </a:lnTo>
                  <a:cubicBezTo>
                    <a:pt x="53775" y="23954"/>
                    <a:pt x="53941" y="24011"/>
                    <a:pt x="54124" y="24011"/>
                  </a:cubicBezTo>
                  <a:cubicBezTo>
                    <a:pt x="54255" y="24011"/>
                    <a:pt x="54394" y="23982"/>
                    <a:pt x="54533" y="23920"/>
                  </a:cubicBezTo>
                  <a:cubicBezTo>
                    <a:pt x="54902" y="23735"/>
                    <a:pt x="55050" y="23292"/>
                    <a:pt x="54791" y="22922"/>
                  </a:cubicBezTo>
                  <a:cubicBezTo>
                    <a:pt x="54666" y="22671"/>
                    <a:pt x="54421" y="22522"/>
                    <a:pt x="54161" y="22522"/>
                  </a:cubicBezTo>
                  <a:cubicBezTo>
                    <a:pt x="54038" y="22522"/>
                    <a:pt x="53912" y="22555"/>
                    <a:pt x="53793" y="22626"/>
                  </a:cubicBezTo>
                  <a:cubicBezTo>
                    <a:pt x="53497" y="22774"/>
                    <a:pt x="53387" y="23107"/>
                    <a:pt x="53424" y="23403"/>
                  </a:cubicBezTo>
                  <a:lnTo>
                    <a:pt x="51242" y="24623"/>
                  </a:lnTo>
                  <a:lnTo>
                    <a:pt x="48765" y="23920"/>
                  </a:lnTo>
                  <a:lnTo>
                    <a:pt x="49690" y="23403"/>
                  </a:lnTo>
                  <a:cubicBezTo>
                    <a:pt x="49830" y="23520"/>
                    <a:pt x="50015" y="23592"/>
                    <a:pt x="50207" y="23592"/>
                  </a:cubicBezTo>
                  <a:cubicBezTo>
                    <a:pt x="50318" y="23592"/>
                    <a:pt x="50431" y="23568"/>
                    <a:pt x="50540" y="23513"/>
                  </a:cubicBezTo>
                  <a:cubicBezTo>
                    <a:pt x="50836" y="23366"/>
                    <a:pt x="50983" y="23033"/>
                    <a:pt x="50910" y="22737"/>
                  </a:cubicBezTo>
                  <a:lnTo>
                    <a:pt x="52906" y="21628"/>
                  </a:lnTo>
                  <a:cubicBezTo>
                    <a:pt x="53035" y="21736"/>
                    <a:pt x="53202" y="21793"/>
                    <a:pt x="53385" y="21793"/>
                  </a:cubicBezTo>
                  <a:cubicBezTo>
                    <a:pt x="53515" y="21793"/>
                    <a:pt x="53654" y="21764"/>
                    <a:pt x="53793" y="21702"/>
                  </a:cubicBezTo>
                  <a:cubicBezTo>
                    <a:pt x="54163" y="21517"/>
                    <a:pt x="54311" y="21073"/>
                    <a:pt x="54052" y="20704"/>
                  </a:cubicBezTo>
                  <a:cubicBezTo>
                    <a:pt x="53926" y="20453"/>
                    <a:pt x="53681" y="20304"/>
                    <a:pt x="53421" y="20304"/>
                  </a:cubicBezTo>
                  <a:cubicBezTo>
                    <a:pt x="53298" y="20304"/>
                    <a:pt x="53172" y="20337"/>
                    <a:pt x="53054" y="20408"/>
                  </a:cubicBezTo>
                  <a:cubicBezTo>
                    <a:pt x="52758" y="20556"/>
                    <a:pt x="52647" y="20889"/>
                    <a:pt x="52684" y="21184"/>
                  </a:cubicBezTo>
                  <a:lnTo>
                    <a:pt x="50688" y="22293"/>
                  </a:lnTo>
                  <a:cubicBezTo>
                    <a:pt x="50558" y="22186"/>
                    <a:pt x="50392" y="22128"/>
                    <a:pt x="50209" y="22128"/>
                  </a:cubicBezTo>
                  <a:cubicBezTo>
                    <a:pt x="50078" y="22128"/>
                    <a:pt x="49939" y="22158"/>
                    <a:pt x="49800" y="22220"/>
                  </a:cubicBezTo>
                  <a:cubicBezTo>
                    <a:pt x="49542" y="22367"/>
                    <a:pt x="49394" y="22663"/>
                    <a:pt x="49431" y="22996"/>
                  </a:cubicBezTo>
                  <a:lnTo>
                    <a:pt x="48063" y="23772"/>
                  </a:lnTo>
                  <a:lnTo>
                    <a:pt x="46029" y="23218"/>
                  </a:lnTo>
                  <a:lnTo>
                    <a:pt x="43146" y="24844"/>
                  </a:lnTo>
                  <a:lnTo>
                    <a:pt x="42776" y="24142"/>
                  </a:lnTo>
                  <a:lnTo>
                    <a:pt x="42887" y="24105"/>
                  </a:lnTo>
                  <a:cubicBezTo>
                    <a:pt x="43029" y="24223"/>
                    <a:pt x="43230" y="24311"/>
                    <a:pt x="43435" y="24311"/>
                  </a:cubicBezTo>
                  <a:cubicBezTo>
                    <a:pt x="43551" y="24311"/>
                    <a:pt x="43667" y="24283"/>
                    <a:pt x="43774" y="24216"/>
                  </a:cubicBezTo>
                  <a:cubicBezTo>
                    <a:pt x="44033" y="24031"/>
                    <a:pt x="44181" y="23698"/>
                    <a:pt x="44144" y="23403"/>
                  </a:cubicBezTo>
                  <a:lnTo>
                    <a:pt x="50725" y="19669"/>
                  </a:lnTo>
                  <a:cubicBezTo>
                    <a:pt x="50890" y="19787"/>
                    <a:pt x="51100" y="19874"/>
                    <a:pt x="51298" y="19874"/>
                  </a:cubicBezTo>
                  <a:cubicBezTo>
                    <a:pt x="51410" y="19874"/>
                    <a:pt x="51518" y="19846"/>
                    <a:pt x="51612" y="19779"/>
                  </a:cubicBezTo>
                  <a:cubicBezTo>
                    <a:pt x="51982" y="19595"/>
                    <a:pt x="52130" y="19114"/>
                    <a:pt x="51908" y="18744"/>
                  </a:cubicBezTo>
                  <a:cubicBezTo>
                    <a:pt x="51787" y="18502"/>
                    <a:pt x="51539" y="18355"/>
                    <a:pt x="51278" y="18355"/>
                  </a:cubicBezTo>
                  <a:cubicBezTo>
                    <a:pt x="51141" y="18355"/>
                    <a:pt x="51000" y="18396"/>
                    <a:pt x="50873" y="18485"/>
                  </a:cubicBezTo>
                  <a:cubicBezTo>
                    <a:pt x="50614" y="18596"/>
                    <a:pt x="50466" y="18929"/>
                    <a:pt x="50503" y="19225"/>
                  </a:cubicBezTo>
                  <a:lnTo>
                    <a:pt x="43848" y="22959"/>
                  </a:lnTo>
                  <a:cubicBezTo>
                    <a:pt x="43710" y="22843"/>
                    <a:pt x="43528" y="22786"/>
                    <a:pt x="43347" y="22786"/>
                  </a:cubicBezTo>
                  <a:cubicBezTo>
                    <a:pt x="43239" y="22786"/>
                    <a:pt x="43132" y="22806"/>
                    <a:pt x="43035" y="22848"/>
                  </a:cubicBezTo>
                  <a:cubicBezTo>
                    <a:pt x="42739" y="22996"/>
                    <a:pt x="42591" y="23329"/>
                    <a:pt x="42665" y="23587"/>
                  </a:cubicBezTo>
                  <a:lnTo>
                    <a:pt x="42554" y="23661"/>
                  </a:lnTo>
                  <a:lnTo>
                    <a:pt x="42184" y="22996"/>
                  </a:lnTo>
                  <a:lnTo>
                    <a:pt x="46473" y="20593"/>
                  </a:lnTo>
                  <a:lnTo>
                    <a:pt x="47508" y="16933"/>
                  </a:lnTo>
                  <a:cubicBezTo>
                    <a:pt x="47582" y="16933"/>
                    <a:pt x="47730" y="16896"/>
                    <a:pt x="47841" y="16859"/>
                  </a:cubicBezTo>
                  <a:cubicBezTo>
                    <a:pt x="48211" y="16674"/>
                    <a:pt x="48322" y="16193"/>
                    <a:pt x="48100" y="15824"/>
                  </a:cubicBezTo>
                  <a:cubicBezTo>
                    <a:pt x="47979" y="15582"/>
                    <a:pt x="47748" y="15451"/>
                    <a:pt x="47499" y="15451"/>
                  </a:cubicBezTo>
                  <a:cubicBezTo>
                    <a:pt x="47367" y="15451"/>
                    <a:pt x="47230" y="15488"/>
                    <a:pt x="47102" y="15565"/>
                  </a:cubicBezTo>
                  <a:cubicBezTo>
                    <a:pt x="46732" y="15750"/>
                    <a:pt x="46584" y="16193"/>
                    <a:pt x="46806" y="16563"/>
                  </a:cubicBezTo>
                  <a:cubicBezTo>
                    <a:pt x="46843" y="16674"/>
                    <a:pt x="46954" y="16748"/>
                    <a:pt x="47028" y="16822"/>
                  </a:cubicBezTo>
                  <a:lnTo>
                    <a:pt x="46066" y="20223"/>
                  </a:lnTo>
                  <a:lnTo>
                    <a:pt x="41963" y="22552"/>
                  </a:lnTo>
                  <a:lnTo>
                    <a:pt x="41741" y="22109"/>
                  </a:lnTo>
                  <a:lnTo>
                    <a:pt x="45549" y="19964"/>
                  </a:lnTo>
                  <a:lnTo>
                    <a:pt x="47360" y="13494"/>
                  </a:lnTo>
                  <a:cubicBezTo>
                    <a:pt x="47471" y="13494"/>
                    <a:pt x="47582" y="13420"/>
                    <a:pt x="47693" y="13384"/>
                  </a:cubicBezTo>
                  <a:cubicBezTo>
                    <a:pt x="48063" y="13199"/>
                    <a:pt x="48211" y="12755"/>
                    <a:pt x="47952" y="12385"/>
                  </a:cubicBezTo>
                  <a:cubicBezTo>
                    <a:pt x="47826" y="12134"/>
                    <a:pt x="47581" y="11985"/>
                    <a:pt x="47321" y="11985"/>
                  </a:cubicBezTo>
                  <a:cubicBezTo>
                    <a:pt x="47198" y="11985"/>
                    <a:pt x="47072" y="12018"/>
                    <a:pt x="46954" y="12090"/>
                  </a:cubicBezTo>
                  <a:cubicBezTo>
                    <a:pt x="46584" y="12274"/>
                    <a:pt x="46436" y="12755"/>
                    <a:pt x="46658" y="13125"/>
                  </a:cubicBezTo>
                  <a:cubicBezTo>
                    <a:pt x="46732" y="13199"/>
                    <a:pt x="46806" y="13310"/>
                    <a:pt x="46843" y="13347"/>
                  </a:cubicBezTo>
                  <a:lnTo>
                    <a:pt x="45105" y="19632"/>
                  </a:lnTo>
                  <a:lnTo>
                    <a:pt x="41445" y="21702"/>
                  </a:lnTo>
                  <a:lnTo>
                    <a:pt x="41075" y="21036"/>
                  </a:lnTo>
                  <a:lnTo>
                    <a:pt x="41926" y="18116"/>
                  </a:lnTo>
                  <a:cubicBezTo>
                    <a:pt x="42000" y="18116"/>
                    <a:pt x="42111" y="18042"/>
                    <a:pt x="42221" y="18005"/>
                  </a:cubicBezTo>
                  <a:cubicBezTo>
                    <a:pt x="42591" y="17820"/>
                    <a:pt x="42739" y="17376"/>
                    <a:pt x="42517" y="17007"/>
                  </a:cubicBezTo>
                  <a:cubicBezTo>
                    <a:pt x="42480" y="16896"/>
                    <a:pt x="42369" y="16822"/>
                    <a:pt x="42295" y="16785"/>
                  </a:cubicBezTo>
                  <a:lnTo>
                    <a:pt x="44070" y="10352"/>
                  </a:lnTo>
                  <a:cubicBezTo>
                    <a:pt x="44181" y="10352"/>
                    <a:pt x="44292" y="10315"/>
                    <a:pt x="44403" y="10241"/>
                  </a:cubicBezTo>
                  <a:cubicBezTo>
                    <a:pt x="44772" y="10056"/>
                    <a:pt x="44920" y="9613"/>
                    <a:pt x="44698" y="9243"/>
                  </a:cubicBezTo>
                  <a:cubicBezTo>
                    <a:pt x="44573" y="8992"/>
                    <a:pt x="44311" y="8843"/>
                    <a:pt x="44040" y="8843"/>
                  </a:cubicBezTo>
                  <a:cubicBezTo>
                    <a:pt x="43912" y="8843"/>
                    <a:pt x="43782" y="8876"/>
                    <a:pt x="43663" y="8947"/>
                  </a:cubicBezTo>
                  <a:cubicBezTo>
                    <a:pt x="43294" y="9132"/>
                    <a:pt x="43146" y="9613"/>
                    <a:pt x="43404" y="9982"/>
                  </a:cubicBezTo>
                  <a:cubicBezTo>
                    <a:pt x="43441" y="10056"/>
                    <a:pt x="43515" y="10167"/>
                    <a:pt x="43626" y="10204"/>
                  </a:cubicBezTo>
                  <a:lnTo>
                    <a:pt x="41815" y="16637"/>
                  </a:lnTo>
                  <a:cubicBezTo>
                    <a:pt x="41741" y="16637"/>
                    <a:pt x="41593" y="16674"/>
                    <a:pt x="41482" y="16711"/>
                  </a:cubicBezTo>
                  <a:cubicBezTo>
                    <a:pt x="41112" y="16896"/>
                    <a:pt x="41001" y="17376"/>
                    <a:pt x="41223" y="17746"/>
                  </a:cubicBezTo>
                  <a:cubicBezTo>
                    <a:pt x="41260" y="17820"/>
                    <a:pt x="41371" y="17931"/>
                    <a:pt x="41445" y="17968"/>
                  </a:cubicBezTo>
                  <a:lnTo>
                    <a:pt x="40743" y="20371"/>
                  </a:lnTo>
                  <a:lnTo>
                    <a:pt x="39412" y="17968"/>
                  </a:lnTo>
                  <a:cubicBezTo>
                    <a:pt x="39707" y="17746"/>
                    <a:pt x="39781" y="17339"/>
                    <a:pt x="39597" y="17007"/>
                  </a:cubicBezTo>
                  <a:cubicBezTo>
                    <a:pt x="39560" y="16896"/>
                    <a:pt x="39523" y="16859"/>
                    <a:pt x="39412" y="16822"/>
                  </a:cubicBezTo>
                  <a:lnTo>
                    <a:pt x="40336" y="13162"/>
                  </a:lnTo>
                  <a:cubicBezTo>
                    <a:pt x="40484" y="13162"/>
                    <a:pt x="40632" y="13125"/>
                    <a:pt x="40743" y="13088"/>
                  </a:cubicBezTo>
                  <a:cubicBezTo>
                    <a:pt x="41112" y="12903"/>
                    <a:pt x="41260" y="12422"/>
                    <a:pt x="41038" y="12053"/>
                  </a:cubicBezTo>
                  <a:cubicBezTo>
                    <a:pt x="40917" y="11811"/>
                    <a:pt x="40670" y="11664"/>
                    <a:pt x="40409" y="11664"/>
                  </a:cubicBezTo>
                  <a:cubicBezTo>
                    <a:pt x="40272" y="11664"/>
                    <a:pt x="40131" y="11704"/>
                    <a:pt x="40003" y="11794"/>
                  </a:cubicBezTo>
                  <a:cubicBezTo>
                    <a:pt x="39633" y="11979"/>
                    <a:pt x="39523" y="12422"/>
                    <a:pt x="39744" y="12792"/>
                  </a:cubicBezTo>
                  <a:cubicBezTo>
                    <a:pt x="39781" y="12903"/>
                    <a:pt x="39818" y="12940"/>
                    <a:pt x="39892" y="12977"/>
                  </a:cubicBezTo>
                  <a:lnTo>
                    <a:pt x="38968" y="16637"/>
                  </a:lnTo>
                  <a:cubicBezTo>
                    <a:pt x="38857" y="16637"/>
                    <a:pt x="38783" y="16637"/>
                    <a:pt x="38672" y="16674"/>
                  </a:cubicBezTo>
                  <a:lnTo>
                    <a:pt x="38303" y="15971"/>
                  </a:lnTo>
                  <a:lnTo>
                    <a:pt x="38598" y="14825"/>
                  </a:lnTo>
                  <a:cubicBezTo>
                    <a:pt x="38672" y="14825"/>
                    <a:pt x="38709" y="14788"/>
                    <a:pt x="38820" y="14751"/>
                  </a:cubicBezTo>
                  <a:cubicBezTo>
                    <a:pt x="39190" y="14567"/>
                    <a:pt x="39338" y="14086"/>
                    <a:pt x="39079" y="13716"/>
                  </a:cubicBezTo>
                  <a:cubicBezTo>
                    <a:pt x="39042" y="13642"/>
                    <a:pt x="39005" y="13568"/>
                    <a:pt x="38894" y="13531"/>
                  </a:cubicBezTo>
                  <a:lnTo>
                    <a:pt x="39818" y="9871"/>
                  </a:lnTo>
                  <a:cubicBezTo>
                    <a:pt x="39966" y="9871"/>
                    <a:pt x="40114" y="9834"/>
                    <a:pt x="40262" y="9797"/>
                  </a:cubicBezTo>
                  <a:cubicBezTo>
                    <a:pt x="40632" y="9613"/>
                    <a:pt x="40743" y="9132"/>
                    <a:pt x="40521" y="8762"/>
                  </a:cubicBezTo>
                  <a:cubicBezTo>
                    <a:pt x="40400" y="8521"/>
                    <a:pt x="40169" y="8390"/>
                    <a:pt x="39920" y="8390"/>
                  </a:cubicBezTo>
                  <a:cubicBezTo>
                    <a:pt x="39788" y="8390"/>
                    <a:pt x="39651" y="8426"/>
                    <a:pt x="39523" y="8503"/>
                  </a:cubicBezTo>
                  <a:cubicBezTo>
                    <a:pt x="39153" y="8688"/>
                    <a:pt x="39005" y="9132"/>
                    <a:pt x="39227" y="9502"/>
                  </a:cubicBezTo>
                  <a:cubicBezTo>
                    <a:pt x="39264" y="9613"/>
                    <a:pt x="39338" y="9649"/>
                    <a:pt x="39375" y="9686"/>
                  </a:cubicBezTo>
                  <a:lnTo>
                    <a:pt x="38450" y="13347"/>
                  </a:lnTo>
                  <a:cubicBezTo>
                    <a:pt x="38303" y="13347"/>
                    <a:pt x="38229" y="13384"/>
                    <a:pt x="38081" y="13457"/>
                  </a:cubicBezTo>
                  <a:cubicBezTo>
                    <a:pt x="37711" y="13642"/>
                    <a:pt x="37563" y="14086"/>
                    <a:pt x="37785" y="14456"/>
                  </a:cubicBezTo>
                  <a:cubicBezTo>
                    <a:pt x="37896" y="14604"/>
                    <a:pt x="37970" y="14677"/>
                    <a:pt x="38081" y="14751"/>
                  </a:cubicBezTo>
                  <a:lnTo>
                    <a:pt x="37933" y="15306"/>
                  </a:lnTo>
                  <a:lnTo>
                    <a:pt x="37304" y="14123"/>
                  </a:lnTo>
                  <a:lnTo>
                    <a:pt x="37674" y="12903"/>
                  </a:lnTo>
                  <a:cubicBezTo>
                    <a:pt x="37748" y="12903"/>
                    <a:pt x="37896" y="12829"/>
                    <a:pt x="37970" y="12792"/>
                  </a:cubicBezTo>
                  <a:cubicBezTo>
                    <a:pt x="38340" y="12607"/>
                    <a:pt x="38487" y="12163"/>
                    <a:pt x="38266" y="11794"/>
                  </a:cubicBezTo>
                  <a:cubicBezTo>
                    <a:pt x="38140" y="11543"/>
                    <a:pt x="37878" y="11394"/>
                    <a:pt x="37607" y="11394"/>
                  </a:cubicBezTo>
                  <a:cubicBezTo>
                    <a:pt x="37479" y="11394"/>
                    <a:pt x="37349" y="11427"/>
                    <a:pt x="37230" y="11498"/>
                  </a:cubicBezTo>
                  <a:cubicBezTo>
                    <a:pt x="36861" y="11683"/>
                    <a:pt x="36750" y="12163"/>
                    <a:pt x="36972" y="12533"/>
                  </a:cubicBezTo>
                  <a:cubicBezTo>
                    <a:pt x="37009" y="12607"/>
                    <a:pt x="37119" y="12718"/>
                    <a:pt x="37193" y="12755"/>
                  </a:cubicBezTo>
                  <a:lnTo>
                    <a:pt x="37009" y="13494"/>
                  </a:lnTo>
                  <a:lnTo>
                    <a:pt x="35678" y="11091"/>
                  </a:lnTo>
                  <a:lnTo>
                    <a:pt x="35825" y="10537"/>
                  </a:lnTo>
                  <a:cubicBezTo>
                    <a:pt x="35899" y="10537"/>
                    <a:pt x="36010" y="10500"/>
                    <a:pt x="36084" y="10426"/>
                  </a:cubicBezTo>
                  <a:cubicBezTo>
                    <a:pt x="36454" y="10241"/>
                    <a:pt x="36602" y="9797"/>
                    <a:pt x="36380" y="9428"/>
                  </a:cubicBezTo>
                  <a:cubicBezTo>
                    <a:pt x="36254" y="9176"/>
                    <a:pt x="35992" y="9028"/>
                    <a:pt x="35721" y="9028"/>
                  </a:cubicBezTo>
                  <a:cubicBezTo>
                    <a:pt x="35593" y="9028"/>
                    <a:pt x="35463" y="9061"/>
                    <a:pt x="35345" y="9132"/>
                  </a:cubicBezTo>
                  <a:cubicBezTo>
                    <a:pt x="35086" y="9280"/>
                    <a:pt x="34975" y="9576"/>
                    <a:pt x="34975" y="9834"/>
                  </a:cubicBezTo>
                  <a:lnTo>
                    <a:pt x="34236" y="8503"/>
                  </a:lnTo>
                  <a:lnTo>
                    <a:pt x="34236" y="7468"/>
                  </a:lnTo>
                  <a:cubicBezTo>
                    <a:pt x="34236" y="7283"/>
                    <a:pt x="34162" y="7098"/>
                    <a:pt x="33977" y="6988"/>
                  </a:cubicBezTo>
                  <a:lnTo>
                    <a:pt x="33977" y="6692"/>
                  </a:lnTo>
                  <a:cubicBezTo>
                    <a:pt x="34384" y="6470"/>
                    <a:pt x="34605" y="6174"/>
                    <a:pt x="34605" y="5915"/>
                  </a:cubicBezTo>
                  <a:lnTo>
                    <a:pt x="34605" y="4769"/>
                  </a:lnTo>
                  <a:cubicBezTo>
                    <a:pt x="34605" y="4067"/>
                    <a:pt x="33238" y="3512"/>
                    <a:pt x="31315" y="3291"/>
                  </a:cubicBezTo>
                  <a:lnTo>
                    <a:pt x="29467" y="0"/>
                  </a:ln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7" name="Google Shape;13217;p74"/>
            <p:cNvGrpSpPr/>
            <p:nvPr/>
          </p:nvGrpSpPr>
          <p:grpSpPr>
            <a:xfrm>
              <a:off x="3050250" y="2158750"/>
              <a:ext cx="1480700" cy="1280125"/>
              <a:chOff x="-2382600" y="2158750"/>
              <a:chExt cx="1480700" cy="1280125"/>
            </a:xfrm>
          </p:grpSpPr>
          <p:sp>
            <p:nvSpPr>
              <p:cNvPr id="13218" name="Google Shape;13218;p74"/>
              <p:cNvSpPr/>
              <p:nvPr/>
            </p:nvSpPr>
            <p:spPr>
              <a:xfrm>
                <a:off x="-1150550" y="3035350"/>
                <a:ext cx="27750" cy="33825"/>
              </a:xfrm>
              <a:custGeom>
                <a:avLst/>
                <a:gdLst/>
                <a:ahLst/>
                <a:cxnLst/>
                <a:rect l="l" t="t" r="r" b="b"/>
                <a:pathLst>
                  <a:path w="1110" h="1353" extrusionOk="0">
                    <a:moveTo>
                      <a:pt x="278" y="0"/>
                    </a:moveTo>
                    <a:cubicBezTo>
                      <a:pt x="184" y="0"/>
                      <a:pt x="89" y="19"/>
                      <a:pt x="0" y="58"/>
                    </a:cubicBezTo>
                    <a:lnTo>
                      <a:pt x="185" y="354"/>
                    </a:lnTo>
                    <a:cubicBezTo>
                      <a:pt x="205" y="349"/>
                      <a:pt x="225" y="347"/>
                      <a:pt x="246" y="347"/>
                    </a:cubicBezTo>
                    <a:cubicBezTo>
                      <a:pt x="381" y="347"/>
                      <a:pt x="533" y="443"/>
                      <a:pt x="629" y="539"/>
                    </a:cubicBezTo>
                    <a:cubicBezTo>
                      <a:pt x="703" y="687"/>
                      <a:pt x="666" y="909"/>
                      <a:pt x="555" y="1020"/>
                    </a:cubicBezTo>
                    <a:lnTo>
                      <a:pt x="740" y="1352"/>
                    </a:lnTo>
                    <a:cubicBezTo>
                      <a:pt x="1035" y="1094"/>
                      <a:pt x="1109" y="687"/>
                      <a:pt x="924" y="354"/>
                    </a:cubicBezTo>
                    <a:cubicBezTo>
                      <a:pt x="789" y="138"/>
                      <a:pt x="535" y="0"/>
                      <a:pt x="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4"/>
              <p:cNvSpPr/>
              <p:nvPr/>
            </p:nvSpPr>
            <p:spPr>
              <a:xfrm>
                <a:off x="-1171825" y="3000750"/>
                <a:ext cx="189500" cy="113550"/>
              </a:xfrm>
              <a:custGeom>
                <a:avLst/>
                <a:gdLst/>
                <a:ahLst/>
                <a:cxnLst/>
                <a:rect l="l" t="t" r="r" b="b"/>
                <a:pathLst>
                  <a:path w="7580" h="4542" extrusionOk="0">
                    <a:moveTo>
                      <a:pt x="6743" y="3366"/>
                    </a:moveTo>
                    <a:cubicBezTo>
                      <a:pt x="6895" y="3366"/>
                      <a:pt x="7049" y="3423"/>
                      <a:pt x="7099" y="3550"/>
                    </a:cubicBezTo>
                    <a:cubicBezTo>
                      <a:pt x="7210" y="3735"/>
                      <a:pt x="7136" y="4030"/>
                      <a:pt x="6951" y="4104"/>
                    </a:cubicBezTo>
                    <a:cubicBezTo>
                      <a:pt x="6892" y="4140"/>
                      <a:pt x="6825" y="4156"/>
                      <a:pt x="6758" y="4156"/>
                    </a:cubicBezTo>
                    <a:cubicBezTo>
                      <a:pt x="6616" y="4156"/>
                      <a:pt x="6472" y="4082"/>
                      <a:pt x="6397" y="3956"/>
                    </a:cubicBezTo>
                    <a:cubicBezTo>
                      <a:pt x="6286" y="3771"/>
                      <a:pt x="6360" y="3513"/>
                      <a:pt x="6545" y="3402"/>
                    </a:cubicBezTo>
                    <a:cubicBezTo>
                      <a:pt x="6603" y="3378"/>
                      <a:pt x="6673" y="3366"/>
                      <a:pt x="6743" y="3366"/>
                    </a:cubicBezTo>
                    <a:close/>
                    <a:moveTo>
                      <a:pt x="1" y="0"/>
                    </a:moveTo>
                    <a:lnTo>
                      <a:pt x="371" y="629"/>
                    </a:lnTo>
                    <a:lnTo>
                      <a:pt x="5436" y="2034"/>
                    </a:lnTo>
                    <a:lnTo>
                      <a:pt x="6138" y="3291"/>
                    </a:lnTo>
                    <a:cubicBezTo>
                      <a:pt x="5953" y="3513"/>
                      <a:pt x="5916" y="3808"/>
                      <a:pt x="6064" y="4141"/>
                    </a:cubicBezTo>
                    <a:cubicBezTo>
                      <a:pt x="6190" y="4392"/>
                      <a:pt x="6435" y="4541"/>
                      <a:pt x="6695" y="4541"/>
                    </a:cubicBezTo>
                    <a:cubicBezTo>
                      <a:pt x="6818" y="4541"/>
                      <a:pt x="6944" y="4508"/>
                      <a:pt x="7062" y="4437"/>
                    </a:cubicBezTo>
                    <a:cubicBezTo>
                      <a:pt x="7432" y="4252"/>
                      <a:pt x="7580" y="3771"/>
                      <a:pt x="7321" y="3402"/>
                    </a:cubicBezTo>
                    <a:cubicBezTo>
                      <a:pt x="7221" y="3169"/>
                      <a:pt x="6943" y="3026"/>
                      <a:pt x="6646" y="3026"/>
                    </a:cubicBezTo>
                    <a:cubicBezTo>
                      <a:pt x="6613" y="3026"/>
                      <a:pt x="6579" y="3028"/>
                      <a:pt x="6545" y="3032"/>
                    </a:cubicBezTo>
                    <a:lnTo>
                      <a:pt x="5768" y="162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4"/>
              <p:cNvSpPr/>
              <p:nvPr/>
            </p:nvSpPr>
            <p:spPr>
              <a:xfrm>
                <a:off x="-1272550" y="2803875"/>
                <a:ext cx="370650" cy="242250"/>
              </a:xfrm>
              <a:custGeom>
                <a:avLst/>
                <a:gdLst/>
                <a:ahLst/>
                <a:cxnLst/>
                <a:rect l="l" t="t" r="r" b="b"/>
                <a:pathLst>
                  <a:path w="14826" h="9690" extrusionOk="0">
                    <a:moveTo>
                      <a:pt x="11699" y="2832"/>
                    </a:moveTo>
                    <a:cubicBezTo>
                      <a:pt x="11850" y="2832"/>
                      <a:pt x="12002" y="2907"/>
                      <a:pt x="12053" y="3032"/>
                    </a:cubicBezTo>
                    <a:cubicBezTo>
                      <a:pt x="12200" y="3217"/>
                      <a:pt x="12089" y="3439"/>
                      <a:pt x="11905" y="3587"/>
                    </a:cubicBezTo>
                    <a:cubicBezTo>
                      <a:pt x="11846" y="3610"/>
                      <a:pt x="11780" y="3623"/>
                      <a:pt x="11714" y="3623"/>
                    </a:cubicBezTo>
                    <a:cubicBezTo>
                      <a:pt x="11571" y="3623"/>
                      <a:pt x="11426" y="3565"/>
                      <a:pt x="11350" y="3439"/>
                    </a:cubicBezTo>
                    <a:cubicBezTo>
                      <a:pt x="11276" y="3254"/>
                      <a:pt x="11313" y="2958"/>
                      <a:pt x="11498" y="2884"/>
                    </a:cubicBezTo>
                    <a:cubicBezTo>
                      <a:pt x="11557" y="2849"/>
                      <a:pt x="11628" y="2832"/>
                      <a:pt x="11699" y="2832"/>
                    </a:cubicBezTo>
                    <a:close/>
                    <a:moveTo>
                      <a:pt x="9293" y="5326"/>
                    </a:moveTo>
                    <a:cubicBezTo>
                      <a:pt x="9445" y="5326"/>
                      <a:pt x="9599" y="5383"/>
                      <a:pt x="9649" y="5509"/>
                    </a:cubicBezTo>
                    <a:cubicBezTo>
                      <a:pt x="9760" y="5694"/>
                      <a:pt x="9686" y="5990"/>
                      <a:pt x="9502" y="6064"/>
                    </a:cubicBezTo>
                    <a:cubicBezTo>
                      <a:pt x="9443" y="6087"/>
                      <a:pt x="9377" y="6100"/>
                      <a:pt x="9311" y="6100"/>
                    </a:cubicBezTo>
                    <a:cubicBezTo>
                      <a:pt x="9168" y="6100"/>
                      <a:pt x="9023" y="6042"/>
                      <a:pt x="8947" y="5916"/>
                    </a:cubicBezTo>
                    <a:cubicBezTo>
                      <a:pt x="8873" y="5731"/>
                      <a:pt x="8910" y="5509"/>
                      <a:pt x="9095" y="5361"/>
                    </a:cubicBezTo>
                    <a:cubicBezTo>
                      <a:pt x="9153" y="5338"/>
                      <a:pt x="9223" y="5326"/>
                      <a:pt x="9293" y="5326"/>
                    </a:cubicBezTo>
                    <a:close/>
                    <a:moveTo>
                      <a:pt x="14018" y="6952"/>
                    </a:moveTo>
                    <a:cubicBezTo>
                      <a:pt x="14161" y="6952"/>
                      <a:pt x="14306" y="7010"/>
                      <a:pt x="14382" y="7136"/>
                    </a:cubicBezTo>
                    <a:cubicBezTo>
                      <a:pt x="14493" y="7321"/>
                      <a:pt x="14419" y="7580"/>
                      <a:pt x="14234" y="7691"/>
                    </a:cubicBezTo>
                    <a:cubicBezTo>
                      <a:pt x="14175" y="7714"/>
                      <a:pt x="14106" y="7726"/>
                      <a:pt x="14035" y="7726"/>
                    </a:cubicBezTo>
                    <a:cubicBezTo>
                      <a:pt x="13884" y="7726"/>
                      <a:pt x="13730" y="7669"/>
                      <a:pt x="13679" y="7543"/>
                    </a:cubicBezTo>
                    <a:cubicBezTo>
                      <a:pt x="13568" y="7358"/>
                      <a:pt x="13642" y="7062"/>
                      <a:pt x="13827" y="6988"/>
                    </a:cubicBezTo>
                    <a:cubicBezTo>
                      <a:pt x="13886" y="6965"/>
                      <a:pt x="13952" y="6952"/>
                      <a:pt x="14018" y="6952"/>
                    </a:cubicBezTo>
                    <a:close/>
                    <a:moveTo>
                      <a:pt x="12945" y="8516"/>
                    </a:moveTo>
                    <a:cubicBezTo>
                      <a:pt x="13076" y="8516"/>
                      <a:pt x="13203" y="8573"/>
                      <a:pt x="13273" y="8689"/>
                    </a:cubicBezTo>
                    <a:cubicBezTo>
                      <a:pt x="13346" y="8874"/>
                      <a:pt x="13310" y="9169"/>
                      <a:pt x="13125" y="9243"/>
                    </a:cubicBezTo>
                    <a:cubicBezTo>
                      <a:pt x="13055" y="9285"/>
                      <a:pt x="12970" y="9306"/>
                      <a:pt x="12887" y="9306"/>
                    </a:cubicBezTo>
                    <a:cubicBezTo>
                      <a:pt x="12749" y="9306"/>
                      <a:pt x="12616" y="9248"/>
                      <a:pt x="12570" y="9132"/>
                    </a:cubicBezTo>
                    <a:cubicBezTo>
                      <a:pt x="12459" y="8948"/>
                      <a:pt x="12533" y="8689"/>
                      <a:pt x="12718" y="8578"/>
                    </a:cubicBezTo>
                    <a:cubicBezTo>
                      <a:pt x="12787" y="8536"/>
                      <a:pt x="12867" y="8516"/>
                      <a:pt x="12945" y="8516"/>
                    </a:cubicBezTo>
                    <a:close/>
                    <a:moveTo>
                      <a:pt x="1812" y="1"/>
                    </a:moveTo>
                    <a:lnTo>
                      <a:pt x="444" y="740"/>
                    </a:lnTo>
                    <a:cubicBezTo>
                      <a:pt x="333" y="666"/>
                      <a:pt x="185" y="629"/>
                      <a:pt x="0" y="629"/>
                    </a:cubicBezTo>
                    <a:lnTo>
                      <a:pt x="222" y="1036"/>
                    </a:lnTo>
                    <a:lnTo>
                      <a:pt x="370" y="1184"/>
                    </a:lnTo>
                    <a:cubicBezTo>
                      <a:pt x="407" y="1221"/>
                      <a:pt x="407" y="1258"/>
                      <a:pt x="407" y="1369"/>
                    </a:cubicBezTo>
                    <a:lnTo>
                      <a:pt x="702" y="1849"/>
                    </a:lnTo>
                    <a:lnTo>
                      <a:pt x="2255" y="2330"/>
                    </a:lnTo>
                    <a:lnTo>
                      <a:pt x="3032" y="3698"/>
                    </a:lnTo>
                    <a:lnTo>
                      <a:pt x="1516" y="3291"/>
                    </a:lnTo>
                    <a:lnTo>
                      <a:pt x="1479" y="3291"/>
                    </a:lnTo>
                    <a:lnTo>
                      <a:pt x="1812" y="3883"/>
                    </a:lnTo>
                    <a:lnTo>
                      <a:pt x="3364" y="4363"/>
                    </a:lnTo>
                    <a:lnTo>
                      <a:pt x="4843" y="6951"/>
                    </a:lnTo>
                    <a:lnTo>
                      <a:pt x="12089" y="8985"/>
                    </a:lnTo>
                    <a:cubicBezTo>
                      <a:pt x="12089" y="9059"/>
                      <a:pt x="12163" y="9206"/>
                      <a:pt x="12200" y="9317"/>
                    </a:cubicBezTo>
                    <a:cubicBezTo>
                      <a:pt x="12321" y="9559"/>
                      <a:pt x="12552" y="9690"/>
                      <a:pt x="12801" y="9690"/>
                    </a:cubicBezTo>
                    <a:cubicBezTo>
                      <a:pt x="12933" y="9690"/>
                      <a:pt x="13070" y="9653"/>
                      <a:pt x="13199" y="9576"/>
                    </a:cubicBezTo>
                    <a:cubicBezTo>
                      <a:pt x="13568" y="9391"/>
                      <a:pt x="13716" y="8948"/>
                      <a:pt x="13494" y="8578"/>
                    </a:cubicBezTo>
                    <a:cubicBezTo>
                      <a:pt x="13369" y="8327"/>
                      <a:pt x="13107" y="8178"/>
                      <a:pt x="12836" y="8178"/>
                    </a:cubicBezTo>
                    <a:cubicBezTo>
                      <a:pt x="12708" y="8178"/>
                      <a:pt x="12578" y="8211"/>
                      <a:pt x="12459" y="8282"/>
                    </a:cubicBezTo>
                    <a:cubicBezTo>
                      <a:pt x="12385" y="8319"/>
                      <a:pt x="12274" y="8430"/>
                      <a:pt x="12237" y="8504"/>
                    </a:cubicBezTo>
                    <a:lnTo>
                      <a:pt x="5213" y="6545"/>
                    </a:lnTo>
                    <a:lnTo>
                      <a:pt x="4104" y="4585"/>
                    </a:lnTo>
                    <a:lnTo>
                      <a:pt x="8503" y="5842"/>
                    </a:lnTo>
                    <a:cubicBezTo>
                      <a:pt x="8503" y="5916"/>
                      <a:pt x="8540" y="6064"/>
                      <a:pt x="8577" y="6175"/>
                    </a:cubicBezTo>
                    <a:cubicBezTo>
                      <a:pt x="8698" y="6416"/>
                      <a:pt x="8945" y="6547"/>
                      <a:pt x="9205" y="6547"/>
                    </a:cubicBezTo>
                    <a:cubicBezTo>
                      <a:pt x="9343" y="6547"/>
                      <a:pt x="9484" y="6511"/>
                      <a:pt x="9612" y="6434"/>
                    </a:cubicBezTo>
                    <a:cubicBezTo>
                      <a:pt x="9982" y="6249"/>
                      <a:pt x="10130" y="5805"/>
                      <a:pt x="9871" y="5435"/>
                    </a:cubicBezTo>
                    <a:cubicBezTo>
                      <a:pt x="9746" y="5184"/>
                      <a:pt x="9501" y="5035"/>
                      <a:pt x="9240" y="5035"/>
                    </a:cubicBezTo>
                    <a:cubicBezTo>
                      <a:pt x="9118" y="5035"/>
                      <a:pt x="8992" y="5069"/>
                      <a:pt x="8873" y="5140"/>
                    </a:cubicBezTo>
                    <a:cubicBezTo>
                      <a:pt x="8762" y="5177"/>
                      <a:pt x="8688" y="5288"/>
                      <a:pt x="8651" y="5361"/>
                    </a:cubicBezTo>
                    <a:lnTo>
                      <a:pt x="3734" y="3994"/>
                    </a:lnTo>
                    <a:lnTo>
                      <a:pt x="2588" y="1960"/>
                    </a:lnTo>
                    <a:lnTo>
                      <a:pt x="739" y="1443"/>
                    </a:lnTo>
                    <a:lnTo>
                      <a:pt x="739" y="1369"/>
                    </a:lnTo>
                    <a:lnTo>
                      <a:pt x="1849" y="740"/>
                    </a:lnTo>
                    <a:lnTo>
                      <a:pt x="10906" y="3291"/>
                    </a:lnTo>
                    <a:cubicBezTo>
                      <a:pt x="10906" y="3439"/>
                      <a:pt x="10906" y="3587"/>
                      <a:pt x="10980" y="3698"/>
                    </a:cubicBezTo>
                    <a:cubicBezTo>
                      <a:pt x="11103" y="3943"/>
                      <a:pt x="11352" y="4086"/>
                      <a:pt x="11623" y="4086"/>
                    </a:cubicBezTo>
                    <a:cubicBezTo>
                      <a:pt x="11680" y="4086"/>
                      <a:pt x="11737" y="4080"/>
                      <a:pt x="11794" y="4067"/>
                    </a:cubicBezTo>
                    <a:lnTo>
                      <a:pt x="13383" y="6988"/>
                    </a:lnTo>
                    <a:cubicBezTo>
                      <a:pt x="13199" y="7210"/>
                      <a:pt x="13162" y="7543"/>
                      <a:pt x="13310" y="7875"/>
                    </a:cubicBezTo>
                    <a:cubicBezTo>
                      <a:pt x="13431" y="8118"/>
                      <a:pt x="13663" y="8264"/>
                      <a:pt x="13912" y="8264"/>
                    </a:cubicBezTo>
                    <a:cubicBezTo>
                      <a:pt x="14044" y="8264"/>
                      <a:pt x="14180" y="8224"/>
                      <a:pt x="14308" y="8134"/>
                    </a:cubicBezTo>
                    <a:cubicBezTo>
                      <a:pt x="14677" y="7949"/>
                      <a:pt x="14825" y="7506"/>
                      <a:pt x="14603" y="7136"/>
                    </a:cubicBezTo>
                    <a:cubicBezTo>
                      <a:pt x="14571" y="6711"/>
                      <a:pt x="14306" y="6575"/>
                      <a:pt x="14015" y="6575"/>
                    </a:cubicBezTo>
                    <a:cubicBezTo>
                      <a:pt x="13978" y="6575"/>
                      <a:pt x="13939" y="6577"/>
                      <a:pt x="13901" y="6581"/>
                    </a:cubicBezTo>
                    <a:lnTo>
                      <a:pt x="12274" y="3661"/>
                    </a:lnTo>
                    <a:cubicBezTo>
                      <a:pt x="12459" y="3439"/>
                      <a:pt x="12533" y="3106"/>
                      <a:pt x="12385" y="2774"/>
                    </a:cubicBezTo>
                    <a:cubicBezTo>
                      <a:pt x="12264" y="2532"/>
                      <a:pt x="12017" y="2401"/>
                      <a:pt x="11758" y="2401"/>
                    </a:cubicBezTo>
                    <a:cubicBezTo>
                      <a:pt x="11620" y="2401"/>
                      <a:pt x="11478" y="2438"/>
                      <a:pt x="11350" y="2515"/>
                    </a:cubicBezTo>
                    <a:cubicBezTo>
                      <a:pt x="11313" y="2552"/>
                      <a:pt x="11276" y="2589"/>
                      <a:pt x="11165" y="2663"/>
                    </a:cubicBez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4"/>
              <p:cNvSpPr/>
              <p:nvPr/>
            </p:nvSpPr>
            <p:spPr>
              <a:xfrm>
                <a:off x="-1292900" y="2668175"/>
                <a:ext cx="296725" cy="125575"/>
              </a:xfrm>
              <a:custGeom>
                <a:avLst/>
                <a:gdLst/>
                <a:ahLst/>
                <a:cxnLst/>
                <a:rect l="l" t="t" r="r" b="b"/>
                <a:pathLst>
                  <a:path w="11869" h="5023" extrusionOk="0">
                    <a:moveTo>
                      <a:pt x="10147" y="312"/>
                    </a:moveTo>
                    <a:cubicBezTo>
                      <a:pt x="10297" y="312"/>
                      <a:pt x="10450" y="386"/>
                      <a:pt x="10500" y="512"/>
                    </a:cubicBezTo>
                    <a:cubicBezTo>
                      <a:pt x="10611" y="696"/>
                      <a:pt x="10574" y="955"/>
                      <a:pt x="10389" y="1066"/>
                    </a:cubicBezTo>
                    <a:cubicBezTo>
                      <a:pt x="10331" y="1090"/>
                      <a:pt x="10261" y="1102"/>
                      <a:pt x="10191" y="1102"/>
                    </a:cubicBezTo>
                    <a:cubicBezTo>
                      <a:pt x="10040" y="1102"/>
                      <a:pt x="9885" y="1045"/>
                      <a:pt x="9835" y="918"/>
                    </a:cubicBezTo>
                    <a:cubicBezTo>
                      <a:pt x="9724" y="733"/>
                      <a:pt x="9761" y="512"/>
                      <a:pt x="9946" y="364"/>
                    </a:cubicBezTo>
                    <a:cubicBezTo>
                      <a:pt x="10005" y="328"/>
                      <a:pt x="10076" y="312"/>
                      <a:pt x="10147" y="312"/>
                    </a:cubicBezTo>
                    <a:close/>
                    <a:moveTo>
                      <a:pt x="7004" y="2113"/>
                    </a:moveTo>
                    <a:cubicBezTo>
                      <a:pt x="7142" y="2113"/>
                      <a:pt x="7275" y="2171"/>
                      <a:pt x="7321" y="2286"/>
                    </a:cubicBezTo>
                    <a:cubicBezTo>
                      <a:pt x="7432" y="2471"/>
                      <a:pt x="7358" y="2767"/>
                      <a:pt x="7173" y="2841"/>
                    </a:cubicBezTo>
                    <a:cubicBezTo>
                      <a:pt x="7104" y="2882"/>
                      <a:pt x="7024" y="2903"/>
                      <a:pt x="6946" y="2903"/>
                    </a:cubicBezTo>
                    <a:cubicBezTo>
                      <a:pt x="6815" y="2903"/>
                      <a:pt x="6688" y="2845"/>
                      <a:pt x="6618" y="2730"/>
                    </a:cubicBezTo>
                    <a:cubicBezTo>
                      <a:pt x="6545" y="2545"/>
                      <a:pt x="6581" y="2286"/>
                      <a:pt x="6766" y="2175"/>
                    </a:cubicBezTo>
                    <a:cubicBezTo>
                      <a:pt x="6836" y="2134"/>
                      <a:pt x="6921" y="2113"/>
                      <a:pt x="7004" y="2113"/>
                    </a:cubicBezTo>
                    <a:close/>
                    <a:moveTo>
                      <a:pt x="10987" y="2583"/>
                    </a:moveTo>
                    <a:cubicBezTo>
                      <a:pt x="11130" y="2583"/>
                      <a:pt x="11275" y="2640"/>
                      <a:pt x="11351" y="2767"/>
                    </a:cubicBezTo>
                    <a:cubicBezTo>
                      <a:pt x="11425" y="2952"/>
                      <a:pt x="11388" y="3210"/>
                      <a:pt x="11203" y="3321"/>
                    </a:cubicBezTo>
                    <a:cubicBezTo>
                      <a:pt x="11144" y="3345"/>
                      <a:pt x="11078" y="3357"/>
                      <a:pt x="11012" y="3357"/>
                    </a:cubicBezTo>
                    <a:cubicBezTo>
                      <a:pt x="10869" y="3357"/>
                      <a:pt x="10724" y="3300"/>
                      <a:pt x="10648" y="3173"/>
                    </a:cubicBezTo>
                    <a:cubicBezTo>
                      <a:pt x="10500" y="2989"/>
                      <a:pt x="10574" y="2730"/>
                      <a:pt x="10796" y="2619"/>
                    </a:cubicBezTo>
                    <a:cubicBezTo>
                      <a:pt x="10855" y="2596"/>
                      <a:pt x="10921" y="2583"/>
                      <a:pt x="10987" y="2583"/>
                    </a:cubicBezTo>
                    <a:close/>
                    <a:moveTo>
                      <a:pt x="10248" y="1"/>
                    </a:moveTo>
                    <a:cubicBezTo>
                      <a:pt x="10120" y="1"/>
                      <a:pt x="9990" y="34"/>
                      <a:pt x="9872" y="105"/>
                    </a:cubicBezTo>
                    <a:cubicBezTo>
                      <a:pt x="9613" y="253"/>
                      <a:pt x="9465" y="586"/>
                      <a:pt x="9502" y="918"/>
                    </a:cubicBezTo>
                    <a:lnTo>
                      <a:pt x="7506" y="2027"/>
                    </a:lnTo>
                    <a:cubicBezTo>
                      <a:pt x="7365" y="1910"/>
                      <a:pt x="7180" y="1838"/>
                      <a:pt x="6989" y="1838"/>
                    </a:cubicBezTo>
                    <a:cubicBezTo>
                      <a:pt x="6878" y="1838"/>
                      <a:pt x="6764" y="1862"/>
                      <a:pt x="6655" y="1916"/>
                    </a:cubicBezTo>
                    <a:cubicBezTo>
                      <a:pt x="6360" y="2064"/>
                      <a:pt x="6212" y="2397"/>
                      <a:pt x="6286" y="2693"/>
                    </a:cubicBezTo>
                    <a:lnTo>
                      <a:pt x="4881" y="3506"/>
                    </a:lnTo>
                    <a:lnTo>
                      <a:pt x="2847" y="2952"/>
                    </a:lnTo>
                    <a:lnTo>
                      <a:pt x="1" y="4541"/>
                    </a:lnTo>
                    <a:lnTo>
                      <a:pt x="259" y="5022"/>
                    </a:lnTo>
                    <a:lnTo>
                      <a:pt x="2884" y="3395"/>
                    </a:lnTo>
                    <a:lnTo>
                      <a:pt x="8134" y="4874"/>
                    </a:lnTo>
                    <a:lnTo>
                      <a:pt x="10463" y="3543"/>
                    </a:lnTo>
                    <a:cubicBezTo>
                      <a:pt x="10593" y="3651"/>
                      <a:pt x="10760" y="3708"/>
                      <a:pt x="10942" y="3708"/>
                    </a:cubicBezTo>
                    <a:cubicBezTo>
                      <a:pt x="11073" y="3708"/>
                      <a:pt x="11212" y="3679"/>
                      <a:pt x="11351" y="3617"/>
                    </a:cubicBezTo>
                    <a:cubicBezTo>
                      <a:pt x="11720" y="3432"/>
                      <a:pt x="11868" y="2989"/>
                      <a:pt x="11610" y="2619"/>
                    </a:cubicBezTo>
                    <a:cubicBezTo>
                      <a:pt x="11484" y="2368"/>
                      <a:pt x="11239" y="2219"/>
                      <a:pt x="10979" y="2219"/>
                    </a:cubicBezTo>
                    <a:cubicBezTo>
                      <a:pt x="10856" y="2219"/>
                      <a:pt x="10730" y="2252"/>
                      <a:pt x="10611" y="2323"/>
                    </a:cubicBezTo>
                    <a:cubicBezTo>
                      <a:pt x="10352" y="2471"/>
                      <a:pt x="10205" y="2804"/>
                      <a:pt x="10242" y="3137"/>
                    </a:cubicBezTo>
                    <a:lnTo>
                      <a:pt x="8060" y="4320"/>
                    </a:lnTo>
                    <a:lnTo>
                      <a:pt x="5583" y="3617"/>
                    </a:lnTo>
                    <a:lnTo>
                      <a:pt x="6508" y="3137"/>
                    </a:lnTo>
                    <a:cubicBezTo>
                      <a:pt x="6637" y="3244"/>
                      <a:pt x="6804" y="3302"/>
                      <a:pt x="6986" y="3302"/>
                    </a:cubicBezTo>
                    <a:cubicBezTo>
                      <a:pt x="7117" y="3302"/>
                      <a:pt x="7256" y="3272"/>
                      <a:pt x="7395" y="3210"/>
                    </a:cubicBezTo>
                    <a:cubicBezTo>
                      <a:pt x="7691" y="3063"/>
                      <a:pt x="7802" y="2767"/>
                      <a:pt x="7765" y="2434"/>
                    </a:cubicBezTo>
                    <a:lnTo>
                      <a:pt x="9724" y="1325"/>
                    </a:lnTo>
                    <a:cubicBezTo>
                      <a:pt x="9875" y="1433"/>
                      <a:pt x="10038" y="1490"/>
                      <a:pt x="10214" y="1490"/>
                    </a:cubicBezTo>
                    <a:cubicBezTo>
                      <a:pt x="10340" y="1490"/>
                      <a:pt x="10472" y="1461"/>
                      <a:pt x="10611" y="1399"/>
                    </a:cubicBezTo>
                    <a:cubicBezTo>
                      <a:pt x="10981" y="1214"/>
                      <a:pt x="11129" y="770"/>
                      <a:pt x="10907" y="401"/>
                    </a:cubicBezTo>
                    <a:cubicBezTo>
                      <a:pt x="10781" y="149"/>
                      <a:pt x="10519" y="1"/>
                      <a:pt x="10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4"/>
              <p:cNvSpPr/>
              <p:nvPr/>
            </p:nvSpPr>
            <p:spPr>
              <a:xfrm>
                <a:off x="-1120975" y="3089475"/>
                <a:ext cx="76725" cy="42375"/>
              </a:xfrm>
              <a:custGeom>
                <a:avLst/>
                <a:gdLst/>
                <a:ahLst/>
                <a:cxnLst/>
                <a:rect l="l" t="t" r="r" b="b"/>
                <a:pathLst>
                  <a:path w="3069" h="1695" extrusionOk="0">
                    <a:moveTo>
                      <a:pt x="2224" y="520"/>
                    </a:moveTo>
                    <a:cubicBezTo>
                      <a:pt x="2368" y="520"/>
                      <a:pt x="2512" y="577"/>
                      <a:pt x="2588" y="703"/>
                    </a:cubicBezTo>
                    <a:cubicBezTo>
                      <a:pt x="2662" y="888"/>
                      <a:pt x="2625" y="1147"/>
                      <a:pt x="2440" y="1258"/>
                    </a:cubicBezTo>
                    <a:cubicBezTo>
                      <a:pt x="2382" y="1281"/>
                      <a:pt x="2312" y="1293"/>
                      <a:pt x="2242" y="1293"/>
                    </a:cubicBezTo>
                    <a:cubicBezTo>
                      <a:pt x="2090" y="1293"/>
                      <a:pt x="1936" y="1236"/>
                      <a:pt x="1886" y="1110"/>
                    </a:cubicBezTo>
                    <a:cubicBezTo>
                      <a:pt x="1738" y="925"/>
                      <a:pt x="1775" y="666"/>
                      <a:pt x="2034" y="555"/>
                    </a:cubicBezTo>
                    <a:cubicBezTo>
                      <a:pt x="2092" y="532"/>
                      <a:pt x="2158" y="520"/>
                      <a:pt x="2224" y="520"/>
                    </a:cubicBezTo>
                    <a:close/>
                    <a:moveTo>
                      <a:pt x="0" y="1"/>
                    </a:moveTo>
                    <a:lnTo>
                      <a:pt x="370" y="666"/>
                    </a:lnTo>
                    <a:lnTo>
                      <a:pt x="1479" y="925"/>
                    </a:lnTo>
                    <a:cubicBezTo>
                      <a:pt x="1479" y="1073"/>
                      <a:pt x="1516" y="1147"/>
                      <a:pt x="1553" y="1295"/>
                    </a:cubicBezTo>
                    <a:cubicBezTo>
                      <a:pt x="1679" y="1546"/>
                      <a:pt x="1941" y="1695"/>
                      <a:pt x="2212" y="1695"/>
                    </a:cubicBezTo>
                    <a:cubicBezTo>
                      <a:pt x="2340" y="1695"/>
                      <a:pt x="2470" y="1661"/>
                      <a:pt x="2588" y="1590"/>
                    </a:cubicBezTo>
                    <a:cubicBezTo>
                      <a:pt x="2958" y="1406"/>
                      <a:pt x="3069" y="925"/>
                      <a:pt x="2847" y="555"/>
                    </a:cubicBezTo>
                    <a:cubicBezTo>
                      <a:pt x="2726" y="313"/>
                      <a:pt x="2494" y="166"/>
                      <a:pt x="2244" y="166"/>
                    </a:cubicBezTo>
                    <a:cubicBezTo>
                      <a:pt x="2113" y="166"/>
                      <a:pt x="1976" y="207"/>
                      <a:pt x="1849" y="296"/>
                    </a:cubicBezTo>
                    <a:cubicBezTo>
                      <a:pt x="1738" y="333"/>
                      <a:pt x="1701" y="370"/>
                      <a:pt x="1664" y="48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4"/>
              <p:cNvSpPr/>
              <p:nvPr/>
            </p:nvSpPr>
            <p:spPr>
              <a:xfrm>
                <a:off x="-1280875" y="2774300"/>
                <a:ext cx="358625" cy="78600"/>
              </a:xfrm>
              <a:custGeom>
                <a:avLst/>
                <a:gdLst/>
                <a:ahLst/>
                <a:cxnLst/>
                <a:rect l="l" t="t" r="r" b="b"/>
                <a:pathLst>
                  <a:path w="14345" h="3144" extrusionOk="0">
                    <a:moveTo>
                      <a:pt x="13466" y="1427"/>
                    </a:moveTo>
                    <a:cubicBezTo>
                      <a:pt x="13608" y="1427"/>
                      <a:pt x="13752" y="1502"/>
                      <a:pt x="13827" y="1627"/>
                    </a:cubicBezTo>
                    <a:cubicBezTo>
                      <a:pt x="13901" y="1812"/>
                      <a:pt x="13864" y="2071"/>
                      <a:pt x="13679" y="2182"/>
                    </a:cubicBezTo>
                    <a:cubicBezTo>
                      <a:pt x="13621" y="2205"/>
                      <a:pt x="13555" y="2218"/>
                      <a:pt x="13489" y="2218"/>
                    </a:cubicBezTo>
                    <a:cubicBezTo>
                      <a:pt x="13346" y="2218"/>
                      <a:pt x="13201" y="2160"/>
                      <a:pt x="13125" y="2034"/>
                    </a:cubicBezTo>
                    <a:cubicBezTo>
                      <a:pt x="12977" y="1812"/>
                      <a:pt x="13051" y="1553"/>
                      <a:pt x="13273" y="1479"/>
                    </a:cubicBezTo>
                    <a:cubicBezTo>
                      <a:pt x="13332" y="1444"/>
                      <a:pt x="13399" y="1427"/>
                      <a:pt x="13466" y="1427"/>
                    </a:cubicBezTo>
                    <a:close/>
                    <a:moveTo>
                      <a:pt x="2182" y="1"/>
                    </a:moveTo>
                    <a:lnTo>
                      <a:pt x="0" y="1184"/>
                    </a:lnTo>
                    <a:lnTo>
                      <a:pt x="296" y="1664"/>
                    </a:lnTo>
                    <a:lnTo>
                      <a:pt x="2219" y="518"/>
                    </a:lnTo>
                    <a:lnTo>
                      <a:pt x="11609" y="3143"/>
                    </a:lnTo>
                    <a:lnTo>
                      <a:pt x="12940" y="2404"/>
                    </a:lnTo>
                    <a:cubicBezTo>
                      <a:pt x="13091" y="2511"/>
                      <a:pt x="13254" y="2569"/>
                      <a:pt x="13430" y="2569"/>
                    </a:cubicBezTo>
                    <a:cubicBezTo>
                      <a:pt x="13556" y="2569"/>
                      <a:pt x="13688" y="2539"/>
                      <a:pt x="13827" y="2478"/>
                    </a:cubicBezTo>
                    <a:cubicBezTo>
                      <a:pt x="14197" y="2293"/>
                      <a:pt x="14345" y="1849"/>
                      <a:pt x="14123" y="1479"/>
                    </a:cubicBezTo>
                    <a:cubicBezTo>
                      <a:pt x="13972" y="1228"/>
                      <a:pt x="13719" y="1079"/>
                      <a:pt x="13457" y="1079"/>
                    </a:cubicBezTo>
                    <a:cubicBezTo>
                      <a:pt x="13333" y="1079"/>
                      <a:pt x="13206" y="1113"/>
                      <a:pt x="13088" y="1184"/>
                    </a:cubicBezTo>
                    <a:cubicBezTo>
                      <a:pt x="12829" y="1332"/>
                      <a:pt x="12681" y="1664"/>
                      <a:pt x="12718" y="1997"/>
                    </a:cubicBezTo>
                    <a:lnTo>
                      <a:pt x="11572" y="2626"/>
                    </a:lnTo>
                    <a:lnTo>
                      <a:pt x="21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4"/>
              <p:cNvSpPr/>
              <p:nvPr/>
            </p:nvSpPr>
            <p:spPr>
              <a:xfrm>
                <a:off x="-1503625" y="2384425"/>
                <a:ext cx="40700" cy="51625"/>
              </a:xfrm>
              <a:custGeom>
                <a:avLst/>
                <a:gdLst/>
                <a:ahLst/>
                <a:cxnLst/>
                <a:rect l="l" t="t" r="r" b="b"/>
                <a:pathLst>
                  <a:path w="1628" h="2065" extrusionOk="0">
                    <a:moveTo>
                      <a:pt x="782" y="338"/>
                    </a:moveTo>
                    <a:cubicBezTo>
                      <a:pt x="913" y="338"/>
                      <a:pt x="1040" y="396"/>
                      <a:pt x="1109" y="512"/>
                    </a:cubicBezTo>
                    <a:cubicBezTo>
                      <a:pt x="1183" y="696"/>
                      <a:pt x="1146" y="992"/>
                      <a:pt x="962" y="1066"/>
                    </a:cubicBezTo>
                    <a:cubicBezTo>
                      <a:pt x="892" y="1108"/>
                      <a:pt x="813" y="1129"/>
                      <a:pt x="734" y="1129"/>
                    </a:cubicBezTo>
                    <a:cubicBezTo>
                      <a:pt x="603" y="1129"/>
                      <a:pt x="476" y="1071"/>
                      <a:pt x="407" y="955"/>
                    </a:cubicBezTo>
                    <a:cubicBezTo>
                      <a:pt x="333" y="733"/>
                      <a:pt x="370" y="512"/>
                      <a:pt x="555" y="401"/>
                    </a:cubicBezTo>
                    <a:cubicBezTo>
                      <a:pt x="624" y="359"/>
                      <a:pt x="704" y="338"/>
                      <a:pt x="782" y="338"/>
                    </a:cubicBezTo>
                    <a:close/>
                    <a:moveTo>
                      <a:pt x="737" y="1"/>
                    </a:moveTo>
                    <a:cubicBezTo>
                      <a:pt x="615" y="1"/>
                      <a:pt x="489" y="34"/>
                      <a:pt x="370" y="105"/>
                    </a:cubicBezTo>
                    <a:cubicBezTo>
                      <a:pt x="111" y="253"/>
                      <a:pt x="0" y="512"/>
                      <a:pt x="0" y="807"/>
                    </a:cubicBezTo>
                    <a:lnTo>
                      <a:pt x="333" y="1399"/>
                    </a:lnTo>
                    <a:lnTo>
                      <a:pt x="703" y="2064"/>
                    </a:lnTo>
                    <a:lnTo>
                      <a:pt x="851" y="1510"/>
                    </a:lnTo>
                    <a:cubicBezTo>
                      <a:pt x="925" y="1510"/>
                      <a:pt x="1036" y="1436"/>
                      <a:pt x="1109" y="1399"/>
                    </a:cubicBezTo>
                    <a:cubicBezTo>
                      <a:pt x="1479" y="1214"/>
                      <a:pt x="1627" y="770"/>
                      <a:pt x="1368" y="401"/>
                    </a:cubicBezTo>
                    <a:cubicBezTo>
                      <a:pt x="1243" y="149"/>
                      <a:pt x="998" y="1"/>
                      <a:pt x="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4"/>
              <p:cNvSpPr/>
              <p:nvPr/>
            </p:nvSpPr>
            <p:spPr>
              <a:xfrm>
                <a:off x="-1435225" y="2368075"/>
                <a:ext cx="79500" cy="189975"/>
              </a:xfrm>
              <a:custGeom>
                <a:avLst/>
                <a:gdLst/>
                <a:ahLst/>
                <a:cxnLst/>
                <a:rect l="l" t="t" r="r" b="b"/>
                <a:pathLst>
                  <a:path w="3180" h="7599" extrusionOk="0">
                    <a:moveTo>
                      <a:pt x="2261" y="353"/>
                    </a:moveTo>
                    <a:cubicBezTo>
                      <a:pt x="2404" y="353"/>
                      <a:pt x="2549" y="411"/>
                      <a:pt x="2625" y="537"/>
                    </a:cubicBezTo>
                    <a:cubicBezTo>
                      <a:pt x="2699" y="722"/>
                      <a:pt x="2662" y="981"/>
                      <a:pt x="2477" y="1092"/>
                    </a:cubicBezTo>
                    <a:cubicBezTo>
                      <a:pt x="2419" y="1115"/>
                      <a:pt x="2353" y="1127"/>
                      <a:pt x="2286" y="1127"/>
                    </a:cubicBezTo>
                    <a:cubicBezTo>
                      <a:pt x="2143" y="1127"/>
                      <a:pt x="1998" y="1070"/>
                      <a:pt x="1923" y="944"/>
                    </a:cubicBezTo>
                    <a:cubicBezTo>
                      <a:pt x="1775" y="759"/>
                      <a:pt x="1886" y="500"/>
                      <a:pt x="2071" y="389"/>
                    </a:cubicBezTo>
                    <a:cubicBezTo>
                      <a:pt x="2129" y="366"/>
                      <a:pt x="2195" y="353"/>
                      <a:pt x="2261" y="353"/>
                    </a:cubicBezTo>
                    <a:close/>
                    <a:moveTo>
                      <a:pt x="827" y="5345"/>
                    </a:moveTo>
                    <a:cubicBezTo>
                      <a:pt x="979" y="5345"/>
                      <a:pt x="1133" y="5402"/>
                      <a:pt x="1183" y="5528"/>
                    </a:cubicBezTo>
                    <a:cubicBezTo>
                      <a:pt x="1294" y="5713"/>
                      <a:pt x="1220" y="5972"/>
                      <a:pt x="1035" y="6083"/>
                    </a:cubicBezTo>
                    <a:cubicBezTo>
                      <a:pt x="977" y="6106"/>
                      <a:pt x="911" y="6118"/>
                      <a:pt x="845" y="6118"/>
                    </a:cubicBezTo>
                    <a:cubicBezTo>
                      <a:pt x="701" y="6118"/>
                      <a:pt x="557" y="6061"/>
                      <a:pt x="481" y="5935"/>
                    </a:cubicBezTo>
                    <a:cubicBezTo>
                      <a:pt x="370" y="5713"/>
                      <a:pt x="444" y="5491"/>
                      <a:pt x="629" y="5380"/>
                    </a:cubicBezTo>
                    <a:cubicBezTo>
                      <a:pt x="687" y="5357"/>
                      <a:pt x="757" y="5345"/>
                      <a:pt x="827" y="5345"/>
                    </a:cubicBezTo>
                    <a:close/>
                    <a:moveTo>
                      <a:pt x="2329" y="0"/>
                    </a:moveTo>
                    <a:cubicBezTo>
                      <a:pt x="2191" y="0"/>
                      <a:pt x="2050" y="41"/>
                      <a:pt x="1923" y="130"/>
                    </a:cubicBezTo>
                    <a:cubicBezTo>
                      <a:pt x="1553" y="315"/>
                      <a:pt x="1405" y="759"/>
                      <a:pt x="1664" y="1129"/>
                    </a:cubicBezTo>
                    <a:cubicBezTo>
                      <a:pt x="1701" y="1240"/>
                      <a:pt x="1738" y="1277"/>
                      <a:pt x="1812" y="1313"/>
                    </a:cubicBezTo>
                    <a:lnTo>
                      <a:pt x="888" y="4974"/>
                    </a:lnTo>
                    <a:cubicBezTo>
                      <a:pt x="740" y="4974"/>
                      <a:pt x="629" y="5011"/>
                      <a:pt x="481" y="5048"/>
                    </a:cubicBezTo>
                    <a:cubicBezTo>
                      <a:pt x="111" y="5232"/>
                      <a:pt x="0" y="5713"/>
                      <a:pt x="222" y="6083"/>
                    </a:cubicBezTo>
                    <a:cubicBezTo>
                      <a:pt x="296" y="6231"/>
                      <a:pt x="407" y="6305"/>
                      <a:pt x="481" y="6341"/>
                    </a:cubicBezTo>
                    <a:lnTo>
                      <a:pt x="370" y="6896"/>
                    </a:lnTo>
                    <a:lnTo>
                      <a:pt x="740" y="7598"/>
                    </a:lnTo>
                    <a:lnTo>
                      <a:pt x="998" y="6452"/>
                    </a:lnTo>
                    <a:cubicBezTo>
                      <a:pt x="1109" y="6452"/>
                      <a:pt x="1146" y="6415"/>
                      <a:pt x="1220" y="6341"/>
                    </a:cubicBezTo>
                    <a:cubicBezTo>
                      <a:pt x="1590" y="6157"/>
                      <a:pt x="1738" y="5713"/>
                      <a:pt x="1516" y="5343"/>
                    </a:cubicBezTo>
                    <a:cubicBezTo>
                      <a:pt x="1479" y="5232"/>
                      <a:pt x="1405" y="5195"/>
                      <a:pt x="1331" y="5158"/>
                    </a:cubicBezTo>
                    <a:lnTo>
                      <a:pt x="2255" y="1498"/>
                    </a:lnTo>
                    <a:cubicBezTo>
                      <a:pt x="2403" y="1498"/>
                      <a:pt x="2514" y="1461"/>
                      <a:pt x="2662" y="1424"/>
                    </a:cubicBezTo>
                    <a:cubicBezTo>
                      <a:pt x="3032" y="1240"/>
                      <a:pt x="3180" y="759"/>
                      <a:pt x="2958" y="389"/>
                    </a:cubicBezTo>
                    <a:cubicBezTo>
                      <a:pt x="2837" y="147"/>
                      <a:pt x="2589" y="0"/>
                      <a:pt x="2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4"/>
              <p:cNvSpPr/>
              <p:nvPr/>
            </p:nvSpPr>
            <p:spPr>
              <a:xfrm>
                <a:off x="-1407500" y="2450050"/>
                <a:ext cx="64725" cy="157900"/>
              </a:xfrm>
              <a:custGeom>
                <a:avLst/>
                <a:gdLst/>
                <a:ahLst/>
                <a:cxnLst/>
                <a:rect l="l" t="t" r="r" b="b"/>
                <a:pathLst>
                  <a:path w="2589" h="6316" extrusionOk="0">
                    <a:moveTo>
                      <a:pt x="1670" y="402"/>
                    </a:moveTo>
                    <a:cubicBezTo>
                      <a:pt x="1813" y="402"/>
                      <a:pt x="1958" y="459"/>
                      <a:pt x="2034" y="585"/>
                    </a:cubicBezTo>
                    <a:cubicBezTo>
                      <a:pt x="2108" y="770"/>
                      <a:pt x="2071" y="1029"/>
                      <a:pt x="1886" y="1140"/>
                    </a:cubicBezTo>
                    <a:cubicBezTo>
                      <a:pt x="1827" y="1163"/>
                      <a:pt x="1758" y="1176"/>
                      <a:pt x="1687" y="1176"/>
                    </a:cubicBezTo>
                    <a:cubicBezTo>
                      <a:pt x="1536" y="1176"/>
                      <a:pt x="1382" y="1118"/>
                      <a:pt x="1331" y="992"/>
                    </a:cubicBezTo>
                    <a:cubicBezTo>
                      <a:pt x="1220" y="770"/>
                      <a:pt x="1294" y="548"/>
                      <a:pt x="1479" y="438"/>
                    </a:cubicBezTo>
                    <a:cubicBezTo>
                      <a:pt x="1538" y="414"/>
                      <a:pt x="1604" y="402"/>
                      <a:pt x="1670" y="402"/>
                    </a:cubicBezTo>
                    <a:close/>
                    <a:moveTo>
                      <a:pt x="1699" y="1"/>
                    </a:moveTo>
                    <a:cubicBezTo>
                      <a:pt x="1576" y="1"/>
                      <a:pt x="1450" y="34"/>
                      <a:pt x="1331" y="105"/>
                    </a:cubicBezTo>
                    <a:cubicBezTo>
                      <a:pt x="962" y="290"/>
                      <a:pt x="814" y="770"/>
                      <a:pt x="1072" y="1140"/>
                    </a:cubicBezTo>
                    <a:cubicBezTo>
                      <a:pt x="1109" y="1214"/>
                      <a:pt x="1146" y="1288"/>
                      <a:pt x="1183" y="1325"/>
                    </a:cubicBezTo>
                    <a:lnTo>
                      <a:pt x="259" y="4985"/>
                    </a:lnTo>
                    <a:cubicBezTo>
                      <a:pt x="185" y="4985"/>
                      <a:pt x="74" y="4985"/>
                      <a:pt x="0" y="5022"/>
                    </a:cubicBezTo>
                    <a:lnTo>
                      <a:pt x="185" y="5355"/>
                    </a:lnTo>
                    <a:cubicBezTo>
                      <a:pt x="209" y="5338"/>
                      <a:pt x="237" y="5331"/>
                      <a:pt x="267" y="5331"/>
                    </a:cubicBezTo>
                    <a:cubicBezTo>
                      <a:pt x="374" y="5331"/>
                      <a:pt x="505" y="5424"/>
                      <a:pt x="592" y="5540"/>
                    </a:cubicBezTo>
                    <a:cubicBezTo>
                      <a:pt x="666" y="5724"/>
                      <a:pt x="629" y="5909"/>
                      <a:pt x="555" y="5983"/>
                    </a:cubicBezTo>
                    <a:lnTo>
                      <a:pt x="740" y="6316"/>
                    </a:lnTo>
                    <a:cubicBezTo>
                      <a:pt x="999" y="6094"/>
                      <a:pt x="1109" y="5650"/>
                      <a:pt x="925" y="5355"/>
                    </a:cubicBezTo>
                    <a:cubicBezTo>
                      <a:pt x="888" y="5244"/>
                      <a:pt x="814" y="5207"/>
                      <a:pt x="740" y="5170"/>
                    </a:cubicBezTo>
                    <a:lnTo>
                      <a:pt x="1664" y="1510"/>
                    </a:lnTo>
                    <a:cubicBezTo>
                      <a:pt x="1812" y="1510"/>
                      <a:pt x="1923" y="1473"/>
                      <a:pt x="2071" y="1399"/>
                    </a:cubicBezTo>
                    <a:cubicBezTo>
                      <a:pt x="2440" y="1214"/>
                      <a:pt x="2588" y="770"/>
                      <a:pt x="2329" y="401"/>
                    </a:cubicBezTo>
                    <a:cubicBezTo>
                      <a:pt x="2204" y="149"/>
                      <a:pt x="1959" y="1"/>
                      <a:pt x="1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4"/>
              <p:cNvSpPr/>
              <p:nvPr/>
            </p:nvSpPr>
            <p:spPr>
              <a:xfrm>
                <a:off x="-1309525" y="2617625"/>
                <a:ext cx="239400" cy="148900"/>
              </a:xfrm>
              <a:custGeom>
                <a:avLst/>
                <a:gdLst/>
                <a:ahLst/>
                <a:cxnLst/>
                <a:rect l="l" t="t" r="r" b="b"/>
                <a:pathLst>
                  <a:path w="9576" h="5956" extrusionOk="0">
                    <a:moveTo>
                      <a:pt x="8657" y="391"/>
                    </a:moveTo>
                    <a:cubicBezTo>
                      <a:pt x="8800" y="391"/>
                      <a:pt x="8945" y="448"/>
                      <a:pt x="9021" y="574"/>
                    </a:cubicBezTo>
                    <a:cubicBezTo>
                      <a:pt x="9095" y="759"/>
                      <a:pt x="9058" y="1055"/>
                      <a:pt x="8873" y="1129"/>
                    </a:cubicBezTo>
                    <a:cubicBezTo>
                      <a:pt x="8814" y="1164"/>
                      <a:pt x="8743" y="1181"/>
                      <a:pt x="8672" y="1181"/>
                    </a:cubicBezTo>
                    <a:cubicBezTo>
                      <a:pt x="8522" y="1181"/>
                      <a:pt x="8369" y="1106"/>
                      <a:pt x="8319" y="981"/>
                    </a:cubicBezTo>
                    <a:cubicBezTo>
                      <a:pt x="8208" y="759"/>
                      <a:pt x="8282" y="537"/>
                      <a:pt x="8467" y="426"/>
                    </a:cubicBezTo>
                    <a:cubicBezTo>
                      <a:pt x="8525" y="403"/>
                      <a:pt x="8591" y="391"/>
                      <a:pt x="8657" y="391"/>
                    </a:cubicBezTo>
                    <a:close/>
                    <a:moveTo>
                      <a:pt x="790" y="4790"/>
                    </a:moveTo>
                    <a:cubicBezTo>
                      <a:pt x="942" y="4790"/>
                      <a:pt x="1096" y="4847"/>
                      <a:pt x="1146" y="4974"/>
                    </a:cubicBezTo>
                    <a:cubicBezTo>
                      <a:pt x="1257" y="5159"/>
                      <a:pt x="1183" y="5417"/>
                      <a:pt x="998" y="5528"/>
                    </a:cubicBezTo>
                    <a:cubicBezTo>
                      <a:pt x="940" y="5552"/>
                      <a:pt x="874" y="5564"/>
                      <a:pt x="808" y="5564"/>
                    </a:cubicBezTo>
                    <a:cubicBezTo>
                      <a:pt x="665" y="5564"/>
                      <a:pt x="520" y="5507"/>
                      <a:pt x="444" y="5380"/>
                    </a:cubicBezTo>
                    <a:cubicBezTo>
                      <a:pt x="370" y="5195"/>
                      <a:pt x="407" y="4974"/>
                      <a:pt x="592" y="4826"/>
                    </a:cubicBezTo>
                    <a:cubicBezTo>
                      <a:pt x="650" y="4802"/>
                      <a:pt x="720" y="4790"/>
                      <a:pt x="790" y="4790"/>
                    </a:cubicBezTo>
                    <a:close/>
                    <a:moveTo>
                      <a:pt x="8725" y="0"/>
                    </a:moveTo>
                    <a:cubicBezTo>
                      <a:pt x="8587" y="0"/>
                      <a:pt x="8446" y="41"/>
                      <a:pt x="8319" y="131"/>
                    </a:cubicBezTo>
                    <a:cubicBezTo>
                      <a:pt x="8060" y="241"/>
                      <a:pt x="7912" y="574"/>
                      <a:pt x="7949" y="870"/>
                    </a:cubicBezTo>
                    <a:lnTo>
                      <a:pt x="1294" y="4604"/>
                    </a:lnTo>
                    <a:cubicBezTo>
                      <a:pt x="1156" y="4488"/>
                      <a:pt x="974" y="4431"/>
                      <a:pt x="793" y="4431"/>
                    </a:cubicBezTo>
                    <a:cubicBezTo>
                      <a:pt x="685" y="4431"/>
                      <a:pt x="578" y="4451"/>
                      <a:pt x="481" y="4493"/>
                    </a:cubicBezTo>
                    <a:cubicBezTo>
                      <a:pt x="185" y="4641"/>
                      <a:pt x="37" y="4974"/>
                      <a:pt x="74" y="5232"/>
                    </a:cubicBezTo>
                    <a:lnTo>
                      <a:pt x="0" y="5306"/>
                    </a:lnTo>
                    <a:lnTo>
                      <a:pt x="259" y="5750"/>
                    </a:lnTo>
                    <a:lnTo>
                      <a:pt x="333" y="5750"/>
                    </a:lnTo>
                    <a:cubicBezTo>
                      <a:pt x="475" y="5868"/>
                      <a:pt x="677" y="5956"/>
                      <a:pt x="871" y="5956"/>
                    </a:cubicBezTo>
                    <a:cubicBezTo>
                      <a:pt x="982" y="5956"/>
                      <a:pt x="1090" y="5928"/>
                      <a:pt x="1183" y="5861"/>
                    </a:cubicBezTo>
                    <a:cubicBezTo>
                      <a:pt x="1479" y="5676"/>
                      <a:pt x="1627" y="5343"/>
                      <a:pt x="1590" y="5048"/>
                    </a:cubicBezTo>
                    <a:lnTo>
                      <a:pt x="8171" y="1314"/>
                    </a:lnTo>
                    <a:cubicBezTo>
                      <a:pt x="8336" y="1432"/>
                      <a:pt x="8546" y="1519"/>
                      <a:pt x="8744" y="1519"/>
                    </a:cubicBezTo>
                    <a:cubicBezTo>
                      <a:pt x="8856" y="1519"/>
                      <a:pt x="8964" y="1491"/>
                      <a:pt x="9058" y="1424"/>
                    </a:cubicBezTo>
                    <a:cubicBezTo>
                      <a:pt x="9428" y="1240"/>
                      <a:pt x="9576" y="759"/>
                      <a:pt x="9354" y="389"/>
                    </a:cubicBezTo>
                    <a:cubicBezTo>
                      <a:pt x="9233" y="147"/>
                      <a:pt x="8985" y="0"/>
                      <a:pt x="8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4"/>
              <p:cNvSpPr/>
              <p:nvPr/>
            </p:nvSpPr>
            <p:spPr>
              <a:xfrm>
                <a:off x="-1355750" y="2380725"/>
                <a:ext cx="103550" cy="304875"/>
              </a:xfrm>
              <a:custGeom>
                <a:avLst/>
                <a:gdLst/>
                <a:ahLst/>
                <a:cxnLst/>
                <a:rect l="l" t="t" r="r" b="b"/>
                <a:pathLst>
                  <a:path w="4142" h="12195" extrusionOk="0">
                    <a:moveTo>
                      <a:pt x="3334" y="301"/>
                    </a:moveTo>
                    <a:cubicBezTo>
                      <a:pt x="3464" y="301"/>
                      <a:pt x="3591" y="359"/>
                      <a:pt x="3661" y="475"/>
                    </a:cubicBezTo>
                    <a:cubicBezTo>
                      <a:pt x="3735" y="660"/>
                      <a:pt x="3698" y="955"/>
                      <a:pt x="3513" y="1029"/>
                    </a:cubicBezTo>
                    <a:cubicBezTo>
                      <a:pt x="3447" y="1069"/>
                      <a:pt x="3366" y="1090"/>
                      <a:pt x="3286" y="1090"/>
                    </a:cubicBezTo>
                    <a:cubicBezTo>
                      <a:pt x="3144" y="1090"/>
                      <a:pt x="3006" y="1024"/>
                      <a:pt x="2958" y="881"/>
                    </a:cubicBezTo>
                    <a:cubicBezTo>
                      <a:pt x="2810" y="734"/>
                      <a:pt x="2847" y="438"/>
                      <a:pt x="3106" y="364"/>
                    </a:cubicBezTo>
                    <a:cubicBezTo>
                      <a:pt x="3176" y="322"/>
                      <a:pt x="3255" y="301"/>
                      <a:pt x="3334" y="301"/>
                    </a:cubicBezTo>
                    <a:close/>
                    <a:moveTo>
                      <a:pt x="1081" y="8113"/>
                    </a:moveTo>
                    <a:cubicBezTo>
                      <a:pt x="1224" y="8113"/>
                      <a:pt x="1367" y="8187"/>
                      <a:pt x="1443" y="8313"/>
                    </a:cubicBezTo>
                    <a:cubicBezTo>
                      <a:pt x="1516" y="8497"/>
                      <a:pt x="1480" y="8756"/>
                      <a:pt x="1295" y="8867"/>
                    </a:cubicBezTo>
                    <a:cubicBezTo>
                      <a:pt x="1236" y="8890"/>
                      <a:pt x="1166" y="8903"/>
                      <a:pt x="1096" y="8903"/>
                    </a:cubicBezTo>
                    <a:cubicBezTo>
                      <a:pt x="945" y="8903"/>
                      <a:pt x="791" y="8846"/>
                      <a:pt x="740" y="8719"/>
                    </a:cubicBezTo>
                    <a:cubicBezTo>
                      <a:pt x="629" y="8497"/>
                      <a:pt x="703" y="8239"/>
                      <a:pt x="888" y="8165"/>
                    </a:cubicBezTo>
                    <a:cubicBezTo>
                      <a:pt x="947" y="8129"/>
                      <a:pt x="1014" y="8113"/>
                      <a:pt x="1081" y="8113"/>
                    </a:cubicBezTo>
                    <a:close/>
                    <a:moveTo>
                      <a:pt x="3289" y="1"/>
                    </a:moveTo>
                    <a:cubicBezTo>
                      <a:pt x="3166" y="1"/>
                      <a:pt x="3040" y="34"/>
                      <a:pt x="2921" y="105"/>
                    </a:cubicBezTo>
                    <a:cubicBezTo>
                      <a:pt x="2552" y="290"/>
                      <a:pt x="2404" y="771"/>
                      <a:pt x="2626" y="1140"/>
                    </a:cubicBezTo>
                    <a:cubicBezTo>
                      <a:pt x="2663" y="1214"/>
                      <a:pt x="2773" y="1325"/>
                      <a:pt x="2847" y="1362"/>
                    </a:cubicBezTo>
                    <a:lnTo>
                      <a:pt x="1073" y="7795"/>
                    </a:lnTo>
                    <a:cubicBezTo>
                      <a:pt x="962" y="7795"/>
                      <a:pt x="814" y="7832"/>
                      <a:pt x="740" y="7869"/>
                    </a:cubicBezTo>
                    <a:cubicBezTo>
                      <a:pt x="370" y="8054"/>
                      <a:pt x="223" y="8534"/>
                      <a:pt x="444" y="8904"/>
                    </a:cubicBezTo>
                    <a:cubicBezTo>
                      <a:pt x="518" y="8978"/>
                      <a:pt x="592" y="9089"/>
                      <a:pt x="703" y="9126"/>
                    </a:cubicBezTo>
                    <a:lnTo>
                      <a:pt x="1" y="11529"/>
                    </a:lnTo>
                    <a:lnTo>
                      <a:pt x="370" y="12194"/>
                    </a:lnTo>
                    <a:lnTo>
                      <a:pt x="1147" y="9274"/>
                    </a:lnTo>
                    <a:cubicBezTo>
                      <a:pt x="1258" y="9274"/>
                      <a:pt x="1332" y="9237"/>
                      <a:pt x="1480" y="9163"/>
                    </a:cubicBezTo>
                    <a:cubicBezTo>
                      <a:pt x="1849" y="8978"/>
                      <a:pt x="1997" y="8534"/>
                      <a:pt x="1738" y="8165"/>
                    </a:cubicBezTo>
                    <a:cubicBezTo>
                      <a:pt x="1701" y="8054"/>
                      <a:pt x="1627" y="7980"/>
                      <a:pt x="1516" y="7943"/>
                    </a:cubicBezTo>
                    <a:lnTo>
                      <a:pt x="3328" y="1510"/>
                    </a:lnTo>
                    <a:cubicBezTo>
                      <a:pt x="3402" y="1510"/>
                      <a:pt x="3550" y="1473"/>
                      <a:pt x="3661" y="1399"/>
                    </a:cubicBezTo>
                    <a:cubicBezTo>
                      <a:pt x="4030" y="1214"/>
                      <a:pt x="4141" y="771"/>
                      <a:pt x="3920" y="401"/>
                    </a:cubicBezTo>
                    <a:cubicBezTo>
                      <a:pt x="3794" y="150"/>
                      <a:pt x="3549" y="1"/>
                      <a:pt x="3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4"/>
              <p:cNvSpPr/>
              <p:nvPr/>
            </p:nvSpPr>
            <p:spPr>
              <a:xfrm>
                <a:off x="-1337250" y="2460500"/>
                <a:ext cx="168225" cy="254675"/>
              </a:xfrm>
              <a:custGeom>
                <a:avLst/>
                <a:gdLst/>
                <a:ahLst/>
                <a:cxnLst/>
                <a:rect l="l" t="t" r="r" b="b"/>
                <a:pathLst>
                  <a:path w="6729" h="10187" extrusionOk="0">
                    <a:moveTo>
                      <a:pt x="5887" y="300"/>
                    </a:moveTo>
                    <a:cubicBezTo>
                      <a:pt x="6029" y="300"/>
                      <a:pt x="6173" y="375"/>
                      <a:pt x="6248" y="500"/>
                    </a:cubicBezTo>
                    <a:cubicBezTo>
                      <a:pt x="6322" y="685"/>
                      <a:pt x="6285" y="944"/>
                      <a:pt x="6100" y="1055"/>
                    </a:cubicBezTo>
                    <a:cubicBezTo>
                      <a:pt x="6042" y="1078"/>
                      <a:pt x="5972" y="1090"/>
                      <a:pt x="5902" y="1090"/>
                    </a:cubicBezTo>
                    <a:cubicBezTo>
                      <a:pt x="5750" y="1090"/>
                      <a:pt x="5596" y="1033"/>
                      <a:pt x="5546" y="907"/>
                    </a:cubicBezTo>
                    <a:cubicBezTo>
                      <a:pt x="5398" y="722"/>
                      <a:pt x="5435" y="500"/>
                      <a:pt x="5694" y="352"/>
                    </a:cubicBezTo>
                    <a:cubicBezTo>
                      <a:pt x="5753" y="317"/>
                      <a:pt x="5820" y="300"/>
                      <a:pt x="5887" y="300"/>
                    </a:cubicBezTo>
                    <a:close/>
                    <a:moveTo>
                      <a:pt x="5904" y="0"/>
                    </a:moveTo>
                    <a:cubicBezTo>
                      <a:pt x="5773" y="0"/>
                      <a:pt x="5636" y="41"/>
                      <a:pt x="5509" y="130"/>
                    </a:cubicBezTo>
                    <a:cubicBezTo>
                      <a:pt x="5139" y="315"/>
                      <a:pt x="4991" y="759"/>
                      <a:pt x="5213" y="1129"/>
                    </a:cubicBezTo>
                    <a:cubicBezTo>
                      <a:pt x="5250" y="1240"/>
                      <a:pt x="5361" y="1314"/>
                      <a:pt x="5398" y="1351"/>
                    </a:cubicBezTo>
                    <a:lnTo>
                      <a:pt x="3660" y="7636"/>
                    </a:lnTo>
                    <a:lnTo>
                      <a:pt x="0" y="9743"/>
                    </a:lnTo>
                    <a:lnTo>
                      <a:pt x="259" y="10187"/>
                    </a:lnTo>
                    <a:lnTo>
                      <a:pt x="4104" y="7968"/>
                    </a:lnTo>
                    <a:lnTo>
                      <a:pt x="5915" y="1498"/>
                    </a:lnTo>
                    <a:cubicBezTo>
                      <a:pt x="5989" y="1498"/>
                      <a:pt x="6137" y="1461"/>
                      <a:pt x="6248" y="1424"/>
                    </a:cubicBezTo>
                    <a:cubicBezTo>
                      <a:pt x="6618" y="1240"/>
                      <a:pt x="6729" y="759"/>
                      <a:pt x="6507" y="389"/>
                    </a:cubicBezTo>
                    <a:cubicBezTo>
                      <a:pt x="6386" y="147"/>
                      <a:pt x="6154" y="0"/>
                      <a:pt x="5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4"/>
              <p:cNvSpPr/>
              <p:nvPr/>
            </p:nvSpPr>
            <p:spPr>
              <a:xfrm>
                <a:off x="-1324325" y="2546175"/>
                <a:ext cx="159000" cy="188400"/>
              </a:xfrm>
              <a:custGeom>
                <a:avLst/>
                <a:gdLst/>
                <a:ahLst/>
                <a:cxnLst/>
                <a:rect l="l" t="t" r="r" b="b"/>
                <a:pathLst>
                  <a:path w="6360" h="7536" extrusionOk="0">
                    <a:moveTo>
                      <a:pt x="5488" y="338"/>
                    </a:moveTo>
                    <a:cubicBezTo>
                      <a:pt x="5626" y="338"/>
                      <a:pt x="5759" y="396"/>
                      <a:pt x="5805" y="511"/>
                    </a:cubicBezTo>
                    <a:cubicBezTo>
                      <a:pt x="5916" y="696"/>
                      <a:pt x="5842" y="992"/>
                      <a:pt x="5657" y="1066"/>
                    </a:cubicBezTo>
                    <a:cubicBezTo>
                      <a:pt x="5588" y="1108"/>
                      <a:pt x="5508" y="1128"/>
                      <a:pt x="5430" y="1128"/>
                    </a:cubicBezTo>
                    <a:cubicBezTo>
                      <a:pt x="5299" y="1128"/>
                      <a:pt x="5172" y="1071"/>
                      <a:pt x="5103" y="955"/>
                    </a:cubicBezTo>
                    <a:cubicBezTo>
                      <a:pt x="5029" y="770"/>
                      <a:pt x="5066" y="474"/>
                      <a:pt x="5251" y="401"/>
                    </a:cubicBezTo>
                    <a:cubicBezTo>
                      <a:pt x="5320" y="359"/>
                      <a:pt x="5405" y="338"/>
                      <a:pt x="5488" y="338"/>
                    </a:cubicBezTo>
                    <a:close/>
                    <a:moveTo>
                      <a:pt x="5479" y="1"/>
                    </a:moveTo>
                    <a:cubicBezTo>
                      <a:pt x="5351" y="1"/>
                      <a:pt x="5221" y="34"/>
                      <a:pt x="5103" y="105"/>
                    </a:cubicBezTo>
                    <a:cubicBezTo>
                      <a:pt x="4733" y="290"/>
                      <a:pt x="4622" y="770"/>
                      <a:pt x="4844" y="1140"/>
                    </a:cubicBezTo>
                    <a:cubicBezTo>
                      <a:pt x="4881" y="1214"/>
                      <a:pt x="4992" y="1325"/>
                      <a:pt x="5066" y="1362"/>
                    </a:cubicBezTo>
                    <a:lnTo>
                      <a:pt x="4104" y="4763"/>
                    </a:lnTo>
                    <a:lnTo>
                      <a:pt x="1" y="7092"/>
                    </a:lnTo>
                    <a:lnTo>
                      <a:pt x="259" y="7536"/>
                    </a:lnTo>
                    <a:lnTo>
                      <a:pt x="4511" y="5133"/>
                    </a:lnTo>
                    <a:lnTo>
                      <a:pt x="5546" y="1510"/>
                    </a:lnTo>
                    <a:cubicBezTo>
                      <a:pt x="5620" y="1510"/>
                      <a:pt x="5768" y="1436"/>
                      <a:pt x="5842" y="1399"/>
                    </a:cubicBezTo>
                    <a:cubicBezTo>
                      <a:pt x="6212" y="1214"/>
                      <a:pt x="6360" y="770"/>
                      <a:pt x="6138" y="401"/>
                    </a:cubicBezTo>
                    <a:cubicBezTo>
                      <a:pt x="6012" y="149"/>
                      <a:pt x="5750" y="1"/>
                      <a:pt x="5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4"/>
              <p:cNvSpPr/>
              <p:nvPr/>
            </p:nvSpPr>
            <p:spPr>
              <a:xfrm>
                <a:off x="-1457425" y="2444500"/>
                <a:ext cx="43475" cy="68250"/>
              </a:xfrm>
              <a:custGeom>
                <a:avLst/>
                <a:gdLst/>
                <a:ahLst/>
                <a:cxnLst/>
                <a:rect l="l" t="t" r="r" b="b"/>
                <a:pathLst>
                  <a:path w="1739" h="2730" extrusionOk="0">
                    <a:moveTo>
                      <a:pt x="867" y="338"/>
                    </a:moveTo>
                    <a:cubicBezTo>
                      <a:pt x="1005" y="338"/>
                      <a:pt x="1138" y="396"/>
                      <a:pt x="1184" y="512"/>
                    </a:cubicBezTo>
                    <a:cubicBezTo>
                      <a:pt x="1295" y="697"/>
                      <a:pt x="1258" y="992"/>
                      <a:pt x="1073" y="1066"/>
                    </a:cubicBezTo>
                    <a:cubicBezTo>
                      <a:pt x="1004" y="1108"/>
                      <a:pt x="919" y="1129"/>
                      <a:pt x="836" y="1129"/>
                    </a:cubicBezTo>
                    <a:cubicBezTo>
                      <a:pt x="698" y="1129"/>
                      <a:pt x="565" y="1071"/>
                      <a:pt x="518" y="955"/>
                    </a:cubicBezTo>
                    <a:cubicBezTo>
                      <a:pt x="371" y="770"/>
                      <a:pt x="445" y="475"/>
                      <a:pt x="629" y="401"/>
                    </a:cubicBezTo>
                    <a:cubicBezTo>
                      <a:pt x="699" y="359"/>
                      <a:pt x="784" y="338"/>
                      <a:pt x="867" y="338"/>
                    </a:cubicBezTo>
                    <a:close/>
                    <a:moveTo>
                      <a:pt x="886" y="1"/>
                    </a:moveTo>
                    <a:cubicBezTo>
                      <a:pt x="763" y="1"/>
                      <a:pt x="637" y="34"/>
                      <a:pt x="518" y="105"/>
                    </a:cubicBezTo>
                    <a:cubicBezTo>
                      <a:pt x="149" y="290"/>
                      <a:pt x="1" y="770"/>
                      <a:pt x="223" y="1140"/>
                    </a:cubicBezTo>
                    <a:cubicBezTo>
                      <a:pt x="260" y="1214"/>
                      <a:pt x="371" y="1325"/>
                      <a:pt x="445" y="1362"/>
                    </a:cubicBezTo>
                    <a:lnTo>
                      <a:pt x="260" y="2101"/>
                    </a:lnTo>
                    <a:lnTo>
                      <a:pt x="629" y="2730"/>
                    </a:lnTo>
                    <a:lnTo>
                      <a:pt x="925" y="1510"/>
                    </a:lnTo>
                    <a:cubicBezTo>
                      <a:pt x="999" y="1510"/>
                      <a:pt x="1147" y="1436"/>
                      <a:pt x="1258" y="1399"/>
                    </a:cubicBezTo>
                    <a:cubicBezTo>
                      <a:pt x="1628" y="1214"/>
                      <a:pt x="1739" y="770"/>
                      <a:pt x="1517" y="401"/>
                    </a:cubicBezTo>
                    <a:cubicBezTo>
                      <a:pt x="1391" y="150"/>
                      <a:pt x="1146"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4"/>
              <p:cNvSpPr/>
              <p:nvPr/>
            </p:nvSpPr>
            <p:spPr>
              <a:xfrm>
                <a:off x="-2159850" y="3035350"/>
                <a:ext cx="27750" cy="33825"/>
              </a:xfrm>
              <a:custGeom>
                <a:avLst/>
                <a:gdLst/>
                <a:ahLst/>
                <a:cxnLst/>
                <a:rect l="l" t="t" r="r" b="b"/>
                <a:pathLst>
                  <a:path w="1110" h="1353" extrusionOk="0">
                    <a:moveTo>
                      <a:pt x="832" y="0"/>
                    </a:moveTo>
                    <a:cubicBezTo>
                      <a:pt x="575" y="0"/>
                      <a:pt x="320" y="138"/>
                      <a:pt x="185" y="354"/>
                    </a:cubicBezTo>
                    <a:cubicBezTo>
                      <a:pt x="0" y="687"/>
                      <a:pt x="74" y="1094"/>
                      <a:pt x="370" y="1352"/>
                    </a:cubicBezTo>
                    <a:lnTo>
                      <a:pt x="555" y="1020"/>
                    </a:lnTo>
                    <a:cubicBezTo>
                      <a:pt x="444" y="909"/>
                      <a:pt x="407" y="724"/>
                      <a:pt x="518" y="539"/>
                    </a:cubicBezTo>
                    <a:cubicBezTo>
                      <a:pt x="582" y="443"/>
                      <a:pt x="729" y="347"/>
                      <a:pt x="863" y="347"/>
                    </a:cubicBezTo>
                    <a:cubicBezTo>
                      <a:pt x="884" y="347"/>
                      <a:pt x="905" y="349"/>
                      <a:pt x="924" y="354"/>
                    </a:cubicBezTo>
                    <a:lnTo>
                      <a:pt x="1109" y="58"/>
                    </a:lnTo>
                    <a:cubicBezTo>
                      <a:pt x="1020" y="19"/>
                      <a:pt x="926" y="0"/>
                      <a:pt x="8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4"/>
              <p:cNvSpPr/>
              <p:nvPr/>
            </p:nvSpPr>
            <p:spPr>
              <a:xfrm>
                <a:off x="-2299425" y="2999825"/>
                <a:ext cx="188575" cy="114050"/>
              </a:xfrm>
              <a:custGeom>
                <a:avLst/>
                <a:gdLst/>
                <a:ahLst/>
                <a:cxnLst/>
                <a:rect l="l" t="t" r="r" b="b"/>
                <a:pathLst>
                  <a:path w="7543" h="4562" extrusionOk="0">
                    <a:moveTo>
                      <a:pt x="843" y="3387"/>
                    </a:moveTo>
                    <a:cubicBezTo>
                      <a:pt x="910" y="3387"/>
                      <a:pt x="977" y="3403"/>
                      <a:pt x="1036" y="3439"/>
                    </a:cubicBezTo>
                    <a:cubicBezTo>
                      <a:pt x="1258" y="3550"/>
                      <a:pt x="1295" y="3808"/>
                      <a:pt x="1184" y="3993"/>
                    </a:cubicBezTo>
                    <a:cubicBezTo>
                      <a:pt x="1134" y="4118"/>
                      <a:pt x="982" y="4210"/>
                      <a:pt x="832" y="4210"/>
                    </a:cubicBezTo>
                    <a:cubicBezTo>
                      <a:pt x="760" y="4210"/>
                      <a:pt x="689" y="4189"/>
                      <a:pt x="629" y="4141"/>
                    </a:cubicBezTo>
                    <a:cubicBezTo>
                      <a:pt x="444" y="4067"/>
                      <a:pt x="370" y="3772"/>
                      <a:pt x="481" y="3587"/>
                    </a:cubicBezTo>
                    <a:cubicBezTo>
                      <a:pt x="557" y="3461"/>
                      <a:pt x="700" y="3387"/>
                      <a:pt x="843" y="3387"/>
                    </a:cubicBezTo>
                    <a:close/>
                    <a:moveTo>
                      <a:pt x="7543" y="0"/>
                    </a:moveTo>
                    <a:lnTo>
                      <a:pt x="1738" y="1664"/>
                    </a:lnTo>
                    <a:lnTo>
                      <a:pt x="962" y="3069"/>
                    </a:lnTo>
                    <a:cubicBezTo>
                      <a:pt x="928" y="3065"/>
                      <a:pt x="895" y="3063"/>
                      <a:pt x="862" y="3063"/>
                    </a:cubicBezTo>
                    <a:cubicBezTo>
                      <a:pt x="577" y="3063"/>
                      <a:pt x="351" y="3206"/>
                      <a:pt x="185" y="3439"/>
                    </a:cubicBezTo>
                    <a:cubicBezTo>
                      <a:pt x="1" y="3808"/>
                      <a:pt x="75" y="4289"/>
                      <a:pt x="444" y="4474"/>
                    </a:cubicBezTo>
                    <a:cubicBezTo>
                      <a:pt x="562" y="4533"/>
                      <a:pt x="691" y="4562"/>
                      <a:pt x="819" y="4562"/>
                    </a:cubicBezTo>
                    <a:cubicBezTo>
                      <a:pt x="1090" y="4562"/>
                      <a:pt x="1354" y="4430"/>
                      <a:pt x="1479" y="4178"/>
                    </a:cubicBezTo>
                    <a:cubicBezTo>
                      <a:pt x="1627" y="3919"/>
                      <a:pt x="1553" y="3550"/>
                      <a:pt x="1369" y="3328"/>
                    </a:cubicBezTo>
                    <a:lnTo>
                      <a:pt x="2071" y="2071"/>
                    </a:lnTo>
                    <a:lnTo>
                      <a:pt x="7173" y="629"/>
                    </a:lnTo>
                    <a:lnTo>
                      <a:pt x="75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4"/>
              <p:cNvSpPr/>
              <p:nvPr/>
            </p:nvSpPr>
            <p:spPr>
              <a:xfrm>
                <a:off x="-2382600" y="2803875"/>
                <a:ext cx="371575" cy="237000"/>
              </a:xfrm>
              <a:custGeom>
                <a:avLst/>
                <a:gdLst/>
                <a:ahLst/>
                <a:cxnLst/>
                <a:rect l="l" t="t" r="r" b="b"/>
                <a:pathLst>
                  <a:path w="14863" h="9480" extrusionOk="0">
                    <a:moveTo>
                      <a:pt x="3179" y="2769"/>
                    </a:moveTo>
                    <a:cubicBezTo>
                      <a:pt x="3256" y="2769"/>
                      <a:pt x="3334" y="2793"/>
                      <a:pt x="3402" y="2847"/>
                    </a:cubicBezTo>
                    <a:cubicBezTo>
                      <a:pt x="3586" y="2958"/>
                      <a:pt x="3697" y="3217"/>
                      <a:pt x="3549" y="3402"/>
                    </a:cubicBezTo>
                    <a:cubicBezTo>
                      <a:pt x="3479" y="3519"/>
                      <a:pt x="3350" y="3592"/>
                      <a:pt x="3217" y="3592"/>
                    </a:cubicBezTo>
                    <a:cubicBezTo>
                      <a:pt x="3141" y="3592"/>
                      <a:pt x="3063" y="3567"/>
                      <a:pt x="2995" y="3513"/>
                    </a:cubicBezTo>
                    <a:cubicBezTo>
                      <a:pt x="2810" y="3439"/>
                      <a:pt x="2699" y="3143"/>
                      <a:pt x="2847" y="2958"/>
                    </a:cubicBezTo>
                    <a:cubicBezTo>
                      <a:pt x="2917" y="2841"/>
                      <a:pt x="3047" y="2769"/>
                      <a:pt x="3179" y="2769"/>
                    </a:cubicBezTo>
                    <a:close/>
                    <a:moveTo>
                      <a:pt x="5611" y="5309"/>
                    </a:moveTo>
                    <a:cubicBezTo>
                      <a:pt x="5679" y="5309"/>
                      <a:pt x="5745" y="5326"/>
                      <a:pt x="5805" y="5361"/>
                    </a:cubicBezTo>
                    <a:cubicBezTo>
                      <a:pt x="5989" y="5509"/>
                      <a:pt x="6026" y="5731"/>
                      <a:pt x="5953" y="5916"/>
                    </a:cubicBezTo>
                    <a:cubicBezTo>
                      <a:pt x="5902" y="6041"/>
                      <a:pt x="5751" y="6132"/>
                      <a:pt x="5601" y="6132"/>
                    </a:cubicBezTo>
                    <a:cubicBezTo>
                      <a:pt x="5529" y="6132"/>
                      <a:pt x="5458" y="6112"/>
                      <a:pt x="5398" y="6064"/>
                    </a:cubicBezTo>
                    <a:cubicBezTo>
                      <a:pt x="5213" y="5990"/>
                      <a:pt x="5102" y="5694"/>
                      <a:pt x="5250" y="5509"/>
                    </a:cubicBezTo>
                    <a:cubicBezTo>
                      <a:pt x="5325" y="5384"/>
                      <a:pt x="5469" y="5309"/>
                      <a:pt x="5611" y="5309"/>
                    </a:cubicBezTo>
                    <a:close/>
                    <a:moveTo>
                      <a:pt x="907" y="6920"/>
                    </a:moveTo>
                    <a:cubicBezTo>
                      <a:pt x="978" y="6920"/>
                      <a:pt x="1050" y="6940"/>
                      <a:pt x="1109" y="6988"/>
                    </a:cubicBezTo>
                    <a:cubicBezTo>
                      <a:pt x="1294" y="7099"/>
                      <a:pt x="1331" y="7358"/>
                      <a:pt x="1220" y="7543"/>
                    </a:cubicBezTo>
                    <a:cubicBezTo>
                      <a:pt x="1170" y="7668"/>
                      <a:pt x="1018" y="7759"/>
                      <a:pt x="868" y="7759"/>
                    </a:cubicBezTo>
                    <a:cubicBezTo>
                      <a:pt x="797" y="7759"/>
                      <a:pt x="725" y="7738"/>
                      <a:pt x="666" y="7691"/>
                    </a:cubicBezTo>
                    <a:cubicBezTo>
                      <a:pt x="481" y="7580"/>
                      <a:pt x="407" y="7321"/>
                      <a:pt x="555" y="7136"/>
                    </a:cubicBezTo>
                    <a:cubicBezTo>
                      <a:pt x="605" y="7011"/>
                      <a:pt x="757" y="6920"/>
                      <a:pt x="907" y="6920"/>
                    </a:cubicBezTo>
                    <a:close/>
                    <a:moveTo>
                      <a:pt x="1987" y="8499"/>
                    </a:moveTo>
                    <a:cubicBezTo>
                      <a:pt x="2068" y="8499"/>
                      <a:pt x="2151" y="8524"/>
                      <a:pt x="2218" y="8578"/>
                    </a:cubicBezTo>
                    <a:cubicBezTo>
                      <a:pt x="2403" y="8689"/>
                      <a:pt x="2477" y="8948"/>
                      <a:pt x="2329" y="9132"/>
                    </a:cubicBezTo>
                    <a:cubicBezTo>
                      <a:pt x="2283" y="9249"/>
                      <a:pt x="2147" y="9322"/>
                      <a:pt x="2016" y="9322"/>
                    </a:cubicBezTo>
                    <a:cubicBezTo>
                      <a:pt x="1940" y="9322"/>
                      <a:pt x="1866" y="9298"/>
                      <a:pt x="1812" y="9243"/>
                    </a:cubicBezTo>
                    <a:cubicBezTo>
                      <a:pt x="1627" y="9169"/>
                      <a:pt x="1516" y="8874"/>
                      <a:pt x="1664" y="8689"/>
                    </a:cubicBezTo>
                    <a:cubicBezTo>
                      <a:pt x="1711" y="8572"/>
                      <a:pt x="1846" y="8499"/>
                      <a:pt x="1987" y="8499"/>
                    </a:cubicBezTo>
                    <a:close/>
                    <a:moveTo>
                      <a:pt x="13088" y="1"/>
                    </a:moveTo>
                    <a:lnTo>
                      <a:pt x="3697" y="2663"/>
                    </a:lnTo>
                    <a:cubicBezTo>
                      <a:pt x="3660" y="2589"/>
                      <a:pt x="3586" y="2552"/>
                      <a:pt x="3512" y="2515"/>
                    </a:cubicBezTo>
                    <a:cubicBezTo>
                      <a:pt x="3384" y="2450"/>
                      <a:pt x="3241" y="2417"/>
                      <a:pt x="3103" y="2417"/>
                    </a:cubicBezTo>
                    <a:cubicBezTo>
                      <a:pt x="2844" y="2417"/>
                      <a:pt x="2598" y="2533"/>
                      <a:pt x="2477" y="2774"/>
                    </a:cubicBezTo>
                    <a:cubicBezTo>
                      <a:pt x="2366" y="3069"/>
                      <a:pt x="2403" y="3439"/>
                      <a:pt x="2588" y="3661"/>
                    </a:cubicBezTo>
                    <a:lnTo>
                      <a:pt x="961" y="6581"/>
                    </a:lnTo>
                    <a:cubicBezTo>
                      <a:pt x="921" y="6577"/>
                      <a:pt x="881" y="6575"/>
                      <a:pt x="842" y="6575"/>
                    </a:cubicBezTo>
                    <a:cubicBezTo>
                      <a:pt x="566" y="6575"/>
                      <a:pt x="347" y="6692"/>
                      <a:pt x="185" y="6951"/>
                    </a:cubicBezTo>
                    <a:cubicBezTo>
                      <a:pt x="0" y="7321"/>
                      <a:pt x="74" y="7765"/>
                      <a:pt x="444" y="7949"/>
                    </a:cubicBezTo>
                    <a:cubicBezTo>
                      <a:pt x="573" y="8014"/>
                      <a:pt x="715" y="8047"/>
                      <a:pt x="854" y="8047"/>
                    </a:cubicBezTo>
                    <a:cubicBezTo>
                      <a:pt x="1113" y="8047"/>
                      <a:pt x="1359" y="7931"/>
                      <a:pt x="1479" y="7691"/>
                    </a:cubicBezTo>
                    <a:cubicBezTo>
                      <a:pt x="1627" y="7395"/>
                      <a:pt x="1553" y="7025"/>
                      <a:pt x="1368" y="6803"/>
                    </a:cubicBezTo>
                    <a:lnTo>
                      <a:pt x="2995" y="3883"/>
                    </a:lnTo>
                    <a:cubicBezTo>
                      <a:pt x="3036" y="3887"/>
                      <a:pt x="3076" y="3889"/>
                      <a:pt x="3114" y="3889"/>
                    </a:cubicBezTo>
                    <a:cubicBezTo>
                      <a:pt x="3390" y="3889"/>
                      <a:pt x="3609" y="3772"/>
                      <a:pt x="3771" y="3513"/>
                    </a:cubicBezTo>
                    <a:cubicBezTo>
                      <a:pt x="3882" y="3365"/>
                      <a:pt x="3882" y="3254"/>
                      <a:pt x="3882" y="3106"/>
                    </a:cubicBezTo>
                    <a:lnTo>
                      <a:pt x="12940" y="555"/>
                    </a:lnTo>
                    <a:lnTo>
                      <a:pt x="14049" y="1147"/>
                    </a:lnTo>
                    <a:lnTo>
                      <a:pt x="14049" y="1258"/>
                    </a:lnTo>
                    <a:lnTo>
                      <a:pt x="12201" y="1775"/>
                    </a:lnTo>
                    <a:lnTo>
                      <a:pt x="11054" y="3809"/>
                    </a:lnTo>
                    <a:lnTo>
                      <a:pt x="6137" y="5177"/>
                    </a:lnTo>
                    <a:cubicBezTo>
                      <a:pt x="6100" y="5103"/>
                      <a:pt x="5989" y="5029"/>
                      <a:pt x="5916" y="4955"/>
                    </a:cubicBezTo>
                    <a:cubicBezTo>
                      <a:pt x="5787" y="4890"/>
                      <a:pt x="5644" y="4857"/>
                      <a:pt x="5506" y="4857"/>
                    </a:cubicBezTo>
                    <a:cubicBezTo>
                      <a:pt x="5247" y="4857"/>
                      <a:pt x="5001" y="4973"/>
                      <a:pt x="4880" y="5214"/>
                    </a:cubicBezTo>
                    <a:cubicBezTo>
                      <a:pt x="4696" y="5583"/>
                      <a:pt x="4806" y="6064"/>
                      <a:pt x="5176" y="6249"/>
                    </a:cubicBezTo>
                    <a:cubicBezTo>
                      <a:pt x="5294" y="6308"/>
                      <a:pt x="5419" y="6337"/>
                      <a:pt x="5542" y="6337"/>
                    </a:cubicBezTo>
                    <a:cubicBezTo>
                      <a:pt x="5802" y="6337"/>
                      <a:pt x="6048" y="6205"/>
                      <a:pt x="6174" y="5953"/>
                    </a:cubicBezTo>
                    <a:cubicBezTo>
                      <a:pt x="6248" y="5879"/>
                      <a:pt x="6285" y="5768"/>
                      <a:pt x="6285" y="5657"/>
                    </a:cubicBezTo>
                    <a:lnTo>
                      <a:pt x="10685" y="4400"/>
                    </a:lnTo>
                    <a:lnTo>
                      <a:pt x="9576" y="6323"/>
                    </a:lnTo>
                    <a:lnTo>
                      <a:pt x="2551" y="8319"/>
                    </a:lnTo>
                    <a:cubicBezTo>
                      <a:pt x="2477" y="8245"/>
                      <a:pt x="2403" y="8171"/>
                      <a:pt x="2292" y="8097"/>
                    </a:cubicBezTo>
                    <a:cubicBezTo>
                      <a:pt x="2164" y="8033"/>
                      <a:pt x="2026" y="8000"/>
                      <a:pt x="1893" y="8000"/>
                    </a:cubicBezTo>
                    <a:cubicBezTo>
                      <a:pt x="1645" y="8000"/>
                      <a:pt x="1415" y="8115"/>
                      <a:pt x="1294" y="8356"/>
                    </a:cubicBezTo>
                    <a:cubicBezTo>
                      <a:pt x="1109" y="8726"/>
                      <a:pt x="1183" y="9206"/>
                      <a:pt x="1553" y="9391"/>
                    </a:cubicBezTo>
                    <a:cubicBezTo>
                      <a:pt x="1671" y="9450"/>
                      <a:pt x="1800" y="9479"/>
                      <a:pt x="1927" y="9479"/>
                    </a:cubicBezTo>
                    <a:cubicBezTo>
                      <a:pt x="2199" y="9479"/>
                      <a:pt x="2462" y="9347"/>
                      <a:pt x="2588" y="9095"/>
                    </a:cubicBezTo>
                    <a:cubicBezTo>
                      <a:pt x="2625" y="9022"/>
                      <a:pt x="2662" y="8911"/>
                      <a:pt x="2662" y="8800"/>
                    </a:cubicBezTo>
                    <a:lnTo>
                      <a:pt x="9945" y="6766"/>
                    </a:lnTo>
                    <a:lnTo>
                      <a:pt x="11424" y="4178"/>
                    </a:lnTo>
                    <a:lnTo>
                      <a:pt x="12977" y="3698"/>
                    </a:lnTo>
                    <a:lnTo>
                      <a:pt x="13347" y="3291"/>
                    </a:lnTo>
                    <a:lnTo>
                      <a:pt x="11831" y="3698"/>
                    </a:lnTo>
                    <a:lnTo>
                      <a:pt x="12607" y="2330"/>
                    </a:lnTo>
                    <a:lnTo>
                      <a:pt x="14160" y="1849"/>
                    </a:lnTo>
                    <a:lnTo>
                      <a:pt x="14456" y="1369"/>
                    </a:lnTo>
                    <a:cubicBezTo>
                      <a:pt x="14456" y="1295"/>
                      <a:pt x="14456" y="1221"/>
                      <a:pt x="14493" y="1184"/>
                    </a:cubicBezTo>
                    <a:lnTo>
                      <a:pt x="14641" y="1036"/>
                    </a:lnTo>
                    <a:lnTo>
                      <a:pt x="14862" y="592"/>
                    </a:lnTo>
                    <a:cubicBezTo>
                      <a:pt x="14752" y="592"/>
                      <a:pt x="14567" y="666"/>
                      <a:pt x="14419" y="740"/>
                    </a:cubicBezTo>
                    <a:lnTo>
                      <a:pt x="13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4"/>
              <p:cNvSpPr/>
              <p:nvPr/>
            </p:nvSpPr>
            <p:spPr>
              <a:xfrm>
                <a:off x="-2283700" y="2666750"/>
                <a:ext cx="297625" cy="122375"/>
              </a:xfrm>
              <a:custGeom>
                <a:avLst/>
                <a:gdLst/>
                <a:ahLst/>
                <a:cxnLst/>
                <a:rect l="l" t="t" r="r" b="b"/>
                <a:pathLst>
                  <a:path w="11905" h="4895" extrusionOk="0">
                    <a:moveTo>
                      <a:pt x="1609" y="352"/>
                    </a:moveTo>
                    <a:cubicBezTo>
                      <a:pt x="1681" y="352"/>
                      <a:pt x="1752" y="373"/>
                      <a:pt x="1812" y="421"/>
                    </a:cubicBezTo>
                    <a:cubicBezTo>
                      <a:pt x="1997" y="569"/>
                      <a:pt x="2033" y="790"/>
                      <a:pt x="1960" y="975"/>
                    </a:cubicBezTo>
                    <a:cubicBezTo>
                      <a:pt x="1884" y="1101"/>
                      <a:pt x="1741" y="1175"/>
                      <a:pt x="1598" y="1175"/>
                    </a:cubicBezTo>
                    <a:cubicBezTo>
                      <a:pt x="1531" y="1175"/>
                      <a:pt x="1464" y="1159"/>
                      <a:pt x="1405" y="1123"/>
                    </a:cubicBezTo>
                    <a:cubicBezTo>
                      <a:pt x="1220" y="1012"/>
                      <a:pt x="1109" y="753"/>
                      <a:pt x="1257" y="569"/>
                    </a:cubicBezTo>
                    <a:cubicBezTo>
                      <a:pt x="1307" y="443"/>
                      <a:pt x="1459" y="352"/>
                      <a:pt x="1609" y="352"/>
                    </a:cubicBezTo>
                    <a:close/>
                    <a:moveTo>
                      <a:pt x="4769" y="2154"/>
                    </a:moveTo>
                    <a:cubicBezTo>
                      <a:pt x="4845" y="2154"/>
                      <a:pt x="4923" y="2178"/>
                      <a:pt x="4991" y="2232"/>
                    </a:cubicBezTo>
                    <a:cubicBezTo>
                      <a:pt x="5176" y="2343"/>
                      <a:pt x="5287" y="2602"/>
                      <a:pt x="5139" y="2787"/>
                    </a:cubicBezTo>
                    <a:cubicBezTo>
                      <a:pt x="5069" y="2904"/>
                      <a:pt x="4939" y="2976"/>
                      <a:pt x="4807" y="2976"/>
                    </a:cubicBezTo>
                    <a:cubicBezTo>
                      <a:pt x="4730" y="2976"/>
                      <a:pt x="4652" y="2952"/>
                      <a:pt x="4584" y="2898"/>
                    </a:cubicBezTo>
                    <a:cubicBezTo>
                      <a:pt x="4400" y="2824"/>
                      <a:pt x="4289" y="2528"/>
                      <a:pt x="4437" y="2343"/>
                    </a:cubicBezTo>
                    <a:cubicBezTo>
                      <a:pt x="4507" y="2226"/>
                      <a:pt x="4636" y="2154"/>
                      <a:pt x="4769" y="2154"/>
                    </a:cubicBezTo>
                    <a:close/>
                    <a:moveTo>
                      <a:pt x="848" y="2607"/>
                    </a:moveTo>
                    <a:cubicBezTo>
                      <a:pt x="912" y="2607"/>
                      <a:pt x="976" y="2628"/>
                      <a:pt x="1035" y="2676"/>
                    </a:cubicBezTo>
                    <a:cubicBezTo>
                      <a:pt x="1220" y="2787"/>
                      <a:pt x="1257" y="3046"/>
                      <a:pt x="1146" y="3230"/>
                    </a:cubicBezTo>
                    <a:cubicBezTo>
                      <a:pt x="1096" y="3356"/>
                      <a:pt x="944" y="3447"/>
                      <a:pt x="806" y="3447"/>
                    </a:cubicBezTo>
                    <a:cubicBezTo>
                      <a:pt x="740" y="3447"/>
                      <a:pt x="676" y="3426"/>
                      <a:pt x="629" y="3378"/>
                    </a:cubicBezTo>
                    <a:cubicBezTo>
                      <a:pt x="444" y="3267"/>
                      <a:pt x="333" y="3009"/>
                      <a:pt x="481" y="2824"/>
                    </a:cubicBezTo>
                    <a:cubicBezTo>
                      <a:pt x="581" y="2699"/>
                      <a:pt x="715" y="2607"/>
                      <a:pt x="848" y="2607"/>
                    </a:cubicBezTo>
                    <a:close/>
                    <a:moveTo>
                      <a:pt x="1585" y="0"/>
                    </a:moveTo>
                    <a:cubicBezTo>
                      <a:pt x="1313" y="0"/>
                      <a:pt x="1050" y="132"/>
                      <a:pt x="924" y="384"/>
                    </a:cubicBezTo>
                    <a:cubicBezTo>
                      <a:pt x="740" y="753"/>
                      <a:pt x="850" y="1197"/>
                      <a:pt x="1220" y="1382"/>
                    </a:cubicBezTo>
                    <a:cubicBezTo>
                      <a:pt x="1319" y="1438"/>
                      <a:pt x="1434" y="1463"/>
                      <a:pt x="1551" y="1463"/>
                    </a:cubicBezTo>
                    <a:cubicBezTo>
                      <a:pt x="1740" y="1463"/>
                      <a:pt x="1933" y="1399"/>
                      <a:pt x="2070" y="1308"/>
                    </a:cubicBezTo>
                    <a:lnTo>
                      <a:pt x="4067" y="2417"/>
                    </a:lnTo>
                    <a:cubicBezTo>
                      <a:pt x="4030" y="2713"/>
                      <a:pt x="4178" y="3009"/>
                      <a:pt x="4437" y="3194"/>
                    </a:cubicBezTo>
                    <a:cubicBezTo>
                      <a:pt x="4545" y="3248"/>
                      <a:pt x="4664" y="3272"/>
                      <a:pt x="4781" y="3272"/>
                    </a:cubicBezTo>
                    <a:cubicBezTo>
                      <a:pt x="4984" y="3272"/>
                      <a:pt x="5183" y="3200"/>
                      <a:pt x="5324" y="3083"/>
                    </a:cubicBezTo>
                    <a:lnTo>
                      <a:pt x="6248" y="3600"/>
                    </a:lnTo>
                    <a:lnTo>
                      <a:pt x="3771" y="4303"/>
                    </a:lnTo>
                    <a:lnTo>
                      <a:pt x="1590" y="3083"/>
                    </a:lnTo>
                    <a:cubicBezTo>
                      <a:pt x="1627" y="2787"/>
                      <a:pt x="1479" y="2491"/>
                      <a:pt x="1220" y="2306"/>
                    </a:cubicBezTo>
                    <a:cubicBezTo>
                      <a:pt x="1102" y="2247"/>
                      <a:pt x="973" y="2218"/>
                      <a:pt x="846" y="2218"/>
                    </a:cubicBezTo>
                    <a:cubicBezTo>
                      <a:pt x="574" y="2218"/>
                      <a:pt x="311" y="2350"/>
                      <a:pt x="185" y="2602"/>
                    </a:cubicBezTo>
                    <a:cubicBezTo>
                      <a:pt x="0" y="2972"/>
                      <a:pt x="111" y="3415"/>
                      <a:pt x="481" y="3600"/>
                    </a:cubicBezTo>
                    <a:cubicBezTo>
                      <a:pt x="589" y="3662"/>
                      <a:pt x="716" y="3691"/>
                      <a:pt x="847" y="3691"/>
                    </a:cubicBezTo>
                    <a:cubicBezTo>
                      <a:pt x="1029" y="3691"/>
                      <a:pt x="1217" y="3634"/>
                      <a:pt x="1368" y="3526"/>
                    </a:cubicBezTo>
                    <a:lnTo>
                      <a:pt x="3697" y="4857"/>
                    </a:lnTo>
                    <a:lnTo>
                      <a:pt x="8947" y="3378"/>
                    </a:lnTo>
                    <a:lnTo>
                      <a:pt x="11609" y="4894"/>
                    </a:lnTo>
                    <a:lnTo>
                      <a:pt x="11905" y="4451"/>
                    </a:lnTo>
                    <a:lnTo>
                      <a:pt x="8984" y="2898"/>
                    </a:lnTo>
                    <a:lnTo>
                      <a:pt x="6951" y="3452"/>
                    </a:lnTo>
                    <a:lnTo>
                      <a:pt x="5546" y="2676"/>
                    </a:lnTo>
                    <a:cubicBezTo>
                      <a:pt x="5620" y="2343"/>
                      <a:pt x="5472" y="2084"/>
                      <a:pt x="5176" y="1900"/>
                    </a:cubicBezTo>
                    <a:cubicBezTo>
                      <a:pt x="5068" y="1838"/>
                      <a:pt x="4941" y="1808"/>
                      <a:pt x="4813" y="1808"/>
                    </a:cubicBezTo>
                    <a:cubicBezTo>
                      <a:pt x="4634" y="1808"/>
                      <a:pt x="4455" y="1866"/>
                      <a:pt x="4326" y="1973"/>
                    </a:cubicBezTo>
                    <a:lnTo>
                      <a:pt x="2329" y="864"/>
                    </a:lnTo>
                    <a:cubicBezTo>
                      <a:pt x="2366" y="569"/>
                      <a:pt x="2218" y="273"/>
                      <a:pt x="1960" y="88"/>
                    </a:cubicBezTo>
                    <a:cubicBezTo>
                      <a:pt x="1842" y="29"/>
                      <a:pt x="1713" y="0"/>
                      <a:pt x="1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4"/>
              <p:cNvSpPr/>
              <p:nvPr/>
            </p:nvSpPr>
            <p:spPr>
              <a:xfrm>
                <a:off x="-2235650" y="3086700"/>
                <a:ext cx="75825" cy="43125"/>
              </a:xfrm>
              <a:custGeom>
                <a:avLst/>
                <a:gdLst/>
                <a:ahLst/>
                <a:cxnLst/>
                <a:rect l="l" t="t" r="r" b="b"/>
                <a:pathLst>
                  <a:path w="3033" h="1725" extrusionOk="0">
                    <a:moveTo>
                      <a:pt x="796" y="598"/>
                    </a:moveTo>
                    <a:cubicBezTo>
                      <a:pt x="868" y="598"/>
                      <a:pt x="939" y="618"/>
                      <a:pt x="999" y="666"/>
                    </a:cubicBezTo>
                    <a:cubicBezTo>
                      <a:pt x="1184" y="777"/>
                      <a:pt x="1221" y="1036"/>
                      <a:pt x="1147" y="1221"/>
                    </a:cubicBezTo>
                    <a:cubicBezTo>
                      <a:pt x="1072" y="1346"/>
                      <a:pt x="929" y="1437"/>
                      <a:pt x="787" y="1437"/>
                    </a:cubicBezTo>
                    <a:cubicBezTo>
                      <a:pt x="719" y="1437"/>
                      <a:pt x="652" y="1416"/>
                      <a:pt x="592" y="1369"/>
                    </a:cubicBezTo>
                    <a:cubicBezTo>
                      <a:pt x="407" y="1258"/>
                      <a:pt x="296" y="999"/>
                      <a:pt x="444" y="814"/>
                    </a:cubicBezTo>
                    <a:cubicBezTo>
                      <a:pt x="494" y="689"/>
                      <a:pt x="646" y="598"/>
                      <a:pt x="796" y="598"/>
                    </a:cubicBezTo>
                    <a:close/>
                    <a:moveTo>
                      <a:pt x="3032" y="1"/>
                    </a:moveTo>
                    <a:lnTo>
                      <a:pt x="1368" y="518"/>
                    </a:lnTo>
                    <a:lnTo>
                      <a:pt x="1184" y="333"/>
                    </a:lnTo>
                    <a:cubicBezTo>
                      <a:pt x="1066" y="275"/>
                      <a:pt x="937" y="246"/>
                      <a:pt x="809" y="246"/>
                    </a:cubicBezTo>
                    <a:cubicBezTo>
                      <a:pt x="538" y="246"/>
                      <a:pt x="274" y="377"/>
                      <a:pt x="148" y="629"/>
                    </a:cubicBezTo>
                    <a:cubicBezTo>
                      <a:pt x="1" y="999"/>
                      <a:pt x="75" y="1443"/>
                      <a:pt x="444" y="1627"/>
                    </a:cubicBezTo>
                    <a:cubicBezTo>
                      <a:pt x="573" y="1692"/>
                      <a:pt x="715" y="1725"/>
                      <a:pt x="854" y="1725"/>
                    </a:cubicBezTo>
                    <a:cubicBezTo>
                      <a:pt x="1113" y="1725"/>
                      <a:pt x="1359" y="1610"/>
                      <a:pt x="1479" y="1369"/>
                    </a:cubicBezTo>
                    <a:cubicBezTo>
                      <a:pt x="1516" y="1258"/>
                      <a:pt x="1553" y="1110"/>
                      <a:pt x="1553" y="999"/>
                    </a:cubicBezTo>
                    <a:lnTo>
                      <a:pt x="2662" y="666"/>
                    </a:lnTo>
                    <a:lnTo>
                      <a:pt x="30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4"/>
              <p:cNvSpPr/>
              <p:nvPr/>
            </p:nvSpPr>
            <p:spPr>
              <a:xfrm>
                <a:off x="-2358575" y="2773375"/>
                <a:ext cx="357725" cy="78600"/>
              </a:xfrm>
              <a:custGeom>
                <a:avLst/>
                <a:gdLst/>
                <a:ahLst/>
                <a:cxnLst/>
                <a:rect l="l" t="t" r="r" b="b"/>
                <a:pathLst>
                  <a:path w="14309" h="3144" extrusionOk="0">
                    <a:moveTo>
                      <a:pt x="870" y="1448"/>
                    </a:moveTo>
                    <a:cubicBezTo>
                      <a:pt x="942" y="1448"/>
                      <a:pt x="1013" y="1469"/>
                      <a:pt x="1073" y="1516"/>
                    </a:cubicBezTo>
                    <a:cubicBezTo>
                      <a:pt x="1257" y="1590"/>
                      <a:pt x="1294" y="1849"/>
                      <a:pt x="1184" y="2071"/>
                    </a:cubicBezTo>
                    <a:cubicBezTo>
                      <a:pt x="1133" y="2197"/>
                      <a:pt x="981" y="2271"/>
                      <a:pt x="830" y="2271"/>
                    </a:cubicBezTo>
                    <a:cubicBezTo>
                      <a:pt x="759" y="2271"/>
                      <a:pt x="688" y="2254"/>
                      <a:pt x="629" y="2219"/>
                    </a:cubicBezTo>
                    <a:cubicBezTo>
                      <a:pt x="444" y="2108"/>
                      <a:pt x="370" y="1849"/>
                      <a:pt x="518" y="1664"/>
                    </a:cubicBezTo>
                    <a:cubicBezTo>
                      <a:pt x="568" y="1539"/>
                      <a:pt x="720" y="1448"/>
                      <a:pt x="870" y="1448"/>
                    </a:cubicBezTo>
                    <a:close/>
                    <a:moveTo>
                      <a:pt x="12090" y="1"/>
                    </a:moveTo>
                    <a:lnTo>
                      <a:pt x="2736" y="2626"/>
                    </a:lnTo>
                    <a:lnTo>
                      <a:pt x="1553" y="1960"/>
                    </a:lnTo>
                    <a:cubicBezTo>
                      <a:pt x="1627" y="1664"/>
                      <a:pt x="1479" y="1369"/>
                      <a:pt x="1184" y="1184"/>
                    </a:cubicBezTo>
                    <a:cubicBezTo>
                      <a:pt x="1066" y="1125"/>
                      <a:pt x="940" y="1096"/>
                      <a:pt x="818" y="1096"/>
                    </a:cubicBezTo>
                    <a:cubicBezTo>
                      <a:pt x="557" y="1096"/>
                      <a:pt x="311" y="1228"/>
                      <a:pt x="185" y="1479"/>
                    </a:cubicBezTo>
                    <a:cubicBezTo>
                      <a:pt x="0" y="1849"/>
                      <a:pt x="74" y="2293"/>
                      <a:pt x="444" y="2478"/>
                    </a:cubicBezTo>
                    <a:cubicBezTo>
                      <a:pt x="557" y="2534"/>
                      <a:pt x="681" y="2558"/>
                      <a:pt x="803" y="2558"/>
                    </a:cubicBezTo>
                    <a:cubicBezTo>
                      <a:pt x="1001" y="2558"/>
                      <a:pt x="1194" y="2495"/>
                      <a:pt x="1331" y="2404"/>
                    </a:cubicBezTo>
                    <a:lnTo>
                      <a:pt x="2662" y="3143"/>
                    </a:lnTo>
                    <a:lnTo>
                      <a:pt x="12053" y="481"/>
                    </a:lnTo>
                    <a:lnTo>
                      <a:pt x="14049" y="1590"/>
                    </a:lnTo>
                    <a:lnTo>
                      <a:pt x="14308" y="1147"/>
                    </a:lnTo>
                    <a:lnTo>
                      <a:pt x="120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4"/>
              <p:cNvSpPr/>
              <p:nvPr/>
            </p:nvSpPr>
            <p:spPr>
              <a:xfrm>
                <a:off x="-1817875" y="2384850"/>
                <a:ext cx="37000" cy="50275"/>
              </a:xfrm>
              <a:custGeom>
                <a:avLst/>
                <a:gdLst/>
                <a:ahLst/>
                <a:cxnLst/>
                <a:rect l="l" t="t" r="r" b="b"/>
                <a:pathLst>
                  <a:path w="1480" h="2011" extrusionOk="0">
                    <a:moveTo>
                      <a:pt x="841" y="305"/>
                    </a:moveTo>
                    <a:cubicBezTo>
                      <a:pt x="922" y="305"/>
                      <a:pt x="1005" y="329"/>
                      <a:pt x="1072" y="384"/>
                    </a:cubicBezTo>
                    <a:cubicBezTo>
                      <a:pt x="1183" y="495"/>
                      <a:pt x="1294" y="753"/>
                      <a:pt x="1183" y="938"/>
                    </a:cubicBezTo>
                    <a:cubicBezTo>
                      <a:pt x="1137" y="1055"/>
                      <a:pt x="1001" y="1128"/>
                      <a:pt x="861" y="1128"/>
                    </a:cubicBezTo>
                    <a:cubicBezTo>
                      <a:pt x="779" y="1128"/>
                      <a:pt x="697" y="1103"/>
                      <a:pt x="629" y="1049"/>
                    </a:cubicBezTo>
                    <a:cubicBezTo>
                      <a:pt x="481" y="975"/>
                      <a:pt x="370" y="679"/>
                      <a:pt x="518" y="495"/>
                    </a:cubicBezTo>
                    <a:cubicBezTo>
                      <a:pt x="565" y="378"/>
                      <a:pt x="700" y="305"/>
                      <a:pt x="841" y="305"/>
                    </a:cubicBezTo>
                    <a:close/>
                    <a:moveTo>
                      <a:pt x="818" y="0"/>
                    </a:moveTo>
                    <a:cubicBezTo>
                      <a:pt x="557" y="0"/>
                      <a:pt x="311" y="132"/>
                      <a:pt x="185" y="384"/>
                    </a:cubicBezTo>
                    <a:cubicBezTo>
                      <a:pt x="0" y="753"/>
                      <a:pt x="74" y="1197"/>
                      <a:pt x="481" y="1382"/>
                    </a:cubicBezTo>
                    <a:cubicBezTo>
                      <a:pt x="555" y="1419"/>
                      <a:pt x="629" y="1456"/>
                      <a:pt x="740" y="1456"/>
                    </a:cubicBezTo>
                    <a:lnTo>
                      <a:pt x="888" y="2010"/>
                    </a:lnTo>
                    <a:lnTo>
                      <a:pt x="1257" y="1382"/>
                    </a:lnTo>
                    <a:lnTo>
                      <a:pt x="1479" y="975"/>
                    </a:lnTo>
                    <a:lnTo>
                      <a:pt x="1479" y="384"/>
                    </a:lnTo>
                    <a:cubicBezTo>
                      <a:pt x="1442" y="273"/>
                      <a:pt x="1331" y="199"/>
                      <a:pt x="1183" y="88"/>
                    </a:cubicBezTo>
                    <a:cubicBezTo>
                      <a:pt x="1066" y="29"/>
                      <a:pt x="940"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4"/>
              <p:cNvSpPr/>
              <p:nvPr/>
            </p:nvSpPr>
            <p:spPr>
              <a:xfrm>
                <a:off x="-1924175" y="2369800"/>
                <a:ext cx="77675" cy="189175"/>
              </a:xfrm>
              <a:custGeom>
                <a:avLst/>
                <a:gdLst/>
                <a:ahLst/>
                <a:cxnLst/>
                <a:rect l="l" t="t" r="r" b="b"/>
                <a:pathLst>
                  <a:path w="3107" h="7567" extrusionOk="0">
                    <a:moveTo>
                      <a:pt x="804" y="252"/>
                    </a:moveTo>
                    <a:cubicBezTo>
                      <a:pt x="872" y="252"/>
                      <a:pt x="939" y="272"/>
                      <a:pt x="999" y="320"/>
                    </a:cubicBezTo>
                    <a:cubicBezTo>
                      <a:pt x="1184" y="431"/>
                      <a:pt x="1295" y="690"/>
                      <a:pt x="1147" y="875"/>
                    </a:cubicBezTo>
                    <a:cubicBezTo>
                      <a:pt x="1097" y="1000"/>
                      <a:pt x="945" y="1091"/>
                      <a:pt x="795" y="1091"/>
                    </a:cubicBezTo>
                    <a:cubicBezTo>
                      <a:pt x="723" y="1091"/>
                      <a:pt x="652" y="1070"/>
                      <a:pt x="592" y="1023"/>
                    </a:cubicBezTo>
                    <a:cubicBezTo>
                      <a:pt x="407" y="912"/>
                      <a:pt x="333" y="653"/>
                      <a:pt x="444" y="468"/>
                    </a:cubicBezTo>
                    <a:cubicBezTo>
                      <a:pt x="519" y="343"/>
                      <a:pt x="662" y="252"/>
                      <a:pt x="804" y="252"/>
                    </a:cubicBezTo>
                    <a:close/>
                    <a:moveTo>
                      <a:pt x="2246" y="5243"/>
                    </a:moveTo>
                    <a:cubicBezTo>
                      <a:pt x="2314" y="5243"/>
                      <a:pt x="2381" y="5263"/>
                      <a:pt x="2441" y="5311"/>
                    </a:cubicBezTo>
                    <a:cubicBezTo>
                      <a:pt x="2626" y="5422"/>
                      <a:pt x="2737" y="5681"/>
                      <a:pt x="2589" y="5866"/>
                    </a:cubicBezTo>
                    <a:cubicBezTo>
                      <a:pt x="2513" y="5992"/>
                      <a:pt x="2385" y="6049"/>
                      <a:pt x="2241" y="6049"/>
                    </a:cubicBezTo>
                    <a:cubicBezTo>
                      <a:pt x="2175" y="6049"/>
                      <a:pt x="2104" y="6037"/>
                      <a:pt x="2034" y="6014"/>
                    </a:cubicBezTo>
                    <a:cubicBezTo>
                      <a:pt x="1849" y="5903"/>
                      <a:pt x="1738" y="5644"/>
                      <a:pt x="1886" y="5459"/>
                    </a:cubicBezTo>
                    <a:cubicBezTo>
                      <a:pt x="1961" y="5334"/>
                      <a:pt x="2104" y="5243"/>
                      <a:pt x="2246" y="5243"/>
                    </a:cubicBezTo>
                    <a:close/>
                    <a:moveTo>
                      <a:pt x="784" y="1"/>
                    </a:moveTo>
                    <a:cubicBezTo>
                      <a:pt x="536" y="1"/>
                      <a:pt x="306" y="116"/>
                      <a:pt x="186" y="357"/>
                    </a:cubicBezTo>
                    <a:cubicBezTo>
                      <a:pt x="1" y="727"/>
                      <a:pt x="112" y="1208"/>
                      <a:pt x="481" y="1392"/>
                    </a:cubicBezTo>
                    <a:cubicBezTo>
                      <a:pt x="592" y="1466"/>
                      <a:pt x="740" y="1466"/>
                      <a:pt x="888" y="1466"/>
                    </a:cubicBezTo>
                    <a:lnTo>
                      <a:pt x="1812" y="5126"/>
                    </a:lnTo>
                    <a:lnTo>
                      <a:pt x="1627" y="5311"/>
                    </a:lnTo>
                    <a:cubicBezTo>
                      <a:pt x="1443" y="5681"/>
                      <a:pt x="1517" y="6162"/>
                      <a:pt x="1886" y="6346"/>
                    </a:cubicBezTo>
                    <a:cubicBezTo>
                      <a:pt x="1960" y="6383"/>
                      <a:pt x="2034" y="6383"/>
                      <a:pt x="2145" y="6420"/>
                    </a:cubicBezTo>
                    <a:lnTo>
                      <a:pt x="2404" y="7566"/>
                    </a:lnTo>
                    <a:lnTo>
                      <a:pt x="2774" y="6864"/>
                    </a:lnTo>
                    <a:lnTo>
                      <a:pt x="2626" y="6346"/>
                    </a:lnTo>
                    <a:cubicBezTo>
                      <a:pt x="2774" y="6272"/>
                      <a:pt x="2884" y="6199"/>
                      <a:pt x="2921" y="6051"/>
                    </a:cubicBezTo>
                    <a:cubicBezTo>
                      <a:pt x="3106" y="5681"/>
                      <a:pt x="2995" y="5237"/>
                      <a:pt x="2626" y="5052"/>
                    </a:cubicBezTo>
                    <a:cubicBezTo>
                      <a:pt x="2552" y="4979"/>
                      <a:pt x="2404" y="4942"/>
                      <a:pt x="2256" y="4942"/>
                    </a:cubicBezTo>
                    <a:lnTo>
                      <a:pt x="1332" y="1281"/>
                    </a:lnTo>
                    <a:cubicBezTo>
                      <a:pt x="1406" y="1244"/>
                      <a:pt x="1443" y="1208"/>
                      <a:pt x="1480" y="1097"/>
                    </a:cubicBezTo>
                    <a:cubicBezTo>
                      <a:pt x="1664" y="727"/>
                      <a:pt x="1553" y="283"/>
                      <a:pt x="1184" y="98"/>
                    </a:cubicBezTo>
                    <a:cubicBezTo>
                      <a:pt x="1055" y="34"/>
                      <a:pt x="917" y="1"/>
                      <a:pt x="7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4"/>
              <p:cNvSpPr/>
              <p:nvPr/>
            </p:nvSpPr>
            <p:spPr>
              <a:xfrm>
                <a:off x="-1937100" y="2450475"/>
                <a:ext cx="63800" cy="157475"/>
              </a:xfrm>
              <a:custGeom>
                <a:avLst/>
                <a:gdLst/>
                <a:ahLst/>
                <a:cxnLst/>
                <a:rect l="l" t="t" r="r" b="b"/>
                <a:pathLst>
                  <a:path w="2552" h="6299" extrusionOk="0">
                    <a:moveTo>
                      <a:pt x="833" y="315"/>
                    </a:moveTo>
                    <a:cubicBezTo>
                      <a:pt x="904" y="315"/>
                      <a:pt x="976" y="336"/>
                      <a:pt x="1035" y="384"/>
                    </a:cubicBezTo>
                    <a:cubicBezTo>
                      <a:pt x="1220" y="531"/>
                      <a:pt x="1257" y="753"/>
                      <a:pt x="1146" y="938"/>
                    </a:cubicBezTo>
                    <a:cubicBezTo>
                      <a:pt x="1096" y="1064"/>
                      <a:pt x="943" y="1138"/>
                      <a:pt x="804" y="1138"/>
                    </a:cubicBezTo>
                    <a:cubicBezTo>
                      <a:pt x="739" y="1138"/>
                      <a:pt x="676" y="1122"/>
                      <a:pt x="629" y="1086"/>
                    </a:cubicBezTo>
                    <a:cubicBezTo>
                      <a:pt x="444" y="975"/>
                      <a:pt x="333" y="716"/>
                      <a:pt x="481" y="531"/>
                    </a:cubicBezTo>
                    <a:cubicBezTo>
                      <a:pt x="531" y="406"/>
                      <a:pt x="683" y="315"/>
                      <a:pt x="833" y="315"/>
                    </a:cubicBezTo>
                    <a:close/>
                    <a:moveTo>
                      <a:pt x="846" y="0"/>
                    </a:moveTo>
                    <a:cubicBezTo>
                      <a:pt x="574" y="0"/>
                      <a:pt x="311" y="132"/>
                      <a:pt x="185" y="384"/>
                    </a:cubicBezTo>
                    <a:cubicBezTo>
                      <a:pt x="0" y="753"/>
                      <a:pt x="111" y="1197"/>
                      <a:pt x="481" y="1382"/>
                    </a:cubicBezTo>
                    <a:cubicBezTo>
                      <a:pt x="592" y="1493"/>
                      <a:pt x="740" y="1493"/>
                      <a:pt x="887" y="1493"/>
                    </a:cubicBezTo>
                    <a:lnTo>
                      <a:pt x="1812" y="5153"/>
                    </a:lnTo>
                    <a:lnTo>
                      <a:pt x="1627" y="5338"/>
                    </a:lnTo>
                    <a:cubicBezTo>
                      <a:pt x="1442" y="5633"/>
                      <a:pt x="1516" y="6077"/>
                      <a:pt x="1812" y="6299"/>
                    </a:cubicBezTo>
                    <a:lnTo>
                      <a:pt x="1997" y="5966"/>
                    </a:lnTo>
                    <a:cubicBezTo>
                      <a:pt x="1849" y="5892"/>
                      <a:pt x="1812" y="5707"/>
                      <a:pt x="1886" y="5523"/>
                    </a:cubicBezTo>
                    <a:cubicBezTo>
                      <a:pt x="1972" y="5407"/>
                      <a:pt x="2104" y="5314"/>
                      <a:pt x="2245" y="5314"/>
                    </a:cubicBezTo>
                    <a:cubicBezTo>
                      <a:pt x="2285" y="5314"/>
                      <a:pt x="2326" y="5321"/>
                      <a:pt x="2366" y="5338"/>
                    </a:cubicBezTo>
                    <a:lnTo>
                      <a:pt x="2551" y="5005"/>
                    </a:lnTo>
                    <a:cubicBezTo>
                      <a:pt x="2440" y="4968"/>
                      <a:pt x="2366" y="4968"/>
                      <a:pt x="2255" y="4968"/>
                    </a:cubicBezTo>
                    <a:lnTo>
                      <a:pt x="1331" y="1308"/>
                    </a:lnTo>
                    <a:cubicBezTo>
                      <a:pt x="1405" y="1271"/>
                      <a:pt x="1442" y="1197"/>
                      <a:pt x="1479" y="1123"/>
                    </a:cubicBezTo>
                    <a:cubicBezTo>
                      <a:pt x="1664" y="753"/>
                      <a:pt x="1590" y="273"/>
                      <a:pt x="1220" y="88"/>
                    </a:cubicBezTo>
                    <a:cubicBezTo>
                      <a:pt x="1102" y="29"/>
                      <a:pt x="973"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4"/>
              <p:cNvSpPr/>
              <p:nvPr/>
            </p:nvSpPr>
            <p:spPr>
              <a:xfrm>
                <a:off x="-2209775" y="2619375"/>
                <a:ext cx="239425" cy="148075"/>
              </a:xfrm>
              <a:custGeom>
                <a:avLst/>
                <a:gdLst/>
                <a:ahLst/>
                <a:cxnLst/>
                <a:rect l="l" t="t" r="r" b="b"/>
                <a:pathLst>
                  <a:path w="9577" h="5923" extrusionOk="0">
                    <a:moveTo>
                      <a:pt x="835" y="304"/>
                    </a:moveTo>
                    <a:cubicBezTo>
                      <a:pt x="906" y="304"/>
                      <a:pt x="977" y="321"/>
                      <a:pt x="1036" y="356"/>
                    </a:cubicBezTo>
                    <a:cubicBezTo>
                      <a:pt x="1221" y="467"/>
                      <a:pt x="1295" y="689"/>
                      <a:pt x="1147" y="911"/>
                    </a:cubicBezTo>
                    <a:cubicBezTo>
                      <a:pt x="1097" y="1036"/>
                      <a:pt x="945" y="1127"/>
                      <a:pt x="795" y="1127"/>
                    </a:cubicBezTo>
                    <a:cubicBezTo>
                      <a:pt x="723" y="1127"/>
                      <a:pt x="652" y="1106"/>
                      <a:pt x="592" y="1059"/>
                    </a:cubicBezTo>
                    <a:cubicBezTo>
                      <a:pt x="444" y="985"/>
                      <a:pt x="333" y="689"/>
                      <a:pt x="481" y="504"/>
                    </a:cubicBezTo>
                    <a:cubicBezTo>
                      <a:pt x="532" y="379"/>
                      <a:pt x="684" y="304"/>
                      <a:pt x="835" y="304"/>
                    </a:cubicBezTo>
                    <a:close/>
                    <a:moveTo>
                      <a:pt x="8679" y="4687"/>
                    </a:moveTo>
                    <a:cubicBezTo>
                      <a:pt x="8747" y="4687"/>
                      <a:pt x="8814" y="4708"/>
                      <a:pt x="8874" y="4756"/>
                    </a:cubicBezTo>
                    <a:cubicBezTo>
                      <a:pt x="9059" y="4904"/>
                      <a:pt x="9169" y="5125"/>
                      <a:pt x="9022" y="5310"/>
                    </a:cubicBezTo>
                    <a:cubicBezTo>
                      <a:pt x="8947" y="5435"/>
                      <a:pt x="8804" y="5527"/>
                      <a:pt x="8662" y="5527"/>
                    </a:cubicBezTo>
                    <a:cubicBezTo>
                      <a:pt x="8594" y="5527"/>
                      <a:pt x="8527" y="5506"/>
                      <a:pt x="8467" y="5458"/>
                    </a:cubicBezTo>
                    <a:cubicBezTo>
                      <a:pt x="8282" y="5347"/>
                      <a:pt x="8171" y="5089"/>
                      <a:pt x="8319" y="4904"/>
                    </a:cubicBezTo>
                    <a:cubicBezTo>
                      <a:pt x="8394" y="4779"/>
                      <a:pt x="8537" y="4687"/>
                      <a:pt x="8679" y="4687"/>
                    </a:cubicBezTo>
                    <a:close/>
                    <a:moveTo>
                      <a:pt x="811" y="0"/>
                    </a:moveTo>
                    <a:cubicBezTo>
                      <a:pt x="552" y="0"/>
                      <a:pt x="306" y="115"/>
                      <a:pt x="186" y="356"/>
                    </a:cubicBezTo>
                    <a:cubicBezTo>
                      <a:pt x="1" y="726"/>
                      <a:pt x="112" y="1207"/>
                      <a:pt x="481" y="1391"/>
                    </a:cubicBezTo>
                    <a:cubicBezTo>
                      <a:pt x="575" y="1458"/>
                      <a:pt x="683" y="1486"/>
                      <a:pt x="795" y="1486"/>
                    </a:cubicBezTo>
                    <a:cubicBezTo>
                      <a:pt x="993" y="1486"/>
                      <a:pt x="1203" y="1399"/>
                      <a:pt x="1369" y="1281"/>
                    </a:cubicBezTo>
                    <a:lnTo>
                      <a:pt x="7949" y="5052"/>
                    </a:lnTo>
                    <a:cubicBezTo>
                      <a:pt x="7912" y="5347"/>
                      <a:pt x="8060" y="5680"/>
                      <a:pt x="8319" y="5828"/>
                    </a:cubicBezTo>
                    <a:cubicBezTo>
                      <a:pt x="8426" y="5895"/>
                      <a:pt x="8543" y="5923"/>
                      <a:pt x="8658" y="5923"/>
                    </a:cubicBezTo>
                    <a:cubicBezTo>
                      <a:pt x="8863" y="5923"/>
                      <a:pt x="9065" y="5835"/>
                      <a:pt x="9206" y="5717"/>
                    </a:cubicBezTo>
                    <a:lnTo>
                      <a:pt x="9280" y="5791"/>
                    </a:lnTo>
                    <a:lnTo>
                      <a:pt x="9576" y="5310"/>
                    </a:lnTo>
                    <a:lnTo>
                      <a:pt x="9428" y="5236"/>
                    </a:lnTo>
                    <a:cubicBezTo>
                      <a:pt x="9502" y="4941"/>
                      <a:pt x="9354" y="4608"/>
                      <a:pt x="9059" y="4497"/>
                    </a:cubicBezTo>
                    <a:cubicBezTo>
                      <a:pt x="8942" y="4431"/>
                      <a:pt x="8811" y="4394"/>
                      <a:pt x="8682" y="4394"/>
                    </a:cubicBezTo>
                    <a:cubicBezTo>
                      <a:pt x="8523" y="4394"/>
                      <a:pt x="8367" y="4449"/>
                      <a:pt x="8245" y="4571"/>
                    </a:cubicBezTo>
                    <a:lnTo>
                      <a:pt x="1590" y="837"/>
                    </a:lnTo>
                    <a:cubicBezTo>
                      <a:pt x="1627" y="541"/>
                      <a:pt x="1480" y="245"/>
                      <a:pt x="1221" y="97"/>
                    </a:cubicBezTo>
                    <a:cubicBezTo>
                      <a:pt x="1092" y="33"/>
                      <a:pt x="950" y="0"/>
                      <a:pt x="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4"/>
              <p:cNvSpPr/>
              <p:nvPr/>
            </p:nvSpPr>
            <p:spPr>
              <a:xfrm>
                <a:off x="-2027700" y="2381150"/>
                <a:ext cx="103550" cy="304450"/>
              </a:xfrm>
              <a:custGeom>
                <a:avLst/>
                <a:gdLst/>
                <a:ahLst/>
                <a:cxnLst/>
                <a:rect l="l" t="t" r="r" b="b"/>
                <a:pathLst>
                  <a:path w="4142" h="12178" extrusionOk="0">
                    <a:moveTo>
                      <a:pt x="767" y="268"/>
                    </a:moveTo>
                    <a:cubicBezTo>
                      <a:pt x="849" y="268"/>
                      <a:pt x="931" y="293"/>
                      <a:pt x="999" y="347"/>
                    </a:cubicBezTo>
                    <a:cubicBezTo>
                      <a:pt x="1184" y="421"/>
                      <a:pt x="1221" y="717"/>
                      <a:pt x="1147" y="901"/>
                    </a:cubicBezTo>
                    <a:cubicBezTo>
                      <a:pt x="1077" y="1018"/>
                      <a:pt x="947" y="1091"/>
                      <a:pt x="815" y="1091"/>
                    </a:cubicBezTo>
                    <a:cubicBezTo>
                      <a:pt x="738" y="1091"/>
                      <a:pt x="660" y="1067"/>
                      <a:pt x="593" y="1012"/>
                    </a:cubicBezTo>
                    <a:cubicBezTo>
                      <a:pt x="408" y="938"/>
                      <a:pt x="297" y="643"/>
                      <a:pt x="445" y="458"/>
                    </a:cubicBezTo>
                    <a:cubicBezTo>
                      <a:pt x="491" y="341"/>
                      <a:pt x="627" y="268"/>
                      <a:pt x="767" y="268"/>
                    </a:cubicBezTo>
                    <a:close/>
                    <a:moveTo>
                      <a:pt x="2978" y="8079"/>
                    </a:moveTo>
                    <a:cubicBezTo>
                      <a:pt x="3049" y="8079"/>
                      <a:pt x="3121" y="8100"/>
                      <a:pt x="3180" y="8148"/>
                    </a:cubicBezTo>
                    <a:cubicBezTo>
                      <a:pt x="3365" y="8222"/>
                      <a:pt x="3439" y="8480"/>
                      <a:pt x="3328" y="8702"/>
                    </a:cubicBezTo>
                    <a:cubicBezTo>
                      <a:pt x="3253" y="8828"/>
                      <a:pt x="3092" y="8902"/>
                      <a:pt x="2951" y="8902"/>
                    </a:cubicBezTo>
                    <a:cubicBezTo>
                      <a:pt x="2884" y="8902"/>
                      <a:pt x="2821" y="8886"/>
                      <a:pt x="2774" y="8850"/>
                    </a:cubicBezTo>
                    <a:cubicBezTo>
                      <a:pt x="2589" y="8739"/>
                      <a:pt x="2478" y="8480"/>
                      <a:pt x="2626" y="8296"/>
                    </a:cubicBezTo>
                    <a:cubicBezTo>
                      <a:pt x="2676" y="8170"/>
                      <a:pt x="2828" y="8079"/>
                      <a:pt x="2978" y="8079"/>
                    </a:cubicBezTo>
                    <a:close/>
                    <a:moveTo>
                      <a:pt x="810" y="0"/>
                    </a:moveTo>
                    <a:cubicBezTo>
                      <a:pt x="538" y="0"/>
                      <a:pt x="275" y="132"/>
                      <a:pt x="149" y="384"/>
                    </a:cubicBezTo>
                    <a:cubicBezTo>
                      <a:pt x="1" y="754"/>
                      <a:pt x="75" y="1197"/>
                      <a:pt x="445" y="1382"/>
                    </a:cubicBezTo>
                    <a:cubicBezTo>
                      <a:pt x="556" y="1456"/>
                      <a:pt x="629" y="1493"/>
                      <a:pt x="777" y="1493"/>
                    </a:cubicBezTo>
                    <a:lnTo>
                      <a:pt x="2552" y="7926"/>
                    </a:lnTo>
                    <a:cubicBezTo>
                      <a:pt x="2478" y="7963"/>
                      <a:pt x="2441" y="8037"/>
                      <a:pt x="2330" y="8148"/>
                    </a:cubicBezTo>
                    <a:cubicBezTo>
                      <a:pt x="2145" y="8517"/>
                      <a:pt x="2256" y="8961"/>
                      <a:pt x="2626" y="9146"/>
                    </a:cubicBezTo>
                    <a:cubicBezTo>
                      <a:pt x="2700" y="9183"/>
                      <a:pt x="2811" y="9257"/>
                      <a:pt x="2922" y="9257"/>
                    </a:cubicBezTo>
                    <a:lnTo>
                      <a:pt x="3772" y="12177"/>
                    </a:lnTo>
                    <a:lnTo>
                      <a:pt x="4142" y="11512"/>
                    </a:lnTo>
                    <a:lnTo>
                      <a:pt x="3402" y="9109"/>
                    </a:lnTo>
                    <a:cubicBezTo>
                      <a:pt x="3476" y="9072"/>
                      <a:pt x="3587" y="8961"/>
                      <a:pt x="3624" y="8887"/>
                    </a:cubicBezTo>
                    <a:cubicBezTo>
                      <a:pt x="3809" y="8517"/>
                      <a:pt x="3735" y="8037"/>
                      <a:pt x="3365" y="7852"/>
                    </a:cubicBezTo>
                    <a:cubicBezTo>
                      <a:pt x="3254" y="7815"/>
                      <a:pt x="3180" y="7778"/>
                      <a:pt x="3033" y="7778"/>
                    </a:cubicBezTo>
                    <a:lnTo>
                      <a:pt x="1221" y="1345"/>
                    </a:lnTo>
                    <a:cubicBezTo>
                      <a:pt x="1332" y="1308"/>
                      <a:pt x="1369" y="1197"/>
                      <a:pt x="1480" y="1123"/>
                    </a:cubicBezTo>
                    <a:cubicBezTo>
                      <a:pt x="1628" y="754"/>
                      <a:pt x="1554" y="273"/>
                      <a:pt x="1184" y="88"/>
                    </a:cubicBezTo>
                    <a:cubicBezTo>
                      <a:pt x="1066" y="29"/>
                      <a:pt x="937"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4"/>
              <p:cNvSpPr/>
              <p:nvPr/>
            </p:nvSpPr>
            <p:spPr>
              <a:xfrm>
                <a:off x="-2112725" y="2459700"/>
                <a:ext cx="167325" cy="253625"/>
              </a:xfrm>
              <a:custGeom>
                <a:avLst/>
                <a:gdLst/>
                <a:ahLst/>
                <a:cxnLst/>
                <a:rect l="l" t="t" r="r" b="b"/>
                <a:pathLst>
                  <a:path w="6693" h="10145" extrusionOk="0">
                    <a:moveTo>
                      <a:pt x="870" y="316"/>
                    </a:moveTo>
                    <a:cubicBezTo>
                      <a:pt x="942" y="316"/>
                      <a:pt x="1013" y="337"/>
                      <a:pt x="1073" y="384"/>
                    </a:cubicBezTo>
                    <a:cubicBezTo>
                      <a:pt x="1258" y="532"/>
                      <a:pt x="1295" y="754"/>
                      <a:pt x="1221" y="939"/>
                    </a:cubicBezTo>
                    <a:cubicBezTo>
                      <a:pt x="1145" y="1064"/>
                      <a:pt x="1002" y="1139"/>
                      <a:pt x="859" y="1139"/>
                    </a:cubicBezTo>
                    <a:cubicBezTo>
                      <a:pt x="792" y="1139"/>
                      <a:pt x="725" y="1122"/>
                      <a:pt x="666" y="1087"/>
                    </a:cubicBezTo>
                    <a:cubicBezTo>
                      <a:pt x="481" y="976"/>
                      <a:pt x="370" y="717"/>
                      <a:pt x="518" y="532"/>
                    </a:cubicBezTo>
                    <a:cubicBezTo>
                      <a:pt x="568" y="407"/>
                      <a:pt x="720" y="316"/>
                      <a:pt x="870" y="316"/>
                    </a:cubicBezTo>
                    <a:close/>
                    <a:moveTo>
                      <a:pt x="846" y="1"/>
                    </a:moveTo>
                    <a:cubicBezTo>
                      <a:pt x="575" y="1"/>
                      <a:pt x="311" y="132"/>
                      <a:pt x="186" y="384"/>
                    </a:cubicBezTo>
                    <a:cubicBezTo>
                      <a:pt x="1" y="754"/>
                      <a:pt x="112" y="1198"/>
                      <a:pt x="481" y="1383"/>
                    </a:cubicBezTo>
                    <a:cubicBezTo>
                      <a:pt x="555" y="1456"/>
                      <a:pt x="703" y="1493"/>
                      <a:pt x="777" y="1493"/>
                    </a:cubicBezTo>
                    <a:lnTo>
                      <a:pt x="2589" y="7963"/>
                    </a:lnTo>
                    <a:lnTo>
                      <a:pt x="6434" y="10145"/>
                    </a:lnTo>
                    <a:lnTo>
                      <a:pt x="6692" y="9664"/>
                    </a:lnTo>
                    <a:lnTo>
                      <a:pt x="3069" y="7631"/>
                    </a:lnTo>
                    <a:lnTo>
                      <a:pt x="1295" y="1346"/>
                    </a:lnTo>
                    <a:cubicBezTo>
                      <a:pt x="1406" y="1309"/>
                      <a:pt x="1443" y="1198"/>
                      <a:pt x="1480" y="1124"/>
                    </a:cubicBezTo>
                    <a:cubicBezTo>
                      <a:pt x="1664" y="754"/>
                      <a:pt x="1590" y="273"/>
                      <a:pt x="1221" y="89"/>
                    </a:cubicBezTo>
                    <a:cubicBezTo>
                      <a:pt x="1103" y="30"/>
                      <a:pt x="974"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4"/>
              <p:cNvSpPr/>
              <p:nvPr/>
            </p:nvSpPr>
            <p:spPr>
              <a:xfrm>
                <a:off x="-2114575" y="2546575"/>
                <a:ext cx="159000" cy="188000"/>
              </a:xfrm>
              <a:custGeom>
                <a:avLst/>
                <a:gdLst/>
                <a:ahLst/>
                <a:cxnLst/>
                <a:rect l="l" t="t" r="r" b="b"/>
                <a:pathLst>
                  <a:path w="6360" h="7520" extrusionOk="0">
                    <a:moveTo>
                      <a:pt x="777" y="306"/>
                    </a:moveTo>
                    <a:cubicBezTo>
                      <a:pt x="853" y="306"/>
                      <a:pt x="931" y="330"/>
                      <a:pt x="999" y="385"/>
                    </a:cubicBezTo>
                    <a:cubicBezTo>
                      <a:pt x="1184" y="458"/>
                      <a:pt x="1295" y="754"/>
                      <a:pt x="1147" y="939"/>
                    </a:cubicBezTo>
                    <a:cubicBezTo>
                      <a:pt x="1077" y="1056"/>
                      <a:pt x="947" y="1129"/>
                      <a:pt x="815" y="1129"/>
                    </a:cubicBezTo>
                    <a:cubicBezTo>
                      <a:pt x="738" y="1129"/>
                      <a:pt x="660" y="1104"/>
                      <a:pt x="592" y="1050"/>
                    </a:cubicBezTo>
                    <a:cubicBezTo>
                      <a:pt x="407" y="976"/>
                      <a:pt x="297" y="680"/>
                      <a:pt x="444" y="495"/>
                    </a:cubicBezTo>
                    <a:cubicBezTo>
                      <a:pt x="515" y="378"/>
                      <a:pt x="644" y="306"/>
                      <a:pt x="777" y="306"/>
                    </a:cubicBezTo>
                    <a:close/>
                    <a:moveTo>
                      <a:pt x="818" y="1"/>
                    </a:moveTo>
                    <a:cubicBezTo>
                      <a:pt x="557" y="1"/>
                      <a:pt x="312" y="133"/>
                      <a:pt x="186" y="385"/>
                    </a:cubicBezTo>
                    <a:cubicBezTo>
                      <a:pt x="1" y="754"/>
                      <a:pt x="75" y="1198"/>
                      <a:pt x="444" y="1383"/>
                    </a:cubicBezTo>
                    <a:cubicBezTo>
                      <a:pt x="555" y="1420"/>
                      <a:pt x="629" y="1457"/>
                      <a:pt x="777" y="1457"/>
                    </a:cubicBezTo>
                    <a:lnTo>
                      <a:pt x="1775" y="5117"/>
                    </a:lnTo>
                    <a:lnTo>
                      <a:pt x="6101" y="7520"/>
                    </a:lnTo>
                    <a:lnTo>
                      <a:pt x="6360" y="7076"/>
                    </a:lnTo>
                    <a:lnTo>
                      <a:pt x="2219" y="4747"/>
                    </a:lnTo>
                    <a:lnTo>
                      <a:pt x="1221" y="1346"/>
                    </a:lnTo>
                    <a:cubicBezTo>
                      <a:pt x="1332" y="1309"/>
                      <a:pt x="1369" y="1198"/>
                      <a:pt x="1480" y="1124"/>
                    </a:cubicBezTo>
                    <a:cubicBezTo>
                      <a:pt x="1664" y="717"/>
                      <a:pt x="1554" y="274"/>
                      <a:pt x="1184" y="89"/>
                    </a:cubicBezTo>
                    <a:cubicBezTo>
                      <a:pt x="1066" y="30"/>
                      <a:pt x="941"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4"/>
              <p:cNvSpPr/>
              <p:nvPr/>
            </p:nvSpPr>
            <p:spPr>
              <a:xfrm>
                <a:off x="-1865950" y="2444925"/>
                <a:ext cx="40700" cy="67825"/>
              </a:xfrm>
              <a:custGeom>
                <a:avLst/>
                <a:gdLst/>
                <a:ahLst/>
                <a:cxnLst/>
                <a:rect l="l" t="t" r="r" b="b"/>
                <a:pathLst>
                  <a:path w="1628" h="2713" extrusionOk="0">
                    <a:moveTo>
                      <a:pt x="767" y="305"/>
                    </a:moveTo>
                    <a:cubicBezTo>
                      <a:pt x="848" y="305"/>
                      <a:pt x="931" y="329"/>
                      <a:pt x="999" y="384"/>
                    </a:cubicBezTo>
                    <a:cubicBezTo>
                      <a:pt x="1184" y="458"/>
                      <a:pt x="1258" y="753"/>
                      <a:pt x="1147" y="938"/>
                    </a:cubicBezTo>
                    <a:cubicBezTo>
                      <a:pt x="1077" y="1055"/>
                      <a:pt x="947" y="1128"/>
                      <a:pt x="815" y="1128"/>
                    </a:cubicBezTo>
                    <a:cubicBezTo>
                      <a:pt x="738" y="1128"/>
                      <a:pt x="660" y="1104"/>
                      <a:pt x="592" y="1049"/>
                    </a:cubicBezTo>
                    <a:cubicBezTo>
                      <a:pt x="408" y="975"/>
                      <a:pt x="297" y="680"/>
                      <a:pt x="445" y="495"/>
                    </a:cubicBezTo>
                    <a:cubicBezTo>
                      <a:pt x="491" y="378"/>
                      <a:pt x="627" y="305"/>
                      <a:pt x="767" y="305"/>
                    </a:cubicBezTo>
                    <a:close/>
                    <a:moveTo>
                      <a:pt x="810" y="0"/>
                    </a:moveTo>
                    <a:cubicBezTo>
                      <a:pt x="538" y="0"/>
                      <a:pt x="275" y="132"/>
                      <a:pt x="149" y="384"/>
                    </a:cubicBezTo>
                    <a:cubicBezTo>
                      <a:pt x="1" y="753"/>
                      <a:pt x="75" y="1197"/>
                      <a:pt x="445" y="1382"/>
                    </a:cubicBezTo>
                    <a:cubicBezTo>
                      <a:pt x="555" y="1419"/>
                      <a:pt x="629" y="1493"/>
                      <a:pt x="777" y="1493"/>
                    </a:cubicBezTo>
                    <a:lnTo>
                      <a:pt x="1147" y="2713"/>
                    </a:lnTo>
                    <a:lnTo>
                      <a:pt x="1517" y="2084"/>
                    </a:lnTo>
                    <a:lnTo>
                      <a:pt x="1221" y="1345"/>
                    </a:lnTo>
                    <a:cubicBezTo>
                      <a:pt x="1332" y="1308"/>
                      <a:pt x="1369" y="1197"/>
                      <a:pt x="1480" y="1123"/>
                    </a:cubicBezTo>
                    <a:cubicBezTo>
                      <a:pt x="1628" y="753"/>
                      <a:pt x="1554" y="273"/>
                      <a:pt x="1184" y="88"/>
                    </a:cubicBezTo>
                    <a:cubicBezTo>
                      <a:pt x="1066" y="29"/>
                      <a:pt x="937"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4"/>
              <p:cNvSpPr/>
              <p:nvPr/>
            </p:nvSpPr>
            <p:spPr>
              <a:xfrm>
                <a:off x="-1529500" y="3255850"/>
                <a:ext cx="58250" cy="83200"/>
              </a:xfrm>
              <a:custGeom>
                <a:avLst/>
                <a:gdLst/>
                <a:ahLst/>
                <a:cxnLst/>
                <a:rect l="l" t="t" r="r" b="b"/>
                <a:pathLst>
                  <a:path w="2330" h="3328" extrusionOk="0">
                    <a:moveTo>
                      <a:pt x="1183" y="0"/>
                    </a:moveTo>
                    <a:cubicBezTo>
                      <a:pt x="740" y="0"/>
                      <a:pt x="481" y="148"/>
                      <a:pt x="296" y="407"/>
                    </a:cubicBezTo>
                    <a:cubicBezTo>
                      <a:pt x="111" y="703"/>
                      <a:pt x="0" y="1110"/>
                      <a:pt x="0" y="1664"/>
                    </a:cubicBezTo>
                    <a:cubicBezTo>
                      <a:pt x="0" y="2219"/>
                      <a:pt x="111" y="2625"/>
                      <a:pt x="296" y="2921"/>
                    </a:cubicBezTo>
                    <a:cubicBezTo>
                      <a:pt x="481" y="3180"/>
                      <a:pt x="740" y="3328"/>
                      <a:pt x="1183" y="3328"/>
                    </a:cubicBezTo>
                    <a:cubicBezTo>
                      <a:pt x="1590" y="3328"/>
                      <a:pt x="1849" y="3180"/>
                      <a:pt x="2034" y="2921"/>
                    </a:cubicBezTo>
                    <a:cubicBezTo>
                      <a:pt x="2218" y="2625"/>
                      <a:pt x="2329" y="2219"/>
                      <a:pt x="2329" y="1664"/>
                    </a:cubicBezTo>
                    <a:cubicBezTo>
                      <a:pt x="2329" y="1110"/>
                      <a:pt x="2218" y="703"/>
                      <a:pt x="2034" y="407"/>
                    </a:cubicBezTo>
                    <a:cubicBezTo>
                      <a:pt x="1849" y="148"/>
                      <a:pt x="1590" y="0"/>
                      <a:pt x="1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4"/>
              <p:cNvSpPr/>
              <p:nvPr/>
            </p:nvSpPr>
            <p:spPr>
              <a:xfrm>
                <a:off x="-2047100" y="3260475"/>
                <a:ext cx="29600" cy="19425"/>
              </a:xfrm>
              <a:custGeom>
                <a:avLst/>
                <a:gdLst/>
                <a:ahLst/>
                <a:cxnLst/>
                <a:rect l="l" t="t" r="r" b="b"/>
                <a:pathLst>
                  <a:path w="1184" h="777" extrusionOk="0">
                    <a:moveTo>
                      <a:pt x="1" y="0"/>
                    </a:moveTo>
                    <a:lnTo>
                      <a:pt x="1" y="777"/>
                    </a:lnTo>
                    <a:lnTo>
                      <a:pt x="777" y="777"/>
                    </a:lnTo>
                    <a:cubicBezTo>
                      <a:pt x="1036" y="740"/>
                      <a:pt x="1184" y="666"/>
                      <a:pt x="1184" y="370"/>
                    </a:cubicBezTo>
                    <a:cubicBezTo>
                      <a:pt x="1184" y="74"/>
                      <a:pt x="1036" y="0"/>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4"/>
              <p:cNvSpPr/>
              <p:nvPr/>
            </p:nvSpPr>
            <p:spPr>
              <a:xfrm>
                <a:off x="-2047100" y="3315000"/>
                <a:ext cx="34225" cy="22200"/>
              </a:xfrm>
              <a:custGeom>
                <a:avLst/>
                <a:gdLst/>
                <a:ahLst/>
                <a:cxnLst/>
                <a:rect l="l" t="t" r="r" b="b"/>
                <a:pathLst>
                  <a:path w="1369" h="888" extrusionOk="0">
                    <a:moveTo>
                      <a:pt x="1" y="1"/>
                    </a:moveTo>
                    <a:lnTo>
                      <a:pt x="1" y="888"/>
                    </a:lnTo>
                    <a:lnTo>
                      <a:pt x="888" y="888"/>
                    </a:lnTo>
                    <a:cubicBezTo>
                      <a:pt x="1036" y="814"/>
                      <a:pt x="1110" y="777"/>
                      <a:pt x="1221" y="740"/>
                    </a:cubicBezTo>
                    <a:cubicBezTo>
                      <a:pt x="1295" y="629"/>
                      <a:pt x="1369" y="555"/>
                      <a:pt x="1369" y="407"/>
                    </a:cubicBezTo>
                    <a:cubicBezTo>
                      <a:pt x="1369" y="259"/>
                      <a:pt x="1295" y="185"/>
                      <a:pt x="1221" y="74"/>
                    </a:cubicBezTo>
                    <a:cubicBezTo>
                      <a:pt x="1110" y="1"/>
                      <a:pt x="103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4"/>
              <p:cNvSpPr/>
              <p:nvPr/>
            </p:nvSpPr>
            <p:spPr>
              <a:xfrm>
                <a:off x="-2358575" y="2368550"/>
                <a:ext cx="1425250" cy="1070325"/>
              </a:xfrm>
              <a:custGeom>
                <a:avLst/>
                <a:gdLst/>
                <a:ahLst/>
                <a:cxnLst/>
                <a:rect l="l" t="t" r="r" b="b"/>
                <a:pathLst>
                  <a:path w="57010" h="42813" extrusionOk="0">
                    <a:moveTo>
                      <a:pt x="33792" y="32498"/>
                    </a:moveTo>
                    <a:cubicBezTo>
                      <a:pt x="35418" y="32498"/>
                      <a:pt x="36934" y="32535"/>
                      <a:pt x="38228" y="32535"/>
                    </a:cubicBezTo>
                    <a:cubicBezTo>
                      <a:pt x="39522" y="32535"/>
                      <a:pt x="40631" y="32572"/>
                      <a:pt x="41371" y="32646"/>
                    </a:cubicBezTo>
                    <a:cubicBezTo>
                      <a:pt x="42110" y="32683"/>
                      <a:pt x="42554" y="32683"/>
                      <a:pt x="42554" y="32683"/>
                    </a:cubicBezTo>
                    <a:cubicBezTo>
                      <a:pt x="42554" y="32683"/>
                      <a:pt x="42147" y="32683"/>
                      <a:pt x="41371" y="32720"/>
                    </a:cubicBezTo>
                    <a:cubicBezTo>
                      <a:pt x="40631" y="32720"/>
                      <a:pt x="39522" y="32757"/>
                      <a:pt x="38228" y="32794"/>
                    </a:cubicBezTo>
                    <a:cubicBezTo>
                      <a:pt x="36934" y="32867"/>
                      <a:pt x="35418" y="32867"/>
                      <a:pt x="33792" y="32867"/>
                    </a:cubicBezTo>
                    <a:lnTo>
                      <a:pt x="23625" y="32867"/>
                    </a:lnTo>
                    <a:cubicBezTo>
                      <a:pt x="21998" y="32867"/>
                      <a:pt x="20482" y="32794"/>
                      <a:pt x="19188" y="32794"/>
                    </a:cubicBezTo>
                    <a:cubicBezTo>
                      <a:pt x="17894" y="32794"/>
                      <a:pt x="16785" y="32757"/>
                      <a:pt x="16046" y="32720"/>
                    </a:cubicBezTo>
                    <a:cubicBezTo>
                      <a:pt x="15306" y="32683"/>
                      <a:pt x="14826" y="32683"/>
                      <a:pt x="14826" y="32683"/>
                    </a:cubicBezTo>
                    <a:cubicBezTo>
                      <a:pt x="14826" y="32683"/>
                      <a:pt x="15232" y="32683"/>
                      <a:pt x="16046" y="32646"/>
                    </a:cubicBezTo>
                    <a:cubicBezTo>
                      <a:pt x="16785" y="32646"/>
                      <a:pt x="17894" y="32572"/>
                      <a:pt x="19188" y="32535"/>
                    </a:cubicBezTo>
                    <a:cubicBezTo>
                      <a:pt x="20482" y="32498"/>
                      <a:pt x="21998" y="32498"/>
                      <a:pt x="23625" y="32498"/>
                    </a:cubicBezTo>
                    <a:close/>
                    <a:moveTo>
                      <a:pt x="13680" y="34161"/>
                    </a:moveTo>
                    <a:cubicBezTo>
                      <a:pt x="14456" y="34161"/>
                      <a:pt x="15011" y="34272"/>
                      <a:pt x="15380" y="34605"/>
                    </a:cubicBezTo>
                    <a:cubicBezTo>
                      <a:pt x="15750" y="34938"/>
                      <a:pt x="15935" y="35344"/>
                      <a:pt x="15935" y="35899"/>
                    </a:cubicBezTo>
                    <a:cubicBezTo>
                      <a:pt x="15935" y="36195"/>
                      <a:pt x="15898" y="36417"/>
                      <a:pt x="15750" y="36602"/>
                    </a:cubicBezTo>
                    <a:cubicBezTo>
                      <a:pt x="15602" y="36786"/>
                      <a:pt x="15491" y="36971"/>
                      <a:pt x="15232" y="37008"/>
                    </a:cubicBezTo>
                    <a:cubicBezTo>
                      <a:pt x="15787" y="37193"/>
                      <a:pt x="16083" y="37600"/>
                      <a:pt x="16083" y="38265"/>
                    </a:cubicBezTo>
                    <a:cubicBezTo>
                      <a:pt x="16083" y="38820"/>
                      <a:pt x="15861" y="39263"/>
                      <a:pt x="15417" y="39596"/>
                    </a:cubicBezTo>
                    <a:cubicBezTo>
                      <a:pt x="15011" y="39966"/>
                      <a:pt x="14382" y="40114"/>
                      <a:pt x="13569" y="40114"/>
                    </a:cubicBezTo>
                    <a:lnTo>
                      <a:pt x="10759" y="40114"/>
                    </a:lnTo>
                    <a:cubicBezTo>
                      <a:pt x="10537" y="40114"/>
                      <a:pt x="10389" y="40077"/>
                      <a:pt x="10315" y="39966"/>
                    </a:cubicBezTo>
                    <a:cubicBezTo>
                      <a:pt x="10204" y="39892"/>
                      <a:pt x="10167" y="39744"/>
                      <a:pt x="10167" y="39596"/>
                    </a:cubicBezTo>
                    <a:lnTo>
                      <a:pt x="10167" y="34642"/>
                    </a:lnTo>
                    <a:lnTo>
                      <a:pt x="10204" y="34642"/>
                    </a:lnTo>
                    <a:cubicBezTo>
                      <a:pt x="10204" y="34494"/>
                      <a:pt x="10241" y="34383"/>
                      <a:pt x="10352" y="34272"/>
                    </a:cubicBezTo>
                    <a:cubicBezTo>
                      <a:pt x="10426" y="34198"/>
                      <a:pt x="10574" y="34161"/>
                      <a:pt x="10796" y="34161"/>
                    </a:cubicBezTo>
                    <a:close/>
                    <a:moveTo>
                      <a:pt x="46621" y="34161"/>
                    </a:moveTo>
                    <a:cubicBezTo>
                      <a:pt x="46842" y="34161"/>
                      <a:pt x="46990" y="34198"/>
                      <a:pt x="47101" y="34272"/>
                    </a:cubicBezTo>
                    <a:cubicBezTo>
                      <a:pt x="47175" y="34383"/>
                      <a:pt x="47249" y="34531"/>
                      <a:pt x="47249" y="34642"/>
                    </a:cubicBezTo>
                    <a:lnTo>
                      <a:pt x="47249" y="39707"/>
                    </a:lnTo>
                    <a:cubicBezTo>
                      <a:pt x="47249" y="39892"/>
                      <a:pt x="47175" y="39966"/>
                      <a:pt x="47101" y="40077"/>
                    </a:cubicBezTo>
                    <a:cubicBezTo>
                      <a:pt x="46990" y="40151"/>
                      <a:pt x="46842" y="40188"/>
                      <a:pt x="46621" y="40188"/>
                    </a:cubicBezTo>
                    <a:lnTo>
                      <a:pt x="45696" y="40188"/>
                    </a:lnTo>
                    <a:cubicBezTo>
                      <a:pt x="45548" y="40188"/>
                      <a:pt x="45474" y="40188"/>
                      <a:pt x="45401" y="40151"/>
                    </a:cubicBezTo>
                    <a:cubicBezTo>
                      <a:pt x="45290" y="40114"/>
                      <a:pt x="45253" y="40077"/>
                      <a:pt x="45142" y="39966"/>
                    </a:cubicBezTo>
                    <a:lnTo>
                      <a:pt x="43441" y="37563"/>
                    </a:lnTo>
                    <a:lnTo>
                      <a:pt x="43441" y="39707"/>
                    </a:lnTo>
                    <a:cubicBezTo>
                      <a:pt x="43441" y="39892"/>
                      <a:pt x="43404" y="39966"/>
                      <a:pt x="43293" y="40077"/>
                    </a:cubicBezTo>
                    <a:cubicBezTo>
                      <a:pt x="43219" y="40151"/>
                      <a:pt x="43071" y="40188"/>
                      <a:pt x="42850" y="40188"/>
                    </a:cubicBezTo>
                    <a:lnTo>
                      <a:pt x="41740" y="40188"/>
                    </a:lnTo>
                    <a:cubicBezTo>
                      <a:pt x="41519" y="40188"/>
                      <a:pt x="41371" y="40151"/>
                      <a:pt x="41260" y="40077"/>
                    </a:cubicBezTo>
                    <a:cubicBezTo>
                      <a:pt x="41186" y="39966"/>
                      <a:pt x="41112" y="39818"/>
                      <a:pt x="41112" y="39707"/>
                    </a:cubicBezTo>
                    <a:lnTo>
                      <a:pt x="41112" y="34642"/>
                    </a:lnTo>
                    <a:cubicBezTo>
                      <a:pt x="41112" y="34494"/>
                      <a:pt x="41186" y="34383"/>
                      <a:pt x="41260" y="34272"/>
                    </a:cubicBezTo>
                    <a:cubicBezTo>
                      <a:pt x="41371" y="34198"/>
                      <a:pt x="41519" y="34161"/>
                      <a:pt x="41740" y="34161"/>
                    </a:cubicBezTo>
                    <a:lnTo>
                      <a:pt x="42665" y="34161"/>
                    </a:lnTo>
                    <a:cubicBezTo>
                      <a:pt x="42850" y="34161"/>
                      <a:pt x="42923" y="34161"/>
                      <a:pt x="42960" y="34198"/>
                    </a:cubicBezTo>
                    <a:cubicBezTo>
                      <a:pt x="43071" y="34235"/>
                      <a:pt x="43108" y="34272"/>
                      <a:pt x="43219" y="34383"/>
                    </a:cubicBezTo>
                    <a:lnTo>
                      <a:pt x="44920" y="36786"/>
                    </a:lnTo>
                    <a:lnTo>
                      <a:pt x="44920" y="34642"/>
                    </a:lnTo>
                    <a:cubicBezTo>
                      <a:pt x="44920" y="34457"/>
                      <a:pt x="44957" y="34383"/>
                      <a:pt x="45068" y="34272"/>
                    </a:cubicBezTo>
                    <a:cubicBezTo>
                      <a:pt x="45142" y="34198"/>
                      <a:pt x="45290" y="34161"/>
                      <a:pt x="45511" y="34161"/>
                    </a:cubicBezTo>
                    <a:close/>
                    <a:moveTo>
                      <a:pt x="18079" y="34161"/>
                    </a:moveTo>
                    <a:cubicBezTo>
                      <a:pt x="18301" y="34161"/>
                      <a:pt x="18449" y="34198"/>
                      <a:pt x="18523" y="34309"/>
                    </a:cubicBezTo>
                    <a:cubicBezTo>
                      <a:pt x="18634" y="34383"/>
                      <a:pt x="18671" y="34531"/>
                      <a:pt x="18671" y="34679"/>
                    </a:cubicBezTo>
                    <a:lnTo>
                      <a:pt x="18671" y="39707"/>
                    </a:lnTo>
                    <a:cubicBezTo>
                      <a:pt x="18671" y="39892"/>
                      <a:pt x="18634" y="39966"/>
                      <a:pt x="18523" y="40077"/>
                    </a:cubicBezTo>
                    <a:cubicBezTo>
                      <a:pt x="18449" y="40151"/>
                      <a:pt x="18301" y="40225"/>
                      <a:pt x="18079" y="40225"/>
                    </a:cubicBezTo>
                    <a:lnTo>
                      <a:pt x="16970" y="40225"/>
                    </a:lnTo>
                    <a:cubicBezTo>
                      <a:pt x="16711" y="40225"/>
                      <a:pt x="16600" y="40151"/>
                      <a:pt x="16489" y="40077"/>
                    </a:cubicBezTo>
                    <a:cubicBezTo>
                      <a:pt x="16415" y="39966"/>
                      <a:pt x="16342" y="39855"/>
                      <a:pt x="16342" y="39707"/>
                    </a:cubicBezTo>
                    <a:lnTo>
                      <a:pt x="16342" y="34679"/>
                    </a:lnTo>
                    <a:cubicBezTo>
                      <a:pt x="16342" y="34494"/>
                      <a:pt x="16415" y="34383"/>
                      <a:pt x="16489" y="34309"/>
                    </a:cubicBezTo>
                    <a:cubicBezTo>
                      <a:pt x="16600" y="34198"/>
                      <a:pt x="16711" y="34161"/>
                      <a:pt x="16970" y="34161"/>
                    </a:cubicBezTo>
                    <a:close/>
                    <a:moveTo>
                      <a:pt x="24438" y="34161"/>
                    </a:moveTo>
                    <a:cubicBezTo>
                      <a:pt x="24623" y="34161"/>
                      <a:pt x="24771" y="34198"/>
                      <a:pt x="24882" y="34272"/>
                    </a:cubicBezTo>
                    <a:cubicBezTo>
                      <a:pt x="24956" y="34383"/>
                      <a:pt x="24956" y="34531"/>
                      <a:pt x="24956" y="34642"/>
                    </a:cubicBezTo>
                    <a:lnTo>
                      <a:pt x="24956" y="35160"/>
                    </a:lnTo>
                    <a:lnTo>
                      <a:pt x="24993" y="35160"/>
                    </a:lnTo>
                    <a:cubicBezTo>
                      <a:pt x="24993" y="35344"/>
                      <a:pt x="24956" y="35492"/>
                      <a:pt x="24919" y="35529"/>
                    </a:cubicBezTo>
                    <a:cubicBezTo>
                      <a:pt x="24808" y="35640"/>
                      <a:pt x="24660" y="35677"/>
                      <a:pt x="24475" y="35677"/>
                    </a:cubicBezTo>
                    <a:lnTo>
                      <a:pt x="23107" y="35677"/>
                    </a:lnTo>
                    <a:lnTo>
                      <a:pt x="23107" y="39707"/>
                    </a:lnTo>
                    <a:cubicBezTo>
                      <a:pt x="23107" y="39892"/>
                      <a:pt x="23070" y="39966"/>
                      <a:pt x="22959" y="40077"/>
                    </a:cubicBezTo>
                    <a:cubicBezTo>
                      <a:pt x="22885" y="40151"/>
                      <a:pt x="22737" y="40225"/>
                      <a:pt x="22516" y="40225"/>
                    </a:cubicBezTo>
                    <a:lnTo>
                      <a:pt x="21407" y="40225"/>
                    </a:lnTo>
                    <a:cubicBezTo>
                      <a:pt x="21185" y="40225"/>
                      <a:pt x="21037" y="40151"/>
                      <a:pt x="20926" y="40077"/>
                    </a:cubicBezTo>
                    <a:cubicBezTo>
                      <a:pt x="20852" y="39966"/>
                      <a:pt x="20778" y="39855"/>
                      <a:pt x="20778" y="39707"/>
                    </a:cubicBezTo>
                    <a:lnTo>
                      <a:pt x="20778" y="35677"/>
                    </a:lnTo>
                    <a:lnTo>
                      <a:pt x="19410" y="35677"/>
                    </a:lnTo>
                    <a:cubicBezTo>
                      <a:pt x="19225" y="35677"/>
                      <a:pt x="19077" y="35640"/>
                      <a:pt x="19003" y="35529"/>
                    </a:cubicBezTo>
                    <a:cubicBezTo>
                      <a:pt x="18893" y="35455"/>
                      <a:pt x="18893" y="35308"/>
                      <a:pt x="18893" y="35160"/>
                    </a:cubicBezTo>
                    <a:lnTo>
                      <a:pt x="18893" y="34642"/>
                    </a:lnTo>
                    <a:cubicBezTo>
                      <a:pt x="18893" y="34494"/>
                      <a:pt x="18966" y="34346"/>
                      <a:pt x="19003" y="34272"/>
                    </a:cubicBezTo>
                    <a:cubicBezTo>
                      <a:pt x="19077" y="34198"/>
                      <a:pt x="19225" y="34161"/>
                      <a:pt x="19410" y="34161"/>
                    </a:cubicBezTo>
                    <a:close/>
                    <a:moveTo>
                      <a:pt x="39966" y="34161"/>
                    </a:moveTo>
                    <a:cubicBezTo>
                      <a:pt x="40188" y="34161"/>
                      <a:pt x="40336" y="34198"/>
                      <a:pt x="40446" y="34309"/>
                    </a:cubicBezTo>
                    <a:cubicBezTo>
                      <a:pt x="40520" y="34383"/>
                      <a:pt x="40594" y="34531"/>
                      <a:pt x="40594" y="34679"/>
                    </a:cubicBezTo>
                    <a:lnTo>
                      <a:pt x="40594" y="39707"/>
                    </a:lnTo>
                    <a:cubicBezTo>
                      <a:pt x="40594" y="39892"/>
                      <a:pt x="40520" y="39966"/>
                      <a:pt x="40446" y="40077"/>
                    </a:cubicBezTo>
                    <a:cubicBezTo>
                      <a:pt x="40336" y="40151"/>
                      <a:pt x="40188" y="40225"/>
                      <a:pt x="39966" y="40225"/>
                    </a:cubicBezTo>
                    <a:lnTo>
                      <a:pt x="38857" y="40225"/>
                    </a:lnTo>
                    <a:cubicBezTo>
                      <a:pt x="38635" y="40225"/>
                      <a:pt x="38487" y="40151"/>
                      <a:pt x="38413" y="40077"/>
                    </a:cubicBezTo>
                    <a:cubicBezTo>
                      <a:pt x="38302" y="39966"/>
                      <a:pt x="38265" y="39855"/>
                      <a:pt x="38265" y="39707"/>
                    </a:cubicBezTo>
                    <a:lnTo>
                      <a:pt x="38265" y="34679"/>
                    </a:lnTo>
                    <a:cubicBezTo>
                      <a:pt x="38265" y="34494"/>
                      <a:pt x="38302" y="34383"/>
                      <a:pt x="38413" y="34309"/>
                    </a:cubicBezTo>
                    <a:cubicBezTo>
                      <a:pt x="38487" y="34198"/>
                      <a:pt x="38635" y="34161"/>
                      <a:pt x="38857" y="34161"/>
                    </a:cubicBezTo>
                    <a:close/>
                    <a:moveTo>
                      <a:pt x="34346" y="34014"/>
                    </a:moveTo>
                    <a:cubicBezTo>
                      <a:pt x="35455" y="34014"/>
                      <a:pt x="36306" y="34309"/>
                      <a:pt x="36934" y="34864"/>
                    </a:cubicBezTo>
                    <a:cubicBezTo>
                      <a:pt x="37526" y="35418"/>
                      <a:pt x="37785" y="36195"/>
                      <a:pt x="37785" y="37156"/>
                    </a:cubicBezTo>
                    <a:cubicBezTo>
                      <a:pt x="37785" y="38191"/>
                      <a:pt x="37526" y="38968"/>
                      <a:pt x="36934" y="39485"/>
                    </a:cubicBezTo>
                    <a:cubicBezTo>
                      <a:pt x="36306" y="40040"/>
                      <a:pt x="35492" y="40299"/>
                      <a:pt x="34346" y="40299"/>
                    </a:cubicBezTo>
                    <a:cubicBezTo>
                      <a:pt x="33237" y="40299"/>
                      <a:pt x="32350" y="40040"/>
                      <a:pt x="31758" y="39485"/>
                    </a:cubicBezTo>
                    <a:cubicBezTo>
                      <a:pt x="31130" y="38931"/>
                      <a:pt x="30871" y="38117"/>
                      <a:pt x="30871" y="37156"/>
                    </a:cubicBezTo>
                    <a:cubicBezTo>
                      <a:pt x="30908" y="36195"/>
                      <a:pt x="31204" y="35418"/>
                      <a:pt x="31758" y="34864"/>
                    </a:cubicBezTo>
                    <a:cubicBezTo>
                      <a:pt x="32350" y="34309"/>
                      <a:pt x="33163" y="34014"/>
                      <a:pt x="34346" y="34014"/>
                    </a:cubicBezTo>
                    <a:close/>
                    <a:moveTo>
                      <a:pt x="28468" y="34087"/>
                    </a:moveTo>
                    <a:cubicBezTo>
                      <a:pt x="28986" y="34087"/>
                      <a:pt x="29429" y="34161"/>
                      <a:pt x="29836" y="34235"/>
                    </a:cubicBezTo>
                    <a:cubicBezTo>
                      <a:pt x="30279" y="34346"/>
                      <a:pt x="30575" y="34457"/>
                      <a:pt x="30871" y="34642"/>
                    </a:cubicBezTo>
                    <a:cubicBezTo>
                      <a:pt x="30945" y="34716"/>
                      <a:pt x="30945" y="34753"/>
                      <a:pt x="30945" y="34827"/>
                    </a:cubicBezTo>
                    <a:cubicBezTo>
                      <a:pt x="30945" y="34820"/>
                      <a:pt x="30944" y="34817"/>
                      <a:pt x="30942" y="34817"/>
                    </a:cubicBezTo>
                    <a:cubicBezTo>
                      <a:pt x="30932" y="34817"/>
                      <a:pt x="30901" y="34884"/>
                      <a:pt x="30871" y="34975"/>
                    </a:cubicBezTo>
                    <a:lnTo>
                      <a:pt x="30390" y="35788"/>
                    </a:lnTo>
                    <a:cubicBezTo>
                      <a:pt x="30353" y="35862"/>
                      <a:pt x="30316" y="35899"/>
                      <a:pt x="30206" y="35899"/>
                    </a:cubicBezTo>
                    <a:cubicBezTo>
                      <a:pt x="30169" y="35899"/>
                      <a:pt x="30095" y="35862"/>
                      <a:pt x="29984" y="35825"/>
                    </a:cubicBezTo>
                    <a:cubicBezTo>
                      <a:pt x="29799" y="35714"/>
                      <a:pt x="29614" y="35677"/>
                      <a:pt x="29429" y="35640"/>
                    </a:cubicBezTo>
                    <a:cubicBezTo>
                      <a:pt x="29244" y="35603"/>
                      <a:pt x="29022" y="35529"/>
                      <a:pt x="28727" y="35529"/>
                    </a:cubicBezTo>
                    <a:cubicBezTo>
                      <a:pt x="28246" y="35529"/>
                      <a:pt x="27802" y="35677"/>
                      <a:pt x="27544" y="35973"/>
                    </a:cubicBezTo>
                    <a:cubicBezTo>
                      <a:pt x="27248" y="36232"/>
                      <a:pt x="27137" y="36638"/>
                      <a:pt x="27137" y="37193"/>
                    </a:cubicBezTo>
                    <a:cubicBezTo>
                      <a:pt x="27137" y="37748"/>
                      <a:pt x="27248" y="38117"/>
                      <a:pt x="27581" y="38450"/>
                    </a:cubicBezTo>
                    <a:cubicBezTo>
                      <a:pt x="27913" y="38746"/>
                      <a:pt x="28320" y="38857"/>
                      <a:pt x="28838" y="38857"/>
                    </a:cubicBezTo>
                    <a:cubicBezTo>
                      <a:pt x="29281" y="38857"/>
                      <a:pt x="29725" y="38783"/>
                      <a:pt x="30095" y="38598"/>
                    </a:cubicBezTo>
                    <a:cubicBezTo>
                      <a:pt x="30169" y="38524"/>
                      <a:pt x="30279" y="38487"/>
                      <a:pt x="30316" y="38487"/>
                    </a:cubicBezTo>
                    <a:cubicBezTo>
                      <a:pt x="30390" y="38487"/>
                      <a:pt x="30464" y="38561"/>
                      <a:pt x="30501" y="38635"/>
                    </a:cubicBezTo>
                    <a:lnTo>
                      <a:pt x="30945" y="39411"/>
                    </a:lnTo>
                    <a:cubicBezTo>
                      <a:pt x="31019" y="39522"/>
                      <a:pt x="31056" y="39596"/>
                      <a:pt x="31056" y="39670"/>
                    </a:cubicBezTo>
                    <a:cubicBezTo>
                      <a:pt x="31056" y="39707"/>
                      <a:pt x="31019" y="39781"/>
                      <a:pt x="30945" y="39818"/>
                    </a:cubicBezTo>
                    <a:cubicBezTo>
                      <a:pt x="30686" y="40003"/>
                      <a:pt x="30353" y="40151"/>
                      <a:pt x="29947" y="40262"/>
                    </a:cubicBezTo>
                    <a:cubicBezTo>
                      <a:pt x="29540" y="40336"/>
                      <a:pt x="29059" y="40373"/>
                      <a:pt x="28542" y="40373"/>
                    </a:cubicBezTo>
                    <a:cubicBezTo>
                      <a:pt x="27396" y="40373"/>
                      <a:pt x="26508" y="40114"/>
                      <a:pt x="25880" y="39596"/>
                    </a:cubicBezTo>
                    <a:cubicBezTo>
                      <a:pt x="25214" y="39079"/>
                      <a:pt x="24919" y="38302"/>
                      <a:pt x="24919" y="37230"/>
                    </a:cubicBezTo>
                    <a:cubicBezTo>
                      <a:pt x="24919" y="36195"/>
                      <a:pt x="25214" y="35381"/>
                      <a:pt x="25843" y="34901"/>
                    </a:cubicBezTo>
                    <a:cubicBezTo>
                      <a:pt x="26435" y="34383"/>
                      <a:pt x="27322" y="34087"/>
                      <a:pt x="28468" y="34087"/>
                    </a:cubicBezTo>
                    <a:close/>
                    <a:moveTo>
                      <a:pt x="28764" y="41297"/>
                    </a:moveTo>
                    <a:cubicBezTo>
                      <a:pt x="30871" y="41297"/>
                      <a:pt x="32941" y="41297"/>
                      <a:pt x="34938" y="41371"/>
                    </a:cubicBezTo>
                    <a:cubicBezTo>
                      <a:pt x="36934" y="41371"/>
                      <a:pt x="38783" y="41408"/>
                      <a:pt x="40336" y="41408"/>
                    </a:cubicBezTo>
                    <a:cubicBezTo>
                      <a:pt x="41925" y="41408"/>
                      <a:pt x="43256" y="41445"/>
                      <a:pt x="44180" y="41519"/>
                    </a:cubicBezTo>
                    <a:cubicBezTo>
                      <a:pt x="45105" y="41556"/>
                      <a:pt x="45622" y="41556"/>
                      <a:pt x="45622" y="41556"/>
                    </a:cubicBezTo>
                    <a:cubicBezTo>
                      <a:pt x="45622" y="41556"/>
                      <a:pt x="45105" y="41556"/>
                      <a:pt x="44180" y="41593"/>
                    </a:cubicBezTo>
                    <a:cubicBezTo>
                      <a:pt x="43256" y="41593"/>
                      <a:pt x="41962" y="41630"/>
                      <a:pt x="40336" y="41703"/>
                    </a:cubicBezTo>
                    <a:cubicBezTo>
                      <a:pt x="38783" y="41703"/>
                      <a:pt x="36934" y="41740"/>
                      <a:pt x="34938" y="41740"/>
                    </a:cubicBezTo>
                    <a:cubicBezTo>
                      <a:pt x="32941" y="41740"/>
                      <a:pt x="30871" y="41740"/>
                      <a:pt x="28764" y="41777"/>
                    </a:cubicBezTo>
                    <a:cubicBezTo>
                      <a:pt x="26619" y="41777"/>
                      <a:pt x="24549" y="41777"/>
                      <a:pt x="22553" y="41740"/>
                    </a:cubicBezTo>
                    <a:cubicBezTo>
                      <a:pt x="21591" y="41740"/>
                      <a:pt x="20630" y="41740"/>
                      <a:pt x="19706" y="41703"/>
                    </a:cubicBezTo>
                    <a:cubicBezTo>
                      <a:pt x="18782" y="41703"/>
                      <a:pt x="17931" y="41703"/>
                      <a:pt x="17155" y="41630"/>
                    </a:cubicBezTo>
                    <a:cubicBezTo>
                      <a:pt x="15565" y="41630"/>
                      <a:pt x="14234" y="41593"/>
                      <a:pt x="13310" y="41556"/>
                    </a:cubicBezTo>
                    <a:cubicBezTo>
                      <a:pt x="14234" y="41556"/>
                      <a:pt x="15528" y="41519"/>
                      <a:pt x="17155" y="41445"/>
                    </a:cubicBezTo>
                    <a:cubicBezTo>
                      <a:pt x="17931" y="41445"/>
                      <a:pt x="18819" y="41445"/>
                      <a:pt x="19706" y="41408"/>
                    </a:cubicBezTo>
                    <a:cubicBezTo>
                      <a:pt x="20630" y="41408"/>
                      <a:pt x="21554" y="41371"/>
                      <a:pt x="22553" y="41371"/>
                    </a:cubicBezTo>
                    <a:cubicBezTo>
                      <a:pt x="24549" y="41371"/>
                      <a:pt x="26619" y="41371"/>
                      <a:pt x="28764" y="41297"/>
                    </a:cubicBezTo>
                    <a:close/>
                    <a:moveTo>
                      <a:pt x="33348" y="0"/>
                    </a:moveTo>
                    <a:lnTo>
                      <a:pt x="33348" y="148"/>
                    </a:lnTo>
                    <a:cubicBezTo>
                      <a:pt x="33348" y="407"/>
                      <a:pt x="33163" y="666"/>
                      <a:pt x="32793" y="888"/>
                    </a:cubicBezTo>
                    <a:lnTo>
                      <a:pt x="32793" y="1036"/>
                    </a:lnTo>
                    <a:cubicBezTo>
                      <a:pt x="33163" y="1258"/>
                      <a:pt x="33348" y="1479"/>
                      <a:pt x="33348" y="1775"/>
                    </a:cubicBezTo>
                    <a:lnTo>
                      <a:pt x="33348" y="2810"/>
                    </a:lnTo>
                    <a:cubicBezTo>
                      <a:pt x="33422" y="2921"/>
                      <a:pt x="33459" y="2995"/>
                      <a:pt x="33459" y="3143"/>
                    </a:cubicBezTo>
                    <a:lnTo>
                      <a:pt x="33459" y="4289"/>
                    </a:lnTo>
                    <a:cubicBezTo>
                      <a:pt x="33459" y="4437"/>
                      <a:pt x="33422" y="4585"/>
                      <a:pt x="33274" y="4733"/>
                    </a:cubicBezTo>
                    <a:lnTo>
                      <a:pt x="48247" y="31610"/>
                    </a:lnTo>
                    <a:lnTo>
                      <a:pt x="8947" y="31610"/>
                    </a:lnTo>
                    <a:lnTo>
                      <a:pt x="23181" y="6101"/>
                    </a:lnTo>
                    <a:cubicBezTo>
                      <a:pt x="23070" y="5953"/>
                      <a:pt x="22996" y="5842"/>
                      <a:pt x="22996" y="5694"/>
                    </a:cubicBezTo>
                    <a:lnTo>
                      <a:pt x="22996" y="4548"/>
                    </a:lnTo>
                    <a:cubicBezTo>
                      <a:pt x="22996" y="4252"/>
                      <a:pt x="23255" y="3993"/>
                      <a:pt x="23662" y="3735"/>
                    </a:cubicBezTo>
                    <a:lnTo>
                      <a:pt x="23662" y="3254"/>
                    </a:lnTo>
                    <a:cubicBezTo>
                      <a:pt x="23625" y="3143"/>
                      <a:pt x="23551" y="3069"/>
                      <a:pt x="23551" y="2921"/>
                    </a:cubicBezTo>
                    <a:lnTo>
                      <a:pt x="23551" y="2256"/>
                    </a:lnTo>
                    <a:cubicBezTo>
                      <a:pt x="23255" y="2034"/>
                      <a:pt x="22996" y="1812"/>
                      <a:pt x="22996" y="1590"/>
                    </a:cubicBezTo>
                    <a:lnTo>
                      <a:pt x="22774" y="1997"/>
                    </a:lnTo>
                    <a:lnTo>
                      <a:pt x="22405" y="2625"/>
                    </a:lnTo>
                    <a:lnTo>
                      <a:pt x="21074" y="5029"/>
                    </a:lnTo>
                    <a:lnTo>
                      <a:pt x="20704" y="5694"/>
                    </a:lnTo>
                    <a:lnTo>
                      <a:pt x="20039" y="6840"/>
                    </a:lnTo>
                    <a:lnTo>
                      <a:pt x="19669" y="7543"/>
                    </a:lnTo>
                    <a:lnTo>
                      <a:pt x="19299" y="8245"/>
                    </a:lnTo>
                    <a:lnTo>
                      <a:pt x="19114" y="8541"/>
                    </a:lnTo>
                    <a:lnTo>
                      <a:pt x="18745" y="9243"/>
                    </a:lnTo>
                    <a:lnTo>
                      <a:pt x="18560" y="9576"/>
                    </a:lnTo>
                    <a:lnTo>
                      <a:pt x="17229" y="11979"/>
                    </a:lnTo>
                    <a:lnTo>
                      <a:pt x="16859" y="12608"/>
                    </a:lnTo>
                    <a:lnTo>
                      <a:pt x="16489" y="13310"/>
                    </a:lnTo>
                    <a:lnTo>
                      <a:pt x="16231" y="13791"/>
                    </a:lnTo>
                    <a:lnTo>
                      <a:pt x="15972" y="14197"/>
                    </a:lnTo>
                    <a:lnTo>
                      <a:pt x="15713" y="14641"/>
                    </a:lnTo>
                    <a:lnTo>
                      <a:pt x="15343" y="15306"/>
                    </a:lnTo>
                    <a:lnTo>
                      <a:pt x="15048" y="15750"/>
                    </a:lnTo>
                    <a:lnTo>
                      <a:pt x="14678" y="16452"/>
                    </a:lnTo>
                    <a:lnTo>
                      <a:pt x="14419" y="16933"/>
                    </a:lnTo>
                    <a:lnTo>
                      <a:pt x="14123" y="17414"/>
                    </a:lnTo>
                    <a:lnTo>
                      <a:pt x="13864" y="17894"/>
                    </a:lnTo>
                    <a:lnTo>
                      <a:pt x="13717" y="18116"/>
                    </a:lnTo>
                    <a:lnTo>
                      <a:pt x="13495" y="18523"/>
                    </a:lnTo>
                    <a:lnTo>
                      <a:pt x="13310" y="18856"/>
                    </a:lnTo>
                    <a:lnTo>
                      <a:pt x="13014" y="19373"/>
                    </a:lnTo>
                    <a:lnTo>
                      <a:pt x="12238" y="20815"/>
                    </a:lnTo>
                    <a:lnTo>
                      <a:pt x="11905" y="21407"/>
                    </a:lnTo>
                    <a:lnTo>
                      <a:pt x="9761" y="25325"/>
                    </a:lnTo>
                    <a:lnTo>
                      <a:pt x="9391" y="25991"/>
                    </a:lnTo>
                    <a:lnTo>
                      <a:pt x="8910" y="26804"/>
                    </a:lnTo>
                    <a:lnTo>
                      <a:pt x="8726" y="27137"/>
                    </a:lnTo>
                    <a:lnTo>
                      <a:pt x="8356" y="27839"/>
                    </a:lnTo>
                    <a:lnTo>
                      <a:pt x="8171" y="28135"/>
                    </a:lnTo>
                    <a:lnTo>
                      <a:pt x="7764" y="28875"/>
                    </a:lnTo>
                    <a:lnTo>
                      <a:pt x="7395" y="29540"/>
                    </a:lnTo>
                    <a:lnTo>
                      <a:pt x="0" y="42813"/>
                    </a:lnTo>
                    <a:lnTo>
                      <a:pt x="57009" y="42813"/>
                    </a:lnTo>
                    <a:lnTo>
                      <a:pt x="49615" y="29540"/>
                    </a:lnTo>
                    <a:lnTo>
                      <a:pt x="49245" y="28875"/>
                    </a:lnTo>
                    <a:lnTo>
                      <a:pt x="48839" y="28135"/>
                    </a:lnTo>
                    <a:lnTo>
                      <a:pt x="48654" y="27839"/>
                    </a:lnTo>
                    <a:lnTo>
                      <a:pt x="48284" y="27137"/>
                    </a:lnTo>
                    <a:lnTo>
                      <a:pt x="48099" y="26804"/>
                    </a:lnTo>
                    <a:lnTo>
                      <a:pt x="47656" y="25991"/>
                    </a:lnTo>
                    <a:lnTo>
                      <a:pt x="47286" y="25325"/>
                    </a:lnTo>
                    <a:lnTo>
                      <a:pt x="45105" y="21407"/>
                    </a:lnTo>
                    <a:lnTo>
                      <a:pt x="44772" y="20815"/>
                    </a:lnTo>
                    <a:lnTo>
                      <a:pt x="44180" y="19336"/>
                    </a:lnTo>
                    <a:lnTo>
                      <a:pt x="43885" y="18819"/>
                    </a:lnTo>
                    <a:lnTo>
                      <a:pt x="43700" y="18486"/>
                    </a:lnTo>
                    <a:lnTo>
                      <a:pt x="43478" y="18079"/>
                    </a:lnTo>
                    <a:lnTo>
                      <a:pt x="43330" y="17857"/>
                    </a:lnTo>
                    <a:lnTo>
                      <a:pt x="43071" y="17377"/>
                    </a:lnTo>
                    <a:lnTo>
                      <a:pt x="42776" y="16859"/>
                    </a:lnTo>
                    <a:lnTo>
                      <a:pt x="42517" y="16415"/>
                    </a:lnTo>
                    <a:lnTo>
                      <a:pt x="42147" y="15713"/>
                    </a:lnTo>
                    <a:lnTo>
                      <a:pt x="41851" y="15269"/>
                    </a:lnTo>
                    <a:lnTo>
                      <a:pt x="41482" y="14604"/>
                    </a:lnTo>
                    <a:lnTo>
                      <a:pt x="41223" y="14160"/>
                    </a:lnTo>
                    <a:lnTo>
                      <a:pt x="41001" y="13717"/>
                    </a:lnTo>
                    <a:lnTo>
                      <a:pt x="40705" y="13273"/>
                    </a:lnTo>
                    <a:lnTo>
                      <a:pt x="40336" y="12571"/>
                    </a:lnTo>
                    <a:lnTo>
                      <a:pt x="39966" y="11942"/>
                    </a:lnTo>
                    <a:lnTo>
                      <a:pt x="38635" y="9539"/>
                    </a:lnTo>
                    <a:lnTo>
                      <a:pt x="38450" y="9206"/>
                    </a:lnTo>
                    <a:lnTo>
                      <a:pt x="38080" y="8504"/>
                    </a:lnTo>
                    <a:lnTo>
                      <a:pt x="37895" y="8171"/>
                    </a:lnTo>
                    <a:lnTo>
                      <a:pt x="37526" y="7506"/>
                    </a:lnTo>
                    <a:lnTo>
                      <a:pt x="37156" y="6803"/>
                    </a:lnTo>
                    <a:lnTo>
                      <a:pt x="36491" y="5657"/>
                    </a:lnTo>
                    <a:lnTo>
                      <a:pt x="36121" y="4992"/>
                    </a:lnTo>
                    <a:lnTo>
                      <a:pt x="34790" y="2588"/>
                    </a:lnTo>
                    <a:lnTo>
                      <a:pt x="34420" y="1960"/>
                    </a:lnTo>
                    <a:lnTo>
                      <a:pt x="34087" y="1331"/>
                    </a:lnTo>
                    <a:lnTo>
                      <a:pt x="33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4"/>
              <p:cNvSpPr/>
              <p:nvPr/>
            </p:nvSpPr>
            <p:spPr>
              <a:xfrm>
                <a:off x="-1688475" y="2158750"/>
                <a:ext cx="93375" cy="84125"/>
              </a:xfrm>
              <a:custGeom>
                <a:avLst/>
                <a:gdLst/>
                <a:ahLst/>
                <a:cxnLst/>
                <a:rect l="l" t="t" r="r" b="b"/>
                <a:pathLst>
                  <a:path w="3735" h="3365" extrusionOk="0">
                    <a:moveTo>
                      <a:pt x="1886" y="0"/>
                    </a:moveTo>
                    <a:lnTo>
                      <a:pt x="0" y="3364"/>
                    </a:lnTo>
                    <a:cubicBezTo>
                      <a:pt x="629" y="3254"/>
                      <a:pt x="1331" y="3217"/>
                      <a:pt x="2071" y="3217"/>
                    </a:cubicBezTo>
                    <a:cubicBezTo>
                      <a:pt x="2244" y="3206"/>
                      <a:pt x="2414" y="3201"/>
                      <a:pt x="2581" y="3201"/>
                    </a:cubicBezTo>
                    <a:cubicBezTo>
                      <a:pt x="2984" y="3201"/>
                      <a:pt x="3368" y="3227"/>
                      <a:pt x="3734" y="3254"/>
                    </a:cubicBezTo>
                    <a:lnTo>
                      <a:pt x="18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4"/>
              <p:cNvSpPr/>
              <p:nvPr/>
            </p:nvSpPr>
            <p:spPr>
              <a:xfrm>
                <a:off x="-1883500" y="2754650"/>
                <a:ext cx="513000" cy="384775"/>
              </a:xfrm>
              <a:custGeom>
                <a:avLst/>
                <a:gdLst/>
                <a:ahLst/>
                <a:cxnLst/>
                <a:rect l="l" t="t" r="r" b="b"/>
                <a:pathLst>
                  <a:path w="20520" h="15391" extrusionOk="0">
                    <a:moveTo>
                      <a:pt x="18560" y="232"/>
                    </a:moveTo>
                    <a:cubicBezTo>
                      <a:pt x="18560" y="232"/>
                      <a:pt x="18523" y="232"/>
                      <a:pt x="18375" y="269"/>
                    </a:cubicBezTo>
                    <a:cubicBezTo>
                      <a:pt x="18227" y="269"/>
                      <a:pt x="18042" y="306"/>
                      <a:pt x="17820" y="380"/>
                    </a:cubicBezTo>
                    <a:cubicBezTo>
                      <a:pt x="17598" y="417"/>
                      <a:pt x="17266" y="454"/>
                      <a:pt x="16933" y="454"/>
                    </a:cubicBezTo>
                    <a:cubicBezTo>
                      <a:pt x="16748" y="454"/>
                      <a:pt x="16563" y="491"/>
                      <a:pt x="16378" y="491"/>
                    </a:cubicBezTo>
                    <a:cubicBezTo>
                      <a:pt x="16194" y="491"/>
                      <a:pt x="16009" y="528"/>
                      <a:pt x="15787" y="528"/>
                    </a:cubicBezTo>
                    <a:cubicBezTo>
                      <a:pt x="15602" y="528"/>
                      <a:pt x="15380" y="602"/>
                      <a:pt x="15158" y="602"/>
                    </a:cubicBezTo>
                    <a:cubicBezTo>
                      <a:pt x="14900" y="602"/>
                      <a:pt x="14678" y="639"/>
                      <a:pt x="14456" y="639"/>
                    </a:cubicBezTo>
                    <a:cubicBezTo>
                      <a:pt x="13975" y="676"/>
                      <a:pt x="13495" y="676"/>
                      <a:pt x="12977" y="713"/>
                    </a:cubicBezTo>
                    <a:cubicBezTo>
                      <a:pt x="12460" y="713"/>
                      <a:pt x="11905" y="787"/>
                      <a:pt x="11350" y="787"/>
                    </a:cubicBezTo>
                    <a:cubicBezTo>
                      <a:pt x="10796" y="787"/>
                      <a:pt x="10241" y="787"/>
                      <a:pt x="9687" y="824"/>
                    </a:cubicBezTo>
                    <a:cubicBezTo>
                      <a:pt x="9132" y="824"/>
                      <a:pt x="8578" y="824"/>
                      <a:pt x="8023" y="787"/>
                    </a:cubicBezTo>
                    <a:cubicBezTo>
                      <a:pt x="7468" y="787"/>
                      <a:pt x="6914" y="713"/>
                      <a:pt x="6396" y="713"/>
                    </a:cubicBezTo>
                    <a:cubicBezTo>
                      <a:pt x="5916" y="676"/>
                      <a:pt x="5398" y="676"/>
                      <a:pt x="4918" y="639"/>
                    </a:cubicBezTo>
                    <a:cubicBezTo>
                      <a:pt x="4696" y="639"/>
                      <a:pt x="4474" y="602"/>
                      <a:pt x="4252" y="602"/>
                    </a:cubicBezTo>
                    <a:cubicBezTo>
                      <a:pt x="4030" y="602"/>
                      <a:pt x="3771" y="528"/>
                      <a:pt x="3587" y="528"/>
                    </a:cubicBezTo>
                    <a:cubicBezTo>
                      <a:pt x="3402" y="528"/>
                      <a:pt x="3180" y="491"/>
                      <a:pt x="2995" y="491"/>
                    </a:cubicBezTo>
                    <a:cubicBezTo>
                      <a:pt x="2810" y="491"/>
                      <a:pt x="2625" y="454"/>
                      <a:pt x="2440" y="454"/>
                    </a:cubicBezTo>
                    <a:cubicBezTo>
                      <a:pt x="2108" y="417"/>
                      <a:pt x="1812" y="380"/>
                      <a:pt x="1553" y="380"/>
                    </a:cubicBezTo>
                    <a:cubicBezTo>
                      <a:pt x="1331" y="306"/>
                      <a:pt x="1147" y="306"/>
                      <a:pt x="999" y="269"/>
                    </a:cubicBezTo>
                    <a:cubicBezTo>
                      <a:pt x="888" y="269"/>
                      <a:pt x="814" y="232"/>
                      <a:pt x="814" y="232"/>
                    </a:cubicBezTo>
                    <a:lnTo>
                      <a:pt x="814" y="232"/>
                    </a:lnTo>
                    <a:cubicBezTo>
                      <a:pt x="814" y="232"/>
                      <a:pt x="1923" y="269"/>
                      <a:pt x="3587" y="306"/>
                    </a:cubicBezTo>
                    <a:cubicBezTo>
                      <a:pt x="3993" y="306"/>
                      <a:pt x="4474" y="380"/>
                      <a:pt x="4918" y="380"/>
                    </a:cubicBezTo>
                    <a:cubicBezTo>
                      <a:pt x="5398" y="380"/>
                      <a:pt x="5916" y="380"/>
                      <a:pt x="6396" y="417"/>
                    </a:cubicBezTo>
                    <a:lnTo>
                      <a:pt x="12977" y="417"/>
                    </a:lnTo>
                    <a:cubicBezTo>
                      <a:pt x="13495" y="417"/>
                      <a:pt x="13975" y="417"/>
                      <a:pt x="14456" y="380"/>
                    </a:cubicBezTo>
                    <a:cubicBezTo>
                      <a:pt x="14900" y="380"/>
                      <a:pt x="15380" y="306"/>
                      <a:pt x="15787" y="306"/>
                    </a:cubicBezTo>
                    <a:cubicBezTo>
                      <a:pt x="16637" y="269"/>
                      <a:pt x="17303" y="269"/>
                      <a:pt x="17820" y="232"/>
                    </a:cubicBezTo>
                    <a:close/>
                    <a:moveTo>
                      <a:pt x="18375" y="5667"/>
                    </a:moveTo>
                    <a:cubicBezTo>
                      <a:pt x="18486" y="5741"/>
                      <a:pt x="18671" y="5741"/>
                      <a:pt x="18855" y="5741"/>
                    </a:cubicBezTo>
                    <a:cubicBezTo>
                      <a:pt x="19521" y="5778"/>
                      <a:pt x="20039" y="5815"/>
                      <a:pt x="20039" y="5815"/>
                    </a:cubicBezTo>
                    <a:cubicBezTo>
                      <a:pt x="20039" y="5815"/>
                      <a:pt x="19595" y="5852"/>
                      <a:pt x="18855" y="5889"/>
                    </a:cubicBezTo>
                    <a:lnTo>
                      <a:pt x="16637" y="5889"/>
                    </a:lnTo>
                    <a:cubicBezTo>
                      <a:pt x="16526" y="5889"/>
                      <a:pt x="16452" y="5963"/>
                      <a:pt x="16341" y="6000"/>
                    </a:cubicBezTo>
                    <a:cubicBezTo>
                      <a:pt x="16157" y="6073"/>
                      <a:pt x="16046" y="6258"/>
                      <a:pt x="15898" y="6443"/>
                    </a:cubicBezTo>
                    <a:cubicBezTo>
                      <a:pt x="15750" y="6628"/>
                      <a:pt x="15639" y="6813"/>
                      <a:pt x="15602" y="7072"/>
                    </a:cubicBezTo>
                    <a:cubicBezTo>
                      <a:pt x="15565" y="7257"/>
                      <a:pt x="15528" y="7478"/>
                      <a:pt x="15528" y="7663"/>
                    </a:cubicBezTo>
                    <a:cubicBezTo>
                      <a:pt x="15528" y="7848"/>
                      <a:pt x="15528" y="8033"/>
                      <a:pt x="15565" y="8218"/>
                    </a:cubicBezTo>
                    <a:cubicBezTo>
                      <a:pt x="15602" y="8550"/>
                      <a:pt x="15750" y="8809"/>
                      <a:pt x="15824" y="8994"/>
                    </a:cubicBezTo>
                    <a:cubicBezTo>
                      <a:pt x="15713" y="8809"/>
                      <a:pt x="15565" y="8587"/>
                      <a:pt x="15454" y="8218"/>
                    </a:cubicBezTo>
                    <a:cubicBezTo>
                      <a:pt x="15417" y="8033"/>
                      <a:pt x="15380" y="7848"/>
                      <a:pt x="15380" y="7626"/>
                    </a:cubicBezTo>
                    <a:cubicBezTo>
                      <a:pt x="15380" y="7367"/>
                      <a:pt x="15380" y="7183"/>
                      <a:pt x="15454" y="6961"/>
                    </a:cubicBezTo>
                    <a:cubicBezTo>
                      <a:pt x="15528" y="6739"/>
                      <a:pt x="15602" y="6517"/>
                      <a:pt x="15750" y="6332"/>
                    </a:cubicBezTo>
                    <a:cubicBezTo>
                      <a:pt x="15898" y="6147"/>
                      <a:pt x="16083" y="5889"/>
                      <a:pt x="16304" y="5815"/>
                    </a:cubicBezTo>
                    <a:cubicBezTo>
                      <a:pt x="16378" y="5778"/>
                      <a:pt x="16526" y="5704"/>
                      <a:pt x="16674" y="5667"/>
                    </a:cubicBezTo>
                    <a:close/>
                    <a:moveTo>
                      <a:pt x="10907" y="1970"/>
                    </a:moveTo>
                    <a:lnTo>
                      <a:pt x="10907" y="3079"/>
                    </a:lnTo>
                    <a:lnTo>
                      <a:pt x="10907" y="3375"/>
                    </a:lnTo>
                    <a:lnTo>
                      <a:pt x="11166" y="3375"/>
                    </a:lnTo>
                    <a:cubicBezTo>
                      <a:pt x="12607" y="3412"/>
                      <a:pt x="13310" y="4077"/>
                      <a:pt x="13310" y="5297"/>
                    </a:cubicBezTo>
                    <a:cubicBezTo>
                      <a:pt x="13310" y="6924"/>
                      <a:pt x="12201" y="7220"/>
                      <a:pt x="12127" y="7257"/>
                    </a:cubicBezTo>
                    <a:cubicBezTo>
                      <a:pt x="11942" y="7330"/>
                      <a:pt x="11350" y="7589"/>
                      <a:pt x="11350" y="7589"/>
                    </a:cubicBezTo>
                    <a:cubicBezTo>
                      <a:pt x="11350" y="7589"/>
                      <a:pt x="11942" y="7774"/>
                      <a:pt x="12127" y="7811"/>
                    </a:cubicBezTo>
                    <a:cubicBezTo>
                      <a:pt x="12127" y="7811"/>
                      <a:pt x="12607" y="7885"/>
                      <a:pt x="13051" y="8218"/>
                    </a:cubicBezTo>
                    <a:cubicBezTo>
                      <a:pt x="13680" y="8624"/>
                      <a:pt x="13975" y="9253"/>
                      <a:pt x="13975" y="9992"/>
                    </a:cubicBezTo>
                    <a:cubicBezTo>
                      <a:pt x="13975" y="11471"/>
                      <a:pt x="13125" y="12137"/>
                      <a:pt x="11350" y="12137"/>
                    </a:cubicBezTo>
                    <a:lnTo>
                      <a:pt x="10907" y="12137"/>
                    </a:lnTo>
                    <a:lnTo>
                      <a:pt x="10907" y="12432"/>
                    </a:lnTo>
                    <a:lnTo>
                      <a:pt x="10907" y="13542"/>
                    </a:lnTo>
                    <a:lnTo>
                      <a:pt x="10389" y="13542"/>
                    </a:lnTo>
                    <a:lnTo>
                      <a:pt x="10278" y="12248"/>
                    </a:lnTo>
                    <a:lnTo>
                      <a:pt x="10204" y="13209"/>
                    </a:lnTo>
                    <a:lnTo>
                      <a:pt x="10204" y="12432"/>
                    </a:lnTo>
                    <a:lnTo>
                      <a:pt x="10204" y="12137"/>
                    </a:lnTo>
                    <a:lnTo>
                      <a:pt x="8504" y="12137"/>
                    </a:lnTo>
                    <a:lnTo>
                      <a:pt x="8504" y="12432"/>
                    </a:lnTo>
                    <a:lnTo>
                      <a:pt x="8504" y="13542"/>
                    </a:lnTo>
                    <a:lnTo>
                      <a:pt x="7986" y="13542"/>
                    </a:lnTo>
                    <a:lnTo>
                      <a:pt x="7875" y="12248"/>
                    </a:lnTo>
                    <a:lnTo>
                      <a:pt x="7801" y="13320"/>
                    </a:lnTo>
                    <a:lnTo>
                      <a:pt x="7801" y="12432"/>
                    </a:lnTo>
                    <a:lnTo>
                      <a:pt x="7801" y="12137"/>
                    </a:lnTo>
                    <a:lnTo>
                      <a:pt x="5250" y="12137"/>
                    </a:lnTo>
                    <a:lnTo>
                      <a:pt x="5250" y="11471"/>
                    </a:lnTo>
                    <a:lnTo>
                      <a:pt x="5731" y="11471"/>
                    </a:lnTo>
                    <a:cubicBezTo>
                      <a:pt x="6027" y="11471"/>
                      <a:pt x="6285" y="11286"/>
                      <a:pt x="6396" y="11028"/>
                    </a:cubicBezTo>
                    <a:lnTo>
                      <a:pt x="6396" y="11028"/>
                    </a:lnTo>
                    <a:cubicBezTo>
                      <a:pt x="6396" y="11101"/>
                      <a:pt x="6359" y="11138"/>
                      <a:pt x="6359" y="11175"/>
                    </a:cubicBezTo>
                    <a:cubicBezTo>
                      <a:pt x="6285" y="11323"/>
                      <a:pt x="6175" y="11397"/>
                      <a:pt x="6101" y="11471"/>
                    </a:cubicBezTo>
                    <a:cubicBezTo>
                      <a:pt x="6027" y="11508"/>
                      <a:pt x="5953" y="11508"/>
                      <a:pt x="5842" y="11545"/>
                    </a:cubicBezTo>
                    <a:cubicBezTo>
                      <a:pt x="5916" y="11545"/>
                      <a:pt x="5990" y="11545"/>
                      <a:pt x="6138" y="11508"/>
                    </a:cubicBezTo>
                    <a:cubicBezTo>
                      <a:pt x="6211" y="11471"/>
                      <a:pt x="6359" y="11360"/>
                      <a:pt x="6507" y="11212"/>
                    </a:cubicBezTo>
                    <a:cubicBezTo>
                      <a:pt x="6544" y="11175"/>
                      <a:pt x="6581" y="11101"/>
                      <a:pt x="6655" y="10991"/>
                    </a:cubicBezTo>
                    <a:cubicBezTo>
                      <a:pt x="6655" y="10954"/>
                      <a:pt x="6692" y="10917"/>
                      <a:pt x="6692" y="10843"/>
                    </a:cubicBezTo>
                    <a:lnTo>
                      <a:pt x="6692" y="10732"/>
                    </a:lnTo>
                    <a:cubicBezTo>
                      <a:pt x="6692" y="10547"/>
                      <a:pt x="6692" y="10288"/>
                      <a:pt x="6729" y="10066"/>
                    </a:cubicBezTo>
                    <a:lnTo>
                      <a:pt x="6729" y="9364"/>
                    </a:lnTo>
                    <a:lnTo>
                      <a:pt x="6729" y="8587"/>
                    </a:lnTo>
                    <a:lnTo>
                      <a:pt x="6729" y="7811"/>
                    </a:lnTo>
                    <a:lnTo>
                      <a:pt x="6729" y="7035"/>
                    </a:lnTo>
                    <a:lnTo>
                      <a:pt x="6729" y="6221"/>
                    </a:lnTo>
                    <a:cubicBezTo>
                      <a:pt x="6729" y="5741"/>
                      <a:pt x="6692" y="5260"/>
                      <a:pt x="6692" y="4890"/>
                    </a:cubicBezTo>
                    <a:lnTo>
                      <a:pt x="6692" y="4816"/>
                    </a:lnTo>
                    <a:lnTo>
                      <a:pt x="6692" y="4706"/>
                    </a:lnTo>
                    <a:cubicBezTo>
                      <a:pt x="6692" y="4669"/>
                      <a:pt x="6692" y="4632"/>
                      <a:pt x="6655" y="4558"/>
                    </a:cubicBezTo>
                    <a:cubicBezTo>
                      <a:pt x="6581" y="4484"/>
                      <a:pt x="6544" y="4373"/>
                      <a:pt x="6507" y="4336"/>
                    </a:cubicBezTo>
                    <a:cubicBezTo>
                      <a:pt x="6396" y="4188"/>
                      <a:pt x="6285" y="4114"/>
                      <a:pt x="6138" y="4077"/>
                    </a:cubicBezTo>
                    <a:cubicBezTo>
                      <a:pt x="6027" y="4003"/>
                      <a:pt x="5953" y="4003"/>
                      <a:pt x="5842" y="4003"/>
                    </a:cubicBezTo>
                    <a:cubicBezTo>
                      <a:pt x="5916" y="4003"/>
                      <a:pt x="5990" y="4077"/>
                      <a:pt x="6101" y="4114"/>
                    </a:cubicBezTo>
                    <a:cubicBezTo>
                      <a:pt x="6175" y="4151"/>
                      <a:pt x="6285" y="4262"/>
                      <a:pt x="6359" y="4373"/>
                    </a:cubicBezTo>
                    <a:cubicBezTo>
                      <a:pt x="6396" y="4447"/>
                      <a:pt x="6396" y="4484"/>
                      <a:pt x="6396" y="4521"/>
                    </a:cubicBezTo>
                    <a:cubicBezTo>
                      <a:pt x="6285" y="4299"/>
                      <a:pt x="6027" y="4114"/>
                      <a:pt x="5731" y="4114"/>
                    </a:cubicBezTo>
                    <a:lnTo>
                      <a:pt x="5250" y="4114"/>
                    </a:lnTo>
                    <a:lnTo>
                      <a:pt x="5250" y="3412"/>
                    </a:lnTo>
                    <a:lnTo>
                      <a:pt x="7801" y="3412"/>
                    </a:lnTo>
                    <a:lnTo>
                      <a:pt x="7801" y="3153"/>
                    </a:lnTo>
                    <a:lnTo>
                      <a:pt x="7801" y="2265"/>
                    </a:lnTo>
                    <a:lnTo>
                      <a:pt x="7875" y="3338"/>
                    </a:lnTo>
                    <a:lnTo>
                      <a:pt x="7986" y="2044"/>
                    </a:lnTo>
                    <a:lnTo>
                      <a:pt x="8504" y="2044"/>
                    </a:lnTo>
                    <a:lnTo>
                      <a:pt x="8504" y="3153"/>
                    </a:lnTo>
                    <a:lnTo>
                      <a:pt x="8504" y="3412"/>
                    </a:lnTo>
                    <a:lnTo>
                      <a:pt x="10204" y="3412"/>
                    </a:lnTo>
                    <a:lnTo>
                      <a:pt x="10204" y="3153"/>
                    </a:lnTo>
                    <a:lnTo>
                      <a:pt x="10204" y="2302"/>
                    </a:lnTo>
                    <a:lnTo>
                      <a:pt x="10278" y="3264"/>
                    </a:lnTo>
                    <a:lnTo>
                      <a:pt x="10389" y="1970"/>
                    </a:lnTo>
                    <a:close/>
                    <a:moveTo>
                      <a:pt x="740" y="1156"/>
                    </a:moveTo>
                    <a:cubicBezTo>
                      <a:pt x="740" y="1230"/>
                      <a:pt x="777" y="1378"/>
                      <a:pt x="777" y="1563"/>
                    </a:cubicBezTo>
                    <a:cubicBezTo>
                      <a:pt x="814" y="1933"/>
                      <a:pt x="851" y="2450"/>
                      <a:pt x="851" y="3079"/>
                    </a:cubicBezTo>
                    <a:cubicBezTo>
                      <a:pt x="925" y="3744"/>
                      <a:pt x="962" y="4447"/>
                      <a:pt x="962" y="5223"/>
                    </a:cubicBezTo>
                    <a:cubicBezTo>
                      <a:pt x="962" y="5630"/>
                      <a:pt x="962" y="6000"/>
                      <a:pt x="999" y="6406"/>
                    </a:cubicBezTo>
                    <a:lnTo>
                      <a:pt x="999" y="7663"/>
                    </a:lnTo>
                    <a:lnTo>
                      <a:pt x="999" y="8920"/>
                    </a:lnTo>
                    <a:cubicBezTo>
                      <a:pt x="999" y="9327"/>
                      <a:pt x="999" y="9734"/>
                      <a:pt x="962" y="10103"/>
                    </a:cubicBezTo>
                    <a:cubicBezTo>
                      <a:pt x="962" y="10880"/>
                      <a:pt x="925" y="11656"/>
                      <a:pt x="851" y="12248"/>
                    </a:cubicBezTo>
                    <a:cubicBezTo>
                      <a:pt x="851" y="12876"/>
                      <a:pt x="814" y="13394"/>
                      <a:pt x="777" y="13763"/>
                    </a:cubicBezTo>
                    <a:cubicBezTo>
                      <a:pt x="777" y="13948"/>
                      <a:pt x="740" y="14096"/>
                      <a:pt x="740" y="14170"/>
                    </a:cubicBezTo>
                    <a:cubicBezTo>
                      <a:pt x="740" y="14096"/>
                      <a:pt x="666" y="13948"/>
                      <a:pt x="666" y="13763"/>
                    </a:cubicBezTo>
                    <a:cubicBezTo>
                      <a:pt x="629" y="13394"/>
                      <a:pt x="592" y="12876"/>
                      <a:pt x="592" y="12248"/>
                    </a:cubicBezTo>
                    <a:cubicBezTo>
                      <a:pt x="555" y="11582"/>
                      <a:pt x="481" y="10880"/>
                      <a:pt x="481" y="10103"/>
                    </a:cubicBezTo>
                    <a:cubicBezTo>
                      <a:pt x="481" y="9697"/>
                      <a:pt x="481" y="9327"/>
                      <a:pt x="444" y="8920"/>
                    </a:cubicBezTo>
                    <a:lnTo>
                      <a:pt x="444" y="7663"/>
                    </a:lnTo>
                    <a:lnTo>
                      <a:pt x="444" y="6406"/>
                    </a:lnTo>
                    <a:cubicBezTo>
                      <a:pt x="444" y="6000"/>
                      <a:pt x="444" y="5593"/>
                      <a:pt x="481" y="5223"/>
                    </a:cubicBezTo>
                    <a:cubicBezTo>
                      <a:pt x="481" y="4447"/>
                      <a:pt x="555" y="3707"/>
                      <a:pt x="592" y="3079"/>
                    </a:cubicBezTo>
                    <a:cubicBezTo>
                      <a:pt x="629" y="2450"/>
                      <a:pt x="666" y="1933"/>
                      <a:pt x="666" y="1563"/>
                    </a:cubicBezTo>
                    <a:cubicBezTo>
                      <a:pt x="666" y="1378"/>
                      <a:pt x="740" y="1230"/>
                      <a:pt x="740" y="1156"/>
                    </a:cubicBezTo>
                    <a:close/>
                    <a:moveTo>
                      <a:pt x="18375" y="14983"/>
                    </a:moveTo>
                    <a:cubicBezTo>
                      <a:pt x="18227" y="14983"/>
                      <a:pt x="18042" y="14983"/>
                      <a:pt x="17820" y="15020"/>
                    </a:cubicBezTo>
                    <a:cubicBezTo>
                      <a:pt x="17598" y="15020"/>
                      <a:pt x="17266" y="15057"/>
                      <a:pt x="16933" y="15057"/>
                    </a:cubicBezTo>
                    <a:cubicBezTo>
                      <a:pt x="16748" y="15057"/>
                      <a:pt x="16563" y="15057"/>
                      <a:pt x="16378" y="15094"/>
                    </a:cubicBezTo>
                    <a:cubicBezTo>
                      <a:pt x="16194" y="15094"/>
                      <a:pt x="16009" y="15094"/>
                      <a:pt x="15787" y="15131"/>
                    </a:cubicBezTo>
                    <a:cubicBezTo>
                      <a:pt x="15602" y="15131"/>
                      <a:pt x="15380" y="15131"/>
                      <a:pt x="15158" y="15205"/>
                    </a:cubicBezTo>
                    <a:cubicBezTo>
                      <a:pt x="14900" y="15205"/>
                      <a:pt x="14678" y="15205"/>
                      <a:pt x="14456" y="15242"/>
                    </a:cubicBezTo>
                    <a:cubicBezTo>
                      <a:pt x="13975" y="15242"/>
                      <a:pt x="13495" y="15279"/>
                      <a:pt x="12977" y="15279"/>
                    </a:cubicBezTo>
                    <a:cubicBezTo>
                      <a:pt x="12460" y="15279"/>
                      <a:pt x="11905" y="15316"/>
                      <a:pt x="11350" y="15316"/>
                    </a:cubicBezTo>
                    <a:lnTo>
                      <a:pt x="8023" y="15316"/>
                    </a:lnTo>
                    <a:cubicBezTo>
                      <a:pt x="7468" y="15316"/>
                      <a:pt x="6914" y="15316"/>
                      <a:pt x="6396" y="15279"/>
                    </a:cubicBezTo>
                    <a:cubicBezTo>
                      <a:pt x="5916" y="15279"/>
                      <a:pt x="5398" y="15242"/>
                      <a:pt x="4954" y="15242"/>
                    </a:cubicBezTo>
                    <a:cubicBezTo>
                      <a:pt x="4696" y="15242"/>
                      <a:pt x="4474" y="15242"/>
                      <a:pt x="4252" y="15205"/>
                    </a:cubicBezTo>
                    <a:cubicBezTo>
                      <a:pt x="4030" y="15205"/>
                      <a:pt x="3771" y="15205"/>
                      <a:pt x="3587" y="15131"/>
                    </a:cubicBezTo>
                    <a:cubicBezTo>
                      <a:pt x="3402" y="15131"/>
                      <a:pt x="3180" y="15131"/>
                      <a:pt x="2995" y="15094"/>
                    </a:cubicBezTo>
                    <a:cubicBezTo>
                      <a:pt x="2810" y="15094"/>
                      <a:pt x="2625" y="15094"/>
                      <a:pt x="2440" y="15057"/>
                    </a:cubicBezTo>
                    <a:cubicBezTo>
                      <a:pt x="2108" y="15057"/>
                      <a:pt x="1812" y="15020"/>
                      <a:pt x="1553" y="15020"/>
                    </a:cubicBezTo>
                    <a:cubicBezTo>
                      <a:pt x="1349" y="15020"/>
                      <a:pt x="1176" y="14989"/>
                      <a:pt x="1035" y="14984"/>
                    </a:cubicBezTo>
                    <a:lnTo>
                      <a:pt x="1035" y="14984"/>
                    </a:lnTo>
                    <a:cubicBezTo>
                      <a:pt x="1437" y="14986"/>
                      <a:pt x="2362" y="14993"/>
                      <a:pt x="3587" y="15020"/>
                    </a:cubicBezTo>
                    <a:lnTo>
                      <a:pt x="15787" y="15020"/>
                    </a:lnTo>
                    <a:cubicBezTo>
                      <a:pt x="16637" y="15020"/>
                      <a:pt x="17340" y="14983"/>
                      <a:pt x="17820" y="14983"/>
                    </a:cubicBezTo>
                    <a:close/>
                    <a:moveTo>
                      <a:pt x="672" y="1"/>
                    </a:moveTo>
                    <a:cubicBezTo>
                      <a:pt x="309" y="1"/>
                      <a:pt x="0" y="344"/>
                      <a:pt x="0" y="750"/>
                    </a:cubicBezTo>
                    <a:lnTo>
                      <a:pt x="0" y="14614"/>
                    </a:lnTo>
                    <a:cubicBezTo>
                      <a:pt x="0" y="15057"/>
                      <a:pt x="370" y="15390"/>
                      <a:pt x="777" y="15390"/>
                    </a:cubicBezTo>
                    <a:lnTo>
                      <a:pt x="18597" y="15390"/>
                    </a:lnTo>
                    <a:cubicBezTo>
                      <a:pt x="19077" y="15390"/>
                      <a:pt x="19410" y="15020"/>
                      <a:pt x="19410" y="14614"/>
                    </a:cubicBezTo>
                    <a:lnTo>
                      <a:pt x="19410" y="9807"/>
                    </a:lnTo>
                    <a:lnTo>
                      <a:pt x="19965" y="9807"/>
                    </a:lnTo>
                    <a:cubicBezTo>
                      <a:pt x="20260" y="9807"/>
                      <a:pt x="20519" y="9549"/>
                      <a:pt x="20519" y="9253"/>
                    </a:cubicBezTo>
                    <a:lnTo>
                      <a:pt x="20519" y="7663"/>
                    </a:lnTo>
                    <a:lnTo>
                      <a:pt x="20519" y="6110"/>
                    </a:lnTo>
                    <a:cubicBezTo>
                      <a:pt x="20519" y="5778"/>
                      <a:pt x="20260" y="5556"/>
                      <a:pt x="19965" y="5556"/>
                    </a:cubicBezTo>
                    <a:lnTo>
                      <a:pt x="19410" y="5556"/>
                    </a:lnTo>
                    <a:lnTo>
                      <a:pt x="19410" y="787"/>
                    </a:lnTo>
                    <a:cubicBezTo>
                      <a:pt x="19410" y="306"/>
                      <a:pt x="19040" y="10"/>
                      <a:pt x="18597" y="10"/>
                    </a:cubicBezTo>
                    <a:lnTo>
                      <a:pt x="777" y="10"/>
                    </a:lnTo>
                    <a:cubicBezTo>
                      <a:pt x="742" y="4"/>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4"/>
              <p:cNvSpPr/>
              <p:nvPr/>
            </p:nvSpPr>
            <p:spPr>
              <a:xfrm>
                <a:off x="-1669075" y="2857500"/>
                <a:ext cx="73050" cy="78575"/>
              </a:xfrm>
              <a:custGeom>
                <a:avLst/>
                <a:gdLst/>
                <a:ahLst/>
                <a:cxnLst/>
                <a:rect l="l" t="t" r="r" b="b"/>
                <a:pathLst>
                  <a:path w="2922" h="3143" extrusionOk="0">
                    <a:moveTo>
                      <a:pt x="2330" y="2588"/>
                    </a:moveTo>
                    <a:cubicBezTo>
                      <a:pt x="2330" y="2603"/>
                      <a:pt x="2318" y="2611"/>
                      <a:pt x="2304" y="2619"/>
                    </a:cubicBezTo>
                    <a:lnTo>
                      <a:pt x="2304" y="2619"/>
                    </a:lnTo>
                    <a:cubicBezTo>
                      <a:pt x="2313" y="2609"/>
                      <a:pt x="2321" y="2598"/>
                      <a:pt x="2330" y="2588"/>
                    </a:cubicBezTo>
                    <a:close/>
                    <a:moveTo>
                      <a:pt x="2243" y="2688"/>
                    </a:moveTo>
                    <a:lnTo>
                      <a:pt x="2219" y="2736"/>
                    </a:lnTo>
                    <a:lnTo>
                      <a:pt x="2182" y="2773"/>
                    </a:lnTo>
                    <a:cubicBezTo>
                      <a:pt x="2160" y="2795"/>
                      <a:pt x="2137" y="2804"/>
                      <a:pt x="2107" y="2815"/>
                    </a:cubicBezTo>
                    <a:lnTo>
                      <a:pt x="2107" y="2815"/>
                    </a:lnTo>
                    <a:cubicBezTo>
                      <a:pt x="2153" y="2777"/>
                      <a:pt x="2199" y="2735"/>
                      <a:pt x="2243" y="2688"/>
                    </a:cubicBezTo>
                    <a:close/>
                    <a:moveTo>
                      <a:pt x="1" y="0"/>
                    </a:moveTo>
                    <a:lnTo>
                      <a:pt x="1" y="259"/>
                    </a:lnTo>
                    <a:lnTo>
                      <a:pt x="1" y="1442"/>
                    </a:lnTo>
                    <a:lnTo>
                      <a:pt x="1" y="2588"/>
                    </a:lnTo>
                    <a:lnTo>
                      <a:pt x="1" y="2847"/>
                    </a:lnTo>
                    <a:lnTo>
                      <a:pt x="1332" y="2847"/>
                    </a:lnTo>
                    <a:lnTo>
                      <a:pt x="1332" y="3106"/>
                    </a:lnTo>
                    <a:cubicBezTo>
                      <a:pt x="1429" y="3106"/>
                      <a:pt x="1529" y="3093"/>
                      <a:pt x="1630" y="3066"/>
                    </a:cubicBezTo>
                    <a:lnTo>
                      <a:pt x="1630" y="3066"/>
                    </a:lnTo>
                    <a:cubicBezTo>
                      <a:pt x="1629" y="3067"/>
                      <a:pt x="1628" y="3068"/>
                      <a:pt x="1627" y="3069"/>
                    </a:cubicBezTo>
                    <a:cubicBezTo>
                      <a:pt x="1590" y="3069"/>
                      <a:pt x="1516" y="3143"/>
                      <a:pt x="1479" y="3143"/>
                    </a:cubicBezTo>
                    <a:lnTo>
                      <a:pt x="1627" y="3143"/>
                    </a:lnTo>
                    <a:cubicBezTo>
                      <a:pt x="1664" y="3143"/>
                      <a:pt x="1775" y="3143"/>
                      <a:pt x="1849" y="3069"/>
                    </a:cubicBezTo>
                    <a:cubicBezTo>
                      <a:pt x="1886" y="3069"/>
                      <a:pt x="1960" y="3032"/>
                      <a:pt x="1997" y="3032"/>
                    </a:cubicBezTo>
                    <a:cubicBezTo>
                      <a:pt x="2034" y="3032"/>
                      <a:pt x="2071" y="2995"/>
                      <a:pt x="2145" y="2995"/>
                    </a:cubicBezTo>
                    <a:cubicBezTo>
                      <a:pt x="2219" y="2958"/>
                      <a:pt x="2367" y="2847"/>
                      <a:pt x="2441" y="2773"/>
                    </a:cubicBezTo>
                    <a:lnTo>
                      <a:pt x="2589" y="2625"/>
                    </a:lnTo>
                    <a:cubicBezTo>
                      <a:pt x="2626" y="2588"/>
                      <a:pt x="2699" y="2551"/>
                      <a:pt x="2736" y="2440"/>
                    </a:cubicBezTo>
                    <a:cubicBezTo>
                      <a:pt x="2736" y="2403"/>
                      <a:pt x="2773" y="2403"/>
                      <a:pt x="2773" y="2366"/>
                    </a:cubicBezTo>
                    <a:cubicBezTo>
                      <a:pt x="2773" y="2292"/>
                      <a:pt x="2847" y="2292"/>
                      <a:pt x="2847" y="2255"/>
                    </a:cubicBezTo>
                    <a:cubicBezTo>
                      <a:pt x="2884" y="2218"/>
                      <a:pt x="2884" y="2107"/>
                      <a:pt x="2884" y="2033"/>
                    </a:cubicBezTo>
                    <a:cubicBezTo>
                      <a:pt x="2884" y="1922"/>
                      <a:pt x="2921" y="1886"/>
                      <a:pt x="2921" y="1812"/>
                    </a:cubicBezTo>
                    <a:lnTo>
                      <a:pt x="2921" y="1553"/>
                    </a:lnTo>
                    <a:lnTo>
                      <a:pt x="2921" y="1331"/>
                    </a:lnTo>
                    <a:cubicBezTo>
                      <a:pt x="2921" y="1257"/>
                      <a:pt x="2921" y="1183"/>
                      <a:pt x="2884" y="1109"/>
                    </a:cubicBezTo>
                    <a:cubicBezTo>
                      <a:pt x="2884" y="998"/>
                      <a:pt x="2847" y="961"/>
                      <a:pt x="2847" y="887"/>
                    </a:cubicBezTo>
                    <a:cubicBezTo>
                      <a:pt x="2847" y="813"/>
                      <a:pt x="2773" y="776"/>
                      <a:pt x="2773" y="776"/>
                    </a:cubicBezTo>
                    <a:cubicBezTo>
                      <a:pt x="2773" y="739"/>
                      <a:pt x="2736" y="739"/>
                      <a:pt x="2736" y="702"/>
                    </a:cubicBezTo>
                    <a:cubicBezTo>
                      <a:pt x="2699" y="629"/>
                      <a:pt x="2663" y="555"/>
                      <a:pt x="2589" y="518"/>
                    </a:cubicBezTo>
                    <a:lnTo>
                      <a:pt x="2441" y="370"/>
                    </a:lnTo>
                    <a:cubicBezTo>
                      <a:pt x="2367" y="259"/>
                      <a:pt x="2256" y="222"/>
                      <a:pt x="2145" y="148"/>
                    </a:cubicBezTo>
                    <a:cubicBezTo>
                      <a:pt x="2108" y="74"/>
                      <a:pt x="2034" y="74"/>
                      <a:pt x="1997" y="74"/>
                    </a:cubicBezTo>
                    <a:cubicBezTo>
                      <a:pt x="1960" y="74"/>
                      <a:pt x="1923" y="37"/>
                      <a:pt x="1849" y="37"/>
                    </a:cubicBezTo>
                    <a:cubicBezTo>
                      <a:pt x="1775" y="37"/>
                      <a:pt x="1664" y="0"/>
                      <a:pt x="1627" y="0"/>
                    </a:cubicBezTo>
                    <a:lnTo>
                      <a:pt x="1479" y="0"/>
                    </a:lnTo>
                    <a:cubicBezTo>
                      <a:pt x="1516" y="0"/>
                      <a:pt x="1590" y="0"/>
                      <a:pt x="1627" y="37"/>
                    </a:cubicBezTo>
                    <a:cubicBezTo>
                      <a:pt x="1655" y="37"/>
                      <a:pt x="1725" y="58"/>
                      <a:pt x="1774" y="100"/>
                    </a:cubicBezTo>
                    <a:lnTo>
                      <a:pt x="1774" y="100"/>
                    </a:lnTo>
                    <a:cubicBezTo>
                      <a:pt x="1626" y="34"/>
                      <a:pt x="1475"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4"/>
              <p:cNvSpPr/>
              <p:nvPr/>
            </p:nvSpPr>
            <p:spPr>
              <a:xfrm>
                <a:off x="-1669075" y="2949925"/>
                <a:ext cx="86900" cy="91525"/>
              </a:xfrm>
              <a:custGeom>
                <a:avLst/>
                <a:gdLst/>
                <a:ahLst/>
                <a:cxnLst/>
                <a:rect l="l" t="t" r="r" b="b"/>
                <a:pathLst>
                  <a:path w="3476" h="3661" extrusionOk="0">
                    <a:moveTo>
                      <a:pt x="2828" y="786"/>
                    </a:moveTo>
                    <a:lnTo>
                      <a:pt x="2828" y="786"/>
                    </a:lnTo>
                    <a:cubicBezTo>
                      <a:pt x="2839" y="793"/>
                      <a:pt x="2847" y="801"/>
                      <a:pt x="2847" y="813"/>
                    </a:cubicBezTo>
                    <a:cubicBezTo>
                      <a:pt x="2841" y="804"/>
                      <a:pt x="2834" y="795"/>
                      <a:pt x="2828" y="786"/>
                    </a:cubicBezTo>
                    <a:close/>
                    <a:moveTo>
                      <a:pt x="2810" y="2810"/>
                    </a:moveTo>
                    <a:cubicBezTo>
                      <a:pt x="2810" y="2847"/>
                      <a:pt x="2773" y="2847"/>
                      <a:pt x="2773" y="2921"/>
                    </a:cubicBezTo>
                    <a:lnTo>
                      <a:pt x="2723" y="2959"/>
                    </a:lnTo>
                    <a:lnTo>
                      <a:pt x="2723" y="2959"/>
                    </a:lnTo>
                    <a:cubicBezTo>
                      <a:pt x="2755" y="2912"/>
                      <a:pt x="2784" y="2863"/>
                      <a:pt x="2810" y="2810"/>
                    </a:cubicBezTo>
                    <a:close/>
                    <a:moveTo>
                      <a:pt x="1701" y="0"/>
                    </a:moveTo>
                    <a:cubicBezTo>
                      <a:pt x="1775" y="0"/>
                      <a:pt x="1812" y="0"/>
                      <a:pt x="1923" y="37"/>
                    </a:cubicBezTo>
                    <a:cubicBezTo>
                      <a:pt x="1960" y="37"/>
                      <a:pt x="2034" y="74"/>
                      <a:pt x="2145" y="148"/>
                    </a:cubicBezTo>
                    <a:cubicBezTo>
                      <a:pt x="2219" y="185"/>
                      <a:pt x="2330" y="222"/>
                      <a:pt x="2404" y="333"/>
                    </a:cubicBezTo>
                    <a:lnTo>
                      <a:pt x="2552" y="444"/>
                    </a:lnTo>
                    <a:lnTo>
                      <a:pt x="2585" y="511"/>
                    </a:lnTo>
                    <a:lnTo>
                      <a:pt x="2585" y="511"/>
                    </a:lnTo>
                    <a:cubicBezTo>
                      <a:pt x="2277" y="225"/>
                      <a:pt x="1901" y="74"/>
                      <a:pt x="1590" y="74"/>
                    </a:cubicBezTo>
                    <a:lnTo>
                      <a:pt x="1" y="74"/>
                    </a:lnTo>
                    <a:lnTo>
                      <a:pt x="1" y="370"/>
                    </a:lnTo>
                    <a:lnTo>
                      <a:pt x="1" y="1812"/>
                    </a:lnTo>
                    <a:lnTo>
                      <a:pt x="1" y="3217"/>
                    </a:lnTo>
                    <a:lnTo>
                      <a:pt x="1" y="3512"/>
                    </a:lnTo>
                    <a:lnTo>
                      <a:pt x="1590" y="3512"/>
                    </a:lnTo>
                    <a:lnTo>
                      <a:pt x="1590" y="3549"/>
                    </a:lnTo>
                    <a:cubicBezTo>
                      <a:pt x="1907" y="3549"/>
                      <a:pt x="2314" y="3414"/>
                      <a:pt x="2601" y="3110"/>
                    </a:cubicBezTo>
                    <a:lnTo>
                      <a:pt x="2601" y="3110"/>
                    </a:lnTo>
                    <a:cubicBezTo>
                      <a:pt x="2594" y="3119"/>
                      <a:pt x="2589" y="3128"/>
                      <a:pt x="2589" y="3143"/>
                    </a:cubicBezTo>
                    <a:cubicBezTo>
                      <a:pt x="2552" y="3143"/>
                      <a:pt x="2552" y="3180"/>
                      <a:pt x="2552" y="3180"/>
                    </a:cubicBezTo>
                    <a:lnTo>
                      <a:pt x="2404" y="3327"/>
                    </a:lnTo>
                    <a:cubicBezTo>
                      <a:pt x="2330" y="3364"/>
                      <a:pt x="2219" y="3475"/>
                      <a:pt x="2145" y="3512"/>
                    </a:cubicBezTo>
                    <a:cubicBezTo>
                      <a:pt x="2034" y="3549"/>
                      <a:pt x="1960" y="3586"/>
                      <a:pt x="1886" y="3586"/>
                    </a:cubicBezTo>
                    <a:cubicBezTo>
                      <a:pt x="1849" y="3586"/>
                      <a:pt x="1775" y="3660"/>
                      <a:pt x="1701" y="3660"/>
                    </a:cubicBezTo>
                    <a:lnTo>
                      <a:pt x="1886" y="3660"/>
                    </a:lnTo>
                    <a:cubicBezTo>
                      <a:pt x="1997" y="3660"/>
                      <a:pt x="2071" y="3660"/>
                      <a:pt x="2182" y="3586"/>
                    </a:cubicBezTo>
                    <a:cubicBezTo>
                      <a:pt x="2219" y="3586"/>
                      <a:pt x="2256" y="3549"/>
                      <a:pt x="2367" y="3549"/>
                    </a:cubicBezTo>
                    <a:cubicBezTo>
                      <a:pt x="2404" y="3549"/>
                      <a:pt x="2441" y="3512"/>
                      <a:pt x="2552" y="3475"/>
                    </a:cubicBezTo>
                    <a:cubicBezTo>
                      <a:pt x="2699" y="3401"/>
                      <a:pt x="2773" y="3327"/>
                      <a:pt x="2921" y="3217"/>
                    </a:cubicBezTo>
                    <a:lnTo>
                      <a:pt x="3106" y="3032"/>
                    </a:lnTo>
                    <a:cubicBezTo>
                      <a:pt x="3143" y="2995"/>
                      <a:pt x="3180" y="2921"/>
                      <a:pt x="3254" y="2810"/>
                    </a:cubicBezTo>
                    <a:cubicBezTo>
                      <a:pt x="3254" y="2773"/>
                      <a:pt x="3291" y="2736"/>
                      <a:pt x="3291" y="2736"/>
                    </a:cubicBezTo>
                    <a:cubicBezTo>
                      <a:pt x="3291" y="2662"/>
                      <a:pt x="3328" y="2625"/>
                      <a:pt x="3328" y="2588"/>
                    </a:cubicBezTo>
                    <a:cubicBezTo>
                      <a:pt x="3365" y="2477"/>
                      <a:pt x="3365" y="2403"/>
                      <a:pt x="3439" y="2366"/>
                    </a:cubicBezTo>
                    <a:cubicBezTo>
                      <a:pt x="3439" y="2255"/>
                      <a:pt x="3476" y="2181"/>
                      <a:pt x="3476" y="2070"/>
                    </a:cubicBezTo>
                    <a:lnTo>
                      <a:pt x="3476" y="1812"/>
                    </a:lnTo>
                    <a:lnTo>
                      <a:pt x="3476" y="1516"/>
                    </a:lnTo>
                    <a:cubicBezTo>
                      <a:pt x="3476" y="1442"/>
                      <a:pt x="3439" y="1331"/>
                      <a:pt x="3439" y="1257"/>
                    </a:cubicBezTo>
                    <a:cubicBezTo>
                      <a:pt x="3439" y="1146"/>
                      <a:pt x="3365" y="1072"/>
                      <a:pt x="3328" y="998"/>
                    </a:cubicBezTo>
                    <a:cubicBezTo>
                      <a:pt x="3328" y="961"/>
                      <a:pt x="3291" y="924"/>
                      <a:pt x="3291" y="887"/>
                    </a:cubicBezTo>
                    <a:cubicBezTo>
                      <a:pt x="3291" y="813"/>
                      <a:pt x="3254" y="776"/>
                      <a:pt x="3254" y="776"/>
                    </a:cubicBezTo>
                    <a:cubicBezTo>
                      <a:pt x="3254" y="739"/>
                      <a:pt x="3217" y="703"/>
                      <a:pt x="3217" y="703"/>
                    </a:cubicBezTo>
                    <a:lnTo>
                      <a:pt x="3106" y="592"/>
                    </a:lnTo>
                    <a:cubicBezTo>
                      <a:pt x="3069" y="555"/>
                      <a:pt x="3032" y="444"/>
                      <a:pt x="2921" y="407"/>
                    </a:cubicBezTo>
                    <a:cubicBezTo>
                      <a:pt x="2847" y="333"/>
                      <a:pt x="2699" y="222"/>
                      <a:pt x="2552" y="185"/>
                    </a:cubicBezTo>
                    <a:cubicBezTo>
                      <a:pt x="2515" y="148"/>
                      <a:pt x="2404" y="148"/>
                      <a:pt x="2367" y="74"/>
                    </a:cubicBezTo>
                    <a:cubicBezTo>
                      <a:pt x="2330" y="74"/>
                      <a:pt x="2293" y="37"/>
                      <a:pt x="2182" y="37"/>
                    </a:cubicBezTo>
                    <a:cubicBezTo>
                      <a:pt x="2108" y="0"/>
                      <a:pt x="1997" y="0"/>
                      <a:pt x="1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4"/>
              <p:cNvSpPr/>
              <p:nvPr/>
            </p:nvSpPr>
            <p:spPr>
              <a:xfrm>
                <a:off x="-1780900" y="2235450"/>
                <a:ext cx="269900" cy="492675"/>
              </a:xfrm>
              <a:custGeom>
                <a:avLst/>
                <a:gdLst/>
                <a:ahLst/>
                <a:cxnLst/>
                <a:rect l="l" t="t" r="r" b="b"/>
                <a:pathLst>
                  <a:path w="10796" h="19707" extrusionOk="0">
                    <a:moveTo>
                      <a:pt x="1923" y="1480"/>
                    </a:moveTo>
                    <a:cubicBezTo>
                      <a:pt x="1923" y="1480"/>
                      <a:pt x="1923" y="1554"/>
                      <a:pt x="1997" y="1627"/>
                    </a:cubicBezTo>
                    <a:cubicBezTo>
                      <a:pt x="1923" y="1517"/>
                      <a:pt x="1923" y="1480"/>
                      <a:pt x="1923" y="1480"/>
                    </a:cubicBezTo>
                    <a:close/>
                    <a:moveTo>
                      <a:pt x="5805" y="555"/>
                    </a:moveTo>
                    <a:cubicBezTo>
                      <a:pt x="6322" y="555"/>
                      <a:pt x="6803" y="629"/>
                      <a:pt x="7246" y="666"/>
                    </a:cubicBezTo>
                    <a:cubicBezTo>
                      <a:pt x="6877" y="666"/>
                      <a:pt x="6544" y="629"/>
                      <a:pt x="6322" y="629"/>
                    </a:cubicBezTo>
                    <a:lnTo>
                      <a:pt x="5805" y="629"/>
                    </a:lnTo>
                    <a:cubicBezTo>
                      <a:pt x="5805" y="629"/>
                      <a:pt x="5989" y="629"/>
                      <a:pt x="6322" y="666"/>
                    </a:cubicBezTo>
                    <a:cubicBezTo>
                      <a:pt x="6655" y="666"/>
                      <a:pt x="7099" y="703"/>
                      <a:pt x="7653" y="814"/>
                    </a:cubicBezTo>
                    <a:cubicBezTo>
                      <a:pt x="7949" y="851"/>
                      <a:pt x="8282" y="888"/>
                      <a:pt x="8540" y="999"/>
                    </a:cubicBezTo>
                    <a:cubicBezTo>
                      <a:pt x="8688" y="1036"/>
                      <a:pt x="8873" y="1073"/>
                      <a:pt x="9021" y="1110"/>
                    </a:cubicBezTo>
                    <a:cubicBezTo>
                      <a:pt x="9132" y="1184"/>
                      <a:pt x="9317" y="1258"/>
                      <a:pt x="9428" y="1369"/>
                    </a:cubicBezTo>
                    <a:cubicBezTo>
                      <a:pt x="9428" y="1406"/>
                      <a:pt x="9465" y="1406"/>
                      <a:pt x="9465" y="1443"/>
                    </a:cubicBezTo>
                    <a:lnTo>
                      <a:pt x="9465" y="1480"/>
                    </a:lnTo>
                    <a:lnTo>
                      <a:pt x="9465" y="1553"/>
                    </a:lnTo>
                    <a:lnTo>
                      <a:pt x="9465" y="1590"/>
                    </a:lnTo>
                    <a:cubicBezTo>
                      <a:pt x="9465" y="1590"/>
                      <a:pt x="9465" y="1627"/>
                      <a:pt x="9428" y="1627"/>
                    </a:cubicBezTo>
                    <a:lnTo>
                      <a:pt x="9317" y="1701"/>
                    </a:lnTo>
                    <a:cubicBezTo>
                      <a:pt x="9206" y="1812"/>
                      <a:pt x="9021" y="1849"/>
                      <a:pt x="8873" y="1960"/>
                    </a:cubicBezTo>
                    <a:cubicBezTo>
                      <a:pt x="8540" y="2034"/>
                      <a:pt x="8171" y="2145"/>
                      <a:pt x="7801" y="2182"/>
                    </a:cubicBezTo>
                    <a:cubicBezTo>
                      <a:pt x="7431" y="2219"/>
                      <a:pt x="7062" y="2256"/>
                      <a:pt x="6692" y="2256"/>
                    </a:cubicBezTo>
                    <a:cubicBezTo>
                      <a:pt x="6322" y="2256"/>
                      <a:pt x="5952" y="2330"/>
                      <a:pt x="5583" y="2330"/>
                    </a:cubicBezTo>
                    <a:cubicBezTo>
                      <a:pt x="5213" y="2330"/>
                      <a:pt x="4880" y="2330"/>
                      <a:pt x="4585" y="2256"/>
                    </a:cubicBezTo>
                    <a:cubicBezTo>
                      <a:pt x="4252" y="2256"/>
                      <a:pt x="3919" y="2219"/>
                      <a:pt x="3660" y="2182"/>
                    </a:cubicBezTo>
                    <a:cubicBezTo>
                      <a:pt x="3106" y="2071"/>
                      <a:pt x="2625" y="1997"/>
                      <a:pt x="2292" y="1849"/>
                    </a:cubicBezTo>
                    <a:cubicBezTo>
                      <a:pt x="2181" y="1812"/>
                      <a:pt x="2034" y="1701"/>
                      <a:pt x="1997" y="1627"/>
                    </a:cubicBezTo>
                    <a:lnTo>
                      <a:pt x="1997" y="1627"/>
                    </a:lnTo>
                    <a:cubicBezTo>
                      <a:pt x="2034" y="1701"/>
                      <a:pt x="2108" y="1812"/>
                      <a:pt x="2255" y="1849"/>
                    </a:cubicBezTo>
                    <a:cubicBezTo>
                      <a:pt x="2403" y="1960"/>
                      <a:pt x="2588" y="1997"/>
                      <a:pt x="2810" y="2071"/>
                    </a:cubicBezTo>
                    <a:cubicBezTo>
                      <a:pt x="3032" y="2145"/>
                      <a:pt x="3291" y="2219"/>
                      <a:pt x="3549" y="2293"/>
                    </a:cubicBezTo>
                    <a:cubicBezTo>
                      <a:pt x="4104" y="2367"/>
                      <a:pt x="4806" y="2478"/>
                      <a:pt x="5509" y="2478"/>
                    </a:cubicBezTo>
                    <a:lnTo>
                      <a:pt x="6618" y="2478"/>
                    </a:lnTo>
                    <a:cubicBezTo>
                      <a:pt x="6988" y="2478"/>
                      <a:pt x="7357" y="2404"/>
                      <a:pt x="7764" y="2367"/>
                    </a:cubicBezTo>
                    <a:cubicBezTo>
                      <a:pt x="8134" y="2330"/>
                      <a:pt x="8503" y="2219"/>
                      <a:pt x="8873" y="2145"/>
                    </a:cubicBezTo>
                    <a:cubicBezTo>
                      <a:pt x="9058" y="2108"/>
                      <a:pt x="9243" y="1997"/>
                      <a:pt x="9391" y="1923"/>
                    </a:cubicBezTo>
                    <a:cubicBezTo>
                      <a:pt x="9465" y="1849"/>
                      <a:pt x="9576" y="1775"/>
                      <a:pt x="9613" y="1627"/>
                    </a:cubicBezTo>
                    <a:lnTo>
                      <a:pt x="9613" y="1590"/>
                    </a:lnTo>
                    <a:lnTo>
                      <a:pt x="9613" y="1480"/>
                    </a:lnTo>
                    <a:cubicBezTo>
                      <a:pt x="9613" y="1443"/>
                      <a:pt x="9576" y="1406"/>
                      <a:pt x="9502" y="1369"/>
                    </a:cubicBezTo>
                    <a:cubicBezTo>
                      <a:pt x="9465" y="1295"/>
                      <a:pt x="9391" y="1258"/>
                      <a:pt x="9317" y="1221"/>
                    </a:cubicBezTo>
                    <a:lnTo>
                      <a:pt x="9317" y="1221"/>
                    </a:lnTo>
                    <a:cubicBezTo>
                      <a:pt x="10019" y="1480"/>
                      <a:pt x="10204" y="1738"/>
                      <a:pt x="10204" y="1812"/>
                    </a:cubicBezTo>
                    <a:cubicBezTo>
                      <a:pt x="10204" y="1923"/>
                      <a:pt x="9982" y="2219"/>
                      <a:pt x="9058" y="2515"/>
                    </a:cubicBezTo>
                    <a:cubicBezTo>
                      <a:pt x="8171" y="2774"/>
                      <a:pt x="6988" y="2921"/>
                      <a:pt x="5731" y="2921"/>
                    </a:cubicBezTo>
                    <a:cubicBezTo>
                      <a:pt x="4474" y="2921"/>
                      <a:pt x="3291" y="2774"/>
                      <a:pt x="2403" y="2515"/>
                    </a:cubicBezTo>
                    <a:cubicBezTo>
                      <a:pt x="1479" y="2219"/>
                      <a:pt x="1257" y="1923"/>
                      <a:pt x="1257" y="1812"/>
                    </a:cubicBezTo>
                    <a:cubicBezTo>
                      <a:pt x="1331" y="1590"/>
                      <a:pt x="1553" y="1258"/>
                      <a:pt x="2477" y="999"/>
                    </a:cubicBezTo>
                    <a:cubicBezTo>
                      <a:pt x="3364" y="703"/>
                      <a:pt x="4585" y="555"/>
                      <a:pt x="5805" y="555"/>
                    </a:cubicBezTo>
                    <a:close/>
                    <a:moveTo>
                      <a:pt x="924" y="2774"/>
                    </a:moveTo>
                    <a:lnTo>
                      <a:pt x="924" y="2847"/>
                    </a:lnTo>
                    <a:cubicBezTo>
                      <a:pt x="924" y="3143"/>
                      <a:pt x="1183" y="3439"/>
                      <a:pt x="1701" y="3698"/>
                    </a:cubicBezTo>
                    <a:cubicBezTo>
                      <a:pt x="887" y="3439"/>
                      <a:pt x="703" y="3143"/>
                      <a:pt x="703" y="3069"/>
                    </a:cubicBezTo>
                    <a:cubicBezTo>
                      <a:pt x="703" y="3032"/>
                      <a:pt x="740" y="2884"/>
                      <a:pt x="924" y="2774"/>
                    </a:cubicBezTo>
                    <a:close/>
                    <a:moveTo>
                      <a:pt x="10315" y="2330"/>
                    </a:moveTo>
                    <a:lnTo>
                      <a:pt x="10315" y="2847"/>
                    </a:lnTo>
                    <a:cubicBezTo>
                      <a:pt x="10315" y="2921"/>
                      <a:pt x="10056" y="3254"/>
                      <a:pt x="9132" y="3513"/>
                    </a:cubicBezTo>
                    <a:cubicBezTo>
                      <a:pt x="8282" y="3809"/>
                      <a:pt x="7062" y="3957"/>
                      <a:pt x="5805" y="3957"/>
                    </a:cubicBezTo>
                    <a:cubicBezTo>
                      <a:pt x="4585" y="3957"/>
                      <a:pt x="3364" y="3809"/>
                      <a:pt x="2477" y="3513"/>
                    </a:cubicBezTo>
                    <a:cubicBezTo>
                      <a:pt x="1553" y="3254"/>
                      <a:pt x="1331" y="2921"/>
                      <a:pt x="1331" y="2847"/>
                    </a:cubicBezTo>
                    <a:lnTo>
                      <a:pt x="1331" y="2330"/>
                    </a:lnTo>
                    <a:cubicBezTo>
                      <a:pt x="2107" y="2884"/>
                      <a:pt x="3845" y="3254"/>
                      <a:pt x="5805" y="3254"/>
                    </a:cubicBezTo>
                    <a:cubicBezTo>
                      <a:pt x="7801" y="3254"/>
                      <a:pt x="9502" y="2884"/>
                      <a:pt x="10315" y="2330"/>
                    </a:cubicBezTo>
                    <a:close/>
                    <a:moveTo>
                      <a:pt x="703" y="3661"/>
                    </a:moveTo>
                    <a:cubicBezTo>
                      <a:pt x="1479" y="4215"/>
                      <a:pt x="3180" y="4585"/>
                      <a:pt x="5176" y="4585"/>
                    </a:cubicBezTo>
                    <a:cubicBezTo>
                      <a:pt x="6655" y="4585"/>
                      <a:pt x="7986" y="4363"/>
                      <a:pt x="8910" y="4031"/>
                    </a:cubicBezTo>
                    <a:cubicBezTo>
                      <a:pt x="9206" y="3957"/>
                      <a:pt x="9428" y="3883"/>
                      <a:pt x="9650" y="3809"/>
                    </a:cubicBezTo>
                    <a:lnTo>
                      <a:pt x="9650" y="4178"/>
                    </a:lnTo>
                    <a:cubicBezTo>
                      <a:pt x="9650" y="4252"/>
                      <a:pt x="9428" y="4585"/>
                      <a:pt x="8503" y="4881"/>
                    </a:cubicBezTo>
                    <a:cubicBezTo>
                      <a:pt x="7616" y="5140"/>
                      <a:pt x="6433" y="5288"/>
                      <a:pt x="5176" y="5288"/>
                    </a:cubicBezTo>
                    <a:cubicBezTo>
                      <a:pt x="3919" y="5288"/>
                      <a:pt x="2736" y="5140"/>
                      <a:pt x="1849" y="4881"/>
                    </a:cubicBezTo>
                    <a:cubicBezTo>
                      <a:pt x="924" y="4585"/>
                      <a:pt x="703" y="4252"/>
                      <a:pt x="703" y="4178"/>
                    </a:cubicBezTo>
                    <a:lnTo>
                      <a:pt x="703" y="3661"/>
                    </a:lnTo>
                    <a:close/>
                    <a:moveTo>
                      <a:pt x="555" y="5546"/>
                    </a:moveTo>
                    <a:cubicBezTo>
                      <a:pt x="555" y="5842"/>
                      <a:pt x="777" y="6064"/>
                      <a:pt x="1109" y="6286"/>
                    </a:cubicBezTo>
                    <a:cubicBezTo>
                      <a:pt x="555" y="6064"/>
                      <a:pt x="407" y="5842"/>
                      <a:pt x="407" y="5731"/>
                    </a:cubicBezTo>
                    <a:cubicBezTo>
                      <a:pt x="407" y="5731"/>
                      <a:pt x="444" y="5657"/>
                      <a:pt x="555" y="5546"/>
                    </a:cubicBezTo>
                    <a:close/>
                    <a:moveTo>
                      <a:pt x="9945" y="5066"/>
                    </a:moveTo>
                    <a:lnTo>
                      <a:pt x="9945" y="5546"/>
                    </a:lnTo>
                    <a:cubicBezTo>
                      <a:pt x="9945" y="5657"/>
                      <a:pt x="9686" y="5990"/>
                      <a:pt x="8762" y="6249"/>
                    </a:cubicBezTo>
                    <a:cubicBezTo>
                      <a:pt x="7912" y="6545"/>
                      <a:pt x="6692" y="6655"/>
                      <a:pt x="5472" y="6655"/>
                    </a:cubicBezTo>
                    <a:cubicBezTo>
                      <a:pt x="4215" y="6655"/>
                      <a:pt x="2995" y="6545"/>
                      <a:pt x="2144" y="6249"/>
                    </a:cubicBezTo>
                    <a:cubicBezTo>
                      <a:pt x="1220" y="5990"/>
                      <a:pt x="961" y="5657"/>
                      <a:pt x="961" y="5546"/>
                    </a:cubicBezTo>
                    <a:lnTo>
                      <a:pt x="961" y="5066"/>
                    </a:lnTo>
                    <a:cubicBezTo>
                      <a:pt x="1775" y="5620"/>
                      <a:pt x="3475" y="5990"/>
                      <a:pt x="5472" y="5990"/>
                    </a:cubicBezTo>
                    <a:cubicBezTo>
                      <a:pt x="7431" y="5990"/>
                      <a:pt x="9169" y="5620"/>
                      <a:pt x="9945" y="5066"/>
                    </a:cubicBezTo>
                    <a:close/>
                    <a:moveTo>
                      <a:pt x="9797" y="6951"/>
                    </a:moveTo>
                    <a:cubicBezTo>
                      <a:pt x="9871" y="7025"/>
                      <a:pt x="9945" y="7099"/>
                      <a:pt x="9945" y="7136"/>
                    </a:cubicBezTo>
                    <a:cubicBezTo>
                      <a:pt x="9945" y="7210"/>
                      <a:pt x="9797" y="7395"/>
                      <a:pt x="9243" y="7691"/>
                    </a:cubicBezTo>
                    <a:cubicBezTo>
                      <a:pt x="9613" y="7469"/>
                      <a:pt x="9797" y="7210"/>
                      <a:pt x="9797" y="6951"/>
                    </a:cubicBezTo>
                    <a:close/>
                    <a:moveTo>
                      <a:pt x="407" y="6434"/>
                    </a:moveTo>
                    <a:cubicBezTo>
                      <a:pt x="1183" y="6988"/>
                      <a:pt x="2921" y="7358"/>
                      <a:pt x="4880" y="7358"/>
                    </a:cubicBezTo>
                    <a:cubicBezTo>
                      <a:pt x="6507" y="7358"/>
                      <a:pt x="7949" y="7136"/>
                      <a:pt x="8873" y="6729"/>
                    </a:cubicBezTo>
                    <a:cubicBezTo>
                      <a:pt x="9058" y="6655"/>
                      <a:pt x="9243" y="6582"/>
                      <a:pt x="9391" y="6545"/>
                    </a:cubicBezTo>
                    <a:lnTo>
                      <a:pt x="9391" y="6951"/>
                    </a:lnTo>
                    <a:cubicBezTo>
                      <a:pt x="9391" y="7025"/>
                      <a:pt x="9132" y="7358"/>
                      <a:pt x="8208" y="7654"/>
                    </a:cubicBezTo>
                    <a:cubicBezTo>
                      <a:pt x="7357" y="7912"/>
                      <a:pt x="6137" y="8060"/>
                      <a:pt x="4880" y="8060"/>
                    </a:cubicBezTo>
                    <a:cubicBezTo>
                      <a:pt x="3660" y="8060"/>
                      <a:pt x="2440" y="7912"/>
                      <a:pt x="1553" y="7654"/>
                    </a:cubicBezTo>
                    <a:cubicBezTo>
                      <a:pt x="629" y="7321"/>
                      <a:pt x="407" y="6988"/>
                      <a:pt x="407" y="6951"/>
                    </a:cubicBezTo>
                    <a:lnTo>
                      <a:pt x="407" y="6434"/>
                    </a:lnTo>
                    <a:close/>
                    <a:moveTo>
                      <a:pt x="9945" y="7765"/>
                    </a:moveTo>
                    <a:lnTo>
                      <a:pt x="9945" y="8282"/>
                    </a:lnTo>
                    <a:cubicBezTo>
                      <a:pt x="9945" y="8356"/>
                      <a:pt x="9686" y="8689"/>
                      <a:pt x="8762" y="8985"/>
                    </a:cubicBezTo>
                    <a:cubicBezTo>
                      <a:pt x="7912" y="9243"/>
                      <a:pt x="6692" y="9391"/>
                      <a:pt x="5472" y="9391"/>
                    </a:cubicBezTo>
                    <a:cubicBezTo>
                      <a:pt x="4215" y="9391"/>
                      <a:pt x="2995" y="9243"/>
                      <a:pt x="2144" y="8985"/>
                    </a:cubicBezTo>
                    <a:cubicBezTo>
                      <a:pt x="1220" y="8689"/>
                      <a:pt x="961" y="8356"/>
                      <a:pt x="961" y="8282"/>
                    </a:cubicBezTo>
                    <a:lnTo>
                      <a:pt x="961" y="7875"/>
                    </a:lnTo>
                    <a:cubicBezTo>
                      <a:pt x="1109" y="7912"/>
                      <a:pt x="1294" y="8023"/>
                      <a:pt x="1479" y="8060"/>
                    </a:cubicBezTo>
                    <a:cubicBezTo>
                      <a:pt x="2366" y="8430"/>
                      <a:pt x="3808" y="8689"/>
                      <a:pt x="5472" y="8689"/>
                    </a:cubicBezTo>
                    <a:cubicBezTo>
                      <a:pt x="7431" y="8689"/>
                      <a:pt x="9132" y="8319"/>
                      <a:pt x="9945" y="7765"/>
                    </a:cubicBezTo>
                    <a:close/>
                    <a:moveTo>
                      <a:pt x="629" y="9576"/>
                    </a:moveTo>
                    <a:lnTo>
                      <a:pt x="629" y="9613"/>
                    </a:lnTo>
                    <a:cubicBezTo>
                      <a:pt x="629" y="9946"/>
                      <a:pt x="924" y="10242"/>
                      <a:pt x="1442" y="10500"/>
                    </a:cubicBezTo>
                    <a:cubicBezTo>
                      <a:pt x="592" y="10242"/>
                      <a:pt x="407" y="9946"/>
                      <a:pt x="407" y="9872"/>
                    </a:cubicBezTo>
                    <a:cubicBezTo>
                      <a:pt x="407" y="9798"/>
                      <a:pt x="444" y="9724"/>
                      <a:pt x="629" y="9576"/>
                    </a:cubicBezTo>
                    <a:close/>
                    <a:moveTo>
                      <a:pt x="10019" y="9169"/>
                    </a:moveTo>
                    <a:lnTo>
                      <a:pt x="10019" y="9687"/>
                    </a:lnTo>
                    <a:cubicBezTo>
                      <a:pt x="10019" y="9761"/>
                      <a:pt x="9797" y="10094"/>
                      <a:pt x="8873" y="10353"/>
                    </a:cubicBezTo>
                    <a:cubicBezTo>
                      <a:pt x="7986" y="10648"/>
                      <a:pt x="6803" y="10796"/>
                      <a:pt x="5546" y="10796"/>
                    </a:cubicBezTo>
                    <a:cubicBezTo>
                      <a:pt x="4289" y="10796"/>
                      <a:pt x="3106" y="10648"/>
                      <a:pt x="2218" y="10353"/>
                    </a:cubicBezTo>
                    <a:cubicBezTo>
                      <a:pt x="1294" y="10094"/>
                      <a:pt x="1072" y="9761"/>
                      <a:pt x="1072" y="9687"/>
                    </a:cubicBezTo>
                    <a:lnTo>
                      <a:pt x="1072" y="9169"/>
                    </a:lnTo>
                    <a:cubicBezTo>
                      <a:pt x="1849" y="9724"/>
                      <a:pt x="3549" y="10094"/>
                      <a:pt x="5546" y="10094"/>
                    </a:cubicBezTo>
                    <a:cubicBezTo>
                      <a:pt x="7542" y="10094"/>
                      <a:pt x="9243" y="9724"/>
                      <a:pt x="10019" y="9169"/>
                    </a:cubicBezTo>
                    <a:close/>
                    <a:moveTo>
                      <a:pt x="9797" y="11092"/>
                    </a:moveTo>
                    <a:cubicBezTo>
                      <a:pt x="9797" y="11166"/>
                      <a:pt x="9834" y="11203"/>
                      <a:pt x="9834" y="11203"/>
                    </a:cubicBezTo>
                    <a:cubicBezTo>
                      <a:pt x="9834" y="11240"/>
                      <a:pt x="9760" y="11388"/>
                      <a:pt x="9465" y="11573"/>
                    </a:cubicBezTo>
                    <a:cubicBezTo>
                      <a:pt x="9650" y="11425"/>
                      <a:pt x="9760" y="11277"/>
                      <a:pt x="9797" y="11092"/>
                    </a:cubicBezTo>
                    <a:close/>
                    <a:moveTo>
                      <a:pt x="407" y="10500"/>
                    </a:moveTo>
                    <a:cubicBezTo>
                      <a:pt x="1183" y="11055"/>
                      <a:pt x="2921" y="11425"/>
                      <a:pt x="4880" y="11425"/>
                    </a:cubicBezTo>
                    <a:cubicBezTo>
                      <a:pt x="6359" y="11425"/>
                      <a:pt x="7727" y="11203"/>
                      <a:pt x="8651" y="10870"/>
                    </a:cubicBezTo>
                    <a:cubicBezTo>
                      <a:pt x="8910" y="10796"/>
                      <a:pt x="9132" y="10722"/>
                      <a:pt x="9391" y="10648"/>
                    </a:cubicBezTo>
                    <a:lnTo>
                      <a:pt x="9391" y="11018"/>
                    </a:lnTo>
                    <a:cubicBezTo>
                      <a:pt x="9391" y="11092"/>
                      <a:pt x="9132" y="11425"/>
                      <a:pt x="8208" y="11720"/>
                    </a:cubicBezTo>
                    <a:cubicBezTo>
                      <a:pt x="7357" y="11979"/>
                      <a:pt x="6137" y="12127"/>
                      <a:pt x="4880" y="12127"/>
                    </a:cubicBezTo>
                    <a:cubicBezTo>
                      <a:pt x="3660" y="12127"/>
                      <a:pt x="2440" y="11979"/>
                      <a:pt x="1553" y="11720"/>
                    </a:cubicBezTo>
                    <a:cubicBezTo>
                      <a:pt x="629" y="11425"/>
                      <a:pt x="407" y="11092"/>
                      <a:pt x="407" y="11018"/>
                    </a:cubicBezTo>
                    <a:lnTo>
                      <a:pt x="407" y="10500"/>
                    </a:lnTo>
                    <a:close/>
                    <a:moveTo>
                      <a:pt x="9834" y="11831"/>
                    </a:moveTo>
                    <a:lnTo>
                      <a:pt x="9834" y="12349"/>
                    </a:lnTo>
                    <a:cubicBezTo>
                      <a:pt x="9834" y="12460"/>
                      <a:pt x="9613" y="12756"/>
                      <a:pt x="8688" y="13051"/>
                    </a:cubicBezTo>
                    <a:cubicBezTo>
                      <a:pt x="7801" y="13310"/>
                      <a:pt x="6618" y="13458"/>
                      <a:pt x="5361" y="13458"/>
                    </a:cubicBezTo>
                    <a:cubicBezTo>
                      <a:pt x="4104" y="13458"/>
                      <a:pt x="2921" y="13310"/>
                      <a:pt x="2034" y="13051"/>
                    </a:cubicBezTo>
                    <a:cubicBezTo>
                      <a:pt x="1109" y="12756"/>
                      <a:pt x="887" y="12460"/>
                      <a:pt x="887" y="12349"/>
                    </a:cubicBezTo>
                    <a:lnTo>
                      <a:pt x="887" y="11905"/>
                    </a:lnTo>
                    <a:lnTo>
                      <a:pt x="1146" y="12016"/>
                    </a:lnTo>
                    <a:cubicBezTo>
                      <a:pt x="2034" y="12497"/>
                      <a:pt x="3549" y="12756"/>
                      <a:pt x="5361" y="12756"/>
                    </a:cubicBezTo>
                    <a:cubicBezTo>
                      <a:pt x="7357" y="12756"/>
                      <a:pt x="9058" y="12386"/>
                      <a:pt x="9834" y="11831"/>
                    </a:cubicBezTo>
                    <a:close/>
                    <a:moveTo>
                      <a:pt x="10056" y="13606"/>
                    </a:moveTo>
                    <a:cubicBezTo>
                      <a:pt x="10315" y="13754"/>
                      <a:pt x="10389" y="13865"/>
                      <a:pt x="10389" y="13902"/>
                    </a:cubicBezTo>
                    <a:cubicBezTo>
                      <a:pt x="10389" y="14013"/>
                      <a:pt x="10167" y="14345"/>
                      <a:pt x="9243" y="14604"/>
                    </a:cubicBezTo>
                    <a:cubicBezTo>
                      <a:pt x="9206" y="14604"/>
                      <a:pt x="9095" y="14641"/>
                      <a:pt x="9058" y="14641"/>
                    </a:cubicBezTo>
                    <a:cubicBezTo>
                      <a:pt x="9686" y="14419"/>
                      <a:pt x="10056" y="14124"/>
                      <a:pt x="10056" y="13754"/>
                    </a:cubicBezTo>
                    <a:lnTo>
                      <a:pt x="10056" y="13606"/>
                    </a:lnTo>
                    <a:close/>
                    <a:moveTo>
                      <a:pt x="9650" y="13236"/>
                    </a:moveTo>
                    <a:lnTo>
                      <a:pt x="9650" y="13754"/>
                    </a:lnTo>
                    <a:cubicBezTo>
                      <a:pt x="9650" y="13828"/>
                      <a:pt x="9428" y="14160"/>
                      <a:pt x="8503" y="14419"/>
                    </a:cubicBezTo>
                    <a:cubicBezTo>
                      <a:pt x="7616" y="14715"/>
                      <a:pt x="6433" y="14863"/>
                      <a:pt x="5176" y="14863"/>
                    </a:cubicBezTo>
                    <a:cubicBezTo>
                      <a:pt x="3919" y="14863"/>
                      <a:pt x="2736" y="14715"/>
                      <a:pt x="1849" y="14419"/>
                    </a:cubicBezTo>
                    <a:cubicBezTo>
                      <a:pt x="924" y="14160"/>
                      <a:pt x="703" y="13828"/>
                      <a:pt x="703" y="13754"/>
                    </a:cubicBezTo>
                    <a:lnTo>
                      <a:pt x="703" y="13236"/>
                    </a:lnTo>
                    <a:cubicBezTo>
                      <a:pt x="1479" y="13791"/>
                      <a:pt x="3180" y="14160"/>
                      <a:pt x="5176" y="14160"/>
                    </a:cubicBezTo>
                    <a:cubicBezTo>
                      <a:pt x="7172" y="14160"/>
                      <a:pt x="8873" y="13791"/>
                      <a:pt x="9650" y="13236"/>
                    </a:cubicBezTo>
                    <a:close/>
                    <a:moveTo>
                      <a:pt x="998" y="14789"/>
                    </a:moveTo>
                    <a:lnTo>
                      <a:pt x="998" y="15085"/>
                    </a:lnTo>
                    <a:cubicBezTo>
                      <a:pt x="998" y="15528"/>
                      <a:pt x="1627" y="15898"/>
                      <a:pt x="2551" y="16231"/>
                    </a:cubicBezTo>
                    <a:cubicBezTo>
                      <a:pt x="2181" y="16194"/>
                      <a:pt x="1849" y="16083"/>
                      <a:pt x="1553" y="16009"/>
                    </a:cubicBezTo>
                    <a:cubicBezTo>
                      <a:pt x="629" y="15713"/>
                      <a:pt x="407" y="15418"/>
                      <a:pt x="407" y="15307"/>
                    </a:cubicBezTo>
                    <a:cubicBezTo>
                      <a:pt x="407" y="15270"/>
                      <a:pt x="555" y="15048"/>
                      <a:pt x="998" y="14789"/>
                    </a:cubicBezTo>
                    <a:close/>
                    <a:moveTo>
                      <a:pt x="10389" y="14567"/>
                    </a:moveTo>
                    <a:lnTo>
                      <a:pt x="10389" y="15122"/>
                    </a:lnTo>
                    <a:cubicBezTo>
                      <a:pt x="10389" y="15233"/>
                      <a:pt x="10167" y="15528"/>
                      <a:pt x="9243" y="15824"/>
                    </a:cubicBezTo>
                    <a:cubicBezTo>
                      <a:pt x="8356" y="16083"/>
                      <a:pt x="7172" y="16231"/>
                      <a:pt x="5915" y="16231"/>
                    </a:cubicBezTo>
                    <a:cubicBezTo>
                      <a:pt x="4658" y="16231"/>
                      <a:pt x="3475" y="16083"/>
                      <a:pt x="2588" y="15824"/>
                    </a:cubicBezTo>
                    <a:cubicBezTo>
                      <a:pt x="1664" y="15528"/>
                      <a:pt x="1442" y="15233"/>
                      <a:pt x="1442" y="15122"/>
                    </a:cubicBezTo>
                    <a:lnTo>
                      <a:pt x="1442" y="14752"/>
                    </a:lnTo>
                    <a:cubicBezTo>
                      <a:pt x="1701" y="14826"/>
                      <a:pt x="2034" y="14937"/>
                      <a:pt x="2366" y="15011"/>
                    </a:cubicBezTo>
                    <a:cubicBezTo>
                      <a:pt x="3254" y="15307"/>
                      <a:pt x="4474" y="15491"/>
                      <a:pt x="5915" y="15491"/>
                    </a:cubicBezTo>
                    <a:cubicBezTo>
                      <a:pt x="7912" y="15491"/>
                      <a:pt x="9613" y="15122"/>
                      <a:pt x="10389" y="14567"/>
                    </a:cubicBezTo>
                    <a:close/>
                    <a:moveTo>
                      <a:pt x="407" y="15972"/>
                    </a:moveTo>
                    <a:cubicBezTo>
                      <a:pt x="1183" y="16527"/>
                      <a:pt x="2921" y="16896"/>
                      <a:pt x="4880" y="16896"/>
                    </a:cubicBezTo>
                    <a:cubicBezTo>
                      <a:pt x="6063" y="16896"/>
                      <a:pt x="7099" y="16748"/>
                      <a:pt x="7986" y="16527"/>
                    </a:cubicBezTo>
                    <a:cubicBezTo>
                      <a:pt x="8503" y="16416"/>
                      <a:pt x="8947" y="16342"/>
                      <a:pt x="9391" y="16194"/>
                    </a:cubicBezTo>
                    <a:lnTo>
                      <a:pt x="9391" y="16416"/>
                    </a:lnTo>
                    <a:cubicBezTo>
                      <a:pt x="9391" y="16527"/>
                      <a:pt x="9132" y="16822"/>
                      <a:pt x="8208" y="17118"/>
                    </a:cubicBezTo>
                    <a:cubicBezTo>
                      <a:pt x="7357" y="17377"/>
                      <a:pt x="6137" y="17525"/>
                      <a:pt x="4880" y="17525"/>
                    </a:cubicBezTo>
                    <a:cubicBezTo>
                      <a:pt x="3660" y="17525"/>
                      <a:pt x="2440" y="17377"/>
                      <a:pt x="1553" y="17118"/>
                    </a:cubicBezTo>
                    <a:cubicBezTo>
                      <a:pt x="629" y="16896"/>
                      <a:pt x="407" y="16564"/>
                      <a:pt x="407" y="16453"/>
                    </a:cubicBezTo>
                    <a:lnTo>
                      <a:pt x="407" y="15972"/>
                    </a:lnTo>
                    <a:close/>
                    <a:moveTo>
                      <a:pt x="9797" y="16268"/>
                    </a:moveTo>
                    <a:cubicBezTo>
                      <a:pt x="9945" y="16379"/>
                      <a:pt x="9982" y="16527"/>
                      <a:pt x="9982" y="16601"/>
                    </a:cubicBezTo>
                    <a:cubicBezTo>
                      <a:pt x="9982" y="16822"/>
                      <a:pt x="9428" y="17266"/>
                      <a:pt x="8466" y="17525"/>
                    </a:cubicBezTo>
                    <a:cubicBezTo>
                      <a:pt x="9280" y="17266"/>
                      <a:pt x="9797" y="16896"/>
                      <a:pt x="9797" y="16453"/>
                    </a:cubicBezTo>
                    <a:lnTo>
                      <a:pt x="9797" y="16268"/>
                    </a:lnTo>
                    <a:close/>
                    <a:moveTo>
                      <a:pt x="9982" y="17340"/>
                    </a:moveTo>
                    <a:lnTo>
                      <a:pt x="9982" y="17895"/>
                    </a:lnTo>
                    <a:cubicBezTo>
                      <a:pt x="9982" y="18375"/>
                      <a:pt x="8393" y="19225"/>
                      <a:pt x="5546" y="19225"/>
                    </a:cubicBezTo>
                    <a:cubicBezTo>
                      <a:pt x="2699" y="19225"/>
                      <a:pt x="1109" y="18375"/>
                      <a:pt x="1109" y="17895"/>
                    </a:cubicBezTo>
                    <a:lnTo>
                      <a:pt x="1109" y="17451"/>
                    </a:lnTo>
                    <a:cubicBezTo>
                      <a:pt x="1257" y="17488"/>
                      <a:pt x="1331" y="17525"/>
                      <a:pt x="1479" y="17562"/>
                    </a:cubicBezTo>
                    <a:cubicBezTo>
                      <a:pt x="2366" y="18042"/>
                      <a:pt x="3845" y="18375"/>
                      <a:pt x="5546" y="18375"/>
                    </a:cubicBezTo>
                    <a:cubicBezTo>
                      <a:pt x="7542" y="18375"/>
                      <a:pt x="9206" y="17932"/>
                      <a:pt x="9982" y="17340"/>
                    </a:cubicBezTo>
                    <a:close/>
                    <a:moveTo>
                      <a:pt x="5842" y="1"/>
                    </a:moveTo>
                    <a:cubicBezTo>
                      <a:pt x="5102" y="1"/>
                      <a:pt x="4363" y="38"/>
                      <a:pt x="3734" y="149"/>
                    </a:cubicBezTo>
                    <a:cubicBezTo>
                      <a:pt x="2071" y="370"/>
                      <a:pt x="924" y="925"/>
                      <a:pt x="924" y="1590"/>
                    </a:cubicBezTo>
                    <a:lnTo>
                      <a:pt x="924" y="2182"/>
                    </a:lnTo>
                    <a:cubicBezTo>
                      <a:pt x="518" y="2404"/>
                      <a:pt x="296" y="2700"/>
                      <a:pt x="296" y="2958"/>
                    </a:cubicBezTo>
                    <a:lnTo>
                      <a:pt x="296" y="4141"/>
                    </a:lnTo>
                    <a:cubicBezTo>
                      <a:pt x="296" y="4326"/>
                      <a:pt x="370" y="4511"/>
                      <a:pt x="555" y="4622"/>
                    </a:cubicBezTo>
                    <a:lnTo>
                      <a:pt x="555" y="4955"/>
                    </a:lnTo>
                    <a:cubicBezTo>
                      <a:pt x="185" y="5177"/>
                      <a:pt x="0" y="5398"/>
                      <a:pt x="0" y="5694"/>
                    </a:cubicBezTo>
                    <a:lnTo>
                      <a:pt x="0" y="6249"/>
                    </a:lnTo>
                    <a:lnTo>
                      <a:pt x="0" y="6951"/>
                    </a:lnTo>
                    <a:cubicBezTo>
                      <a:pt x="0" y="7173"/>
                      <a:pt x="222" y="7469"/>
                      <a:pt x="555" y="7654"/>
                    </a:cubicBezTo>
                    <a:lnTo>
                      <a:pt x="555" y="8282"/>
                    </a:lnTo>
                    <a:cubicBezTo>
                      <a:pt x="555" y="8393"/>
                      <a:pt x="592" y="8467"/>
                      <a:pt x="629" y="8615"/>
                    </a:cubicBezTo>
                    <a:lnTo>
                      <a:pt x="629" y="9132"/>
                    </a:lnTo>
                    <a:cubicBezTo>
                      <a:pt x="222" y="9354"/>
                      <a:pt x="0" y="9613"/>
                      <a:pt x="0" y="9909"/>
                    </a:cubicBezTo>
                    <a:lnTo>
                      <a:pt x="0" y="11055"/>
                    </a:lnTo>
                    <a:cubicBezTo>
                      <a:pt x="0" y="11203"/>
                      <a:pt x="37" y="11314"/>
                      <a:pt x="185" y="11462"/>
                    </a:cubicBezTo>
                    <a:cubicBezTo>
                      <a:pt x="259" y="11573"/>
                      <a:pt x="370" y="11610"/>
                      <a:pt x="444" y="11720"/>
                    </a:cubicBezTo>
                    <a:lnTo>
                      <a:pt x="444" y="12164"/>
                    </a:lnTo>
                    <a:cubicBezTo>
                      <a:pt x="333" y="12312"/>
                      <a:pt x="296" y="12460"/>
                      <a:pt x="296" y="12571"/>
                    </a:cubicBezTo>
                    <a:lnTo>
                      <a:pt x="296" y="13754"/>
                    </a:lnTo>
                    <a:cubicBezTo>
                      <a:pt x="296" y="14013"/>
                      <a:pt x="444" y="14234"/>
                      <a:pt x="777" y="14419"/>
                    </a:cubicBezTo>
                    <a:cubicBezTo>
                      <a:pt x="296" y="14678"/>
                      <a:pt x="0" y="14974"/>
                      <a:pt x="0" y="15307"/>
                    </a:cubicBezTo>
                    <a:lnTo>
                      <a:pt x="0" y="16453"/>
                    </a:lnTo>
                    <a:cubicBezTo>
                      <a:pt x="0" y="16748"/>
                      <a:pt x="222" y="17007"/>
                      <a:pt x="629" y="17266"/>
                    </a:cubicBezTo>
                    <a:lnTo>
                      <a:pt x="629" y="17895"/>
                    </a:lnTo>
                    <a:cubicBezTo>
                      <a:pt x="629" y="18856"/>
                      <a:pt x="2810" y="19706"/>
                      <a:pt x="5546" y="19706"/>
                    </a:cubicBezTo>
                    <a:cubicBezTo>
                      <a:pt x="8282" y="19706"/>
                      <a:pt x="10426" y="18930"/>
                      <a:pt x="10426" y="17895"/>
                    </a:cubicBezTo>
                    <a:lnTo>
                      <a:pt x="10426" y="16564"/>
                    </a:lnTo>
                    <a:cubicBezTo>
                      <a:pt x="10426" y="16342"/>
                      <a:pt x="10315" y="16083"/>
                      <a:pt x="10056" y="15898"/>
                    </a:cubicBezTo>
                    <a:cubicBezTo>
                      <a:pt x="10537" y="15676"/>
                      <a:pt x="10796" y="15418"/>
                      <a:pt x="10796" y="15085"/>
                    </a:cubicBezTo>
                    <a:lnTo>
                      <a:pt x="10796" y="13902"/>
                    </a:lnTo>
                    <a:cubicBezTo>
                      <a:pt x="10796" y="13606"/>
                      <a:pt x="10537" y="13310"/>
                      <a:pt x="10056" y="13088"/>
                    </a:cubicBezTo>
                    <a:lnTo>
                      <a:pt x="10056" y="12756"/>
                    </a:lnTo>
                    <a:cubicBezTo>
                      <a:pt x="10204" y="12608"/>
                      <a:pt x="10241" y="12497"/>
                      <a:pt x="10241" y="12349"/>
                    </a:cubicBezTo>
                    <a:lnTo>
                      <a:pt x="10241" y="11203"/>
                    </a:lnTo>
                    <a:cubicBezTo>
                      <a:pt x="10241" y="10944"/>
                      <a:pt x="10056" y="10722"/>
                      <a:pt x="9797" y="10537"/>
                    </a:cubicBezTo>
                    <a:lnTo>
                      <a:pt x="9797" y="10389"/>
                    </a:lnTo>
                    <a:cubicBezTo>
                      <a:pt x="9982" y="10316"/>
                      <a:pt x="10167" y="10168"/>
                      <a:pt x="10241" y="10020"/>
                    </a:cubicBezTo>
                    <a:cubicBezTo>
                      <a:pt x="10389" y="9909"/>
                      <a:pt x="10426" y="9761"/>
                      <a:pt x="10426" y="9613"/>
                    </a:cubicBezTo>
                    <a:lnTo>
                      <a:pt x="10426" y="8467"/>
                    </a:lnTo>
                    <a:cubicBezTo>
                      <a:pt x="10426" y="8356"/>
                      <a:pt x="10389" y="8282"/>
                      <a:pt x="10352" y="8134"/>
                    </a:cubicBezTo>
                    <a:lnTo>
                      <a:pt x="10352" y="7062"/>
                    </a:lnTo>
                    <a:cubicBezTo>
                      <a:pt x="10352" y="6803"/>
                      <a:pt x="10167" y="6582"/>
                      <a:pt x="9797" y="6323"/>
                    </a:cubicBezTo>
                    <a:lnTo>
                      <a:pt x="9797" y="6212"/>
                    </a:lnTo>
                    <a:cubicBezTo>
                      <a:pt x="10167" y="5953"/>
                      <a:pt x="10352" y="5731"/>
                      <a:pt x="10352" y="5472"/>
                    </a:cubicBezTo>
                    <a:lnTo>
                      <a:pt x="10352" y="5324"/>
                    </a:lnTo>
                    <a:lnTo>
                      <a:pt x="10352" y="4289"/>
                    </a:lnTo>
                    <a:cubicBezTo>
                      <a:pt x="10352" y="4104"/>
                      <a:pt x="10278" y="3920"/>
                      <a:pt x="10093" y="3809"/>
                    </a:cubicBezTo>
                    <a:lnTo>
                      <a:pt x="10093" y="3513"/>
                    </a:lnTo>
                    <a:cubicBezTo>
                      <a:pt x="10500" y="3291"/>
                      <a:pt x="10722" y="2995"/>
                      <a:pt x="10722" y="2737"/>
                    </a:cubicBezTo>
                    <a:lnTo>
                      <a:pt x="10722" y="1590"/>
                    </a:lnTo>
                    <a:cubicBezTo>
                      <a:pt x="10722" y="888"/>
                      <a:pt x="9354" y="333"/>
                      <a:pt x="7431" y="112"/>
                    </a:cubicBezTo>
                    <a:cubicBezTo>
                      <a:pt x="6951" y="38"/>
                      <a:pt x="6396" y="1"/>
                      <a:pt x="58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4"/>
              <p:cNvSpPr/>
              <p:nvPr/>
            </p:nvSpPr>
            <p:spPr>
              <a:xfrm>
                <a:off x="-1688475" y="2255800"/>
                <a:ext cx="111850" cy="29600"/>
              </a:xfrm>
              <a:custGeom>
                <a:avLst/>
                <a:gdLst/>
                <a:ahLst/>
                <a:cxnLst/>
                <a:rect l="l" t="t" r="r" b="b"/>
                <a:pathLst>
                  <a:path w="4474" h="1184" extrusionOk="0">
                    <a:moveTo>
                      <a:pt x="1479" y="259"/>
                    </a:moveTo>
                    <a:cubicBezTo>
                      <a:pt x="1812" y="259"/>
                      <a:pt x="1849" y="370"/>
                      <a:pt x="1812" y="370"/>
                    </a:cubicBezTo>
                    <a:lnTo>
                      <a:pt x="1812" y="481"/>
                    </a:lnTo>
                    <a:lnTo>
                      <a:pt x="961" y="481"/>
                    </a:lnTo>
                    <a:cubicBezTo>
                      <a:pt x="998" y="481"/>
                      <a:pt x="1072" y="407"/>
                      <a:pt x="1072" y="370"/>
                    </a:cubicBezTo>
                    <a:cubicBezTo>
                      <a:pt x="1072" y="296"/>
                      <a:pt x="1146" y="259"/>
                      <a:pt x="1479" y="259"/>
                    </a:cubicBezTo>
                    <a:close/>
                    <a:moveTo>
                      <a:pt x="2662" y="222"/>
                    </a:moveTo>
                    <a:cubicBezTo>
                      <a:pt x="3032" y="222"/>
                      <a:pt x="3143" y="296"/>
                      <a:pt x="3180" y="370"/>
                    </a:cubicBezTo>
                    <a:cubicBezTo>
                      <a:pt x="3180" y="407"/>
                      <a:pt x="3291" y="555"/>
                      <a:pt x="3291" y="555"/>
                    </a:cubicBezTo>
                    <a:lnTo>
                      <a:pt x="2255" y="555"/>
                    </a:lnTo>
                    <a:lnTo>
                      <a:pt x="2255" y="370"/>
                    </a:lnTo>
                    <a:cubicBezTo>
                      <a:pt x="2255" y="296"/>
                      <a:pt x="2292" y="222"/>
                      <a:pt x="2662" y="222"/>
                    </a:cubicBezTo>
                    <a:close/>
                    <a:moveTo>
                      <a:pt x="2810" y="0"/>
                    </a:moveTo>
                    <a:cubicBezTo>
                      <a:pt x="2292" y="0"/>
                      <a:pt x="2182" y="185"/>
                      <a:pt x="2182" y="185"/>
                    </a:cubicBezTo>
                    <a:cubicBezTo>
                      <a:pt x="2182" y="185"/>
                      <a:pt x="2071" y="74"/>
                      <a:pt x="1553" y="74"/>
                    </a:cubicBezTo>
                    <a:cubicBezTo>
                      <a:pt x="1109" y="74"/>
                      <a:pt x="925" y="185"/>
                      <a:pt x="814" y="296"/>
                    </a:cubicBezTo>
                    <a:lnTo>
                      <a:pt x="407" y="296"/>
                    </a:lnTo>
                    <a:lnTo>
                      <a:pt x="259" y="444"/>
                    </a:lnTo>
                    <a:lnTo>
                      <a:pt x="740" y="444"/>
                    </a:lnTo>
                    <a:lnTo>
                      <a:pt x="629" y="592"/>
                    </a:lnTo>
                    <a:lnTo>
                      <a:pt x="185" y="592"/>
                    </a:lnTo>
                    <a:lnTo>
                      <a:pt x="0" y="776"/>
                    </a:lnTo>
                    <a:lnTo>
                      <a:pt x="333" y="776"/>
                    </a:lnTo>
                    <a:cubicBezTo>
                      <a:pt x="259" y="850"/>
                      <a:pt x="222" y="924"/>
                      <a:pt x="222" y="924"/>
                    </a:cubicBezTo>
                    <a:lnTo>
                      <a:pt x="37" y="1183"/>
                    </a:lnTo>
                    <a:lnTo>
                      <a:pt x="592" y="1183"/>
                    </a:lnTo>
                    <a:lnTo>
                      <a:pt x="703" y="1035"/>
                    </a:lnTo>
                    <a:cubicBezTo>
                      <a:pt x="740" y="998"/>
                      <a:pt x="814" y="961"/>
                      <a:pt x="961" y="961"/>
                    </a:cubicBezTo>
                    <a:lnTo>
                      <a:pt x="3365" y="961"/>
                    </a:lnTo>
                    <a:cubicBezTo>
                      <a:pt x="3512" y="961"/>
                      <a:pt x="3586" y="998"/>
                      <a:pt x="3660" y="1035"/>
                    </a:cubicBezTo>
                    <a:lnTo>
                      <a:pt x="3734" y="1183"/>
                    </a:lnTo>
                    <a:lnTo>
                      <a:pt x="4289" y="1183"/>
                    </a:lnTo>
                    <a:lnTo>
                      <a:pt x="4104" y="924"/>
                    </a:lnTo>
                    <a:cubicBezTo>
                      <a:pt x="4104" y="924"/>
                      <a:pt x="4067" y="850"/>
                      <a:pt x="4030" y="776"/>
                    </a:cubicBezTo>
                    <a:cubicBezTo>
                      <a:pt x="4030" y="739"/>
                      <a:pt x="3956" y="739"/>
                      <a:pt x="3956" y="666"/>
                    </a:cubicBezTo>
                    <a:lnTo>
                      <a:pt x="4474" y="666"/>
                    </a:lnTo>
                    <a:lnTo>
                      <a:pt x="4289" y="481"/>
                    </a:lnTo>
                    <a:lnTo>
                      <a:pt x="3845" y="481"/>
                    </a:lnTo>
                    <a:lnTo>
                      <a:pt x="3734" y="370"/>
                    </a:lnTo>
                    <a:lnTo>
                      <a:pt x="4215" y="370"/>
                    </a:lnTo>
                    <a:lnTo>
                      <a:pt x="4067" y="222"/>
                    </a:lnTo>
                    <a:lnTo>
                      <a:pt x="3660" y="222"/>
                    </a:lnTo>
                    <a:cubicBezTo>
                      <a:pt x="3549" y="74"/>
                      <a:pt x="3365" y="0"/>
                      <a:pt x="2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56" name="Google Shape;13256;p74"/>
          <p:cNvGrpSpPr/>
          <p:nvPr/>
        </p:nvGrpSpPr>
        <p:grpSpPr>
          <a:xfrm>
            <a:off x="796208" y="2427938"/>
            <a:ext cx="1464975" cy="1413225"/>
            <a:chOff x="4780475" y="3858475"/>
            <a:chExt cx="1464975" cy="1413225"/>
          </a:xfrm>
        </p:grpSpPr>
        <p:sp>
          <p:nvSpPr>
            <p:cNvPr id="13257" name="Google Shape;13257;p74"/>
            <p:cNvSpPr/>
            <p:nvPr/>
          </p:nvSpPr>
          <p:spPr>
            <a:xfrm>
              <a:off x="4780475" y="3858475"/>
              <a:ext cx="1464975" cy="1412300"/>
            </a:xfrm>
            <a:custGeom>
              <a:avLst/>
              <a:gdLst/>
              <a:ahLst/>
              <a:cxnLst/>
              <a:rect l="l" t="t" r="r" b="b"/>
              <a:pathLst>
                <a:path w="58599" h="56492" extrusionOk="0">
                  <a:moveTo>
                    <a:pt x="29244" y="0"/>
                  </a:moveTo>
                  <a:cubicBezTo>
                    <a:pt x="13642" y="0"/>
                    <a:pt x="998" y="12681"/>
                    <a:pt x="998" y="28246"/>
                  </a:cubicBezTo>
                  <a:cubicBezTo>
                    <a:pt x="998" y="32387"/>
                    <a:pt x="1886" y="36269"/>
                    <a:pt x="3476" y="39781"/>
                  </a:cubicBezTo>
                  <a:lnTo>
                    <a:pt x="0" y="39781"/>
                  </a:lnTo>
                  <a:lnTo>
                    <a:pt x="2292" y="44957"/>
                  </a:lnTo>
                  <a:lnTo>
                    <a:pt x="0" y="50096"/>
                  </a:lnTo>
                  <a:lnTo>
                    <a:pt x="11424" y="50096"/>
                  </a:lnTo>
                  <a:cubicBezTo>
                    <a:pt x="16267" y="54088"/>
                    <a:pt x="22515" y="56492"/>
                    <a:pt x="29281" y="56492"/>
                  </a:cubicBezTo>
                  <a:cubicBezTo>
                    <a:pt x="36084" y="56492"/>
                    <a:pt x="42332" y="54088"/>
                    <a:pt x="47175" y="50096"/>
                  </a:cubicBezTo>
                  <a:lnTo>
                    <a:pt x="58599" y="50096"/>
                  </a:lnTo>
                  <a:lnTo>
                    <a:pt x="56270" y="44957"/>
                  </a:lnTo>
                  <a:lnTo>
                    <a:pt x="58488" y="39781"/>
                  </a:lnTo>
                  <a:lnTo>
                    <a:pt x="55050" y="39781"/>
                  </a:lnTo>
                  <a:cubicBezTo>
                    <a:pt x="56602" y="36232"/>
                    <a:pt x="57490" y="32387"/>
                    <a:pt x="57490" y="28246"/>
                  </a:cubicBezTo>
                  <a:cubicBezTo>
                    <a:pt x="57490" y="12644"/>
                    <a:pt x="44809" y="0"/>
                    <a:pt x="29244"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8" name="Google Shape;13258;p74"/>
            <p:cNvGrpSpPr/>
            <p:nvPr/>
          </p:nvGrpSpPr>
          <p:grpSpPr>
            <a:xfrm>
              <a:off x="4780475" y="3858475"/>
              <a:ext cx="1464975" cy="1413225"/>
              <a:chOff x="-652375" y="3858475"/>
              <a:chExt cx="1464975" cy="1413225"/>
            </a:xfrm>
          </p:grpSpPr>
          <p:sp>
            <p:nvSpPr>
              <p:cNvPr id="13259" name="Google Shape;13259;p74"/>
              <p:cNvSpPr/>
              <p:nvPr/>
            </p:nvSpPr>
            <p:spPr>
              <a:xfrm>
                <a:off x="-128325" y="5181100"/>
                <a:ext cx="416875" cy="33300"/>
              </a:xfrm>
              <a:custGeom>
                <a:avLst/>
                <a:gdLst/>
                <a:ahLst/>
                <a:cxnLst/>
                <a:rect l="l" t="t" r="r" b="b"/>
                <a:pathLst>
                  <a:path w="16675" h="1332" extrusionOk="0">
                    <a:moveTo>
                      <a:pt x="1" y="0"/>
                    </a:moveTo>
                    <a:cubicBezTo>
                      <a:pt x="2663" y="851"/>
                      <a:pt x="5435" y="1331"/>
                      <a:pt x="8356" y="1331"/>
                    </a:cubicBezTo>
                    <a:cubicBezTo>
                      <a:pt x="11203" y="1331"/>
                      <a:pt x="14013" y="851"/>
                      <a:pt x="16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4"/>
              <p:cNvSpPr/>
              <p:nvPr/>
            </p:nvSpPr>
            <p:spPr>
              <a:xfrm>
                <a:off x="-626500" y="3858475"/>
                <a:ext cx="1411375" cy="994525"/>
              </a:xfrm>
              <a:custGeom>
                <a:avLst/>
                <a:gdLst/>
                <a:ahLst/>
                <a:cxnLst/>
                <a:rect l="l" t="t" r="r" b="b"/>
                <a:pathLst>
                  <a:path w="56455" h="39781" extrusionOk="0">
                    <a:moveTo>
                      <a:pt x="28209" y="0"/>
                    </a:moveTo>
                    <a:cubicBezTo>
                      <a:pt x="12608" y="0"/>
                      <a:pt x="1" y="12681"/>
                      <a:pt x="1" y="28246"/>
                    </a:cubicBezTo>
                    <a:cubicBezTo>
                      <a:pt x="1" y="32387"/>
                      <a:pt x="851" y="36269"/>
                      <a:pt x="2441" y="39781"/>
                    </a:cubicBezTo>
                    <a:lnTo>
                      <a:pt x="2699" y="39781"/>
                    </a:lnTo>
                    <a:lnTo>
                      <a:pt x="2071" y="37452"/>
                    </a:lnTo>
                    <a:lnTo>
                      <a:pt x="3956" y="37452"/>
                    </a:lnTo>
                    <a:cubicBezTo>
                      <a:pt x="2847" y="34531"/>
                      <a:pt x="2293" y="31462"/>
                      <a:pt x="2293" y="28246"/>
                    </a:cubicBezTo>
                    <a:cubicBezTo>
                      <a:pt x="2293" y="21332"/>
                      <a:pt x="4992" y="14826"/>
                      <a:pt x="9872" y="9908"/>
                    </a:cubicBezTo>
                    <a:cubicBezTo>
                      <a:pt x="14789" y="5028"/>
                      <a:pt x="21296" y="2329"/>
                      <a:pt x="28209" y="2329"/>
                    </a:cubicBezTo>
                    <a:cubicBezTo>
                      <a:pt x="35160" y="2329"/>
                      <a:pt x="41667" y="5028"/>
                      <a:pt x="46584" y="9908"/>
                    </a:cubicBezTo>
                    <a:cubicBezTo>
                      <a:pt x="51464" y="14826"/>
                      <a:pt x="54163" y="21332"/>
                      <a:pt x="54163" y="28246"/>
                    </a:cubicBezTo>
                    <a:cubicBezTo>
                      <a:pt x="54163" y="31462"/>
                      <a:pt x="53608" y="34531"/>
                      <a:pt x="52499" y="37452"/>
                    </a:cubicBezTo>
                    <a:lnTo>
                      <a:pt x="53867" y="37452"/>
                    </a:lnTo>
                    <a:cubicBezTo>
                      <a:pt x="53867" y="37452"/>
                      <a:pt x="53719" y="39004"/>
                      <a:pt x="53682" y="39781"/>
                    </a:cubicBezTo>
                    <a:lnTo>
                      <a:pt x="54015" y="39781"/>
                    </a:lnTo>
                    <a:cubicBezTo>
                      <a:pt x="55568" y="36232"/>
                      <a:pt x="56455" y="32387"/>
                      <a:pt x="56455" y="28246"/>
                    </a:cubicBezTo>
                    <a:cubicBezTo>
                      <a:pt x="56455" y="12644"/>
                      <a:pt x="43811" y="0"/>
                      <a:pt x="28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4"/>
              <p:cNvSpPr/>
              <p:nvPr/>
            </p:nvSpPr>
            <p:spPr>
              <a:xfrm>
                <a:off x="-376025" y="5054475"/>
                <a:ext cx="916900" cy="217225"/>
              </a:xfrm>
              <a:custGeom>
                <a:avLst/>
                <a:gdLst/>
                <a:ahLst/>
                <a:cxnLst/>
                <a:rect l="l" t="t" r="r" b="b"/>
                <a:pathLst>
                  <a:path w="36676" h="8689" extrusionOk="0">
                    <a:moveTo>
                      <a:pt x="1" y="0"/>
                    </a:moveTo>
                    <a:lnTo>
                      <a:pt x="1332" y="2330"/>
                    </a:lnTo>
                    <a:lnTo>
                      <a:pt x="444" y="2330"/>
                    </a:lnTo>
                    <a:cubicBezTo>
                      <a:pt x="5324" y="6285"/>
                      <a:pt x="11536" y="8689"/>
                      <a:pt x="18338" y="8689"/>
                    </a:cubicBezTo>
                    <a:cubicBezTo>
                      <a:pt x="25141" y="8689"/>
                      <a:pt x="31389" y="6285"/>
                      <a:pt x="36232" y="2330"/>
                    </a:cubicBezTo>
                    <a:lnTo>
                      <a:pt x="35345" y="2330"/>
                    </a:lnTo>
                    <a:lnTo>
                      <a:pt x="36676" y="0"/>
                    </a:lnTo>
                    <a:lnTo>
                      <a:pt x="35308" y="0"/>
                    </a:lnTo>
                    <a:cubicBezTo>
                      <a:pt x="32720" y="2256"/>
                      <a:pt x="29762" y="3956"/>
                      <a:pt x="26620" y="5028"/>
                    </a:cubicBezTo>
                    <a:cubicBezTo>
                      <a:pt x="23995" y="5916"/>
                      <a:pt x="21148" y="6396"/>
                      <a:pt x="18301" y="6396"/>
                    </a:cubicBezTo>
                    <a:cubicBezTo>
                      <a:pt x="15417" y="6396"/>
                      <a:pt x="12608" y="5916"/>
                      <a:pt x="9983" y="5028"/>
                    </a:cubicBezTo>
                    <a:cubicBezTo>
                      <a:pt x="6803" y="3993"/>
                      <a:pt x="3846" y="2256"/>
                      <a:pt x="1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4"/>
              <p:cNvSpPr/>
              <p:nvPr/>
            </p:nvSpPr>
            <p:spPr>
              <a:xfrm>
                <a:off x="-157900" y="5079425"/>
                <a:ext cx="32375" cy="70275"/>
              </a:xfrm>
              <a:custGeom>
                <a:avLst/>
                <a:gdLst/>
                <a:ahLst/>
                <a:cxnLst/>
                <a:rect l="l" t="t" r="r" b="b"/>
                <a:pathLst>
                  <a:path w="1295" h="2811" extrusionOk="0">
                    <a:moveTo>
                      <a:pt x="592" y="333"/>
                    </a:moveTo>
                    <a:cubicBezTo>
                      <a:pt x="703" y="333"/>
                      <a:pt x="740" y="407"/>
                      <a:pt x="777" y="444"/>
                    </a:cubicBezTo>
                    <a:cubicBezTo>
                      <a:pt x="851" y="481"/>
                      <a:pt x="851" y="629"/>
                      <a:pt x="851" y="777"/>
                    </a:cubicBezTo>
                    <a:lnTo>
                      <a:pt x="851" y="2145"/>
                    </a:lnTo>
                    <a:cubicBezTo>
                      <a:pt x="851" y="2256"/>
                      <a:pt x="851" y="2330"/>
                      <a:pt x="777" y="2404"/>
                    </a:cubicBezTo>
                    <a:cubicBezTo>
                      <a:pt x="740" y="2441"/>
                      <a:pt x="703" y="2478"/>
                      <a:pt x="592" y="2478"/>
                    </a:cubicBezTo>
                    <a:lnTo>
                      <a:pt x="481" y="2478"/>
                    </a:lnTo>
                    <a:lnTo>
                      <a:pt x="481" y="333"/>
                    </a:lnTo>
                    <a:close/>
                    <a:moveTo>
                      <a:pt x="1" y="1"/>
                    </a:moveTo>
                    <a:lnTo>
                      <a:pt x="1" y="2810"/>
                    </a:lnTo>
                    <a:lnTo>
                      <a:pt x="666" y="2810"/>
                    </a:lnTo>
                    <a:cubicBezTo>
                      <a:pt x="888" y="2810"/>
                      <a:pt x="1073" y="2773"/>
                      <a:pt x="1147" y="2626"/>
                    </a:cubicBezTo>
                    <a:cubicBezTo>
                      <a:pt x="1258" y="2478"/>
                      <a:pt x="1295" y="2293"/>
                      <a:pt x="1295" y="1960"/>
                    </a:cubicBezTo>
                    <a:lnTo>
                      <a:pt x="1295" y="740"/>
                    </a:lnTo>
                    <a:cubicBezTo>
                      <a:pt x="1295" y="481"/>
                      <a:pt x="1258" y="296"/>
                      <a:pt x="1147" y="185"/>
                    </a:cubicBezTo>
                    <a:cubicBezTo>
                      <a:pt x="1073" y="38"/>
                      <a:pt x="888"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4"/>
              <p:cNvSpPr/>
              <p:nvPr/>
            </p:nvSpPr>
            <p:spPr>
              <a:xfrm>
                <a:off x="-115375" y="5079425"/>
                <a:ext cx="12050" cy="70275"/>
              </a:xfrm>
              <a:custGeom>
                <a:avLst/>
                <a:gdLst/>
                <a:ahLst/>
                <a:cxnLst/>
                <a:rect l="l" t="t" r="r" b="b"/>
                <a:pathLst>
                  <a:path w="482" h="2811" extrusionOk="0">
                    <a:moveTo>
                      <a:pt x="0" y="1"/>
                    </a:moveTo>
                    <a:lnTo>
                      <a:pt x="0" y="2810"/>
                    </a:lnTo>
                    <a:lnTo>
                      <a:pt x="481" y="2810"/>
                    </a:ln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4"/>
              <p:cNvSpPr/>
              <p:nvPr/>
            </p:nvSpPr>
            <p:spPr>
              <a:xfrm>
                <a:off x="-94125" y="5080350"/>
                <a:ext cx="33300" cy="70275"/>
              </a:xfrm>
              <a:custGeom>
                <a:avLst/>
                <a:gdLst/>
                <a:ahLst/>
                <a:cxnLst/>
                <a:rect l="l" t="t" r="r" b="b"/>
                <a:pathLst>
                  <a:path w="1332" h="2811" extrusionOk="0">
                    <a:moveTo>
                      <a:pt x="703" y="1"/>
                    </a:moveTo>
                    <a:cubicBezTo>
                      <a:pt x="444" y="1"/>
                      <a:pt x="260" y="38"/>
                      <a:pt x="186" y="185"/>
                    </a:cubicBezTo>
                    <a:cubicBezTo>
                      <a:pt x="75" y="333"/>
                      <a:pt x="1" y="518"/>
                      <a:pt x="1" y="777"/>
                    </a:cubicBezTo>
                    <a:lnTo>
                      <a:pt x="1" y="1997"/>
                    </a:lnTo>
                    <a:cubicBezTo>
                      <a:pt x="1" y="2256"/>
                      <a:pt x="38" y="2478"/>
                      <a:pt x="149" y="2625"/>
                    </a:cubicBezTo>
                    <a:cubicBezTo>
                      <a:pt x="333" y="2736"/>
                      <a:pt x="444" y="2810"/>
                      <a:pt x="629" y="2810"/>
                    </a:cubicBezTo>
                    <a:cubicBezTo>
                      <a:pt x="740" y="2810"/>
                      <a:pt x="814" y="2773"/>
                      <a:pt x="925" y="2736"/>
                    </a:cubicBezTo>
                    <a:cubicBezTo>
                      <a:pt x="999" y="2662"/>
                      <a:pt x="1073" y="2589"/>
                      <a:pt x="1073" y="2478"/>
                    </a:cubicBezTo>
                    <a:lnTo>
                      <a:pt x="1147" y="2773"/>
                    </a:lnTo>
                    <a:lnTo>
                      <a:pt x="1332" y="2773"/>
                    </a:lnTo>
                    <a:lnTo>
                      <a:pt x="1332" y="1258"/>
                    </a:lnTo>
                    <a:lnTo>
                      <a:pt x="703" y="1258"/>
                    </a:lnTo>
                    <a:lnTo>
                      <a:pt x="703" y="1553"/>
                    </a:lnTo>
                    <a:lnTo>
                      <a:pt x="925" y="1553"/>
                    </a:lnTo>
                    <a:lnTo>
                      <a:pt x="925" y="1923"/>
                    </a:lnTo>
                    <a:cubicBezTo>
                      <a:pt x="925" y="2108"/>
                      <a:pt x="925" y="2256"/>
                      <a:pt x="888" y="2293"/>
                    </a:cubicBezTo>
                    <a:cubicBezTo>
                      <a:pt x="814" y="2404"/>
                      <a:pt x="777" y="2441"/>
                      <a:pt x="703" y="2441"/>
                    </a:cubicBezTo>
                    <a:cubicBezTo>
                      <a:pt x="592" y="2441"/>
                      <a:pt x="555" y="2404"/>
                      <a:pt x="518" y="2367"/>
                    </a:cubicBezTo>
                    <a:cubicBezTo>
                      <a:pt x="444" y="2256"/>
                      <a:pt x="444" y="2182"/>
                      <a:pt x="444" y="1997"/>
                    </a:cubicBezTo>
                    <a:lnTo>
                      <a:pt x="444" y="777"/>
                    </a:lnTo>
                    <a:cubicBezTo>
                      <a:pt x="444" y="629"/>
                      <a:pt x="444" y="518"/>
                      <a:pt x="518" y="444"/>
                    </a:cubicBezTo>
                    <a:cubicBezTo>
                      <a:pt x="555" y="407"/>
                      <a:pt x="592" y="370"/>
                      <a:pt x="703" y="370"/>
                    </a:cubicBezTo>
                    <a:cubicBezTo>
                      <a:pt x="777" y="370"/>
                      <a:pt x="814" y="407"/>
                      <a:pt x="888" y="444"/>
                    </a:cubicBezTo>
                    <a:cubicBezTo>
                      <a:pt x="925" y="518"/>
                      <a:pt x="925" y="592"/>
                      <a:pt x="925" y="740"/>
                    </a:cubicBezTo>
                    <a:lnTo>
                      <a:pt x="925" y="999"/>
                    </a:lnTo>
                    <a:lnTo>
                      <a:pt x="1332" y="999"/>
                    </a:lnTo>
                    <a:lnTo>
                      <a:pt x="1332" y="814"/>
                    </a:lnTo>
                    <a:cubicBezTo>
                      <a:pt x="1332" y="592"/>
                      <a:pt x="1295" y="444"/>
                      <a:pt x="1258" y="333"/>
                    </a:cubicBezTo>
                    <a:cubicBezTo>
                      <a:pt x="1147" y="148"/>
                      <a:pt x="962"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4"/>
              <p:cNvSpPr/>
              <p:nvPr/>
            </p:nvSpPr>
            <p:spPr>
              <a:xfrm>
                <a:off x="-47900" y="5079425"/>
                <a:ext cx="12025" cy="70275"/>
              </a:xfrm>
              <a:custGeom>
                <a:avLst/>
                <a:gdLst/>
                <a:ahLst/>
                <a:cxnLst/>
                <a:rect l="l" t="t" r="r" b="b"/>
                <a:pathLst>
                  <a:path w="481" h="2811" extrusionOk="0">
                    <a:moveTo>
                      <a:pt x="0" y="1"/>
                    </a:moveTo>
                    <a:lnTo>
                      <a:pt x="0" y="2810"/>
                    </a:lnTo>
                    <a:lnTo>
                      <a:pt x="481" y="2810"/>
                    </a:ln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4"/>
              <p:cNvSpPr/>
              <p:nvPr/>
            </p:nvSpPr>
            <p:spPr>
              <a:xfrm>
                <a:off x="-30350" y="5079425"/>
                <a:ext cx="28675" cy="70275"/>
              </a:xfrm>
              <a:custGeom>
                <a:avLst/>
                <a:gdLst/>
                <a:ahLst/>
                <a:cxnLst/>
                <a:rect l="l" t="t" r="r" b="b"/>
                <a:pathLst>
                  <a:path w="1147" h="2811" extrusionOk="0">
                    <a:moveTo>
                      <a:pt x="1" y="1"/>
                    </a:moveTo>
                    <a:lnTo>
                      <a:pt x="1" y="370"/>
                    </a:lnTo>
                    <a:lnTo>
                      <a:pt x="370" y="370"/>
                    </a:lnTo>
                    <a:lnTo>
                      <a:pt x="370" y="2810"/>
                    </a:lnTo>
                    <a:lnTo>
                      <a:pt x="814" y="2810"/>
                    </a:lnTo>
                    <a:lnTo>
                      <a:pt x="814" y="370"/>
                    </a:lnTo>
                    <a:lnTo>
                      <a:pt x="1147" y="370"/>
                    </a:lnTo>
                    <a:lnTo>
                      <a:pt x="11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4"/>
              <p:cNvSpPr/>
              <p:nvPr/>
            </p:nvSpPr>
            <p:spPr>
              <a:xfrm>
                <a:off x="2925" y="5079425"/>
                <a:ext cx="37000" cy="70275"/>
              </a:xfrm>
              <a:custGeom>
                <a:avLst/>
                <a:gdLst/>
                <a:ahLst/>
                <a:cxnLst/>
                <a:rect l="l" t="t" r="r" b="b"/>
                <a:pathLst>
                  <a:path w="1480" h="2811" extrusionOk="0">
                    <a:moveTo>
                      <a:pt x="703" y="555"/>
                    </a:moveTo>
                    <a:lnTo>
                      <a:pt x="925" y="1960"/>
                    </a:lnTo>
                    <a:lnTo>
                      <a:pt x="518" y="1960"/>
                    </a:lnTo>
                    <a:lnTo>
                      <a:pt x="703" y="555"/>
                    </a:lnTo>
                    <a:close/>
                    <a:moveTo>
                      <a:pt x="407" y="1"/>
                    </a:moveTo>
                    <a:lnTo>
                      <a:pt x="1" y="2810"/>
                    </a:lnTo>
                    <a:lnTo>
                      <a:pt x="444" y="2810"/>
                    </a:lnTo>
                    <a:lnTo>
                      <a:pt x="444" y="2293"/>
                    </a:lnTo>
                    <a:lnTo>
                      <a:pt x="962" y="2293"/>
                    </a:lnTo>
                    <a:lnTo>
                      <a:pt x="1073" y="2810"/>
                    </a:lnTo>
                    <a:lnTo>
                      <a:pt x="1479" y="2810"/>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4"/>
              <p:cNvSpPr/>
              <p:nvPr/>
            </p:nvSpPr>
            <p:spPr>
              <a:xfrm>
                <a:off x="46375" y="5079425"/>
                <a:ext cx="25900" cy="70275"/>
              </a:xfrm>
              <a:custGeom>
                <a:avLst/>
                <a:gdLst/>
                <a:ahLst/>
                <a:cxnLst/>
                <a:rect l="l" t="t" r="r" b="b"/>
                <a:pathLst>
                  <a:path w="1036" h="2811" extrusionOk="0">
                    <a:moveTo>
                      <a:pt x="0" y="1"/>
                    </a:moveTo>
                    <a:lnTo>
                      <a:pt x="0" y="2810"/>
                    </a:lnTo>
                    <a:lnTo>
                      <a:pt x="1035" y="2810"/>
                    </a:lnTo>
                    <a:lnTo>
                      <a:pt x="1035" y="2441"/>
                    </a:lnTo>
                    <a:lnTo>
                      <a:pt x="481" y="2441"/>
                    </a:ln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4"/>
              <p:cNvSpPr/>
              <p:nvPr/>
            </p:nvSpPr>
            <p:spPr>
              <a:xfrm>
                <a:off x="91650" y="5079425"/>
                <a:ext cx="54575" cy="70275"/>
              </a:xfrm>
              <a:custGeom>
                <a:avLst/>
                <a:gdLst/>
                <a:ahLst/>
                <a:cxnLst/>
                <a:rect l="l" t="t" r="r" b="b"/>
                <a:pathLst>
                  <a:path w="2183" h="2811" extrusionOk="0">
                    <a:moveTo>
                      <a:pt x="1" y="1"/>
                    </a:moveTo>
                    <a:lnTo>
                      <a:pt x="371" y="2810"/>
                    </a:lnTo>
                    <a:lnTo>
                      <a:pt x="851" y="2810"/>
                    </a:lnTo>
                    <a:lnTo>
                      <a:pt x="1110" y="962"/>
                    </a:lnTo>
                    <a:lnTo>
                      <a:pt x="1332" y="2810"/>
                    </a:lnTo>
                    <a:lnTo>
                      <a:pt x="1812" y="2810"/>
                    </a:lnTo>
                    <a:lnTo>
                      <a:pt x="2182" y="1"/>
                    </a:lnTo>
                    <a:lnTo>
                      <a:pt x="1775" y="1"/>
                    </a:lnTo>
                    <a:lnTo>
                      <a:pt x="1591" y="2034"/>
                    </a:lnTo>
                    <a:lnTo>
                      <a:pt x="1258" y="1"/>
                    </a:lnTo>
                    <a:lnTo>
                      <a:pt x="888" y="1"/>
                    </a:lnTo>
                    <a:lnTo>
                      <a:pt x="592" y="2034"/>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4"/>
              <p:cNvSpPr/>
              <p:nvPr/>
            </p:nvSpPr>
            <p:spPr>
              <a:xfrm>
                <a:off x="150800" y="5079425"/>
                <a:ext cx="37000" cy="70275"/>
              </a:xfrm>
              <a:custGeom>
                <a:avLst/>
                <a:gdLst/>
                <a:ahLst/>
                <a:cxnLst/>
                <a:rect l="l" t="t" r="r" b="b"/>
                <a:pathLst>
                  <a:path w="1480" h="2811" extrusionOk="0">
                    <a:moveTo>
                      <a:pt x="703" y="555"/>
                    </a:moveTo>
                    <a:lnTo>
                      <a:pt x="925" y="1960"/>
                    </a:lnTo>
                    <a:lnTo>
                      <a:pt x="519" y="1960"/>
                    </a:lnTo>
                    <a:lnTo>
                      <a:pt x="703" y="555"/>
                    </a:lnTo>
                    <a:close/>
                    <a:moveTo>
                      <a:pt x="408" y="1"/>
                    </a:moveTo>
                    <a:lnTo>
                      <a:pt x="1" y="2810"/>
                    </a:lnTo>
                    <a:lnTo>
                      <a:pt x="445" y="2810"/>
                    </a:lnTo>
                    <a:lnTo>
                      <a:pt x="445" y="2293"/>
                    </a:lnTo>
                    <a:lnTo>
                      <a:pt x="962" y="2293"/>
                    </a:lnTo>
                    <a:lnTo>
                      <a:pt x="1073" y="2810"/>
                    </a:lnTo>
                    <a:lnTo>
                      <a:pt x="1480" y="2810"/>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4"/>
              <p:cNvSpPr/>
              <p:nvPr/>
            </p:nvSpPr>
            <p:spPr>
              <a:xfrm>
                <a:off x="194250" y="5079425"/>
                <a:ext cx="25900" cy="70275"/>
              </a:xfrm>
              <a:custGeom>
                <a:avLst/>
                <a:gdLst/>
                <a:ahLst/>
                <a:cxnLst/>
                <a:rect l="l" t="t" r="r" b="b"/>
                <a:pathLst>
                  <a:path w="1036" h="2811" extrusionOk="0">
                    <a:moveTo>
                      <a:pt x="1" y="1"/>
                    </a:moveTo>
                    <a:lnTo>
                      <a:pt x="1" y="2810"/>
                    </a:lnTo>
                    <a:lnTo>
                      <a:pt x="1036" y="2810"/>
                    </a:lnTo>
                    <a:lnTo>
                      <a:pt x="1036" y="2441"/>
                    </a:lnTo>
                    <a:lnTo>
                      <a:pt x="481" y="2441"/>
                    </a:ln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4"/>
              <p:cNvSpPr/>
              <p:nvPr/>
            </p:nvSpPr>
            <p:spPr>
              <a:xfrm>
                <a:off x="226600" y="5079425"/>
                <a:ext cx="25900" cy="70275"/>
              </a:xfrm>
              <a:custGeom>
                <a:avLst/>
                <a:gdLst/>
                <a:ahLst/>
                <a:cxnLst/>
                <a:rect l="l" t="t" r="r" b="b"/>
                <a:pathLst>
                  <a:path w="1036" h="2811" extrusionOk="0">
                    <a:moveTo>
                      <a:pt x="1" y="1"/>
                    </a:moveTo>
                    <a:lnTo>
                      <a:pt x="1" y="2810"/>
                    </a:lnTo>
                    <a:lnTo>
                      <a:pt x="1036" y="2810"/>
                    </a:lnTo>
                    <a:lnTo>
                      <a:pt x="1036" y="2441"/>
                    </a:lnTo>
                    <a:lnTo>
                      <a:pt x="481" y="2441"/>
                    </a:ln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4"/>
              <p:cNvSpPr/>
              <p:nvPr/>
            </p:nvSpPr>
            <p:spPr>
              <a:xfrm>
                <a:off x="259875" y="5079425"/>
                <a:ext cx="24975" cy="70275"/>
              </a:xfrm>
              <a:custGeom>
                <a:avLst/>
                <a:gdLst/>
                <a:ahLst/>
                <a:cxnLst/>
                <a:rect l="l" t="t" r="r" b="b"/>
                <a:pathLst>
                  <a:path w="999" h="2811" extrusionOk="0">
                    <a:moveTo>
                      <a:pt x="0" y="1"/>
                    </a:moveTo>
                    <a:lnTo>
                      <a:pt x="0" y="2810"/>
                    </a:lnTo>
                    <a:lnTo>
                      <a:pt x="999" y="2810"/>
                    </a:lnTo>
                    <a:lnTo>
                      <a:pt x="999" y="2441"/>
                    </a:lnTo>
                    <a:lnTo>
                      <a:pt x="444" y="2441"/>
                    </a:lnTo>
                    <a:lnTo>
                      <a:pt x="444" y="1553"/>
                    </a:lnTo>
                    <a:lnTo>
                      <a:pt x="962" y="1553"/>
                    </a:lnTo>
                    <a:lnTo>
                      <a:pt x="962" y="1184"/>
                    </a:lnTo>
                    <a:lnTo>
                      <a:pt x="444" y="1184"/>
                    </a:lnTo>
                    <a:lnTo>
                      <a:pt x="444" y="370"/>
                    </a:lnTo>
                    <a:lnTo>
                      <a:pt x="999" y="370"/>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4"/>
              <p:cNvSpPr/>
              <p:nvPr/>
            </p:nvSpPr>
            <p:spPr>
              <a:xfrm>
                <a:off x="289450" y="5079425"/>
                <a:ext cx="28675" cy="70275"/>
              </a:xfrm>
              <a:custGeom>
                <a:avLst/>
                <a:gdLst/>
                <a:ahLst/>
                <a:cxnLst/>
                <a:rect l="l" t="t" r="r" b="b"/>
                <a:pathLst>
                  <a:path w="1147" h="2811" extrusionOk="0">
                    <a:moveTo>
                      <a:pt x="1" y="1"/>
                    </a:moveTo>
                    <a:lnTo>
                      <a:pt x="1" y="370"/>
                    </a:lnTo>
                    <a:lnTo>
                      <a:pt x="370" y="370"/>
                    </a:lnTo>
                    <a:lnTo>
                      <a:pt x="370" y="2810"/>
                    </a:lnTo>
                    <a:lnTo>
                      <a:pt x="814" y="2810"/>
                    </a:lnTo>
                    <a:lnTo>
                      <a:pt x="814" y="370"/>
                    </a:lnTo>
                    <a:lnTo>
                      <a:pt x="1147" y="370"/>
                    </a:lnTo>
                    <a:lnTo>
                      <a:pt x="11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4"/>
              <p:cNvSpPr/>
              <p:nvPr/>
            </p:nvSpPr>
            <p:spPr>
              <a:xfrm>
                <a:off x="-302075" y="4864075"/>
                <a:ext cx="31450" cy="41625"/>
              </a:xfrm>
              <a:custGeom>
                <a:avLst/>
                <a:gdLst/>
                <a:ahLst/>
                <a:cxnLst/>
                <a:rect l="l" t="t" r="r" b="b"/>
                <a:pathLst>
                  <a:path w="1258" h="1665" extrusionOk="0">
                    <a:moveTo>
                      <a:pt x="0" y="0"/>
                    </a:moveTo>
                    <a:lnTo>
                      <a:pt x="0" y="1664"/>
                    </a:lnTo>
                    <a:lnTo>
                      <a:pt x="518" y="1664"/>
                    </a:lnTo>
                    <a:cubicBezTo>
                      <a:pt x="740" y="1664"/>
                      <a:pt x="925" y="1590"/>
                      <a:pt x="1072" y="1405"/>
                    </a:cubicBezTo>
                    <a:cubicBezTo>
                      <a:pt x="1183" y="1220"/>
                      <a:pt x="1257" y="1036"/>
                      <a:pt x="1257" y="740"/>
                    </a:cubicBezTo>
                    <a:lnTo>
                      <a:pt x="1257" y="592"/>
                    </a:lnTo>
                    <a:cubicBezTo>
                      <a:pt x="1257" y="370"/>
                      <a:pt x="1183" y="222"/>
                      <a:pt x="1072" y="148"/>
                    </a:cubicBezTo>
                    <a:cubicBezTo>
                      <a:pt x="925" y="37"/>
                      <a:pt x="74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4"/>
              <p:cNvSpPr/>
              <p:nvPr/>
            </p:nvSpPr>
            <p:spPr>
              <a:xfrm>
                <a:off x="183150" y="4857600"/>
                <a:ext cx="36075" cy="124800"/>
              </a:xfrm>
              <a:custGeom>
                <a:avLst/>
                <a:gdLst/>
                <a:ahLst/>
                <a:cxnLst/>
                <a:rect l="l" t="t" r="r" b="b"/>
                <a:pathLst>
                  <a:path w="1443" h="4992" extrusionOk="0">
                    <a:moveTo>
                      <a:pt x="703" y="1"/>
                    </a:moveTo>
                    <a:cubicBezTo>
                      <a:pt x="408" y="1"/>
                      <a:pt x="223" y="112"/>
                      <a:pt x="149" y="407"/>
                    </a:cubicBezTo>
                    <a:cubicBezTo>
                      <a:pt x="38" y="666"/>
                      <a:pt x="1" y="1147"/>
                      <a:pt x="1" y="1849"/>
                    </a:cubicBezTo>
                    <a:lnTo>
                      <a:pt x="1" y="3254"/>
                    </a:lnTo>
                    <a:cubicBezTo>
                      <a:pt x="1" y="3920"/>
                      <a:pt x="38" y="4326"/>
                      <a:pt x="149" y="4622"/>
                    </a:cubicBezTo>
                    <a:cubicBezTo>
                      <a:pt x="223" y="4844"/>
                      <a:pt x="408" y="4992"/>
                      <a:pt x="703" y="4992"/>
                    </a:cubicBezTo>
                    <a:cubicBezTo>
                      <a:pt x="888" y="4992"/>
                      <a:pt x="999" y="4918"/>
                      <a:pt x="1110" y="4844"/>
                    </a:cubicBezTo>
                    <a:cubicBezTo>
                      <a:pt x="1184" y="4733"/>
                      <a:pt x="1295" y="4548"/>
                      <a:pt x="1332" y="4289"/>
                    </a:cubicBezTo>
                    <a:cubicBezTo>
                      <a:pt x="1369" y="3993"/>
                      <a:pt x="1443" y="3587"/>
                      <a:pt x="1443" y="3032"/>
                    </a:cubicBezTo>
                    <a:lnTo>
                      <a:pt x="1443" y="1664"/>
                    </a:lnTo>
                    <a:cubicBezTo>
                      <a:pt x="1443" y="1110"/>
                      <a:pt x="1406" y="666"/>
                      <a:pt x="1258" y="407"/>
                    </a:cubicBezTo>
                    <a:cubicBezTo>
                      <a:pt x="1147" y="112"/>
                      <a:pt x="962"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4"/>
              <p:cNvSpPr/>
              <p:nvPr/>
            </p:nvSpPr>
            <p:spPr>
              <a:xfrm>
                <a:off x="-301150" y="4929700"/>
                <a:ext cx="32375" cy="46225"/>
              </a:xfrm>
              <a:custGeom>
                <a:avLst/>
                <a:gdLst/>
                <a:ahLst/>
                <a:cxnLst/>
                <a:rect l="l" t="t" r="r" b="b"/>
                <a:pathLst>
                  <a:path w="1295" h="1849" extrusionOk="0">
                    <a:moveTo>
                      <a:pt x="0" y="0"/>
                    </a:moveTo>
                    <a:lnTo>
                      <a:pt x="0" y="1849"/>
                    </a:lnTo>
                    <a:lnTo>
                      <a:pt x="481" y="1849"/>
                    </a:lnTo>
                    <a:cubicBezTo>
                      <a:pt x="740" y="1849"/>
                      <a:pt x="962" y="1775"/>
                      <a:pt x="1109" y="1627"/>
                    </a:cubicBezTo>
                    <a:cubicBezTo>
                      <a:pt x="1257" y="1479"/>
                      <a:pt x="1294" y="1294"/>
                      <a:pt x="1294" y="1072"/>
                    </a:cubicBezTo>
                    <a:lnTo>
                      <a:pt x="1294" y="666"/>
                    </a:lnTo>
                    <a:cubicBezTo>
                      <a:pt x="1294" y="444"/>
                      <a:pt x="1220" y="296"/>
                      <a:pt x="1072" y="148"/>
                    </a:cubicBezTo>
                    <a:cubicBezTo>
                      <a:pt x="888" y="74"/>
                      <a:pt x="703"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4"/>
              <p:cNvSpPr/>
              <p:nvPr/>
            </p:nvSpPr>
            <p:spPr>
              <a:xfrm>
                <a:off x="-652375" y="4794750"/>
                <a:ext cx="1464975" cy="316125"/>
              </a:xfrm>
              <a:custGeom>
                <a:avLst/>
                <a:gdLst/>
                <a:ahLst/>
                <a:cxnLst/>
                <a:rect l="l" t="t" r="r" b="b"/>
                <a:pathLst>
                  <a:path w="58599" h="12645" extrusionOk="0">
                    <a:moveTo>
                      <a:pt x="14715" y="1553"/>
                    </a:moveTo>
                    <a:cubicBezTo>
                      <a:pt x="15158" y="1553"/>
                      <a:pt x="15565" y="1627"/>
                      <a:pt x="15898" y="1664"/>
                    </a:cubicBezTo>
                    <a:cubicBezTo>
                      <a:pt x="16231" y="1738"/>
                      <a:pt x="16489" y="1849"/>
                      <a:pt x="16674" y="1997"/>
                    </a:cubicBezTo>
                    <a:cubicBezTo>
                      <a:pt x="16859" y="2108"/>
                      <a:pt x="17007" y="2293"/>
                      <a:pt x="17118" y="2478"/>
                    </a:cubicBezTo>
                    <a:cubicBezTo>
                      <a:pt x="17192" y="2663"/>
                      <a:pt x="17229" y="2921"/>
                      <a:pt x="17229" y="3180"/>
                    </a:cubicBezTo>
                    <a:cubicBezTo>
                      <a:pt x="17229" y="3587"/>
                      <a:pt x="17155" y="3920"/>
                      <a:pt x="16933" y="4252"/>
                    </a:cubicBezTo>
                    <a:cubicBezTo>
                      <a:pt x="16748" y="4548"/>
                      <a:pt x="16415" y="4733"/>
                      <a:pt x="16046" y="4807"/>
                    </a:cubicBezTo>
                    <a:cubicBezTo>
                      <a:pt x="17007" y="4881"/>
                      <a:pt x="17488" y="5398"/>
                      <a:pt x="17488" y="6360"/>
                    </a:cubicBezTo>
                    <a:cubicBezTo>
                      <a:pt x="17488" y="6692"/>
                      <a:pt x="17414" y="6988"/>
                      <a:pt x="17340" y="7210"/>
                    </a:cubicBezTo>
                    <a:cubicBezTo>
                      <a:pt x="17229" y="7432"/>
                      <a:pt x="17118" y="7691"/>
                      <a:pt x="16933" y="7875"/>
                    </a:cubicBezTo>
                    <a:cubicBezTo>
                      <a:pt x="16748" y="8023"/>
                      <a:pt x="16452" y="8171"/>
                      <a:pt x="16120" y="8282"/>
                    </a:cubicBezTo>
                    <a:cubicBezTo>
                      <a:pt x="15824" y="8356"/>
                      <a:pt x="15380" y="8430"/>
                      <a:pt x="14974" y="8430"/>
                    </a:cubicBezTo>
                    <a:lnTo>
                      <a:pt x="13717" y="8430"/>
                    </a:lnTo>
                    <a:cubicBezTo>
                      <a:pt x="13236" y="8430"/>
                      <a:pt x="12866" y="8356"/>
                      <a:pt x="12607" y="8356"/>
                    </a:cubicBezTo>
                    <a:lnTo>
                      <a:pt x="12016" y="8356"/>
                    </a:lnTo>
                    <a:lnTo>
                      <a:pt x="12016" y="1664"/>
                    </a:lnTo>
                    <a:lnTo>
                      <a:pt x="13088" y="1664"/>
                    </a:lnTo>
                    <a:cubicBezTo>
                      <a:pt x="13347" y="1664"/>
                      <a:pt x="13643" y="1664"/>
                      <a:pt x="13975" y="1627"/>
                    </a:cubicBezTo>
                    <a:cubicBezTo>
                      <a:pt x="14271" y="1627"/>
                      <a:pt x="14530" y="1553"/>
                      <a:pt x="14715" y="1553"/>
                    </a:cubicBezTo>
                    <a:close/>
                    <a:moveTo>
                      <a:pt x="20149" y="1664"/>
                    </a:moveTo>
                    <a:lnTo>
                      <a:pt x="20149" y="8430"/>
                    </a:lnTo>
                    <a:lnTo>
                      <a:pt x="18079" y="8430"/>
                    </a:lnTo>
                    <a:lnTo>
                      <a:pt x="18079" y="1664"/>
                    </a:lnTo>
                    <a:close/>
                    <a:moveTo>
                      <a:pt x="25658" y="1664"/>
                    </a:moveTo>
                    <a:lnTo>
                      <a:pt x="25658" y="3180"/>
                    </a:lnTo>
                    <a:lnTo>
                      <a:pt x="24216" y="3180"/>
                    </a:lnTo>
                    <a:lnTo>
                      <a:pt x="24216" y="8430"/>
                    </a:lnTo>
                    <a:lnTo>
                      <a:pt x="22146" y="8430"/>
                    </a:lnTo>
                    <a:lnTo>
                      <a:pt x="22146" y="3180"/>
                    </a:lnTo>
                    <a:lnTo>
                      <a:pt x="20704" y="3180"/>
                    </a:lnTo>
                    <a:lnTo>
                      <a:pt x="20704" y="1664"/>
                    </a:lnTo>
                    <a:close/>
                    <a:moveTo>
                      <a:pt x="39892" y="1664"/>
                    </a:moveTo>
                    <a:lnTo>
                      <a:pt x="39892" y="8430"/>
                    </a:lnTo>
                    <a:lnTo>
                      <a:pt x="37821" y="8430"/>
                    </a:lnTo>
                    <a:lnTo>
                      <a:pt x="37821" y="1664"/>
                    </a:lnTo>
                    <a:close/>
                    <a:moveTo>
                      <a:pt x="46583" y="1664"/>
                    </a:moveTo>
                    <a:lnTo>
                      <a:pt x="46583" y="8430"/>
                    </a:lnTo>
                    <a:lnTo>
                      <a:pt x="44698" y="8430"/>
                    </a:lnTo>
                    <a:lnTo>
                      <a:pt x="43256" y="5731"/>
                    </a:lnTo>
                    <a:lnTo>
                      <a:pt x="42332" y="4067"/>
                    </a:lnTo>
                    <a:lnTo>
                      <a:pt x="42332" y="4067"/>
                    </a:lnTo>
                    <a:lnTo>
                      <a:pt x="42702" y="6286"/>
                    </a:lnTo>
                    <a:lnTo>
                      <a:pt x="42702" y="8430"/>
                    </a:lnTo>
                    <a:lnTo>
                      <a:pt x="40779" y="8430"/>
                    </a:lnTo>
                    <a:lnTo>
                      <a:pt x="40779" y="2219"/>
                    </a:lnTo>
                    <a:lnTo>
                      <a:pt x="40446" y="1664"/>
                    </a:lnTo>
                    <a:lnTo>
                      <a:pt x="42702" y="1664"/>
                    </a:lnTo>
                    <a:lnTo>
                      <a:pt x="43885" y="3846"/>
                    </a:lnTo>
                    <a:lnTo>
                      <a:pt x="44920" y="6027"/>
                    </a:lnTo>
                    <a:lnTo>
                      <a:pt x="44587" y="3476"/>
                    </a:lnTo>
                    <a:lnTo>
                      <a:pt x="44587" y="1664"/>
                    </a:lnTo>
                    <a:close/>
                    <a:moveTo>
                      <a:pt x="29059" y="1479"/>
                    </a:moveTo>
                    <a:cubicBezTo>
                      <a:pt x="29355" y="1479"/>
                      <a:pt x="29577" y="1479"/>
                      <a:pt x="29799" y="1516"/>
                    </a:cubicBezTo>
                    <a:cubicBezTo>
                      <a:pt x="30058" y="1590"/>
                      <a:pt x="30242" y="1627"/>
                      <a:pt x="30316" y="1664"/>
                    </a:cubicBezTo>
                    <a:cubicBezTo>
                      <a:pt x="30464" y="1701"/>
                      <a:pt x="30538" y="1775"/>
                      <a:pt x="30686" y="1849"/>
                    </a:cubicBezTo>
                    <a:cubicBezTo>
                      <a:pt x="30797" y="1886"/>
                      <a:pt x="30871" y="1997"/>
                      <a:pt x="30871" y="1997"/>
                    </a:cubicBezTo>
                    <a:lnTo>
                      <a:pt x="30908" y="2034"/>
                    </a:lnTo>
                    <a:lnTo>
                      <a:pt x="30834" y="3365"/>
                    </a:lnTo>
                    <a:lnTo>
                      <a:pt x="29910" y="3365"/>
                    </a:lnTo>
                    <a:lnTo>
                      <a:pt x="29577" y="2699"/>
                    </a:lnTo>
                    <a:cubicBezTo>
                      <a:pt x="29503" y="2699"/>
                      <a:pt x="29429" y="2626"/>
                      <a:pt x="29392" y="2626"/>
                    </a:cubicBezTo>
                    <a:cubicBezTo>
                      <a:pt x="29133" y="2626"/>
                      <a:pt x="28875" y="2699"/>
                      <a:pt x="28764" y="2810"/>
                    </a:cubicBezTo>
                    <a:cubicBezTo>
                      <a:pt x="28616" y="2958"/>
                      <a:pt x="28468" y="3143"/>
                      <a:pt x="28431" y="3513"/>
                    </a:cubicBezTo>
                    <a:cubicBezTo>
                      <a:pt x="28320" y="3846"/>
                      <a:pt x="28283" y="4363"/>
                      <a:pt x="28283" y="4992"/>
                    </a:cubicBezTo>
                    <a:cubicBezTo>
                      <a:pt x="28209" y="5472"/>
                      <a:pt x="28246" y="5768"/>
                      <a:pt x="28283" y="6064"/>
                    </a:cubicBezTo>
                    <a:cubicBezTo>
                      <a:pt x="28320" y="6323"/>
                      <a:pt x="28394" y="6581"/>
                      <a:pt x="28468" y="6692"/>
                    </a:cubicBezTo>
                    <a:cubicBezTo>
                      <a:pt x="28579" y="6840"/>
                      <a:pt x="28653" y="6988"/>
                      <a:pt x="28764" y="7062"/>
                    </a:cubicBezTo>
                    <a:cubicBezTo>
                      <a:pt x="28838" y="7173"/>
                      <a:pt x="28948" y="7210"/>
                      <a:pt x="29022" y="7247"/>
                    </a:cubicBezTo>
                    <a:cubicBezTo>
                      <a:pt x="29133" y="7321"/>
                      <a:pt x="29207" y="7321"/>
                      <a:pt x="29318" y="7321"/>
                    </a:cubicBezTo>
                    <a:cubicBezTo>
                      <a:pt x="29540" y="7321"/>
                      <a:pt x="29725" y="7247"/>
                      <a:pt x="29947" y="7210"/>
                    </a:cubicBezTo>
                    <a:cubicBezTo>
                      <a:pt x="30169" y="7173"/>
                      <a:pt x="30353" y="7062"/>
                      <a:pt x="30501" y="6988"/>
                    </a:cubicBezTo>
                    <a:lnTo>
                      <a:pt x="30797" y="7912"/>
                    </a:lnTo>
                    <a:lnTo>
                      <a:pt x="30723" y="7949"/>
                    </a:lnTo>
                    <a:cubicBezTo>
                      <a:pt x="30686" y="7986"/>
                      <a:pt x="30649" y="8060"/>
                      <a:pt x="30538" y="8097"/>
                    </a:cubicBezTo>
                    <a:cubicBezTo>
                      <a:pt x="30464" y="8134"/>
                      <a:pt x="30316" y="8245"/>
                      <a:pt x="30242" y="8282"/>
                    </a:cubicBezTo>
                    <a:cubicBezTo>
                      <a:pt x="30095" y="8319"/>
                      <a:pt x="29910" y="8356"/>
                      <a:pt x="29688" y="8430"/>
                    </a:cubicBezTo>
                    <a:cubicBezTo>
                      <a:pt x="29429" y="8467"/>
                      <a:pt x="29207" y="8467"/>
                      <a:pt x="28985" y="8467"/>
                    </a:cubicBezTo>
                    <a:cubicBezTo>
                      <a:pt x="28431" y="8467"/>
                      <a:pt x="27950" y="8356"/>
                      <a:pt x="27581" y="8245"/>
                    </a:cubicBezTo>
                    <a:cubicBezTo>
                      <a:pt x="27211" y="8060"/>
                      <a:pt x="26915" y="7801"/>
                      <a:pt x="26730" y="7506"/>
                    </a:cubicBezTo>
                    <a:cubicBezTo>
                      <a:pt x="26471" y="7173"/>
                      <a:pt x="26361" y="6803"/>
                      <a:pt x="26250" y="6397"/>
                    </a:cubicBezTo>
                    <a:cubicBezTo>
                      <a:pt x="26176" y="5953"/>
                      <a:pt x="26102" y="5509"/>
                      <a:pt x="26102" y="4992"/>
                    </a:cubicBezTo>
                    <a:cubicBezTo>
                      <a:pt x="26102" y="4437"/>
                      <a:pt x="26176" y="3920"/>
                      <a:pt x="26250" y="3513"/>
                    </a:cubicBezTo>
                    <a:cubicBezTo>
                      <a:pt x="26361" y="3106"/>
                      <a:pt x="26471" y="2736"/>
                      <a:pt x="26730" y="2404"/>
                    </a:cubicBezTo>
                    <a:cubicBezTo>
                      <a:pt x="26952" y="2071"/>
                      <a:pt x="27211" y="1849"/>
                      <a:pt x="27654" y="1701"/>
                    </a:cubicBezTo>
                    <a:cubicBezTo>
                      <a:pt x="28024" y="1590"/>
                      <a:pt x="28505" y="1479"/>
                      <a:pt x="29059" y="1479"/>
                    </a:cubicBezTo>
                    <a:close/>
                    <a:moveTo>
                      <a:pt x="34272" y="1516"/>
                    </a:moveTo>
                    <a:cubicBezTo>
                      <a:pt x="34568" y="1516"/>
                      <a:pt x="34901" y="1553"/>
                      <a:pt x="35197" y="1627"/>
                    </a:cubicBezTo>
                    <a:cubicBezTo>
                      <a:pt x="35455" y="1664"/>
                      <a:pt x="35677" y="1738"/>
                      <a:pt x="35862" y="1849"/>
                    </a:cubicBezTo>
                    <a:cubicBezTo>
                      <a:pt x="36047" y="1923"/>
                      <a:pt x="36232" y="2071"/>
                      <a:pt x="36380" y="2256"/>
                    </a:cubicBezTo>
                    <a:cubicBezTo>
                      <a:pt x="36527" y="2441"/>
                      <a:pt x="36675" y="2589"/>
                      <a:pt x="36749" y="2773"/>
                    </a:cubicBezTo>
                    <a:cubicBezTo>
                      <a:pt x="36860" y="2958"/>
                      <a:pt x="36897" y="3180"/>
                      <a:pt x="36971" y="3402"/>
                    </a:cubicBezTo>
                    <a:cubicBezTo>
                      <a:pt x="37045" y="3661"/>
                      <a:pt x="37082" y="3920"/>
                      <a:pt x="37082" y="4141"/>
                    </a:cubicBezTo>
                    <a:cubicBezTo>
                      <a:pt x="37082" y="4400"/>
                      <a:pt x="37119" y="4659"/>
                      <a:pt x="37119" y="4992"/>
                    </a:cubicBezTo>
                    <a:cubicBezTo>
                      <a:pt x="37119" y="5509"/>
                      <a:pt x="37119" y="5916"/>
                      <a:pt x="37082" y="6249"/>
                    </a:cubicBezTo>
                    <a:cubicBezTo>
                      <a:pt x="37045" y="6581"/>
                      <a:pt x="36934" y="6877"/>
                      <a:pt x="36786" y="7210"/>
                    </a:cubicBezTo>
                    <a:cubicBezTo>
                      <a:pt x="36675" y="7506"/>
                      <a:pt x="36490" y="7764"/>
                      <a:pt x="36232" y="7949"/>
                    </a:cubicBezTo>
                    <a:cubicBezTo>
                      <a:pt x="36010" y="8134"/>
                      <a:pt x="35677" y="8282"/>
                      <a:pt x="35307" y="8356"/>
                    </a:cubicBezTo>
                    <a:cubicBezTo>
                      <a:pt x="34938" y="8467"/>
                      <a:pt x="34531" y="8504"/>
                      <a:pt x="34013" y="8504"/>
                    </a:cubicBezTo>
                    <a:cubicBezTo>
                      <a:pt x="33681" y="8504"/>
                      <a:pt x="33385" y="8467"/>
                      <a:pt x="33089" y="8430"/>
                    </a:cubicBezTo>
                    <a:cubicBezTo>
                      <a:pt x="32830" y="8356"/>
                      <a:pt x="32609" y="8282"/>
                      <a:pt x="32387" y="8171"/>
                    </a:cubicBezTo>
                    <a:cubicBezTo>
                      <a:pt x="32202" y="8097"/>
                      <a:pt x="32054" y="7949"/>
                      <a:pt x="31906" y="7764"/>
                    </a:cubicBezTo>
                    <a:cubicBezTo>
                      <a:pt x="31758" y="7617"/>
                      <a:pt x="31610" y="7432"/>
                      <a:pt x="31536" y="7247"/>
                    </a:cubicBezTo>
                    <a:cubicBezTo>
                      <a:pt x="31426" y="7062"/>
                      <a:pt x="31389" y="6840"/>
                      <a:pt x="31315" y="6618"/>
                    </a:cubicBezTo>
                    <a:cubicBezTo>
                      <a:pt x="31241" y="6397"/>
                      <a:pt x="31204" y="6101"/>
                      <a:pt x="31204" y="5879"/>
                    </a:cubicBezTo>
                    <a:cubicBezTo>
                      <a:pt x="31204" y="5657"/>
                      <a:pt x="31167" y="5361"/>
                      <a:pt x="31167" y="5029"/>
                    </a:cubicBezTo>
                    <a:cubicBezTo>
                      <a:pt x="31167" y="4585"/>
                      <a:pt x="31204" y="4178"/>
                      <a:pt x="31241" y="3846"/>
                    </a:cubicBezTo>
                    <a:cubicBezTo>
                      <a:pt x="31315" y="3513"/>
                      <a:pt x="31389" y="3180"/>
                      <a:pt x="31536" y="2884"/>
                    </a:cubicBezTo>
                    <a:cubicBezTo>
                      <a:pt x="31684" y="2552"/>
                      <a:pt x="31869" y="2330"/>
                      <a:pt x="32091" y="2108"/>
                    </a:cubicBezTo>
                    <a:cubicBezTo>
                      <a:pt x="32313" y="1960"/>
                      <a:pt x="32646" y="1812"/>
                      <a:pt x="32978" y="1664"/>
                    </a:cubicBezTo>
                    <a:cubicBezTo>
                      <a:pt x="33348" y="1553"/>
                      <a:pt x="33755" y="1516"/>
                      <a:pt x="34272" y="1516"/>
                    </a:cubicBezTo>
                    <a:close/>
                    <a:moveTo>
                      <a:pt x="4030" y="1110"/>
                    </a:moveTo>
                    <a:lnTo>
                      <a:pt x="4030" y="1110"/>
                    </a:lnTo>
                    <a:cubicBezTo>
                      <a:pt x="4178" y="1516"/>
                      <a:pt x="4326" y="1886"/>
                      <a:pt x="4437" y="2330"/>
                    </a:cubicBezTo>
                    <a:cubicBezTo>
                      <a:pt x="4585" y="2736"/>
                      <a:pt x="4733" y="3106"/>
                      <a:pt x="4881" y="3513"/>
                    </a:cubicBezTo>
                    <a:cubicBezTo>
                      <a:pt x="4991" y="3920"/>
                      <a:pt x="5102" y="4289"/>
                      <a:pt x="5250" y="4733"/>
                    </a:cubicBezTo>
                    <a:cubicBezTo>
                      <a:pt x="5361" y="5140"/>
                      <a:pt x="5472" y="5546"/>
                      <a:pt x="5620" y="5916"/>
                    </a:cubicBezTo>
                    <a:cubicBezTo>
                      <a:pt x="5731" y="6323"/>
                      <a:pt x="5842" y="6766"/>
                      <a:pt x="5916" y="7136"/>
                    </a:cubicBezTo>
                    <a:cubicBezTo>
                      <a:pt x="6027" y="7543"/>
                      <a:pt x="6175" y="7949"/>
                      <a:pt x="6248" y="8319"/>
                    </a:cubicBezTo>
                    <a:cubicBezTo>
                      <a:pt x="6359" y="8726"/>
                      <a:pt x="6470" y="9169"/>
                      <a:pt x="6581" y="9576"/>
                    </a:cubicBezTo>
                    <a:lnTo>
                      <a:pt x="6840" y="10685"/>
                    </a:lnTo>
                    <a:lnTo>
                      <a:pt x="7579" y="10907"/>
                    </a:lnTo>
                    <a:lnTo>
                      <a:pt x="8467" y="11240"/>
                    </a:lnTo>
                    <a:lnTo>
                      <a:pt x="9354" y="11572"/>
                    </a:lnTo>
                    <a:cubicBezTo>
                      <a:pt x="9613" y="11646"/>
                      <a:pt x="9946" y="11794"/>
                      <a:pt x="10241" y="11868"/>
                    </a:cubicBezTo>
                    <a:cubicBezTo>
                      <a:pt x="9946" y="11868"/>
                      <a:pt x="9613" y="11831"/>
                      <a:pt x="9354" y="11794"/>
                    </a:cubicBezTo>
                    <a:lnTo>
                      <a:pt x="8430" y="11609"/>
                    </a:lnTo>
                    <a:lnTo>
                      <a:pt x="7505" y="11388"/>
                    </a:lnTo>
                    <a:lnTo>
                      <a:pt x="6581" y="11129"/>
                    </a:lnTo>
                    <a:lnTo>
                      <a:pt x="6433" y="11092"/>
                    </a:lnTo>
                    <a:lnTo>
                      <a:pt x="6396" y="10944"/>
                    </a:lnTo>
                    <a:cubicBezTo>
                      <a:pt x="6248" y="10537"/>
                      <a:pt x="6138" y="10131"/>
                      <a:pt x="6027" y="9761"/>
                    </a:cubicBezTo>
                    <a:cubicBezTo>
                      <a:pt x="5879" y="9354"/>
                      <a:pt x="5768" y="8911"/>
                      <a:pt x="5694" y="8541"/>
                    </a:cubicBezTo>
                    <a:cubicBezTo>
                      <a:pt x="5583" y="8134"/>
                      <a:pt x="5472" y="7728"/>
                      <a:pt x="5361" y="7358"/>
                    </a:cubicBezTo>
                    <a:cubicBezTo>
                      <a:pt x="5287" y="6914"/>
                      <a:pt x="5139" y="6507"/>
                      <a:pt x="5028" y="6101"/>
                    </a:cubicBezTo>
                    <a:lnTo>
                      <a:pt x="4770" y="4844"/>
                    </a:lnTo>
                    <a:lnTo>
                      <a:pt x="4511" y="3587"/>
                    </a:lnTo>
                    <a:cubicBezTo>
                      <a:pt x="4400" y="3180"/>
                      <a:pt x="4326" y="2773"/>
                      <a:pt x="4252" y="2367"/>
                    </a:cubicBezTo>
                    <a:cubicBezTo>
                      <a:pt x="4178" y="1960"/>
                      <a:pt x="4104" y="1516"/>
                      <a:pt x="4030" y="1110"/>
                    </a:cubicBezTo>
                    <a:close/>
                    <a:moveTo>
                      <a:pt x="54495" y="1147"/>
                    </a:moveTo>
                    <a:lnTo>
                      <a:pt x="54495" y="1147"/>
                    </a:lnTo>
                    <a:cubicBezTo>
                      <a:pt x="54458" y="1553"/>
                      <a:pt x="54347" y="1997"/>
                      <a:pt x="54273" y="2404"/>
                    </a:cubicBezTo>
                    <a:cubicBezTo>
                      <a:pt x="54162" y="2810"/>
                      <a:pt x="54089" y="3254"/>
                      <a:pt x="54015" y="3661"/>
                    </a:cubicBezTo>
                    <a:lnTo>
                      <a:pt x="53756" y="4881"/>
                    </a:lnTo>
                    <a:lnTo>
                      <a:pt x="53460" y="6138"/>
                    </a:lnTo>
                    <a:cubicBezTo>
                      <a:pt x="53423" y="6507"/>
                      <a:pt x="53275" y="6951"/>
                      <a:pt x="53201" y="7321"/>
                    </a:cubicBezTo>
                    <a:cubicBezTo>
                      <a:pt x="53090" y="7728"/>
                      <a:pt x="52979" y="8134"/>
                      <a:pt x="52869" y="8504"/>
                    </a:cubicBezTo>
                    <a:cubicBezTo>
                      <a:pt x="52795" y="8911"/>
                      <a:pt x="52647" y="9354"/>
                      <a:pt x="52536" y="9724"/>
                    </a:cubicBezTo>
                    <a:cubicBezTo>
                      <a:pt x="52425" y="10131"/>
                      <a:pt x="52314" y="10537"/>
                      <a:pt x="52166" y="10907"/>
                    </a:cubicBezTo>
                    <a:lnTo>
                      <a:pt x="52129" y="11055"/>
                    </a:lnTo>
                    <a:lnTo>
                      <a:pt x="51981" y="11092"/>
                    </a:lnTo>
                    <a:lnTo>
                      <a:pt x="51057" y="11314"/>
                    </a:lnTo>
                    <a:lnTo>
                      <a:pt x="50133" y="11572"/>
                    </a:lnTo>
                    <a:lnTo>
                      <a:pt x="49208" y="11757"/>
                    </a:lnTo>
                    <a:cubicBezTo>
                      <a:pt x="48913" y="11794"/>
                      <a:pt x="48617" y="11868"/>
                      <a:pt x="48284" y="11942"/>
                    </a:cubicBezTo>
                    <a:cubicBezTo>
                      <a:pt x="48580" y="11794"/>
                      <a:pt x="48913" y="11683"/>
                      <a:pt x="49171" y="11609"/>
                    </a:cubicBezTo>
                    <a:lnTo>
                      <a:pt x="50059" y="11277"/>
                    </a:lnTo>
                    <a:lnTo>
                      <a:pt x="50946" y="10944"/>
                    </a:lnTo>
                    <a:lnTo>
                      <a:pt x="51685" y="10722"/>
                    </a:lnTo>
                    <a:lnTo>
                      <a:pt x="51944" y="9613"/>
                    </a:lnTo>
                    <a:cubicBezTo>
                      <a:pt x="52055" y="9206"/>
                      <a:pt x="52129" y="8800"/>
                      <a:pt x="52277" y="8356"/>
                    </a:cubicBezTo>
                    <a:cubicBezTo>
                      <a:pt x="52351" y="7949"/>
                      <a:pt x="52499" y="7543"/>
                      <a:pt x="52610" y="7173"/>
                    </a:cubicBezTo>
                    <a:cubicBezTo>
                      <a:pt x="52684" y="6766"/>
                      <a:pt x="52832" y="6323"/>
                      <a:pt x="52942" y="5953"/>
                    </a:cubicBezTo>
                    <a:cubicBezTo>
                      <a:pt x="53053" y="5546"/>
                      <a:pt x="53164" y="5140"/>
                      <a:pt x="53275" y="4770"/>
                    </a:cubicBezTo>
                    <a:cubicBezTo>
                      <a:pt x="53423" y="4363"/>
                      <a:pt x="53534" y="3993"/>
                      <a:pt x="53645" y="3550"/>
                    </a:cubicBezTo>
                    <a:cubicBezTo>
                      <a:pt x="53793" y="3143"/>
                      <a:pt x="53941" y="2773"/>
                      <a:pt x="54089" y="2367"/>
                    </a:cubicBezTo>
                    <a:cubicBezTo>
                      <a:pt x="54199" y="1960"/>
                      <a:pt x="54347" y="1590"/>
                      <a:pt x="54495" y="1147"/>
                    </a:cubicBezTo>
                    <a:close/>
                    <a:moveTo>
                      <a:pt x="3106" y="1"/>
                    </a:moveTo>
                    <a:lnTo>
                      <a:pt x="3771" y="2330"/>
                    </a:lnTo>
                    <a:lnTo>
                      <a:pt x="0" y="2330"/>
                    </a:lnTo>
                    <a:lnTo>
                      <a:pt x="2330" y="7506"/>
                    </a:lnTo>
                    <a:lnTo>
                      <a:pt x="0" y="12645"/>
                    </a:lnTo>
                    <a:lnTo>
                      <a:pt x="12312" y="12645"/>
                    </a:lnTo>
                    <a:lnTo>
                      <a:pt x="10981" y="10352"/>
                    </a:lnTo>
                    <a:lnTo>
                      <a:pt x="47767" y="10352"/>
                    </a:lnTo>
                    <a:lnTo>
                      <a:pt x="46325" y="12645"/>
                    </a:lnTo>
                    <a:lnTo>
                      <a:pt x="58599" y="12645"/>
                    </a:lnTo>
                    <a:lnTo>
                      <a:pt x="56307" y="7506"/>
                    </a:lnTo>
                    <a:lnTo>
                      <a:pt x="58599" y="2330"/>
                    </a:lnTo>
                    <a:lnTo>
                      <a:pt x="54754" y="2330"/>
                    </a:lnTo>
                    <a:cubicBezTo>
                      <a:pt x="54828" y="1553"/>
                      <a:pt x="54939" y="1"/>
                      <a:pt x="54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4"/>
              <p:cNvSpPr/>
              <p:nvPr/>
            </p:nvSpPr>
            <p:spPr>
              <a:xfrm>
                <a:off x="261725" y="4193975"/>
                <a:ext cx="45300" cy="37925"/>
              </a:xfrm>
              <a:custGeom>
                <a:avLst/>
                <a:gdLst/>
                <a:ahLst/>
                <a:cxnLst/>
                <a:rect l="l" t="t" r="r" b="b"/>
                <a:pathLst>
                  <a:path w="1812" h="1517" extrusionOk="0">
                    <a:moveTo>
                      <a:pt x="1257" y="296"/>
                    </a:moveTo>
                    <a:cubicBezTo>
                      <a:pt x="1442" y="296"/>
                      <a:pt x="1516" y="407"/>
                      <a:pt x="1516" y="555"/>
                    </a:cubicBezTo>
                    <a:cubicBezTo>
                      <a:pt x="1516" y="740"/>
                      <a:pt x="1368" y="851"/>
                      <a:pt x="1257" y="851"/>
                    </a:cubicBezTo>
                    <a:cubicBezTo>
                      <a:pt x="1073" y="851"/>
                      <a:pt x="962" y="703"/>
                      <a:pt x="962" y="555"/>
                    </a:cubicBezTo>
                    <a:cubicBezTo>
                      <a:pt x="962" y="407"/>
                      <a:pt x="1110" y="296"/>
                      <a:pt x="1257" y="296"/>
                    </a:cubicBezTo>
                    <a:close/>
                    <a:moveTo>
                      <a:pt x="1257" y="1"/>
                    </a:moveTo>
                    <a:cubicBezTo>
                      <a:pt x="925" y="1"/>
                      <a:pt x="703" y="222"/>
                      <a:pt x="703" y="555"/>
                    </a:cubicBezTo>
                    <a:cubicBezTo>
                      <a:pt x="703" y="666"/>
                      <a:pt x="703" y="703"/>
                      <a:pt x="740" y="777"/>
                    </a:cubicBezTo>
                    <a:lnTo>
                      <a:pt x="0" y="1516"/>
                    </a:lnTo>
                    <a:lnTo>
                      <a:pt x="555" y="1516"/>
                    </a:lnTo>
                    <a:lnTo>
                      <a:pt x="999" y="1073"/>
                    </a:lnTo>
                    <a:cubicBezTo>
                      <a:pt x="1073" y="1110"/>
                      <a:pt x="1147" y="1110"/>
                      <a:pt x="1257" y="1110"/>
                    </a:cubicBezTo>
                    <a:cubicBezTo>
                      <a:pt x="1553" y="1110"/>
                      <a:pt x="1812" y="888"/>
                      <a:pt x="1812" y="555"/>
                    </a:cubicBezTo>
                    <a:cubicBezTo>
                      <a:pt x="1812" y="222"/>
                      <a:pt x="1553"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4"/>
              <p:cNvSpPr/>
              <p:nvPr/>
            </p:nvSpPr>
            <p:spPr>
              <a:xfrm>
                <a:off x="221975" y="4119125"/>
                <a:ext cx="160850" cy="112775"/>
              </a:xfrm>
              <a:custGeom>
                <a:avLst/>
                <a:gdLst/>
                <a:ahLst/>
                <a:cxnLst/>
                <a:rect l="l" t="t" r="r" b="b"/>
                <a:pathLst>
                  <a:path w="6434" h="4511" extrusionOk="0">
                    <a:moveTo>
                      <a:pt x="5879" y="259"/>
                    </a:moveTo>
                    <a:cubicBezTo>
                      <a:pt x="6064" y="259"/>
                      <a:pt x="6175" y="407"/>
                      <a:pt x="6175" y="555"/>
                    </a:cubicBezTo>
                    <a:cubicBezTo>
                      <a:pt x="6175" y="739"/>
                      <a:pt x="6027" y="813"/>
                      <a:pt x="5879" y="813"/>
                    </a:cubicBezTo>
                    <a:cubicBezTo>
                      <a:pt x="5694" y="813"/>
                      <a:pt x="5620" y="702"/>
                      <a:pt x="5620" y="555"/>
                    </a:cubicBezTo>
                    <a:cubicBezTo>
                      <a:pt x="5620" y="407"/>
                      <a:pt x="5731" y="259"/>
                      <a:pt x="5879" y="259"/>
                    </a:cubicBezTo>
                    <a:close/>
                    <a:moveTo>
                      <a:pt x="5879" y="0"/>
                    </a:moveTo>
                    <a:cubicBezTo>
                      <a:pt x="5657" y="0"/>
                      <a:pt x="5472" y="148"/>
                      <a:pt x="5398" y="370"/>
                    </a:cubicBezTo>
                    <a:lnTo>
                      <a:pt x="4178" y="370"/>
                    </a:lnTo>
                    <a:lnTo>
                      <a:pt x="1" y="4510"/>
                    </a:lnTo>
                    <a:lnTo>
                      <a:pt x="555" y="4510"/>
                    </a:lnTo>
                    <a:lnTo>
                      <a:pt x="4363" y="739"/>
                    </a:lnTo>
                    <a:lnTo>
                      <a:pt x="5398" y="739"/>
                    </a:lnTo>
                    <a:cubicBezTo>
                      <a:pt x="5472" y="961"/>
                      <a:pt x="5657" y="1109"/>
                      <a:pt x="5879" y="1109"/>
                    </a:cubicBezTo>
                    <a:cubicBezTo>
                      <a:pt x="6212" y="1109"/>
                      <a:pt x="6434" y="887"/>
                      <a:pt x="6434" y="555"/>
                    </a:cubicBezTo>
                    <a:cubicBezTo>
                      <a:pt x="6434" y="222"/>
                      <a:pt x="6212" y="0"/>
                      <a:pt x="5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4"/>
              <p:cNvSpPr/>
              <p:nvPr/>
            </p:nvSpPr>
            <p:spPr>
              <a:xfrm>
                <a:off x="97200" y="4028525"/>
                <a:ext cx="261600" cy="204300"/>
              </a:xfrm>
              <a:custGeom>
                <a:avLst/>
                <a:gdLst/>
                <a:ahLst/>
                <a:cxnLst/>
                <a:rect l="l" t="t" r="r" b="b"/>
                <a:pathLst>
                  <a:path w="10464" h="8172" extrusionOk="0">
                    <a:moveTo>
                      <a:pt x="5879" y="260"/>
                    </a:moveTo>
                    <a:cubicBezTo>
                      <a:pt x="6064" y="260"/>
                      <a:pt x="6175" y="371"/>
                      <a:pt x="6175" y="518"/>
                    </a:cubicBezTo>
                    <a:cubicBezTo>
                      <a:pt x="6175" y="703"/>
                      <a:pt x="6027" y="814"/>
                      <a:pt x="5879" y="814"/>
                    </a:cubicBezTo>
                    <a:cubicBezTo>
                      <a:pt x="5694" y="814"/>
                      <a:pt x="5620" y="666"/>
                      <a:pt x="5620" y="518"/>
                    </a:cubicBezTo>
                    <a:cubicBezTo>
                      <a:pt x="5546" y="371"/>
                      <a:pt x="5694" y="260"/>
                      <a:pt x="5879" y="260"/>
                    </a:cubicBezTo>
                    <a:close/>
                    <a:moveTo>
                      <a:pt x="9317" y="260"/>
                    </a:moveTo>
                    <a:cubicBezTo>
                      <a:pt x="9502" y="260"/>
                      <a:pt x="9576" y="371"/>
                      <a:pt x="9576" y="518"/>
                    </a:cubicBezTo>
                    <a:cubicBezTo>
                      <a:pt x="9576" y="703"/>
                      <a:pt x="9428" y="814"/>
                      <a:pt x="9317" y="814"/>
                    </a:cubicBezTo>
                    <a:cubicBezTo>
                      <a:pt x="9132" y="814"/>
                      <a:pt x="9022" y="666"/>
                      <a:pt x="9022" y="518"/>
                    </a:cubicBezTo>
                    <a:cubicBezTo>
                      <a:pt x="9022" y="371"/>
                      <a:pt x="9169" y="260"/>
                      <a:pt x="9317" y="260"/>
                    </a:cubicBezTo>
                    <a:close/>
                    <a:moveTo>
                      <a:pt x="9946" y="1554"/>
                    </a:moveTo>
                    <a:cubicBezTo>
                      <a:pt x="10131" y="1554"/>
                      <a:pt x="10242" y="1665"/>
                      <a:pt x="10242" y="1812"/>
                    </a:cubicBezTo>
                    <a:cubicBezTo>
                      <a:pt x="10242" y="1960"/>
                      <a:pt x="10094" y="2108"/>
                      <a:pt x="9946" y="2108"/>
                    </a:cubicBezTo>
                    <a:cubicBezTo>
                      <a:pt x="9761" y="2108"/>
                      <a:pt x="9687" y="1960"/>
                      <a:pt x="9687" y="1812"/>
                    </a:cubicBezTo>
                    <a:cubicBezTo>
                      <a:pt x="9687" y="1665"/>
                      <a:pt x="9761" y="1554"/>
                      <a:pt x="9946" y="1554"/>
                    </a:cubicBezTo>
                    <a:close/>
                    <a:moveTo>
                      <a:pt x="6618" y="2700"/>
                    </a:moveTo>
                    <a:cubicBezTo>
                      <a:pt x="6803" y="2700"/>
                      <a:pt x="6914" y="2848"/>
                      <a:pt x="6914" y="2959"/>
                    </a:cubicBezTo>
                    <a:cubicBezTo>
                      <a:pt x="6914" y="3143"/>
                      <a:pt x="6766" y="3254"/>
                      <a:pt x="6618" y="3254"/>
                    </a:cubicBezTo>
                    <a:cubicBezTo>
                      <a:pt x="6434" y="3254"/>
                      <a:pt x="6360" y="3106"/>
                      <a:pt x="6360" y="2959"/>
                    </a:cubicBezTo>
                    <a:cubicBezTo>
                      <a:pt x="6286" y="2848"/>
                      <a:pt x="6434" y="2700"/>
                      <a:pt x="6618" y="2700"/>
                    </a:cubicBezTo>
                    <a:close/>
                    <a:moveTo>
                      <a:pt x="555" y="7025"/>
                    </a:moveTo>
                    <a:cubicBezTo>
                      <a:pt x="703" y="7025"/>
                      <a:pt x="851" y="7173"/>
                      <a:pt x="851" y="7321"/>
                    </a:cubicBezTo>
                    <a:cubicBezTo>
                      <a:pt x="851" y="7506"/>
                      <a:pt x="703" y="7580"/>
                      <a:pt x="555" y="7580"/>
                    </a:cubicBezTo>
                    <a:cubicBezTo>
                      <a:pt x="370" y="7580"/>
                      <a:pt x="296" y="7469"/>
                      <a:pt x="296" y="7321"/>
                    </a:cubicBezTo>
                    <a:cubicBezTo>
                      <a:pt x="296" y="7173"/>
                      <a:pt x="444" y="7025"/>
                      <a:pt x="555" y="7025"/>
                    </a:cubicBezTo>
                    <a:close/>
                    <a:moveTo>
                      <a:pt x="5805" y="1"/>
                    </a:moveTo>
                    <a:cubicBezTo>
                      <a:pt x="5472" y="1"/>
                      <a:pt x="5250" y="260"/>
                      <a:pt x="5250" y="555"/>
                    </a:cubicBezTo>
                    <a:cubicBezTo>
                      <a:pt x="5250" y="629"/>
                      <a:pt x="5250" y="666"/>
                      <a:pt x="5287" y="703"/>
                    </a:cubicBezTo>
                    <a:lnTo>
                      <a:pt x="333" y="5694"/>
                    </a:lnTo>
                    <a:lnTo>
                      <a:pt x="333" y="6804"/>
                    </a:lnTo>
                    <a:cubicBezTo>
                      <a:pt x="149" y="6877"/>
                      <a:pt x="1" y="7099"/>
                      <a:pt x="1" y="7321"/>
                    </a:cubicBezTo>
                    <a:cubicBezTo>
                      <a:pt x="1" y="7543"/>
                      <a:pt x="149" y="7728"/>
                      <a:pt x="333" y="7839"/>
                    </a:cubicBezTo>
                    <a:lnTo>
                      <a:pt x="333" y="8134"/>
                    </a:lnTo>
                    <a:lnTo>
                      <a:pt x="703" y="8134"/>
                    </a:lnTo>
                    <a:lnTo>
                      <a:pt x="703" y="7876"/>
                    </a:lnTo>
                    <a:cubicBezTo>
                      <a:pt x="925" y="7802"/>
                      <a:pt x="1110" y="7580"/>
                      <a:pt x="1110" y="7358"/>
                    </a:cubicBezTo>
                    <a:cubicBezTo>
                      <a:pt x="1110" y="7247"/>
                      <a:pt x="1110" y="7210"/>
                      <a:pt x="1073" y="7136"/>
                    </a:cubicBezTo>
                    <a:lnTo>
                      <a:pt x="1960" y="6249"/>
                    </a:lnTo>
                    <a:lnTo>
                      <a:pt x="3106" y="6249"/>
                    </a:lnTo>
                    <a:lnTo>
                      <a:pt x="2293" y="7099"/>
                    </a:lnTo>
                    <a:lnTo>
                      <a:pt x="2293" y="8171"/>
                    </a:lnTo>
                    <a:lnTo>
                      <a:pt x="2663" y="8171"/>
                    </a:lnTo>
                    <a:lnTo>
                      <a:pt x="2663" y="7210"/>
                    </a:lnTo>
                    <a:lnTo>
                      <a:pt x="3624" y="6249"/>
                    </a:lnTo>
                    <a:lnTo>
                      <a:pt x="5805" y="6249"/>
                    </a:lnTo>
                    <a:lnTo>
                      <a:pt x="9687" y="2367"/>
                    </a:lnTo>
                    <a:cubicBezTo>
                      <a:pt x="9761" y="2404"/>
                      <a:pt x="9835" y="2404"/>
                      <a:pt x="9909" y="2404"/>
                    </a:cubicBezTo>
                    <a:cubicBezTo>
                      <a:pt x="10242" y="2404"/>
                      <a:pt x="10463" y="2182"/>
                      <a:pt x="10463" y="1849"/>
                    </a:cubicBezTo>
                    <a:cubicBezTo>
                      <a:pt x="10463" y="1554"/>
                      <a:pt x="10242" y="1295"/>
                      <a:pt x="9909" y="1295"/>
                    </a:cubicBezTo>
                    <a:cubicBezTo>
                      <a:pt x="9576" y="1295"/>
                      <a:pt x="9354" y="1554"/>
                      <a:pt x="9354" y="1849"/>
                    </a:cubicBezTo>
                    <a:cubicBezTo>
                      <a:pt x="9354" y="1960"/>
                      <a:pt x="9354" y="1997"/>
                      <a:pt x="9391" y="2108"/>
                    </a:cubicBezTo>
                    <a:lnTo>
                      <a:pt x="5620" y="5879"/>
                    </a:lnTo>
                    <a:lnTo>
                      <a:pt x="3993" y="5879"/>
                    </a:lnTo>
                    <a:lnTo>
                      <a:pt x="6360" y="3513"/>
                    </a:lnTo>
                    <a:cubicBezTo>
                      <a:pt x="6434" y="3550"/>
                      <a:pt x="6471" y="3550"/>
                      <a:pt x="6581" y="3550"/>
                    </a:cubicBezTo>
                    <a:cubicBezTo>
                      <a:pt x="6914" y="3550"/>
                      <a:pt x="7136" y="3328"/>
                      <a:pt x="7136" y="3032"/>
                    </a:cubicBezTo>
                    <a:cubicBezTo>
                      <a:pt x="7136" y="2700"/>
                      <a:pt x="6914" y="2478"/>
                      <a:pt x="6581" y="2478"/>
                    </a:cubicBezTo>
                    <a:cubicBezTo>
                      <a:pt x="6249" y="2478"/>
                      <a:pt x="6027" y="2700"/>
                      <a:pt x="6027" y="3032"/>
                    </a:cubicBezTo>
                    <a:cubicBezTo>
                      <a:pt x="6027" y="3106"/>
                      <a:pt x="6027" y="3143"/>
                      <a:pt x="6064" y="3254"/>
                    </a:cubicBezTo>
                    <a:lnTo>
                      <a:pt x="3439" y="5879"/>
                    </a:lnTo>
                    <a:lnTo>
                      <a:pt x="1738" y="5879"/>
                    </a:lnTo>
                    <a:lnTo>
                      <a:pt x="740" y="6840"/>
                    </a:lnTo>
                    <a:cubicBezTo>
                      <a:pt x="703" y="6840"/>
                      <a:pt x="703" y="6840"/>
                      <a:pt x="666" y="6804"/>
                    </a:cubicBezTo>
                    <a:lnTo>
                      <a:pt x="666" y="5879"/>
                    </a:lnTo>
                    <a:lnTo>
                      <a:pt x="5509" y="1036"/>
                    </a:lnTo>
                    <a:cubicBezTo>
                      <a:pt x="5620" y="1073"/>
                      <a:pt x="5694" y="1110"/>
                      <a:pt x="5805" y="1110"/>
                    </a:cubicBezTo>
                    <a:cubicBezTo>
                      <a:pt x="6027" y="1110"/>
                      <a:pt x="6212" y="962"/>
                      <a:pt x="6286" y="740"/>
                    </a:cubicBezTo>
                    <a:lnTo>
                      <a:pt x="8689" y="740"/>
                    </a:lnTo>
                    <a:cubicBezTo>
                      <a:pt x="8800" y="962"/>
                      <a:pt x="8985" y="1110"/>
                      <a:pt x="9206" y="1110"/>
                    </a:cubicBezTo>
                    <a:cubicBezTo>
                      <a:pt x="9539" y="1110"/>
                      <a:pt x="9761" y="888"/>
                      <a:pt x="9761" y="555"/>
                    </a:cubicBezTo>
                    <a:cubicBezTo>
                      <a:pt x="9761" y="260"/>
                      <a:pt x="9539" y="1"/>
                      <a:pt x="9206" y="1"/>
                    </a:cubicBezTo>
                    <a:cubicBezTo>
                      <a:pt x="8985" y="1"/>
                      <a:pt x="8800" y="149"/>
                      <a:pt x="8689" y="371"/>
                    </a:cubicBezTo>
                    <a:lnTo>
                      <a:pt x="6286" y="371"/>
                    </a:lnTo>
                    <a:cubicBezTo>
                      <a:pt x="6212" y="149"/>
                      <a:pt x="6027" y="1"/>
                      <a:pt x="5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4"/>
              <p:cNvSpPr/>
              <p:nvPr/>
            </p:nvSpPr>
            <p:spPr>
              <a:xfrm>
                <a:off x="64850" y="3995250"/>
                <a:ext cx="89675" cy="237575"/>
              </a:xfrm>
              <a:custGeom>
                <a:avLst/>
                <a:gdLst/>
                <a:ahLst/>
                <a:cxnLst/>
                <a:rect l="l" t="t" r="r" b="b"/>
                <a:pathLst>
                  <a:path w="3587" h="9503" extrusionOk="0">
                    <a:moveTo>
                      <a:pt x="1258" y="260"/>
                    </a:moveTo>
                    <a:cubicBezTo>
                      <a:pt x="1443" y="260"/>
                      <a:pt x="1553" y="408"/>
                      <a:pt x="1553" y="556"/>
                    </a:cubicBezTo>
                    <a:cubicBezTo>
                      <a:pt x="1553" y="740"/>
                      <a:pt x="1406" y="851"/>
                      <a:pt x="1258" y="851"/>
                    </a:cubicBezTo>
                    <a:cubicBezTo>
                      <a:pt x="1110" y="851"/>
                      <a:pt x="999" y="703"/>
                      <a:pt x="999" y="556"/>
                    </a:cubicBezTo>
                    <a:cubicBezTo>
                      <a:pt x="999" y="371"/>
                      <a:pt x="1110" y="260"/>
                      <a:pt x="1258" y="260"/>
                    </a:cubicBezTo>
                    <a:close/>
                    <a:moveTo>
                      <a:pt x="2958" y="556"/>
                    </a:moveTo>
                    <a:cubicBezTo>
                      <a:pt x="3143" y="556"/>
                      <a:pt x="3254" y="703"/>
                      <a:pt x="3254" y="851"/>
                    </a:cubicBezTo>
                    <a:cubicBezTo>
                      <a:pt x="3254" y="999"/>
                      <a:pt x="3106" y="1110"/>
                      <a:pt x="2958" y="1110"/>
                    </a:cubicBezTo>
                    <a:cubicBezTo>
                      <a:pt x="2947" y="1114"/>
                      <a:pt x="2934" y="1116"/>
                      <a:pt x="2922" y="1116"/>
                    </a:cubicBezTo>
                    <a:cubicBezTo>
                      <a:pt x="2818" y="1116"/>
                      <a:pt x="2700" y="984"/>
                      <a:pt x="2700" y="851"/>
                    </a:cubicBezTo>
                    <a:cubicBezTo>
                      <a:pt x="2700" y="666"/>
                      <a:pt x="2847" y="556"/>
                      <a:pt x="2958" y="556"/>
                    </a:cubicBezTo>
                    <a:close/>
                    <a:moveTo>
                      <a:pt x="1258" y="2959"/>
                    </a:moveTo>
                    <a:cubicBezTo>
                      <a:pt x="1443" y="2959"/>
                      <a:pt x="1553" y="3106"/>
                      <a:pt x="1553" y="3254"/>
                    </a:cubicBezTo>
                    <a:cubicBezTo>
                      <a:pt x="1553" y="3365"/>
                      <a:pt x="1406" y="3513"/>
                      <a:pt x="1258" y="3513"/>
                    </a:cubicBezTo>
                    <a:cubicBezTo>
                      <a:pt x="1110" y="3513"/>
                      <a:pt x="999" y="3365"/>
                      <a:pt x="999" y="3254"/>
                    </a:cubicBezTo>
                    <a:cubicBezTo>
                      <a:pt x="999" y="3070"/>
                      <a:pt x="1110" y="2959"/>
                      <a:pt x="1258" y="2959"/>
                    </a:cubicBezTo>
                    <a:close/>
                    <a:moveTo>
                      <a:pt x="1295" y="1"/>
                    </a:moveTo>
                    <a:cubicBezTo>
                      <a:pt x="999" y="1"/>
                      <a:pt x="740" y="223"/>
                      <a:pt x="740" y="556"/>
                    </a:cubicBezTo>
                    <a:cubicBezTo>
                      <a:pt x="740" y="777"/>
                      <a:pt x="888" y="962"/>
                      <a:pt x="1110" y="1073"/>
                    </a:cubicBezTo>
                    <a:lnTo>
                      <a:pt x="1110" y="2737"/>
                    </a:lnTo>
                    <a:cubicBezTo>
                      <a:pt x="888" y="2811"/>
                      <a:pt x="740" y="2996"/>
                      <a:pt x="740" y="3217"/>
                    </a:cubicBezTo>
                    <a:cubicBezTo>
                      <a:pt x="740" y="3476"/>
                      <a:pt x="888" y="3661"/>
                      <a:pt x="1110" y="3735"/>
                    </a:cubicBezTo>
                    <a:lnTo>
                      <a:pt x="1110" y="4881"/>
                    </a:lnTo>
                    <a:lnTo>
                      <a:pt x="1" y="5990"/>
                    </a:lnTo>
                    <a:lnTo>
                      <a:pt x="1" y="9502"/>
                    </a:lnTo>
                    <a:lnTo>
                      <a:pt x="370" y="9502"/>
                    </a:lnTo>
                    <a:lnTo>
                      <a:pt x="370" y="6138"/>
                    </a:lnTo>
                    <a:lnTo>
                      <a:pt x="3217" y="3328"/>
                    </a:lnTo>
                    <a:lnTo>
                      <a:pt x="3217" y="1332"/>
                    </a:lnTo>
                    <a:cubicBezTo>
                      <a:pt x="3439" y="1258"/>
                      <a:pt x="3587" y="1073"/>
                      <a:pt x="3587" y="814"/>
                    </a:cubicBezTo>
                    <a:cubicBezTo>
                      <a:pt x="3587" y="519"/>
                      <a:pt x="3328" y="260"/>
                      <a:pt x="3032" y="260"/>
                    </a:cubicBezTo>
                    <a:cubicBezTo>
                      <a:pt x="2700" y="260"/>
                      <a:pt x="2478" y="519"/>
                      <a:pt x="2478" y="814"/>
                    </a:cubicBezTo>
                    <a:cubicBezTo>
                      <a:pt x="2478" y="1073"/>
                      <a:pt x="2589" y="1258"/>
                      <a:pt x="2847" y="1332"/>
                    </a:cubicBezTo>
                    <a:lnTo>
                      <a:pt x="2847" y="3143"/>
                    </a:lnTo>
                    <a:lnTo>
                      <a:pt x="1480" y="4474"/>
                    </a:lnTo>
                    <a:lnTo>
                      <a:pt x="1480" y="3735"/>
                    </a:lnTo>
                    <a:cubicBezTo>
                      <a:pt x="1738" y="3661"/>
                      <a:pt x="1849" y="3476"/>
                      <a:pt x="1849" y="3217"/>
                    </a:cubicBezTo>
                    <a:cubicBezTo>
                      <a:pt x="1849" y="2996"/>
                      <a:pt x="1738" y="2811"/>
                      <a:pt x="1480" y="2737"/>
                    </a:cubicBezTo>
                    <a:lnTo>
                      <a:pt x="1480" y="1073"/>
                    </a:lnTo>
                    <a:cubicBezTo>
                      <a:pt x="1738" y="962"/>
                      <a:pt x="1849" y="777"/>
                      <a:pt x="1849" y="556"/>
                    </a:cubicBezTo>
                    <a:cubicBezTo>
                      <a:pt x="1849" y="223"/>
                      <a:pt x="1627"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4"/>
              <p:cNvSpPr/>
              <p:nvPr/>
            </p:nvSpPr>
            <p:spPr>
              <a:xfrm>
                <a:off x="297775" y="4165325"/>
                <a:ext cx="74875" cy="66575"/>
              </a:xfrm>
              <a:custGeom>
                <a:avLst/>
                <a:gdLst/>
                <a:ahLst/>
                <a:cxnLst/>
                <a:rect l="l" t="t" r="r" b="b"/>
                <a:pathLst>
                  <a:path w="2995" h="2663" extrusionOk="0">
                    <a:moveTo>
                      <a:pt x="2403" y="222"/>
                    </a:moveTo>
                    <a:cubicBezTo>
                      <a:pt x="2588" y="222"/>
                      <a:pt x="2662" y="370"/>
                      <a:pt x="2662" y="518"/>
                    </a:cubicBezTo>
                    <a:cubicBezTo>
                      <a:pt x="2662" y="703"/>
                      <a:pt x="2514" y="777"/>
                      <a:pt x="2403" y="777"/>
                    </a:cubicBezTo>
                    <a:cubicBezTo>
                      <a:pt x="2219" y="777"/>
                      <a:pt x="2108" y="629"/>
                      <a:pt x="2108" y="518"/>
                    </a:cubicBezTo>
                    <a:cubicBezTo>
                      <a:pt x="2108" y="370"/>
                      <a:pt x="2256" y="222"/>
                      <a:pt x="2403" y="222"/>
                    </a:cubicBezTo>
                    <a:close/>
                    <a:moveTo>
                      <a:pt x="2440" y="1"/>
                    </a:moveTo>
                    <a:cubicBezTo>
                      <a:pt x="2108" y="1"/>
                      <a:pt x="1886" y="222"/>
                      <a:pt x="1886" y="555"/>
                    </a:cubicBezTo>
                    <a:cubicBezTo>
                      <a:pt x="1886" y="592"/>
                      <a:pt x="1886" y="703"/>
                      <a:pt x="1923" y="740"/>
                    </a:cubicBezTo>
                    <a:lnTo>
                      <a:pt x="0" y="2662"/>
                    </a:lnTo>
                    <a:lnTo>
                      <a:pt x="555" y="2662"/>
                    </a:lnTo>
                    <a:lnTo>
                      <a:pt x="2182" y="999"/>
                    </a:lnTo>
                    <a:cubicBezTo>
                      <a:pt x="2256" y="1073"/>
                      <a:pt x="2366" y="1110"/>
                      <a:pt x="2440" y="1110"/>
                    </a:cubicBezTo>
                    <a:cubicBezTo>
                      <a:pt x="2773" y="1110"/>
                      <a:pt x="2995" y="888"/>
                      <a:pt x="2995" y="555"/>
                    </a:cubicBezTo>
                    <a:cubicBezTo>
                      <a:pt x="2995" y="222"/>
                      <a:pt x="2773" y="1"/>
                      <a:pt x="24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4"/>
              <p:cNvSpPr/>
              <p:nvPr/>
            </p:nvSpPr>
            <p:spPr>
              <a:xfrm>
                <a:off x="85200" y="3985100"/>
                <a:ext cx="144200" cy="248650"/>
              </a:xfrm>
              <a:custGeom>
                <a:avLst/>
                <a:gdLst/>
                <a:ahLst/>
                <a:cxnLst/>
                <a:rect l="l" t="t" r="r" b="b"/>
                <a:pathLst>
                  <a:path w="5768" h="9946" extrusionOk="0">
                    <a:moveTo>
                      <a:pt x="5213" y="185"/>
                    </a:moveTo>
                    <a:cubicBezTo>
                      <a:pt x="5398" y="185"/>
                      <a:pt x="5472" y="333"/>
                      <a:pt x="5472" y="444"/>
                    </a:cubicBezTo>
                    <a:cubicBezTo>
                      <a:pt x="5472" y="592"/>
                      <a:pt x="5361" y="740"/>
                      <a:pt x="5213" y="740"/>
                    </a:cubicBezTo>
                    <a:cubicBezTo>
                      <a:pt x="5028" y="740"/>
                      <a:pt x="4917" y="592"/>
                      <a:pt x="4917" y="444"/>
                    </a:cubicBezTo>
                    <a:cubicBezTo>
                      <a:pt x="4917" y="333"/>
                      <a:pt x="5028" y="185"/>
                      <a:pt x="5213" y="185"/>
                    </a:cubicBezTo>
                    <a:close/>
                    <a:moveTo>
                      <a:pt x="5213" y="0"/>
                    </a:moveTo>
                    <a:cubicBezTo>
                      <a:pt x="4880" y="0"/>
                      <a:pt x="4658" y="222"/>
                      <a:pt x="4658" y="555"/>
                    </a:cubicBezTo>
                    <a:cubicBezTo>
                      <a:pt x="4658" y="740"/>
                      <a:pt x="4806" y="925"/>
                      <a:pt x="5028" y="998"/>
                    </a:cubicBezTo>
                    <a:lnTo>
                      <a:pt x="5028" y="1997"/>
                    </a:lnTo>
                    <a:lnTo>
                      <a:pt x="0" y="7025"/>
                    </a:lnTo>
                    <a:lnTo>
                      <a:pt x="0" y="9945"/>
                    </a:lnTo>
                    <a:lnTo>
                      <a:pt x="370" y="9945"/>
                    </a:lnTo>
                    <a:lnTo>
                      <a:pt x="370" y="7210"/>
                    </a:lnTo>
                    <a:lnTo>
                      <a:pt x="5398" y="2182"/>
                    </a:lnTo>
                    <a:lnTo>
                      <a:pt x="5398" y="1072"/>
                    </a:lnTo>
                    <a:cubicBezTo>
                      <a:pt x="5620" y="962"/>
                      <a:pt x="5767" y="777"/>
                      <a:pt x="5767" y="555"/>
                    </a:cubicBezTo>
                    <a:cubicBezTo>
                      <a:pt x="5767" y="222"/>
                      <a:pt x="5546" y="0"/>
                      <a:pt x="5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4"/>
              <p:cNvSpPr/>
              <p:nvPr/>
            </p:nvSpPr>
            <p:spPr>
              <a:xfrm>
                <a:off x="-255875" y="4179200"/>
                <a:ext cx="63800" cy="53625"/>
              </a:xfrm>
              <a:custGeom>
                <a:avLst/>
                <a:gdLst/>
                <a:ahLst/>
                <a:cxnLst/>
                <a:rect l="l" t="t" r="r" b="b"/>
                <a:pathLst>
                  <a:path w="2552" h="2145" extrusionOk="0">
                    <a:moveTo>
                      <a:pt x="555" y="185"/>
                    </a:moveTo>
                    <a:cubicBezTo>
                      <a:pt x="740" y="185"/>
                      <a:pt x="814" y="333"/>
                      <a:pt x="814" y="444"/>
                    </a:cubicBezTo>
                    <a:cubicBezTo>
                      <a:pt x="814" y="629"/>
                      <a:pt x="703" y="740"/>
                      <a:pt x="555" y="740"/>
                    </a:cubicBezTo>
                    <a:cubicBezTo>
                      <a:pt x="371" y="740"/>
                      <a:pt x="260" y="592"/>
                      <a:pt x="260" y="444"/>
                    </a:cubicBezTo>
                    <a:cubicBezTo>
                      <a:pt x="223" y="333"/>
                      <a:pt x="371" y="185"/>
                      <a:pt x="555" y="185"/>
                    </a:cubicBezTo>
                    <a:close/>
                    <a:moveTo>
                      <a:pt x="592" y="0"/>
                    </a:moveTo>
                    <a:cubicBezTo>
                      <a:pt x="260" y="0"/>
                      <a:pt x="38" y="222"/>
                      <a:pt x="38" y="555"/>
                    </a:cubicBezTo>
                    <a:cubicBezTo>
                      <a:pt x="1" y="777"/>
                      <a:pt x="223" y="1072"/>
                      <a:pt x="555" y="1072"/>
                    </a:cubicBezTo>
                    <a:cubicBezTo>
                      <a:pt x="629" y="1072"/>
                      <a:pt x="740" y="998"/>
                      <a:pt x="814" y="998"/>
                    </a:cubicBezTo>
                    <a:lnTo>
                      <a:pt x="1997" y="2144"/>
                    </a:lnTo>
                    <a:lnTo>
                      <a:pt x="2552" y="2144"/>
                    </a:lnTo>
                    <a:lnTo>
                      <a:pt x="1110" y="740"/>
                    </a:lnTo>
                    <a:cubicBezTo>
                      <a:pt x="1147" y="666"/>
                      <a:pt x="1147" y="592"/>
                      <a:pt x="1147" y="555"/>
                    </a:cubicBezTo>
                    <a:cubicBezTo>
                      <a:pt x="1147" y="222"/>
                      <a:pt x="925"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4"/>
              <p:cNvSpPr/>
              <p:nvPr/>
            </p:nvSpPr>
            <p:spPr>
              <a:xfrm>
                <a:off x="-228150" y="4104325"/>
                <a:ext cx="137750" cy="127575"/>
              </a:xfrm>
              <a:custGeom>
                <a:avLst/>
                <a:gdLst/>
                <a:ahLst/>
                <a:cxnLst/>
                <a:rect l="l" t="t" r="r" b="b"/>
                <a:pathLst>
                  <a:path w="5510" h="5103" extrusionOk="0">
                    <a:moveTo>
                      <a:pt x="556" y="259"/>
                    </a:moveTo>
                    <a:cubicBezTo>
                      <a:pt x="740" y="259"/>
                      <a:pt x="814" y="407"/>
                      <a:pt x="814" y="555"/>
                    </a:cubicBezTo>
                    <a:cubicBezTo>
                      <a:pt x="814" y="740"/>
                      <a:pt x="703" y="814"/>
                      <a:pt x="556" y="814"/>
                    </a:cubicBezTo>
                    <a:cubicBezTo>
                      <a:pt x="371" y="814"/>
                      <a:pt x="297" y="666"/>
                      <a:pt x="297" y="555"/>
                    </a:cubicBezTo>
                    <a:cubicBezTo>
                      <a:pt x="223" y="370"/>
                      <a:pt x="371" y="259"/>
                      <a:pt x="556" y="259"/>
                    </a:cubicBezTo>
                    <a:close/>
                    <a:moveTo>
                      <a:pt x="3180" y="2958"/>
                    </a:moveTo>
                    <a:cubicBezTo>
                      <a:pt x="3365" y="2958"/>
                      <a:pt x="3476" y="3069"/>
                      <a:pt x="3476" y="3217"/>
                    </a:cubicBezTo>
                    <a:cubicBezTo>
                      <a:pt x="3476" y="3402"/>
                      <a:pt x="3328" y="3513"/>
                      <a:pt x="3180" y="3513"/>
                    </a:cubicBezTo>
                    <a:cubicBezTo>
                      <a:pt x="2996" y="3513"/>
                      <a:pt x="2922" y="3365"/>
                      <a:pt x="2922" y="3217"/>
                    </a:cubicBezTo>
                    <a:cubicBezTo>
                      <a:pt x="2848" y="3069"/>
                      <a:pt x="2996" y="2958"/>
                      <a:pt x="3180" y="2958"/>
                    </a:cubicBezTo>
                    <a:close/>
                    <a:moveTo>
                      <a:pt x="556" y="0"/>
                    </a:moveTo>
                    <a:cubicBezTo>
                      <a:pt x="223" y="0"/>
                      <a:pt x="1" y="222"/>
                      <a:pt x="1" y="555"/>
                    </a:cubicBezTo>
                    <a:cubicBezTo>
                      <a:pt x="1" y="851"/>
                      <a:pt x="223" y="1110"/>
                      <a:pt x="556" y="1110"/>
                    </a:cubicBezTo>
                    <a:cubicBezTo>
                      <a:pt x="592" y="1110"/>
                      <a:pt x="629" y="1110"/>
                      <a:pt x="740" y="1036"/>
                    </a:cubicBezTo>
                    <a:lnTo>
                      <a:pt x="2737" y="2958"/>
                    </a:lnTo>
                    <a:cubicBezTo>
                      <a:pt x="2700" y="3032"/>
                      <a:pt x="2626" y="3143"/>
                      <a:pt x="2626" y="3217"/>
                    </a:cubicBezTo>
                    <a:cubicBezTo>
                      <a:pt x="2626" y="3550"/>
                      <a:pt x="2848" y="3772"/>
                      <a:pt x="3180" y="3772"/>
                    </a:cubicBezTo>
                    <a:cubicBezTo>
                      <a:pt x="3291" y="3772"/>
                      <a:pt x="3365" y="3735"/>
                      <a:pt x="3476" y="3698"/>
                    </a:cubicBezTo>
                    <a:lnTo>
                      <a:pt x="4955" y="5102"/>
                    </a:lnTo>
                    <a:lnTo>
                      <a:pt x="5510" y="5102"/>
                    </a:lnTo>
                    <a:lnTo>
                      <a:pt x="3698" y="3402"/>
                    </a:lnTo>
                    <a:cubicBezTo>
                      <a:pt x="3698" y="3365"/>
                      <a:pt x="3735" y="3328"/>
                      <a:pt x="3735" y="3217"/>
                    </a:cubicBezTo>
                    <a:cubicBezTo>
                      <a:pt x="3735" y="2884"/>
                      <a:pt x="3513" y="2662"/>
                      <a:pt x="3180" y="2662"/>
                    </a:cubicBezTo>
                    <a:cubicBezTo>
                      <a:pt x="3143" y="2662"/>
                      <a:pt x="3033" y="2662"/>
                      <a:pt x="2996" y="2699"/>
                    </a:cubicBezTo>
                    <a:lnTo>
                      <a:pt x="999" y="814"/>
                    </a:lnTo>
                    <a:cubicBezTo>
                      <a:pt x="1073" y="740"/>
                      <a:pt x="1110" y="629"/>
                      <a:pt x="1110" y="555"/>
                    </a:cubicBezTo>
                    <a:cubicBezTo>
                      <a:pt x="1110" y="222"/>
                      <a:pt x="888" y="0"/>
                      <a:pt x="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4"/>
              <p:cNvSpPr/>
              <p:nvPr/>
            </p:nvSpPr>
            <p:spPr>
              <a:xfrm>
                <a:off x="-171750" y="4124650"/>
                <a:ext cx="115550" cy="107250"/>
              </a:xfrm>
              <a:custGeom>
                <a:avLst/>
                <a:gdLst/>
                <a:ahLst/>
                <a:cxnLst/>
                <a:rect l="l" t="t" r="r" b="b"/>
                <a:pathLst>
                  <a:path w="4622" h="4290" extrusionOk="0">
                    <a:moveTo>
                      <a:pt x="555" y="334"/>
                    </a:moveTo>
                    <a:cubicBezTo>
                      <a:pt x="740" y="334"/>
                      <a:pt x="850" y="481"/>
                      <a:pt x="850" y="592"/>
                    </a:cubicBezTo>
                    <a:cubicBezTo>
                      <a:pt x="850" y="740"/>
                      <a:pt x="703" y="888"/>
                      <a:pt x="555" y="888"/>
                    </a:cubicBezTo>
                    <a:cubicBezTo>
                      <a:pt x="370" y="888"/>
                      <a:pt x="296" y="740"/>
                      <a:pt x="296" y="592"/>
                    </a:cubicBezTo>
                    <a:cubicBezTo>
                      <a:pt x="296" y="408"/>
                      <a:pt x="407" y="334"/>
                      <a:pt x="555" y="334"/>
                    </a:cubicBezTo>
                    <a:close/>
                    <a:moveTo>
                      <a:pt x="3180" y="2959"/>
                    </a:moveTo>
                    <a:cubicBezTo>
                      <a:pt x="3365" y="2959"/>
                      <a:pt x="3475" y="3106"/>
                      <a:pt x="3475" y="3254"/>
                    </a:cubicBezTo>
                    <a:cubicBezTo>
                      <a:pt x="3475" y="3439"/>
                      <a:pt x="3328" y="3513"/>
                      <a:pt x="3180" y="3513"/>
                    </a:cubicBezTo>
                    <a:cubicBezTo>
                      <a:pt x="2995" y="3513"/>
                      <a:pt x="2921" y="3365"/>
                      <a:pt x="2921" y="3254"/>
                    </a:cubicBezTo>
                    <a:cubicBezTo>
                      <a:pt x="2921" y="3106"/>
                      <a:pt x="3069" y="2959"/>
                      <a:pt x="3180" y="2959"/>
                    </a:cubicBezTo>
                    <a:close/>
                    <a:moveTo>
                      <a:pt x="555" y="1"/>
                    </a:moveTo>
                    <a:cubicBezTo>
                      <a:pt x="222" y="1"/>
                      <a:pt x="0" y="223"/>
                      <a:pt x="0" y="555"/>
                    </a:cubicBezTo>
                    <a:cubicBezTo>
                      <a:pt x="0" y="888"/>
                      <a:pt x="222" y="1110"/>
                      <a:pt x="555" y="1110"/>
                    </a:cubicBezTo>
                    <a:cubicBezTo>
                      <a:pt x="592" y="1110"/>
                      <a:pt x="666" y="1110"/>
                      <a:pt x="740" y="1073"/>
                    </a:cubicBezTo>
                    <a:lnTo>
                      <a:pt x="2736" y="2959"/>
                    </a:lnTo>
                    <a:cubicBezTo>
                      <a:pt x="2699" y="3069"/>
                      <a:pt x="2625" y="3143"/>
                      <a:pt x="2625" y="3254"/>
                    </a:cubicBezTo>
                    <a:cubicBezTo>
                      <a:pt x="2625" y="3550"/>
                      <a:pt x="2921" y="3846"/>
                      <a:pt x="3180" y="3846"/>
                    </a:cubicBezTo>
                    <a:cubicBezTo>
                      <a:pt x="3291" y="3846"/>
                      <a:pt x="3365" y="3809"/>
                      <a:pt x="3475" y="3735"/>
                    </a:cubicBezTo>
                    <a:lnTo>
                      <a:pt x="4067" y="4289"/>
                    </a:lnTo>
                    <a:lnTo>
                      <a:pt x="4622" y="4289"/>
                    </a:lnTo>
                    <a:lnTo>
                      <a:pt x="3697" y="3439"/>
                    </a:lnTo>
                    <a:cubicBezTo>
                      <a:pt x="3697" y="3365"/>
                      <a:pt x="3734" y="3328"/>
                      <a:pt x="3734" y="3254"/>
                    </a:cubicBezTo>
                    <a:cubicBezTo>
                      <a:pt x="3734" y="2922"/>
                      <a:pt x="3512" y="2700"/>
                      <a:pt x="3180" y="2700"/>
                    </a:cubicBezTo>
                    <a:cubicBezTo>
                      <a:pt x="3143" y="2700"/>
                      <a:pt x="3069" y="2700"/>
                      <a:pt x="2995" y="2737"/>
                    </a:cubicBezTo>
                    <a:lnTo>
                      <a:pt x="1035" y="851"/>
                    </a:lnTo>
                    <a:cubicBezTo>
                      <a:pt x="1072" y="740"/>
                      <a:pt x="1109" y="666"/>
                      <a:pt x="1109" y="555"/>
                    </a:cubicBezTo>
                    <a:cubicBezTo>
                      <a:pt x="1109" y="223"/>
                      <a:pt x="887" y="1"/>
                      <a:pt x="5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4"/>
              <p:cNvSpPr/>
              <p:nvPr/>
            </p:nvSpPr>
            <p:spPr>
              <a:xfrm>
                <a:off x="32500" y="4012825"/>
                <a:ext cx="27750" cy="219075"/>
              </a:xfrm>
              <a:custGeom>
                <a:avLst/>
                <a:gdLst/>
                <a:ahLst/>
                <a:cxnLst/>
                <a:rect l="l" t="t" r="r" b="b"/>
                <a:pathLst>
                  <a:path w="1110" h="8763" extrusionOk="0">
                    <a:moveTo>
                      <a:pt x="518" y="222"/>
                    </a:moveTo>
                    <a:cubicBezTo>
                      <a:pt x="703" y="222"/>
                      <a:pt x="814" y="370"/>
                      <a:pt x="814" y="518"/>
                    </a:cubicBezTo>
                    <a:cubicBezTo>
                      <a:pt x="814" y="703"/>
                      <a:pt x="666" y="777"/>
                      <a:pt x="518" y="777"/>
                    </a:cubicBezTo>
                    <a:cubicBezTo>
                      <a:pt x="499" y="782"/>
                      <a:pt x="481" y="784"/>
                      <a:pt x="463" y="784"/>
                    </a:cubicBezTo>
                    <a:cubicBezTo>
                      <a:pt x="344" y="784"/>
                      <a:pt x="259" y="679"/>
                      <a:pt x="259" y="518"/>
                    </a:cubicBezTo>
                    <a:cubicBezTo>
                      <a:pt x="259" y="333"/>
                      <a:pt x="370" y="222"/>
                      <a:pt x="518" y="222"/>
                    </a:cubicBezTo>
                    <a:close/>
                    <a:moveTo>
                      <a:pt x="555" y="6803"/>
                    </a:moveTo>
                    <a:cubicBezTo>
                      <a:pt x="740" y="6803"/>
                      <a:pt x="851" y="6914"/>
                      <a:pt x="851" y="7062"/>
                    </a:cubicBezTo>
                    <a:cubicBezTo>
                      <a:pt x="851" y="7247"/>
                      <a:pt x="703" y="7358"/>
                      <a:pt x="555" y="7358"/>
                    </a:cubicBezTo>
                    <a:cubicBezTo>
                      <a:pt x="370" y="7358"/>
                      <a:pt x="296" y="7210"/>
                      <a:pt x="296" y="7062"/>
                    </a:cubicBezTo>
                    <a:cubicBezTo>
                      <a:pt x="259" y="6914"/>
                      <a:pt x="370" y="6803"/>
                      <a:pt x="555" y="6803"/>
                    </a:cubicBezTo>
                    <a:close/>
                    <a:moveTo>
                      <a:pt x="555" y="0"/>
                    </a:moveTo>
                    <a:cubicBezTo>
                      <a:pt x="259" y="0"/>
                      <a:pt x="1" y="222"/>
                      <a:pt x="1" y="555"/>
                    </a:cubicBezTo>
                    <a:cubicBezTo>
                      <a:pt x="1" y="777"/>
                      <a:pt x="149" y="962"/>
                      <a:pt x="370" y="1073"/>
                    </a:cubicBezTo>
                    <a:lnTo>
                      <a:pt x="370" y="6618"/>
                    </a:lnTo>
                    <a:cubicBezTo>
                      <a:pt x="149" y="6655"/>
                      <a:pt x="1" y="6877"/>
                      <a:pt x="1" y="7099"/>
                    </a:cubicBezTo>
                    <a:cubicBezTo>
                      <a:pt x="1" y="7358"/>
                      <a:pt x="149" y="7542"/>
                      <a:pt x="370" y="7616"/>
                    </a:cubicBezTo>
                    <a:lnTo>
                      <a:pt x="370" y="8762"/>
                    </a:lnTo>
                    <a:lnTo>
                      <a:pt x="740" y="8762"/>
                    </a:lnTo>
                    <a:lnTo>
                      <a:pt x="740" y="7616"/>
                    </a:lnTo>
                    <a:cubicBezTo>
                      <a:pt x="999" y="7542"/>
                      <a:pt x="1110" y="7358"/>
                      <a:pt x="1110" y="7099"/>
                    </a:cubicBezTo>
                    <a:cubicBezTo>
                      <a:pt x="1110" y="6877"/>
                      <a:pt x="999" y="6655"/>
                      <a:pt x="740" y="6618"/>
                    </a:cubicBezTo>
                    <a:lnTo>
                      <a:pt x="740" y="1073"/>
                    </a:lnTo>
                    <a:cubicBezTo>
                      <a:pt x="999" y="962"/>
                      <a:pt x="1110" y="777"/>
                      <a:pt x="1110" y="555"/>
                    </a:cubicBezTo>
                    <a:cubicBezTo>
                      <a:pt x="1110" y="222"/>
                      <a:pt x="888"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4"/>
              <p:cNvSpPr/>
              <p:nvPr/>
            </p:nvSpPr>
            <p:spPr>
              <a:xfrm>
                <a:off x="-184700" y="4041475"/>
                <a:ext cx="173800" cy="190425"/>
              </a:xfrm>
              <a:custGeom>
                <a:avLst/>
                <a:gdLst/>
                <a:ahLst/>
                <a:cxnLst/>
                <a:rect l="l" t="t" r="r" b="b"/>
                <a:pathLst>
                  <a:path w="6952" h="7617" extrusionOk="0">
                    <a:moveTo>
                      <a:pt x="555" y="296"/>
                    </a:moveTo>
                    <a:cubicBezTo>
                      <a:pt x="740" y="296"/>
                      <a:pt x="851" y="407"/>
                      <a:pt x="851" y="555"/>
                    </a:cubicBezTo>
                    <a:cubicBezTo>
                      <a:pt x="851" y="740"/>
                      <a:pt x="703" y="851"/>
                      <a:pt x="555" y="851"/>
                    </a:cubicBezTo>
                    <a:cubicBezTo>
                      <a:pt x="370" y="851"/>
                      <a:pt x="296" y="703"/>
                      <a:pt x="296" y="555"/>
                    </a:cubicBezTo>
                    <a:cubicBezTo>
                      <a:pt x="296" y="407"/>
                      <a:pt x="444" y="296"/>
                      <a:pt x="555" y="296"/>
                    </a:cubicBezTo>
                    <a:close/>
                    <a:moveTo>
                      <a:pt x="4733" y="4437"/>
                    </a:moveTo>
                    <a:cubicBezTo>
                      <a:pt x="4918" y="4437"/>
                      <a:pt x="4992" y="4585"/>
                      <a:pt x="4992" y="4733"/>
                    </a:cubicBezTo>
                    <a:cubicBezTo>
                      <a:pt x="4992" y="4918"/>
                      <a:pt x="4881" y="4992"/>
                      <a:pt x="4733" y="4992"/>
                    </a:cubicBezTo>
                    <a:cubicBezTo>
                      <a:pt x="4548" y="4992"/>
                      <a:pt x="4437" y="4844"/>
                      <a:pt x="4437" y="4733"/>
                    </a:cubicBezTo>
                    <a:cubicBezTo>
                      <a:pt x="4437" y="4585"/>
                      <a:pt x="4585" y="4437"/>
                      <a:pt x="4733" y="4437"/>
                    </a:cubicBezTo>
                    <a:close/>
                    <a:moveTo>
                      <a:pt x="555" y="0"/>
                    </a:moveTo>
                    <a:cubicBezTo>
                      <a:pt x="259" y="0"/>
                      <a:pt x="1" y="222"/>
                      <a:pt x="1" y="555"/>
                    </a:cubicBezTo>
                    <a:cubicBezTo>
                      <a:pt x="1" y="888"/>
                      <a:pt x="296" y="1110"/>
                      <a:pt x="555" y="1110"/>
                    </a:cubicBezTo>
                    <a:cubicBezTo>
                      <a:pt x="666" y="1110"/>
                      <a:pt x="703" y="1110"/>
                      <a:pt x="814" y="1073"/>
                    </a:cubicBezTo>
                    <a:lnTo>
                      <a:pt x="4215" y="4474"/>
                    </a:lnTo>
                    <a:cubicBezTo>
                      <a:pt x="4178" y="4585"/>
                      <a:pt x="4178" y="4622"/>
                      <a:pt x="4178" y="4733"/>
                    </a:cubicBezTo>
                    <a:cubicBezTo>
                      <a:pt x="4178" y="5029"/>
                      <a:pt x="4400" y="5287"/>
                      <a:pt x="4733" y="5287"/>
                    </a:cubicBezTo>
                    <a:cubicBezTo>
                      <a:pt x="4844" y="5287"/>
                      <a:pt x="4881" y="5287"/>
                      <a:pt x="4955" y="5213"/>
                    </a:cubicBezTo>
                    <a:lnTo>
                      <a:pt x="6581" y="6840"/>
                    </a:lnTo>
                    <a:lnTo>
                      <a:pt x="6581" y="7616"/>
                    </a:lnTo>
                    <a:lnTo>
                      <a:pt x="6951" y="7616"/>
                    </a:lnTo>
                    <a:lnTo>
                      <a:pt x="6951" y="6655"/>
                    </a:lnTo>
                    <a:lnTo>
                      <a:pt x="5250" y="4955"/>
                    </a:lnTo>
                    <a:cubicBezTo>
                      <a:pt x="5287" y="4881"/>
                      <a:pt x="5287" y="4807"/>
                      <a:pt x="5287" y="4696"/>
                    </a:cubicBezTo>
                    <a:cubicBezTo>
                      <a:pt x="5287" y="4400"/>
                      <a:pt x="5066" y="4141"/>
                      <a:pt x="4733" y="4141"/>
                    </a:cubicBezTo>
                    <a:cubicBezTo>
                      <a:pt x="4622" y="4141"/>
                      <a:pt x="4585" y="4141"/>
                      <a:pt x="4511" y="4215"/>
                    </a:cubicBezTo>
                    <a:lnTo>
                      <a:pt x="1073" y="777"/>
                    </a:lnTo>
                    <a:cubicBezTo>
                      <a:pt x="1110" y="703"/>
                      <a:pt x="1110" y="666"/>
                      <a:pt x="1110" y="555"/>
                    </a:cubicBezTo>
                    <a:cubicBezTo>
                      <a:pt x="1110" y="222"/>
                      <a:pt x="888"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4"/>
              <p:cNvSpPr/>
              <p:nvPr/>
            </p:nvSpPr>
            <p:spPr>
              <a:xfrm>
                <a:off x="-103350" y="4017450"/>
                <a:ext cx="112775" cy="214450"/>
              </a:xfrm>
              <a:custGeom>
                <a:avLst/>
                <a:gdLst/>
                <a:ahLst/>
                <a:cxnLst/>
                <a:rect l="l" t="t" r="r" b="b"/>
                <a:pathLst>
                  <a:path w="4511" h="8578" extrusionOk="0">
                    <a:moveTo>
                      <a:pt x="555" y="259"/>
                    </a:moveTo>
                    <a:cubicBezTo>
                      <a:pt x="739" y="259"/>
                      <a:pt x="813" y="407"/>
                      <a:pt x="813" y="555"/>
                    </a:cubicBezTo>
                    <a:cubicBezTo>
                      <a:pt x="813" y="740"/>
                      <a:pt x="702" y="814"/>
                      <a:pt x="555" y="814"/>
                    </a:cubicBezTo>
                    <a:cubicBezTo>
                      <a:pt x="370" y="814"/>
                      <a:pt x="259" y="703"/>
                      <a:pt x="259" y="555"/>
                    </a:cubicBezTo>
                    <a:cubicBezTo>
                      <a:pt x="259" y="407"/>
                      <a:pt x="370" y="259"/>
                      <a:pt x="555" y="259"/>
                    </a:cubicBezTo>
                    <a:close/>
                    <a:moveTo>
                      <a:pt x="555" y="0"/>
                    </a:moveTo>
                    <a:cubicBezTo>
                      <a:pt x="222" y="0"/>
                      <a:pt x="0" y="222"/>
                      <a:pt x="0" y="555"/>
                    </a:cubicBezTo>
                    <a:cubicBezTo>
                      <a:pt x="0" y="888"/>
                      <a:pt x="222" y="1109"/>
                      <a:pt x="555" y="1109"/>
                    </a:cubicBezTo>
                    <a:cubicBezTo>
                      <a:pt x="629" y="1109"/>
                      <a:pt x="702" y="1109"/>
                      <a:pt x="776" y="1072"/>
                    </a:cubicBezTo>
                    <a:lnTo>
                      <a:pt x="4141" y="4437"/>
                    </a:lnTo>
                    <a:lnTo>
                      <a:pt x="4141" y="8577"/>
                    </a:lnTo>
                    <a:lnTo>
                      <a:pt x="4510" y="8577"/>
                    </a:lnTo>
                    <a:lnTo>
                      <a:pt x="4510" y="4252"/>
                    </a:lnTo>
                    <a:lnTo>
                      <a:pt x="1072" y="777"/>
                    </a:lnTo>
                    <a:cubicBezTo>
                      <a:pt x="1109" y="703"/>
                      <a:pt x="1109" y="629"/>
                      <a:pt x="1109" y="555"/>
                    </a:cubicBezTo>
                    <a:cubicBezTo>
                      <a:pt x="1109" y="222"/>
                      <a:pt x="887"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4"/>
              <p:cNvSpPr/>
              <p:nvPr/>
            </p:nvSpPr>
            <p:spPr>
              <a:xfrm>
                <a:off x="-47900" y="4046100"/>
                <a:ext cx="74875" cy="185800"/>
              </a:xfrm>
              <a:custGeom>
                <a:avLst/>
                <a:gdLst/>
                <a:ahLst/>
                <a:cxnLst/>
                <a:rect l="l" t="t" r="r" b="b"/>
                <a:pathLst>
                  <a:path w="2995" h="7432" extrusionOk="0">
                    <a:moveTo>
                      <a:pt x="555" y="296"/>
                    </a:moveTo>
                    <a:cubicBezTo>
                      <a:pt x="740" y="296"/>
                      <a:pt x="814" y="407"/>
                      <a:pt x="814" y="555"/>
                    </a:cubicBezTo>
                    <a:cubicBezTo>
                      <a:pt x="814" y="740"/>
                      <a:pt x="703" y="851"/>
                      <a:pt x="555" y="851"/>
                    </a:cubicBezTo>
                    <a:cubicBezTo>
                      <a:pt x="370" y="851"/>
                      <a:pt x="259" y="703"/>
                      <a:pt x="259" y="555"/>
                    </a:cubicBezTo>
                    <a:cubicBezTo>
                      <a:pt x="259" y="407"/>
                      <a:pt x="407" y="296"/>
                      <a:pt x="555" y="296"/>
                    </a:cubicBezTo>
                    <a:close/>
                    <a:moveTo>
                      <a:pt x="555" y="0"/>
                    </a:moveTo>
                    <a:cubicBezTo>
                      <a:pt x="222" y="0"/>
                      <a:pt x="0" y="222"/>
                      <a:pt x="0" y="555"/>
                    </a:cubicBezTo>
                    <a:cubicBezTo>
                      <a:pt x="0" y="888"/>
                      <a:pt x="259" y="1109"/>
                      <a:pt x="555" y="1109"/>
                    </a:cubicBezTo>
                    <a:cubicBezTo>
                      <a:pt x="629" y="1109"/>
                      <a:pt x="703" y="1109"/>
                      <a:pt x="777" y="1072"/>
                    </a:cubicBezTo>
                    <a:lnTo>
                      <a:pt x="2625" y="2921"/>
                    </a:lnTo>
                    <a:lnTo>
                      <a:pt x="2625" y="7431"/>
                    </a:lnTo>
                    <a:lnTo>
                      <a:pt x="2995" y="7431"/>
                    </a:lnTo>
                    <a:lnTo>
                      <a:pt x="2995" y="2736"/>
                    </a:lnTo>
                    <a:lnTo>
                      <a:pt x="1072" y="777"/>
                    </a:lnTo>
                    <a:cubicBezTo>
                      <a:pt x="1109" y="703"/>
                      <a:pt x="1109" y="666"/>
                      <a:pt x="1109" y="555"/>
                    </a:cubicBezTo>
                    <a:cubicBezTo>
                      <a:pt x="1109" y="222"/>
                      <a:pt x="888"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4"/>
              <p:cNvSpPr/>
              <p:nvPr/>
            </p:nvSpPr>
            <p:spPr>
              <a:xfrm>
                <a:off x="-201325" y="4167175"/>
                <a:ext cx="71175" cy="64725"/>
              </a:xfrm>
              <a:custGeom>
                <a:avLst/>
                <a:gdLst/>
                <a:ahLst/>
                <a:cxnLst/>
                <a:rect l="l" t="t" r="r" b="b"/>
                <a:pathLst>
                  <a:path w="2847" h="2589" extrusionOk="0">
                    <a:moveTo>
                      <a:pt x="555" y="333"/>
                    </a:moveTo>
                    <a:cubicBezTo>
                      <a:pt x="740" y="333"/>
                      <a:pt x="813" y="481"/>
                      <a:pt x="813" y="629"/>
                    </a:cubicBezTo>
                    <a:cubicBezTo>
                      <a:pt x="813" y="740"/>
                      <a:pt x="740" y="888"/>
                      <a:pt x="555" y="888"/>
                    </a:cubicBezTo>
                    <a:cubicBezTo>
                      <a:pt x="370" y="888"/>
                      <a:pt x="259" y="740"/>
                      <a:pt x="259" y="629"/>
                    </a:cubicBezTo>
                    <a:cubicBezTo>
                      <a:pt x="259" y="481"/>
                      <a:pt x="407" y="333"/>
                      <a:pt x="555" y="333"/>
                    </a:cubicBezTo>
                    <a:close/>
                    <a:moveTo>
                      <a:pt x="555" y="1"/>
                    </a:moveTo>
                    <a:cubicBezTo>
                      <a:pt x="222" y="1"/>
                      <a:pt x="0" y="259"/>
                      <a:pt x="0" y="555"/>
                    </a:cubicBezTo>
                    <a:cubicBezTo>
                      <a:pt x="0" y="888"/>
                      <a:pt x="222" y="1110"/>
                      <a:pt x="555" y="1110"/>
                    </a:cubicBezTo>
                    <a:cubicBezTo>
                      <a:pt x="629" y="1110"/>
                      <a:pt x="666" y="1110"/>
                      <a:pt x="776" y="1073"/>
                    </a:cubicBezTo>
                    <a:lnTo>
                      <a:pt x="2292" y="2588"/>
                    </a:lnTo>
                    <a:lnTo>
                      <a:pt x="2847" y="2588"/>
                    </a:lnTo>
                    <a:lnTo>
                      <a:pt x="1035" y="814"/>
                    </a:lnTo>
                    <a:cubicBezTo>
                      <a:pt x="1109" y="703"/>
                      <a:pt x="1109" y="666"/>
                      <a:pt x="1109" y="555"/>
                    </a:cubicBezTo>
                    <a:cubicBezTo>
                      <a:pt x="1109" y="296"/>
                      <a:pt x="850" y="1"/>
                      <a:pt x="5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4"/>
              <p:cNvSpPr/>
              <p:nvPr/>
            </p:nvSpPr>
            <p:spPr>
              <a:xfrm>
                <a:off x="-253100" y="4238350"/>
                <a:ext cx="669200" cy="504675"/>
              </a:xfrm>
              <a:custGeom>
                <a:avLst/>
                <a:gdLst/>
                <a:ahLst/>
                <a:cxnLst/>
                <a:rect l="l" t="t" r="r" b="b"/>
                <a:pathLst>
                  <a:path w="26768" h="20187" extrusionOk="0">
                    <a:moveTo>
                      <a:pt x="24254" y="407"/>
                    </a:moveTo>
                    <a:cubicBezTo>
                      <a:pt x="24254" y="407"/>
                      <a:pt x="24143" y="407"/>
                      <a:pt x="23958" y="444"/>
                    </a:cubicBezTo>
                    <a:cubicBezTo>
                      <a:pt x="23773" y="481"/>
                      <a:pt x="23551" y="481"/>
                      <a:pt x="23218" y="555"/>
                    </a:cubicBezTo>
                    <a:cubicBezTo>
                      <a:pt x="22923" y="592"/>
                      <a:pt x="22553" y="629"/>
                      <a:pt x="22072" y="666"/>
                    </a:cubicBezTo>
                    <a:cubicBezTo>
                      <a:pt x="21850" y="740"/>
                      <a:pt x="21629" y="740"/>
                      <a:pt x="21370" y="777"/>
                    </a:cubicBezTo>
                    <a:cubicBezTo>
                      <a:pt x="21148" y="814"/>
                      <a:pt x="20889" y="814"/>
                      <a:pt x="20593" y="851"/>
                    </a:cubicBezTo>
                    <a:cubicBezTo>
                      <a:pt x="20335" y="925"/>
                      <a:pt x="20039" y="925"/>
                      <a:pt x="19780" y="961"/>
                    </a:cubicBezTo>
                    <a:cubicBezTo>
                      <a:pt x="19484" y="961"/>
                      <a:pt x="19152" y="998"/>
                      <a:pt x="18856" y="998"/>
                    </a:cubicBezTo>
                    <a:cubicBezTo>
                      <a:pt x="18227" y="1035"/>
                      <a:pt x="17562" y="1109"/>
                      <a:pt x="16896" y="1146"/>
                    </a:cubicBezTo>
                    <a:cubicBezTo>
                      <a:pt x="16194" y="1183"/>
                      <a:pt x="15491" y="1183"/>
                      <a:pt x="14826" y="1220"/>
                    </a:cubicBezTo>
                    <a:cubicBezTo>
                      <a:pt x="14124" y="1220"/>
                      <a:pt x="13384" y="1220"/>
                      <a:pt x="12645" y="1294"/>
                    </a:cubicBezTo>
                    <a:cubicBezTo>
                      <a:pt x="11905" y="1294"/>
                      <a:pt x="11203" y="1294"/>
                      <a:pt x="10463" y="1220"/>
                    </a:cubicBezTo>
                    <a:cubicBezTo>
                      <a:pt x="9761" y="1220"/>
                      <a:pt x="9022" y="1183"/>
                      <a:pt x="8393" y="1146"/>
                    </a:cubicBezTo>
                    <a:cubicBezTo>
                      <a:pt x="7691" y="1109"/>
                      <a:pt x="7062" y="1035"/>
                      <a:pt x="6434" y="998"/>
                    </a:cubicBezTo>
                    <a:cubicBezTo>
                      <a:pt x="6138" y="961"/>
                      <a:pt x="5842" y="961"/>
                      <a:pt x="5509" y="961"/>
                    </a:cubicBezTo>
                    <a:cubicBezTo>
                      <a:pt x="5251" y="888"/>
                      <a:pt x="4955" y="888"/>
                      <a:pt x="4696" y="851"/>
                    </a:cubicBezTo>
                    <a:cubicBezTo>
                      <a:pt x="4400" y="814"/>
                      <a:pt x="4178" y="814"/>
                      <a:pt x="3920" y="777"/>
                    </a:cubicBezTo>
                    <a:cubicBezTo>
                      <a:pt x="3661" y="703"/>
                      <a:pt x="3439" y="703"/>
                      <a:pt x="3217" y="666"/>
                    </a:cubicBezTo>
                    <a:cubicBezTo>
                      <a:pt x="2737" y="629"/>
                      <a:pt x="2367" y="592"/>
                      <a:pt x="2071" y="555"/>
                    </a:cubicBezTo>
                    <a:cubicBezTo>
                      <a:pt x="1738" y="481"/>
                      <a:pt x="1517" y="444"/>
                      <a:pt x="1332" y="444"/>
                    </a:cubicBezTo>
                    <a:cubicBezTo>
                      <a:pt x="1189" y="415"/>
                      <a:pt x="1090" y="409"/>
                      <a:pt x="1053" y="407"/>
                    </a:cubicBezTo>
                    <a:lnTo>
                      <a:pt x="1053" y="407"/>
                    </a:lnTo>
                    <a:cubicBezTo>
                      <a:pt x="1221" y="412"/>
                      <a:pt x="2649" y="451"/>
                      <a:pt x="4696" y="555"/>
                    </a:cubicBezTo>
                    <a:cubicBezTo>
                      <a:pt x="5251" y="555"/>
                      <a:pt x="5805" y="592"/>
                      <a:pt x="6434" y="592"/>
                    </a:cubicBezTo>
                    <a:cubicBezTo>
                      <a:pt x="7062" y="592"/>
                      <a:pt x="7728" y="629"/>
                      <a:pt x="8393" y="629"/>
                    </a:cubicBezTo>
                    <a:cubicBezTo>
                      <a:pt x="9096" y="629"/>
                      <a:pt x="9761" y="629"/>
                      <a:pt x="10463" y="666"/>
                    </a:cubicBezTo>
                    <a:lnTo>
                      <a:pt x="14826" y="666"/>
                    </a:lnTo>
                    <a:cubicBezTo>
                      <a:pt x="15491" y="666"/>
                      <a:pt x="16231" y="666"/>
                      <a:pt x="16896" y="629"/>
                    </a:cubicBezTo>
                    <a:cubicBezTo>
                      <a:pt x="17599" y="629"/>
                      <a:pt x="18227" y="592"/>
                      <a:pt x="18856" y="592"/>
                    </a:cubicBezTo>
                    <a:cubicBezTo>
                      <a:pt x="19447" y="592"/>
                      <a:pt x="20039" y="555"/>
                      <a:pt x="20593" y="555"/>
                    </a:cubicBezTo>
                    <a:cubicBezTo>
                      <a:pt x="21666" y="481"/>
                      <a:pt x="22590" y="444"/>
                      <a:pt x="23218" y="444"/>
                    </a:cubicBezTo>
                    <a:cubicBezTo>
                      <a:pt x="23551" y="444"/>
                      <a:pt x="23773" y="444"/>
                      <a:pt x="23958" y="407"/>
                    </a:cubicBezTo>
                    <a:close/>
                    <a:moveTo>
                      <a:pt x="23810" y="7431"/>
                    </a:moveTo>
                    <a:cubicBezTo>
                      <a:pt x="24106" y="7431"/>
                      <a:pt x="24327" y="7431"/>
                      <a:pt x="24549" y="7468"/>
                    </a:cubicBezTo>
                    <a:cubicBezTo>
                      <a:pt x="25474" y="7505"/>
                      <a:pt x="26102" y="7579"/>
                      <a:pt x="26102" y="7579"/>
                    </a:cubicBezTo>
                    <a:cubicBezTo>
                      <a:pt x="26102" y="7579"/>
                      <a:pt x="25437" y="7690"/>
                      <a:pt x="24512" y="7764"/>
                    </a:cubicBezTo>
                    <a:cubicBezTo>
                      <a:pt x="24291" y="7764"/>
                      <a:pt x="24069" y="7764"/>
                      <a:pt x="23773" y="7801"/>
                    </a:cubicBezTo>
                    <a:lnTo>
                      <a:pt x="21666" y="7801"/>
                    </a:lnTo>
                    <a:cubicBezTo>
                      <a:pt x="21518" y="7838"/>
                      <a:pt x="21370" y="7875"/>
                      <a:pt x="21296" y="7949"/>
                    </a:cubicBezTo>
                    <a:cubicBezTo>
                      <a:pt x="21037" y="8060"/>
                      <a:pt x="20815" y="8245"/>
                      <a:pt x="20667" y="8540"/>
                    </a:cubicBezTo>
                    <a:cubicBezTo>
                      <a:pt x="20483" y="8762"/>
                      <a:pt x="20409" y="9058"/>
                      <a:pt x="20298" y="9280"/>
                    </a:cubicBezTo>
                    <a:cubicBezTo>
                      <a:pt x="20224" y="9539"/>
                      <a:pt x="20187" y="9834"/>
                      <a:pt x="20187" y="10056"/>
                    </a:cubicBezTo>
                    <a:cubicBezTo>
                      <a:pt x="20187" y="10352"/>
                      <a:pt x="20187" y="10574"/>
                      <a:pt x="20224" y="10796"/>
                    </a:cubicBezTo>
                    <a:cubicBezTo>
                      <a:pt x="20298" y="11276"/>
                      <a:pt x="20446" y="11572"/>
                      <a:pt x="20593" y="11831"/>
                    </a:cubicBezTo>
                    <a:cubicBezTo>
                      <a:pt x="20630" y="11942"/>
                      <a:pt x="20741" y="12016"/>
                      <a:pt x="20778" y="12090"/>
                    </a:cubicBezTo>
                    <a:lnTo>
                      <a:pt x="20556" y="11868"/>
                    </a:lnTo>
                    <a:cubicBezTo>
                      <a:pt x="20372" y="11646"/>
                      <a:pt x="20187" y="11313"/>
                      <a:pt x="20076" y="10833"/>
                    </a:cubicBezTo>
                    <a:cubicBezTo>
                      <a:pt x="20039" y="10611"/>
                      <a:pt x="20002" y="10352"/>
                      <a:pt x="20002" y="10056"/>
                    </a:cubicBezTo>
                    <a:cubicBezTo>
                      <a:pt x="20002" y="9797"/>
                      <a:pt x="20039" y="9502"/>
                      <a:pt x="20076" y="9169"/>
                    </a:cubicBezTo>
                    <a:cubicBezTo>
                      <a:pt x="20187" y="8910"/>
                      <a:pt x="20261" y="8577"/>
                      <a:pt x="20446" y="8319"/>
                    </a:cubicBezTo>
                    <a:cubicBezTo>
                      <a:pt x="20630" y="8023"/>
                      <a:pt x="20852" y="7801"/>
                      <a:pt x="21148" y="7616"/>
                    </a:cubicBezTo>
                    <a:cubicBezTo>
                      <a:pt x="21296" y="7505"/>
                      <a:pt x="21481" y="7468"/>
                      <a:pt x="21592" y="7431"/>
                    </a:cubicBezTo>
                    <a:close/>
                    <a:moveTo>
                      <a:pt x="11166" y="2699"/>
                    </a:moveTo>
                    <a:lnTo>
                      <a:pt x="11166" y="4141"/>
                    </a:lnTo>
                    <a:lnTo>
                      <a:pt x="11166" y="4511"/>
                    </a:lnTo>
                    <a:lnTo>
                      <a:pt x="13421" y="4511"/>
                    </a:lnTo>
                    <a:lnTo>
                      <a:pt x="13421" y="4141"/>
                    </a:lnTo>
                    <a:lnTo>
                      <a:pt x="13421" y="3143"/>
                    </a:lnTo>
                    <a:lnTo>
                      <a:pt x="13532" y="4437"/>
                    </a:lnTo>
                    <a:lnTo>
                      <a:pt x="13643" y="2773"/>
                    </a:lnTo>
                    <a:lnTo>
                      <a:pt x="14345" y="2773"/>
                    </a:lnTo>
                    <a:lnTo>
                      <a:pt x="14345" y="4252"/>
                    </a:lnTo>
                    <a:lnTo>
                      <a:pt x="14345" y="4548"/>
                    </a:lnTo>
                    <a:lnTo>
                      <a:pt x="14678" y="4548"/>
                    </a:lnTo>
                    <a:cubicBezTo>
                      <a:pt x="16527" y="4659"/>
                      <a:pt x="17451" y="5472"/>
                      <a:pt x="17451" y="7062"/>
                    </a:cubicBezTo>
                    <a:cubicBezTo>
                      <a:pt x="17451" y="9132"/>
                      <a:pt x="16009" y="9539"/>
                      <a:pt x="15935" y="9576"/>
                    </a:cubicBezTo>
                    <a:cubicBezTo>
                      <a:pt x="15639" y="9687"/>
                      <a:pt x="14900" y="10019"/>
                      <a:pt x="14900" y="10019"/>
                    </a:cubicBezTo>
                    <a:cubicBezTo>
                      <a:pt x="14900" y="10019"/>
                      <a:pt x="15676" y="10241"/>
                      <a:pt x="15935" y="10278"/>
                    </a:cubicBezTo>
                    <a:cubicBezTo>
                      <a:pt x="15935" y="10278"/>
                      <a:pt x="16527" y="10389"/>
                      <a:pt x="17118" y="10796"/>
                    </a:cubicBezTo>
                    <a:cubicBezTo>
                      <a:pt x="17895" y="11350"/>
                      <a:pt x="18338" y="12090"/>
                      <a:pt x="18338" y="13125"/>
                    </a:cubicBezTo>
                    <a:cubicBezTo>
                      <a:pt x="18338" y="15010"/>
                      <a:pt x="17229" y="15935"/>
                      <a:pt x="14900" y="15935"/>
                    </a:cubicBezTo>
                    <a:lnTo>
                      <a:pt x="14308" y="15935"/>
                    </a:lnTo>
                    <a:lnTo>
                      <a:pt x="14308" y="16304"/>
                    </a:lnTo>
                    <a:lnTo>
                      <a:pt x="14308" y="17746"/>
                    </a:lnTo>
                    <a:lnTo>
                      <a:pt x="13606" y="17746"/>
                    </a:lnTo>
                    <a:lnTo>
                      <a:pt x="13458" y="16009"/>
                    </a:lnTo>
                    <a:lnTo>
                      <a:pt x="13384" y="17303"/>
                    </a:lnTo>
                    <a:lnTo>
                      <a:pt x="13384" y="16267"/>
                    </a:lnTo>
                    <a:lnTo>
                      <a:pt x="13384" y="15898"/>
                    </a:lnTo>
                    <a:lnTo>
                      <a:pt x="12977" y="15898"/>
                    </a:lnTo>
                    <a:lnTo>
                      <a:pt x="12977" y="15935"/>
                    </a:lnTo>
                    <a:lnTo>
                      <a:pt x="11055" y="15935"/>
                    </a:lnTo>
                    <a:lnTo>
                      <a:pt x="11055" y="16304"/>
                    </a:lnTo>
                    <a:lnTo>
                      <a:pt x="11055" y="17746"/>
                    </a:lnTo>
                    <a:lnTo>
                      <a:pt x="10390" y="17746"/>
                    </a:lnTo>
                    <a:lnTo>
                      <a:pt x="10242" y="16009"/>
                    </a:lnTo>
                    <a:lnTo>
                      <a:pt x="10131" y="17413"/>
                    </a:lnTo>
                    <a:lnTo>
                      <a:pt x="10131" y="16267"/>
                    </a:lnTo>
                    <a:lnTo>
                      <a:pt x="10131" y="15898"/>
                    </a:lnTo>
                    <a:lnTo>
                      <a:pt x="6877" y="15898"/>
                    </a:lnTo>
                    <a:lnTo>
                      <a:pt x="6877" y="14973"/>
                    </a:lnTo>
                    <a:lnTo>
                      <a:pt x="7469" y="14973"/>
                    </a:lnTo>
                    <a:cubicBezTo>
                      <a:pt x="7839" y="14973"/>
                      <a:pt x="8208" y="14715"/>
                      <a:pt x="8393" y="14419"/>
                    </a:cubicBezTo>
                    <a:lnTo>
                      <a:pt x="8393" y="14419"/>
                    </a:lnTo>
                    <a:cubicBezTo>
                      <a:pt x="8393" y="14456"/>
                      <a:pt x="8356" y="14530"/>
                      <a:pt x="8282" y="14604"/>
                    </a:cubicBezTo>
                    <a:cubicBezTo>
                      <a:pt x="8208" y="14789"/>
                      <a:pt x="8060" y="14862"/>
                      <a:pt x="7912" y="14973"/>
                    </a:cubicBezTo>
                    <a:cubicBezTo>
                      <a:pt x="7802" y="15047"/>
                      <a:pt x="7691" y="15047"/>
                      <a:pt x="7617" y="15084"/>
                    </a:cubicBezTo>
                    <a:cubicBezTo>
                      <a:pt x="7691" y="15084"/>
                      <a:pt x="7802" y="15084"/>
                      <a:pt x="7986" y="15010"/>
                    </a:cubicBezTo>
                    <a:cubicBezTo>
                      <a:pt x="8097" y="14973"/>
                      <a:pt x="8282" y="14826"/>
                      <a:pt x="8430" y="14678"/>
                    </a:cubicBezTo>
                    <a:cubicBezTo>
                      <a:pt x="8467" y="14604"/>
                      <a:pt x="8578" y="14493"/>
                      <a:pt x="8615" y="14345"/>
                    </a:cubicBezTo>
                    <a:cubicBezTo>
                      <a:pt x="8615" y="14308"/>
                      <a:pt x="8652" y="14234"/>
                      <a:pt x="8652" y="14160"/>
                    </a:cubicBezTo>
                    <a:lnTo>
                      <a:pt x="8652" y="13975"/>
                    </a:lnTo>
                    <a:cubicBezTo>
                      <a:pt x="8652" y="13716"/>
                      <a:pt x="8726" y="13421"/>
                      <a:pt x="8726" y="13162"/>
                    </a:cubicBezTo>
                    <a:cubicBezTo>
                      <a:pt x="8726" y="12866"/>
                      <a:pt x="8726" y="12570"/>
                      <a:pt x="8763" y="12238"/>
                    </a:cubicBezTo>
                    <a:lnTo>
                      <a:pt x="8763" y="11202"/>
                    </a:lnTo>
                    <a:lnTo>
                      <a:pt x="8763" y="10204"/>
                    </a:lnTo>
                    <a:lnTo>
                      <a:pt x="8763" y="9169"/>
                    </a:lnTo>
                    <a:lnTo>
                      <a:pt x="8763" y="8171"/>
                    </a:lnTo>
                    <a:cubicBezTo>
                      <a:pt x="8763" y="7505"/>
                      <a:pt x="8726" y="6914"/>
                      <a:pt x="8726" y="6396"/>
                    </a:cubicBezTo>
                    <a:lnTo>
                      <a:pt x="8726" y="6322"/>
                    </a:lnTo>
                    <a:lnTo>
                      <a:pt x="8726" y="6211"/>
                    </a:lnTo>
                    <a:cubicBezTo>
                      <a:pt x="8726" y="6137"/>
                      <a:pt x="8652" y="6100"/>
                      <a:pt x="8652" y="6026"/>
                    </a:cubicBezTo>
                    <a:cubicBezTo>
                      <a:pt x="8615" y="5916"/>
                      <a:pt x="8578" y="5805"/>
                      <a:pt x="8467" y="5731"/>
                    </a:cubicBezTo>
                    <a:cubicBezTo>
                      <a:pt x="8356" y="5546"/>
                      <a:pt x="8171" y="5435"/>
                      <a:pt x="8023" y="5398"/>
                    </a:cubicBezTo>
                    <a:cubicBezTo>
                      <a:pt x="7876" y="5361"/>
                      <a:pt x="7728" y="5287"/>
                      <a:pt x="7654" y="5287"/>
                    </a:cubicBezTo>
                    <a:lnTo>
                      <a:pt x="7654" y="5287"/>
                    </a:lnTo>
                    <a:cubicBezTo>
                      <a:pt x="7728" y="5287"/>
                      <a:pt x="7839" y="5361"/>
                      <a:pt x="7986" y="5435"/>
                    </a:cubicBezTo>
                    <a:cubicBezTo>
                      <a:pt x="8097" y="5546"/>
                      <a:pt x="8245" y="5620"/>
                      <a:pt x="8356" y="5805"/>
                    </a:cubicBezTo>
                    <a:cubicBezTo>
                      <a:pt x="8385" y="5833"/>
                      <a:pt x="8391" y="5905"/>
                      <a:pt x="8409" y="5954"/>
                    </a:cubicBezTo>
                    <a:lnTo>
                      <a:pt x="8409" y="5954"/>
                    </a:lnTo>
                    <a:cubicBezTo>
                      <a:pt x="8221" y="5641"/>
                      <a:pt x="7899" y="5435"/>
                      <a:pt x="7543" y="5435"/>
                    </a:cubicBezTo>
                    <a:lnTo>
                      <a:pt x="6951" y="5435"/>
                    </a:lnTo>
                    <a:lnTo>
                      <a:pt x="6951" y="4511"/>
                    </a:lnTo>
                    <a:lnTo>
                      <a:pt x="10242" y="4511"/>
                    </a:lnTo>
                    <a:lnTo>
                      <a:pt x="10242" y="4141"/>
                    </a:lnTo>
                    <a:lnTo>
                      <a:pt x="10242" y="2995"/>
                    </a:lnTo>
                    <a:lnTo>
                      <a:pt x="10316" y="4363"/>
                    </a:lnTo>
                    <a:lnTo>
                      <a:pt x="10463" y="2699"/>
                    </a:lnTo>
                    <a:close/>
                    <a:moveTo>
                      <a:pt x="962" y="1516"/>
                    </a:moveTo>
                    <a:cubicBezTo>
                      <a:pt x="962" y="1664"/>
                      <a:pt x="999" y="1849"/>
                      <a:pt x="999" y="2071"/>
                    </a:cubicBezTo>
                    <a:cubicBezTo>
                      <a:pt x="1036" y="2514"/>
                      <a:pt x="1073" y="3217"/>
                      <a:pt x="1147" y="4067"/>
                    </a:cubicBezTo>
                    <a:cubicBezTo>
                      <a:pt x="1184" y="4880"/>
                      <a:pt x="1221" y="5805"/>
                      <a:pt x="1258" y="6877"/>
                    </a:cubicBezTo>
                    <a:cubicBezTo>
                      <a:pt x="1258" y="7394"/>
                      <a:pt x="1332" y="7949"/>
                      <a:pt x="1332" y="8430"/>
                    </a:cubicBezTo>
                    <a:lnTo>
                      <a:pt x="1332" y="10056"/>
                    </a:lnTo>
                    <a:lnTo>
                      <a:pt x="1332" y="11683"/>
                    </a:lnTo>
                    <a:cubicBezTo>
                      <a:pt x="1332" y="12238"/>
                      <a:pt x="1332" y="12755"/>
                      <a:pt x="1258" y="13236"/>
                    </a:cubicBezTo>
                    <a:cubicBezTo>
                      <a:pt x="1221" y="14271"/>
                      <a:pt x="1184" y="15232"/>
                      <a:pt x="1147" y="16083"/>
                    </a:cubicBezTo>
                    <a:cubicBezTo>
                      <a:pt x="1073" y="16896"/>
                      <a:pt x="1036" y="17598"/>
                      <a:pt x="999" y="18042"/>
                    </a:cubicBezTo>
                    <a:cubicBezTo>
                      <a:pt x="999" y="18301"/>
                      <a:pt x="962" y="18486"/>
                      <a:pt x="962" y="18597"/>
                    </a:cubicBezTo>
                    <a:cubicBezTo>
                      <a:pt x="962" y="18486"/>
                      <a:pt x="925" y="18301"/>
                      <a:pt x="925" y="18042"/>
                    </a:cubicBezTo>
                    <a:cubicBezTo>
                      <a:pt x="851" y="17598"/>
                      <a:pt x="814" y="16896"/>
                      <a:pt x="777" y="16083"/>
                    </a:cubicBezTo>
                    <a:cubicBezTo>
                      <a:pt x="740" y="15232"/>
                      <a:pt x="666" y="14308"/>
                      <a:pt x="629" y="13236"/>
                    </a:cubicBezTo>
                    <a:cubicBezTo>
                      <a:pt x="629" y="12718"/>
                      <a:pt x="592" y="12201"/>
                      <a:pt x="592" y="11683"/>
                    </a:cubicBezTo>
                    <a:lnTo>
                      <a:pt x="592" y="10056"/>
                    </a:lnTo>
                    <a:lnTo>
                      <a:pt x="592" y="8430"/>
                    </a:lnTo>
                    <a:cubicBezTo>
                      <a:pt x="592" y="7875"/>
                      <a:pt x="592" y="7394"/>
                      <a:pt x="629" y="6877"/>
                    </a:cubicBezTo>
                    <a:cubicBezTo>
                      <a:pt x="666" y="5842"/>
                      <a:pt x="740" y="4880"/>
                      <a:pt x="777" y="4067"/>
                    </a:cubicBezTo>
                    <a:cubicBezTo>
                      <a:pt x="814" y="3217"/>
                      <a:pt x="851" y="2514"/>
                      <a:pt x="925" y="2071"/>
                    </a:cubicBezTo>
                    <a:cubicBezTo>
                      <a:pt x="925" y="1849"/>
                      <a:pt x="962" y="1664"/>
                      <a:pt x="962" y="1516"/>
                    </a:cubicBezTo>
                    <a:close/>
                    <a:moveTo>
                      <a:pt x="23921" y="19595"/>
                    </a:moveTo>
                    <a:cubicBezTo>
                      <a:pt x="23736" y="19595"/>
                      <a:pt x="23514" y="19632"/>
                      <a:pt x="23181" y="19632"/>
                    </a:cubicBezTo>
                    <a:cubicBezTo>
                      <a:pt x="22849" y="19632"/>
                      <a:pt x="22479" y="19669"/>
                      <a:pt x="22035" y="19706"/>
                    </a:cubicBezTo>
                    <a:cubicBezTo>
                      <a:pt x="21776" y="19706"/>
                      <a:pt x="21555" y="19780"/>
                      <a:pt x="21333" y="19780"/>
                    </a:cubicBezTo>
                    <a:cubicBezTo>
                      <a:pt x="21111" y="19780"/>
                      <a:pt x="20815" y="19817"/>
                      <a:pt x="20556" y="19817"/>
                    </a:cubicBezTo>
                    <a:cubicBezTo>
                      <a:pt x="20261" y="19817"/>
                      <a:pt x="20002" y="19854"/>
                      <a:pt x="19706" y="19854"/>
                    </a:cubicBezTo>
                    <a:cubicBezTo>
                      <a:pt x="19447" y="19854"/>
                      <a:pt x="19115" y="19854"/>
                      <a:pt x="18782" y="19890"/>
                    </a:cubicBezTo>
                    <a:cubicBezTo>
                      <a:pt x="18190" y="19964"/>
                      <a:pt x="17488" y="19964"/>
                      <a:pt x="16859" y="19964"/>
                    </a:cubicBezTo>
                    <a:cubicBezTo>
                      <a:pt x="16157" y="19964"/>
                      <a:pt x="15455" y="20001"/>
                      <a:pt x="14752" y="20001"/>
                    </a:cubicBezTo>
                    <a:lnTo>
                      <a:pt x="10426" y="20001"/>
                    </a:lnTo>
                    <a:cubicBezTo>
                      <a:pt x="9724" y="20001"/>
                      <a:pt x="8985" y="19964"/>
                      <a:pt x="8356" y="19964"/>
                    </a:cubicBezTo>
                    <a:cubicBezTo>
                      <a:pt x="7654" y="19964"/>
                      <a:pt x="6988" y="19890"/>
                      <a:pt x="6397" y="19890"/>
                    </a:cubicBezTo>
                    <a:cubicBezTo>
                      <a:pt x="6064" y="19890"/>
                      <a:pt x="5805" y="19854"/>
                      <a:pt x="5472" y="19854"/>
                    </a:cubicBezTo>
                    <a:cubicBezTo>
                      <a:pt x="5214" y="19854"/>
                      <a:pt x="4918" y="19817"/>
                      <a:pt x="4659" y="19817"/>
                    </a:cubicBezTo>
                    <a:cubicBezTo>
                      <a:pt x="4363" y="19817"/>
                      <a:pt x="4141" y="19780"/>
                      <a:pt x="3846" y="19780"/>
                    </a:cubicBezTo>
                    <a:cubicBezTo>
                      <a:pt x="3624" y="19780"/>
                      <a:pt x="3402" y="19706"/>
                      <a:pt x="3180" y="19706"/>
                    </a:cubicBezTo>
                    <a:cubicBezTo>
                      <a:pt x="2700" y="19669"/>
                      <a:pt x="2330" y="19669"/>
                      <a:pt x="1997" y="19632"/>
                    </a:cubicBezTo>
                    <a:cubicBezTo>
                      <a:pt x="1802" y="19632"/>
                      <a:pt x="1623" y="19616"/>
                      <a:pt x="1471" y="19605"/>
                    </a:cubicBezTo>
                    <a:lnTo>
                      <a:pt x="1471" y="19605"/>
                    </a:lnTo>
                    <a:cubicBezTo>
                      <a:pt x="2062" y="19616"/>
                      <a:pt x="3170" y="19632"/>
                      <a:pt x="4585" y="19632"/>
                    </a:cubicBezTo>
                    <a:cubicBezTo>
                      <a:pt x="5140" y="19632"/>
                      <a:pt x="5694" y="19632"/>
                      <a:pt x="6360" y="19669"/>
                    </a:cubicBezTo>
                    <a:cubicBezTo>
                      <a:pt x="6951" y="19669"/>
                      <a:pt x="7654" y="19669"/>
                      <a:pt x="8282" y="19706"/>
                    </a:cubicBezTo>
                    <a:lnTo>
                      <a:pt x="16785" y="19706"/>
                    </a:lnTo>
                    <a:cubicBezTo>
                      <a:pt x="17488" y="19706"/>
                      <a:pt x="18153" y="19706"/>
                      <a:pt x="18745" y="19669"/>
                    </a:cubicBezTo>
                    <a:cubicBezTo>
                      <a:pt x="19336" y="19669"/>
                      <a:pt x="19928" y="19669"/>
                      <a:pt x="20519" y="19632"/>
                    </a:cubicBezTo>
                    <a:cubicBezTo>
                      <a:pt x="21555" y="19632"/>
                      <a:pt x="22479" y="19595"/>
                      <a:pt x="23144" y="19595"/>
                    </a:cubicBezTo>
                    <a:close/>
                    <a:moveTo>
                      <a:pt x="1036" y="0"/>
                    </a:moveTo>
                    <a:cubicBezTo>
                      <a:pt x="444" y="0"/>
                      <a:pt x="1" y="444"/>
                      <a:pt x="1" y="1035"/>
                    </a:cubicBezTo>
                    <a:lnTo>
                      <a:pt x="1" y="19114"/>
                    </a:lnTo>
                    <a:cubicBezTo>
                      <a:pt x="1" y="19706"/>
                      <a:pt x="444" y="20186"/>
                      <a:pt x="1036" y="20186"/>
                    </a:cubicBezTo>
                    <a:lnTo>
                      <a:pt x="24291" y="20186"/>
                    </a:lnTo>
                    <a:cubicBezTo>
                      <a:pt x="24882" y="20186"/>
                      <a:pt x="25363" y="19706"/>
                      <a:pt x="25363" y="19114"/>
                    </a:cubicBezTo>
                    <a:lnTo>
                      <a:pt x="25363" y="12829"/>
                    </a:lnTo>
                    <a:lnTo>
                      <a:pt x="26065" y="12829"/>
                    </a:lnTo>
                    <a:cubicBezTo>
                      <a:pt x="26472" y="12829"/>
                      <a:pt x="26768" y="12496"/>
                      <a:pt x="26768" y="12090"/>
                    </a:cubicBezTo>
                    <a:lnTo>
                      <a:pt x="26768" y="10056"/>
                    </a:lnTo>
                    <a:lnTo>
                      <a:pt x="26768" y="7986"/>
                    </a:lnTo>
                    <a:cubicBezTo>
                      <a:pt x="26768" y="7616"/>
                      <a:pt x="26472" y="7247"/>
                      <a:pt x="26065" y="7247"/>
                    </a:cubicBezTo>
                    <a:lnTo>
                      <a:pt x="25363" y="7247"/>
                    </a:lnTo>
                    <a:lnTo>
                      <a:pt x="25363" y="1035"/>
                    </a:lnTo>
                    <a:cubicBezTo>
                      <a:pt x="25363" y="444"/>
                      <a:pt x="24882" y="0"/>
                      <a:pt x="24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4"/>
              <p:cNvSpPr/>
              <p:nvPr/>
            </p:nvSpPr>
            <p:spPr>
              <a:xfrm>
                <a:off x="23250" y="4376050"/>
                <a:ext cx="92475" cy="100775"/>
              </a:xfrm>
              <a:custGeom>
                <a:avLst/>
                <a:gdLst/>
                <a:ahLst/>
                <a:cxnLst/>
                <a:rect l="l" t="t" r="r" b="b"/>
                <a:pathLst>
                  <a:path w="3699" h="4031" extrusionOk="0">
                    <a:moveTo>
                      <a:pt x="2982" y="643"/>
                    </a:moveTo>
                    <a:cubicBezTo>
                      <a:pt x="2996" y="650"/>
                      <a:pt x="3013" y="657"/>
                      <a:pt x="3033" y="666"/>
                    </a:cubicBezTo>
                    <a:cubicBezTo>
                      <a:pt x="3070" y="703"/>
                      <a:pt x="3070" y="703"/>
                      <a:pt x="3070" y="740"/>
                    </a:cubicBezTo>
                    <a:cubicBezTo>
                      <a:pt x="3041" y="706"/>
                      <a:pt x="3012" y="674"/>
                      <a:pt x="2982" y="643"/>
                    </a:cubicBezTo>
                    <a:close/>
                    <a:moveTo>
                      <a:pt x="3107" y="3291"/>
                    </a:moveTo>
                    <a:cubicBezTo>
                      <a:pt x="3107" y="3365"/>
                      <a:pt x="3070" y="3365"/>
                      <a:pt x="3033" y="3402"/>
                    </a:cubicBezTo>
                    <a:lnTo>
                      <a:pt x="2987" y="3433"/>
                    </a:lnTo>
                    <a:lnTo>
                      <a:pt x="2987" y="3433"/>
                    </a:lnTo>
                    <a:cubicBezTo>
                      <a:pt x="3028" y="3389"/>
                      <a:pt x="3068" y="3342"/>
                      <a:pt x="3107" y="3291"/>
                    </a:cubicBezTo>
                    <a:close/>
                    <a:moveTo>
                      <a:pt x="1923" y="1"/>
                    </a:moveTo>
                    <a:cubicBezTo>
                      <a:pt x="1960" y="1"/>
                      <a:pt x="1997" y="75"/>
                      <a:pt x="2108" y="75"/>
                    </a:cubicBezTo>
                    <a:cubicBezTo>
                      <a:pt x="2182" y="112"/>
                      <a:pt x="2293" y="112"/>
                      <a:pt x="2367" y="149"/>
                    </a:cubicBezTo>
                    <a:cubicBezTo>
                      <a:pt x="2478" y="186"/>
                      <a:pt x="2552" y="260"/>
                      <a:pt x="2700" y="334"/>
                    </a:cubicBezTo>
                    <a:lnTo>
                      <a:pt x="2848" y="482"/>
                    </a:lnTo>
                    <a:lnTo>
                      <a:pt x="2922" y="555"/>
                    </a:lnTo>
                    <a:cubicBezTo>
                      <a:pt x="2922" y="567"/>
                      <a:pt x="2923" y="577"/>
                      <a:pt x="2925" y="586"/>
                    </a:cubicBezTo>
                    <a:lnTo>
                      <a:pt x="2925" y="586"/>
                    </a:lnTo>
                    <a:cubicBezTo>
                      <a:pt x="2572" y="253"/>
                      <a:pt x="2131" y="112"/>
                      <a:pt x="1776" y="112"/>
                    </a:cubicBezTo>
                    <a:lnTo>
                      <a:pt x="1" y="112"/>
                    </a:lnTo>
                    <a:lnTo>
                      <a:pt x="1" y="482"/>
                    </a:lnTo>
                    <a:lnTo>
                      <a:pt x="1" y="1997"/>
                    </a:lnTo>
                    <a:lnTo>
                      <a:pt x="1" y="3513"/>
                    </a:lnTo>
                    <a:lnTo>
                      <a:pt x="1" y="3883"/>
                    </a:lnTo>
                    <a:lnTo>
                      <a:pt x="1813" y="3883"/>
                    </a:lnTo>
                    <a:lnTo>
                      <a:pt x="1813" y="3957"/>
                    </a:lnTo>
                    <a:cubicBezTo>
                      <a:pt x="2170" y="3957"/>
                      <a:pt x="2552" y="3837"/>
                      <a:pt x="2881" y="3538"/>
                    </a:cubicBezTo>
                    <a:lnTo>
                      <a:pt x="2881" y="3538"/>
                    </a:lnTo>
                    <a:lnTo>
                      <a:pt x="2848" y="3587"/>
                    </a:lnTo>
                    <a:lnTo>
                      <a:pt x="2700" y="3735"/>
                    </a:lnTo>
                    <a:cubicBezTo>
                      <a:pt x="2589" y="3809"/>
                      <a:pt x="2515" y="3846"/>
                      <a:pt x="2367" y="3920"/>
                    </a:cubicBezTo>
                    <a:cubicBezTo>
                      <a:pt x="2293" y="3957"/>
                      <a:pt x="2182" y="3994"/>
                      <a:pt x="2108" y="3994"/>
                    </a:cubicBezTo>
                    <a:cubicBezTo>
                      <a:pt x="1997" y="3994"/>
                      <a:pt x="1960" y="4031"/>
                      <a:pt x="1923" y="4031"/>
                    </a:cubicBezTo>
                    <a:lnTo>
                      <a:pt x="2108" y="4031"/>
                    </a:lnTo>
                    <a:cubicBezTo>
                      <a:pt x="2182" y="4031"/>
                      <a:pt x="2293" y="4031"/>
                      <a:pt x="2367" y="3994"/>
                    </a:cubicBezTo>
                    <a:cubicBezTo>
                      <a:pt x="2404" y="3994"/>
                      <a:pt x="2515" y="3957"/>
                      <a:pt x="2552" y="3957"/>
                    </a:cubicBezTo>
                    <a:cubicBezTo>
                      <a:pt x="2589" y="3957"/>
                      <a:pt x="2700" y="3883"/>
                      <a:pt x="2737" y="3846"/>
                    </a:cubicBezTo>
                    <a:cubicBezTo>
                      <a:pt x="2885" y="3809"/>
                      <a:pt x="3033" y="3698"/>
                      <a:pt x="3180" y="3587"/>
                    </a:cubicBezTo>
                    <a:lnTo>
                      <a:pt x="3365" y="3402"/>
                    </a:lnTo>
                    <a:cubicBezTo>
                      <a:pt x="3402" y="3291"/>
                      <a:pt x="3439" y="3254"/>
                      <a:pt x="3476" y="3143"/>
                    </a:cubicBezTo>
                    <a:cubicBezTo>
                      <a:pt x="3476" y="3106"/>
                      <a:pt x="3513" y="3069"/>
                      <a:pt x="3513" y="3032"/>
                    </a:cubicBezTo>
                    <a:cubicBezTo>
                      <a:pt x="3513" y="2959"/>
                      <a:pt x="3587" y="2922"/>
                      <a:pt x="3587" y="2885"/>
                    </a:cubicBezTo>
                    <a:cubicBezTo>
                      <a:pt x="3624" y="2774"/>
                      <a:pt x="3624" y="2700"/>
                      <a:pt x="3661" y="2589"/>
                    </a:cubicBezTo>
                    <a:cubicBezTo>
                      <a:pt x="3698" y="2515"/>
                      <a:pt x="3698" y="2404"/>
                      <a:pt x="3698" y="2330"/>
                    </a:cubicBezTo>
                    <a:lnTo>
                      <a:pt x="3698" y="2034"/>
                    </a:lnTo>
                    <a:lnTo>
                      <a:pt x="3698" y="1775"/>
                    </a:lnTo>
                    <a:cubicBezTo>
                      <a:pt x="3698" y="1665"/>
                      <a:pt x="3661" y="1591"/>
                      <a:pt x="3661" y="1443"/>
                    </a:cubicBezTo>
                    <a:cubicBezTo>
                      <a:pt x="3624" y="1369"/>
                      <a:pt x="3624" y="1258"/>
                      <a:pt x="3587" y="1184"/>
                    </a:cubicBezTo>
                    <a:cubicBezTo>
                      <a:pt x="3587" y="1110"/>
                      <a:pt x="3513" y="1073"/>
                      <a:pt x="3513" y="1036"/>
                    </a:cubicBezTo>
                    <a:cubicBezTo>
                      <a:pt x="3476" y="999"/>
                      <a:pt x="3476" y="925"/>
                      <a:pt x="3476" y="888"/>
                    </a:cubicBezTo>
                    <a:cubicBezTo>
                      <a:pt x="3439" y="814"/>
                      <a:pt x="3402" y="740"/>
                      <a:pt x="3365" y="666"/>
                    </a:cubicBezTo>
                    <a:lnTo>
                      <a:pt x="3180" y="482"/>
                    </a:lnTo>
                    <a:cubicBezTo>
                      <a:pt x="3033" y="334"/>
                      <a:pt x="2885" y="297"/>
                      <a:pt x="2737" y="186"/>
                    </a:cubicBezTo>
                    <a:cubicBezTo>
                      <a:pt x="2700" y="149"/>
                      <a:pt x="2589" y="149"/>
                      <a:pt x="2552" y="112"/>
                    </a:cubicBezTo>
                    <a:cubicBezTo>
                      <a:pt x="2515" y="112"/>
                      <a:pt x="2404" y="75"/>
                      <a:pt x="2367" y="75"/>
                    </a:cubicBezTo>
                    <a:cubicBezTo>
                      <a:pt x="2293" y="1"/>
                      <a:pt x="2145" y="1"/>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4"/>
              <p:cNvSpPr/>
              <p:nvPr/>
            </p:nvSpPr>
            <p:spPr>
              <a:xfrm>
                <a:off x="26025" y="4498975"/>
                <a:ext cx="110950" cy="117425"/>
              </a:xfrm>
              <a:custGeom>
                <a:avLst/>
                <a:gdLst/>
                <a:ahLst/>
                <a:cxnLst/>
                <a:rect l="l" t="t" r="r" b="b"/>
                <a:pathLst>
                  <a:path w="4438" h="4697" extrusionOk="0">
                    <a:moveTo>
                      <a:pt x="3698" y="3587"/>
                    </a:moveTo>
                    <a:lnTo>
                      <a:pt x="3698" y="3587"/>
                    </a:lnTo>
                    <a:cubicBezTo>
                      <a:pt x="3669" y="3644"/>
                      <a:pt x="3663" y="3679"/>
                      <a:pt x="3628" y="3709"/>
                    </a:cubicBezTo>
                    <a:lnTo>
                      <a:pt x="3628" y="3709"/>
                    </a:lnTo>
                    <a:cubicBezTo>
                      <a:pt x="3652" y="3670"/>
                      <a:pt x="3676" y="3629"/>
                      <a:pt x="3698" y="3587"/>
                    </a:cubicBezTo>
                    <a:close/>
                    <a:moveTo>
                      <a:pt x="2219" y="1"/>
                    </a:moveTo>
                    <a:cubicBezTo>
                      <a:pt x="2256" y="1"/>
                      <a:pt x="2367" y="38"/>
                      <a:pt x="2441" y="38"/>
                    </a:cubicBezTo>
                    <a:cubicBezTo>
                      <a:pt x="2552" y="75"/>
                      <a:pt x="2626" y="75"/>
                      <a:pt x="2774" y="186"/>
                    </a:cubicBezTo>
                    <a:cubicBezTo>
                      <a:pt x="2848" y="223"/>
                      <a:pt x="2996" y="334"/>
                      <a:pt x="3143" y="408"/>
                    </a:cubicBezTo>
                    <a:cubicBezTo>
                      <a:pt x="3180" y="445"/>
                      <a:pt x="3291" y="519"/>
                      <a:pt x="3328" y="556"/>
                    </a:cubicBezTo>
                    <a:lnTo>
                      <a:pt x="3402" y="629"/>
                    </a:lnTo>
                    <a:lnTo>
                      <a:pt x="3513" y="740"/>
                    </a:lnTo>
                    <a:cubicBezTo>
                      <a:pt x="3550" y="777"/>
                      <a:pt x="3624" y="888"/>
                      <a:pt x="3661" y="962"/>
                    </a:cubicBezTo>
                    <a:cubicBezTo>
                      <a:pt x="3661" y="999"/>
                      <a:pt x="3698" y="1073"/>
                      <a:pt x="3698" y="1073"/>
                    </a:cubicBezTo>
                    <a:cubicBezTo>
                      <a:pt x="3291" y="371"/>
                      <a:pt x="2589" y="149"/>
                      <a:pt x="2071" y="149"/>
                    </a:cubicBezTo>
                    <a:lnTo>
                      <a:pt x="1" y="149"/>
                    </a:lnTo>
                    <a:lnTo>
                      <a:pt x="1" y="519"/>
                    </a:lnTo>
                    <a:lnTo>
                      <a:pt x="1" y="2367"/>
                    </a:lnTo>
                    <a:lnTo>
                      <a:pt x="1" y="4216"/>
                    </a:lnTo>
                    <a:lnTo>
                      <a:pt x="1" y="4585"/>
                    </a:lnTo>
                    <a:lnTo>
                      <a:pt x="2071" y="4585"/>
                    </a:lnTo>
                    <a:cubicBezTo>
                      <a:pt x="2528" y="4585"/>
                      <a:pt x="3159" y="4355"/>
                      <a:pt x="3554" y="3817"/>
                    </a:cubicBezTo>
                    <a:lnTo>
                      <a:pt x="3554" y="3817"/>
                    </a:lnTo>
                    <a:cubicBezTo>
                      <a:pt x="3528" y="3871"/>
                      <a:pt x="3502" y="3905"/>
                      <a:pt x="3476" y="3957"/>
                    </a:cubicBezTo>
                    <a:lnTo>
                      <a:pt x="3365" y="4068"/>
                    </a:lnTo>
                    <a:lnTo>
                      <a:pt x="3291" y="4142"/>
                    </a:lnTo>
                    <a:cubicBezTo>
                      <a:pt x="3217" y="4216"/>
                      <a:pt x="3143" y="4253"/>
                      <a:pt x="3106" y="4290"/>
                    </a:cubicBezTo>
                    <a:cubicBezTo>
                      <a:pt x="2959" y="4401"/>
                      <a:pt x="2848" y="4437"/>
                      <a:pt x="2737" y="4511"/>
                    </a:cubicBezTo>
                    <a:cubicBezTo>
                      <a:pt x="2695" y="4539"/>
                      <a:pt x="2647" y="4562"/>
                      <a:pt x="2601" y="4582"/>
                    </a:cubicBezTo>
                    <a:lnTo>
                      <a:pt x="2601" y="4582"/>
                    </a:lnTo>
                    <a:cubicBezTo>
                      <a:pt x="2664" y="4577"/>
                      <a:pt x="2732" y="4568"/>
                      <a:pt x="2811" y="4548"/>
                    </a:cubicBezTo>
                    <a:cubicBezTo>
                      <a:pt x="2848" y="4548"/>
                      <a:pt x="2959" y="4474"/>
                      <a:pt x="3033" y="4474"/>
                    </a:cubicBezTo>
                    <a:cubicBezTo>
                      <a:pt x="3143" y="4437"/>
                      <a:pt x="3180" y="4437"/>
                      <a:pt x="3291" y="4401"/>
                    </a:cubicBezTo>
                    <a:cubicBezTo>
                      <a:pt x="3402" y="4290"/>
                      <a:pt x="3587" y="4216"/>
                      <a:pt x="3735" y="4068"/>
                    </a:cubicBezTo>
                    <a:cubicBezTo>
                      <a:pt x="3846" y="4031"/>
                      <a:pt x="3883" y="3920"/>
                      <a:pt x="3957" y="3846"/>
                    </a:cubicBezTo>
                    <a:cubicBezTo>
                      <a:pt x="4031" y="3735"/>
                      <a:pt x="4105" y="3661"/>
                      <a:pt x="4142" y="3550"/>
                    </a:cubicBezTo>
                    <a:cubicBezTo>
                      <a:pt x="4216" y="3513"/>
                      <a:pt x="4216" y="3476"/>
                      <a:pt x="4253" y="3402"/>
                    </a:cubicBezTo>
                    <a:cubicBezTo>
                      <a:pt x="4253" y="3365"/>
                      <a:pt x="4290" y="3328"/>
                      <a:pt x="4290" y="3291"/>
                    </a:cubicBezTo>
                    <a:cubicBezTo>
                      <a:pt x="4326" y="3180"/>
                      <a:pt x="4400" y="3033"/>
                      <a:pt x="4400" y="2959"/>
                    </a:cubicBezTo>
                    <a:cubicBezTo>
                      <a:pt x="4437" y="2848"/>
                      <a:pt x="4437" y="2737"/>
                      <a:pt x="4437" y="2626"/>
                    </a:cubicBezTo>
                    <a:lnTo>
                      <a:pt x="4437" y="2293"/>
                    </a:lnTo>
                    <a:lnTo>
                      <a:pt x="4437" y="1997"/>
                    </a:lnTo>
                    <a:cubicBezTo>
                      <a:pt x="4437" y="1850"/>
                      <a:pt x="4400" y="1776"/>
                      <a:pt x="4400" y="1628"/>
                    </a:cubicBezTo>
                    <a:cubicBezTo>
                      <a:pt x="4326" y="1517"/>
                      <a:pt x="4326" y="1369"/>
                      <a:pt x="4290" y="1295"/>
                    </a:cubicBezTo>
                    <a:cubicBezTo>
                      <a:pt x="4290" y="1258"/>
                      <a:pt x="4253" y="1221"/>
                      <a:pt x="4253" y="1147"/>
                    </a:cubicBezTo>
                    <a:cubicBezTo>
                      <a:pt x="4216" y="1110"/>
                      <a:pt x="4216" y="1073"/>
                      <a:pt x="4142" y="999"/>
                    </a:cubicBezTo>
                    <a:cubicBezTo>
                      <a:pt x="4105" y="962"/>
                      <a:pt x="4105" y="925"/>
                      <a:pt x="4068" y="888"/>
                    </a:cubicBezTo>
                    <a:cubicBezTo>
                      <a:pt x="4031" y="814"/>
                      <a:pt x="4031" y="777"/>
                      <a:pt x="3957" y="740"/>
                    </a:cubicBezTo>
                    <a:lnTo>
                      <a:pt x="3735" y="519"/>
                    </a:lnTo>
                    <a:cubicBezTo>
                      <a:pt x="3587" y="371"/>
                      <a:pt x="3402" y="260"/>
                      <a:pt x="3291" y="186"/>
                    </a:cubicBezTo>
                    <a:cubicBezTo>
                      <a:pt x="3180" y="149"/>
                      <a:pt x="3143" y="75"/>
                      <a:pt x="3033" y="75"/>
                    </a:cubicBezTo>
                    <a:cubicBezTo>
                      <a:pt x="2959" y="75"/>
                      <a:pt x="2922" y="38"/>
                      <a:pt x="2811" y="38"/>
                    </a:cubicBezTo>
                    <a:cubicBezTo>
                      <a:pt x="2663" y="1"/>
                      <a:pt x="2589" y="1"/>
                      <a:pt x="2441" y="1"/>
                    </a:cubicBezTo>
                    <a:close/>
                    <a:moveTo>
                      <a:pt x="2601" y="4582"/>
                    </a:moveTo>
                    <a:cubicBezTo>
                      <a:pt x="2545" y="4585"/>
                      <a:pt x="2493" y="4585"/>
                      <a:pt x="2441" y="4585"/>
                    </a:cubicBezTo>
                    <a:cubicBezTo>
                      <a:pt x="2367" y="4585"/>
                      <a:pt x="2256" y="4585"/>
                      <a:pt x="2182" y="4696"/>
                    </a:cubicBezTo>
                    <a:cubicBezTo>
                      <a:pt x="2256" y="4696"/>
                      <a:pt x="2293" y="4696"/>
                      <a:pt x="2404" y="4659"/>
                    </a:cubicBezTo>
                    <a:cubicBezTo>
                      <a:pt x="2450" y="4636"/>
                      <a:pt x="2524" y="4613"/>
                      <a:pt x="2601" y="45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4"/>
              <p:cNvSpPr/>
              <p:nvPr/>
            </p:nvSpPr>
            <p:spPr>
              <a:xfrm>
                <a:off x="-537775" y="4444450"/>
                <a:ext cx="241275" cy="302275"/>
              </a:xfrm>
              <a:custGeom>
                <a:avLst/>
                <a:gdLst/>
                <a:ahLst/>
                <a:cxnLst/>
                <a:rect l="l" t="t" r="r" b="b"/>
                <a:pathLst>
                  <a:path w="9651" h="12091" extrusionOk="0">
                    <a:moveTo>
                      <a:pt x="6545" y="444"/>
                    </a:moveTo>
                    <a:cubicBezTo>
                      <a:pt x="6877" y="444"/>
                      <a:pt x="7173" y="444"/>
                      <a:pt x="7432" y="481"/>
                    </a:cubicBezTo>
                    <a:lnTo>
                      <a:pt x="6877" y="481"/>
                    </a:lnTo>
                    <a:cubicBezTo>
                      <a:pt x="7062" y="481"/>
                      <a:pt x="7395" y="518"/>
                      <a:pt x="7728" y="555"/>
                    </a:cubicBezTo>
                    <a:cubicBezTo>
                      <a:pt x="7913" y="629"/>
                      <a:pt x="8097" y="629"/>
                      <a:pt x="8282" y="666"/>
                    </a:cubicBezTo>
                    <a:cubicBezTo>
                      <a:pt x="8356" y="703"/>
                      <a:pt x="8467" y="703"/>
                      <a:pt x="8541" y="740"/>
                    </a:cubicBezTo>
                    <a:cubicBezTo>
                      <a:pt x="8652" y="814"/>
                      <a:pt x="8726" y="851"/>
                      <a:pt x="8763" y="888"/>
                    </a:cubicBezTo>
                    <a:lnTo>
                      <a:pt x="8837" y="925"/>
                    </a:lnTo>
                    <a:lnTo>
                      <a:pt x="8837" y="999"/>
                    </a:lnTo>
                    <a:lnTo>
                      <a:pt x="8837" y="1036"/>
                    </a:lnTo>
                    <a:lnTo>
                      <a:pt x="8763" y="1073"/>
                    </a:lnTo>
                    <a:lnTo>
                      <a:pt x="8504" y="1221"/>
                    </a:lnTo>
                    <a:cubicBezTo>
                      <a:pt x="8282" y="1258"/>
                      <a:pt x="8060" y="1295"/>
                      <a:pt x="7839" y="1369"/>
                    </a:cubicBezTo>
                    <a:cubicBezTo>
                      <a:pt x="7617" y="1406"/>
                      <a:pt x="7395" y="1406"/>
                      <a:pt x="7173" y="1406"/>
                    </a:cubicBezTo>
                    <a:lnTo>
                      <a:pt x="5805" y="1406"/>
                    </a:lnTo>
                    <a:cubicBezTo>
                      <a:pt x="5620" y="1406"/>
                      <a:pt x="5435" y="1369"/>
                      <a:pt x="5288" y="1369"/>
                    </a:cubicBezTo>
                    <a:cubicBezTo>
                      <a:pt x="4955" y="1295"/>
                      <a:pt x="4622" y="1258"/>
                      <a:pt x="4437" y="1184"/>
                    </a:cubicBezTo>
                    <a:cubicBezTo>
                      <a:pt x="4363" y="1110"/>
                      <a:pt x="4289" y="1073"/>
                      <a:pt x="4252" y="1036"/>
                    </a:cubicBezTo>
                    <a:cubicBezTo>
                      <a:pt x="4215" y="999"/>
                      <a:pt x="4215" y="925"/>
                      <a:pt x="4215" y="925"/>
                    </a:cubicBezTo>
                    <a:lnTo>
                      <a:pt x="4215" y="1036"/>
                    </a:lnTo>
                    <a:cubicBezTo>
                      <a:pt x="4252" y="1073"/>
                      <a:pt x="4289" y="1110"/>
                      <a:pt x="4400" y="1184"/>
                    </a:cubicBezTo>
                    <a:cubicBezTo>
                      <a:pt x="4474" y="1221"/>
                      <a:pt x="4622" y="1258"/>
                      <a:pt x="4696" y="1295"/>
                    </a:cubicBezTo>
                    <a:cubicBezTo>
                      <a:pt x="4844" y="1369"/>
                      <a:pt x="4992" y="1406"/>
                      <a:pt x="5177" y="1406"/>
                    </a:cubicBezTo>
                    <a:cubicBezTo>
                      <a:pt x="5546" y="1443"/>
                      <a:pt x="5916" y="1480"/>
                      <a:pt x="6360" y="1480"/>
                    </a:cubicBezTo>
                    <a:lnTo>
                      <a:pt x="7062" y="1480"/>
                    </a:lnTo>
                    <a:cubicBezTo>
                      <a:pt x="7284" y="1480"/>
                      <a:pt x="7543" y="1443"/>
                      <a:pt x="7765" y="1443"/>
                    </a:cubicBezTo>
                    <a:lnTo>
                      <a:pt x="8467" y="1295"/>
                    </a:lnTo>
                    <a:cubicBezTo>
                      <a:pt x="8541" y="1258"/>
                      <a:pt x="8689" y="1221"/>
                      <a:pt x="8763" y="1184"/>
                    </a:cubicBezTo>
                    <a:cubicBezTo>
                      <a:pt x="8837" y="1110"/>
                      <a:pt x="8874" y="1073"/>
                      <a:pt x="8911" y="999"/>
                    </a:cubicBezTo>
                    <a:lnTo>
                      <a:pt x="8911" y="925"/>
                    </a:lnTo>
                    <a:cubicBezTo>
                      <a:pt x="8911" y="888"/>
                      <a:pt x="8874" y="888"/>
                      <a:pt x="8874" y="851"/>
                    </a:cubicBezTo>
                    <a:cubicBezTo>
                      <a:pt x="8837" y="814"/>
                      <a:pt x="8763" y="814"/>
                      <a:pt x="8763" y="740"/>
                    </a:cubicBezTo>
                    <a:lnTo>
                      <a:pt x="8763" y="740"/>
                    </a:lnTo>
                    <a:cubicBezTo>
                      <a:pt x="9206" y="925"/>
                      <a:pt x="9280" y="1073"/>
                      <a:pt x="9280" y="1110"/>
                    </a:cubicBezTo>
                    <a:cubicBezTo>
                      <a:pt x="9280" y="1184"/>
                      <a:pt x="9133" y="1369"/>
                      <a:pt x="8578" y="1553"/>
                    </a:cubicBezTo>
                    <a:cubicBezTo>
                      <a:pt x="8060" y="1738"/>
                      <a:pt x="7284" y="1812"/>
                      <a:pt x="6508" y="1812"/>
                    </a:cubicBezTo>
                    <a:cubicBezTo>
                      <a:pt x="5731" y="1812"/>
                      <a:pt x="4992" y="1738"/>
                      <a:pt x="4437" y="1553"/>
                    </a:cubicBezTo>
                    <a:cubicBezTo>
                      <a:pt x="3920" y="1369"/>
                      <a:pt x="3772" y="1184"/>
                      <a:pt x="3772" y="1110"/>
                    </a:cubicBezTo>
                    <a:cubicBezTo>
                      <a:pt x="3772" y="1073"/>
                      <a:pt x="3920" y="888"/>
                      <a:pt x="4474" y="703"/>
                    </a:cubicBezTo>
                    <a:cubicBezTo>
                      <a:pt x="5029" y="518"/>
                      <a:pt x="5768" y="444"/>
                      <a:pt x="6545" y="444"/>
                    </a:cubicBezTo>
                    <a:close/>
                    <a:moveTo>
                      <a:pt x="2898" y="1892"/>
                    </a:moveTo>
                    <a:cubicBezTo>
                      <a:pt x="2958" y="1892"/>
                      <a:pt x="2958" y="1935"/>
                      <a:pt x="2958" y="1960"/>
                    </a:cubicBezTo>
                    <a:lnTo>
                      <a:pt x="2958" y="2034"/>
                    </a:lnTo>
                    <a:lnTo>
                      <a:pt x="2515" y="2034"/>
                    </a:lnTo>
                    <a:cubicBezTo>
                      <a:pt x="2515" y="2034"/>
                      <a:pt x="2552" y="1997"/>
                      <a:pt x="2552" y="1960"/>
                    </a:cubicBezTo>
                    <a:cubicBezTo>
                      <a:pt x="2552" y="1960"/>
                      <a:pt x="2589" y="1923"/>
                      <a:pt x="2774" y="1923"/>
                    </a:cubicBezTo>
                    <a:cubicBezTo>
                      <a:pt x="2831" y="1900"/>
                      <a:pt x="2870" y="1892"/>
                      <a:pt x="2898" y="1892"/>
                    </a:cubicBezTo>
                    <a:close/>
                    <a:moveTo>
                      <a:pt x="3550" y="1775"/>
                    </a:moveTo>
                    <a:lnTo>
                      <a:pt x="3550" y="1812"/>
                    </a:lnTo>
                    <a:cubicBezTo>
                      <a:pt x="3550" y="1997"/>
                      <a:pt x="3735" y="2182"/>
                      <a:pt x="4068" y="2330"/>
                    </a:cubicBezTo>
                    <a:cubicBezTo>
                      <a:pt x="3513" y="2182"/>
                      <a:pt x="3439" y="1997"/>
                      <a:pt x="3439" y="1960"/>
                    </a:cubicBezTo>
                    <a:cubicBezTo>
                      <a:pt x="3439" y="1923"/>
                      <a:pt x="3476" y="1849"/>
                      <a:pt x="3550" y="1775"/>
                    </a:cubicBezTo>
                    <a:close/>
                    <a:moveTo>
                      <a:pt x="9317" y="1553"/>
                    </a:moveTo>
                    <a:lnTo>
                      <a:pt x="9317" y="1849"/>
                    </a:lnTo>
                    <a:cubicBezTo>
                      <a:pt x="9317" y="1923"/>
                      <a:pt x="9206" y="2108"/>
                      <a:pt x="8652" y="2293"/>
                    </a:cubicBezTo>
                    <a:cubicBezTo>
                      <a:pt x="8097" y="2478"/>
                      <a:pt x="7358" y="2552"/>
                      <a:pt x="6545" y="2552"/>
                    </a:cubicBezTo>
                    <a:cubicBezTo>
                      <a:pt x="5768" y="2552"/>
                      <a:pt x="5029" y="2478"/>
                      <a:pt x="4474" y="2293"/>
                    </a:cubicBezTo>
                    <a:cubicBezTo>
                      <a:pt x="3920" y="2108"/>
                      <a:pt x="3772" y="1923"/>
                      <a:pt x="3772" y="1849"/>
                    </a:cubicBezTo>
                    <a:lnTo>
                      <a:pt x="3772" y="1553"/>
                    </a:lnTo>
                    <a:cubicBezTo>
                      <a:pt x="4252" y="1849"/>
                      <a:pt x="5325" y="2108"/>
                      <a:pt x="6545" y="2108"/>
                    </a:cubicBezTo>
                    <a:cubicBezTo>
                      <a:pt x="7802" y="2108"/>
                      <a:pt x="8837" y="1849"/>
                      <a:pt x="9317" y="1553"/>
                    </a:cubicBezTo>
                    <a:close/>
                    <a:moveTo>
                      <a:pt x="3328" y="1590"/>
                    </a:moveTo>
                    <a:lnTo>
                      <a:pt x="3254" y="1664"/>
                    </a:lnTo>
                    <a:cubicBezTo>
                      <a:pt x="3106" y="1738"/>
                      <a:pt x="3069" y="1775"/>
                      <a:pt x="3069" y="1775"/>
                    </a:cubicBezTo>
                    <a:cubicBezTo>
                      <a:pt x="3069" y="1775"/>
                      <a:pt x="2995" y="1701"/>
                      <a:pt x="2737" y="1701"/>
                    </a:cubicBezTo>
                    <a:cubicBezTo>
                      <a:pt x="2515" y="1701"/>
                      <a:pt x="2404" y="1775"/>
                      <a:pt x="2330" y="1812"/>
                    </a:cubicBezTo>
                    <a:lnTo>
                      <a:pt x="2071" y="1812"/>
                    </a:lnTo>
                    <a:lnTo>
                      <a:pt x="1997" y="1886"/>
                    </a:lnTo>
                    <a:lnTo>
                      <a:pt x="2219" y="1886"/>
                    </a:lnTo>
                    <a:lnTo>
                      <a:pt x="2182" y="1997"/>
                    </a:lnTo>
                    <a:lnTo>
                      <a:pt x="1886" y="1997"/>
                    </a:lnTo>
                    <a:lnTo>
                      <a:pt x="1812" y="2071"/>
                    </a:lnTo>
                    <a:lnTo>
                      <a:pt x="2071" y="2071"/>
                    </a:lnTo>
                    <a:lnTo>
                      <a:pt x="2034" y="2145"/>
                    </a:lnTo>
                    <a:cubicBezTo>
                      <a:pt x="1997" y="2182"/>
                      <a:pt x="1997" y="2219"/>
                      <a:pt x="1997" y="2219"/>
                    </a:cubicBezTo>
                    <a:lnTo>
                      <a:pt x="1886" y="2367"/>
                    </a:lnTo>
                    <a:lnTo>
                      <a:pt x="2182" y="2367"/>
                    </a:lnTo>
                    <a:lnTo>
                      <a:pt x="2219" y="2256"/>
                    </a:lnTo>
                    <a:cubicBezTo>
                      <a:pt x="2219" y="2219"/>
                      <a:pt x="2330" y="2219"/>
                      <a:pt x="2367" y="2219"/>
                    </a:cubicBezTo>
                    <a:lnTo>
                      <a:pt x="2995" y="2219"/>
                    </a:lnTo>
                    <a:lnTo>
                      <a:pt x="2995" y="2515"/>
                    </a:lnTo>
                    <a:lnTo>
                      <a:pt x="2330" y="2515"/>
                    </a:lnTo>
                    <a:cubicBezTo>
                      <a:pt x="2145" y="2515"/>
                      <a:pt x="1997" y="2441"/>
                      <a:pt x="1849" y="2441"/>
                    </a:cubicBezTo>
                    <a:cubicBezTo>
                      <a:pt x="1591" y="2404"/>
                      <a:pt x="1295" y="2367"/>
                      <a:pt x="1147" y="2256"/>
                    </a:cubicBezTo>
                    <a:cubicBezTo>
                      <a:pt x="1073" y="2219"/>
                      <a:pt x="1036" y="2182"/>
                      <a:pt x="962" y="2182"/>
                    </a:cubicBezTo>
                    <a:lnTo>
                      <a:pt x="925" y="2145"/>
                    </a:lnTo>
                    <a:lnTo>
                      <a:pt x="925" y="2219"/>
                    </a:lnTo>
                    <a:lnTo>
                      <a:pt x="1073" y="2367"/>
                    </a:lnTo>
                    <a:lnTo>
                      <a:pt x="1332" y="2515"/>
                    </a:lnTo>
                    <a:cubicBezTo>
                      <a:pt x="1480" y="2552"/>
                      <a:pt x="1591" y="2552"/>
                      <a:pt x="1775" y="2589"/>
                    </a:cubicBezTo>
                    <a:cubicBezTo>
                      <a:pt x="2034" y="2626"/>
                      <a:pt x="2404" y="2700"/>
                      <a:pt x="2774" y="2700"/>
                    </a:cubicBezTo>
                    <a:lnTo>
                      <a:pt x="2921" y="2700"/>
                    </a:lnTo>
                    <a:lnTo>
                      <a:pt x="2921" y="2774"/>
                    </a:lnTo>
                    <a:cubicBezTo>
                      <a:pt x="2921" y="2810"/>
                      <a:pt x="2921" y="2884"/>
                      <a:pt x="2958" y="2884"/>
                    </a:cubicBezTo>
                    <a:lnTo>
                      <a:pt x="2921" y="2884"/>
                    </a:lnTo>
                    <a:cubicBezTo>
                      <a:pt x="2219" y="2884"/>
                      <a:pt x="1627" y="2774"/>
                      <a:pt x="1147" y="2626"/>
                    </a:cubicBezTo>
                    <a:cubicBezTo>
                      <a:pt x="666" y="2515"/>
                      <a:pt x="555" y="2330"/>
                      <a:pt x="555" y="2256"/>
                    </a:cubicBezTo>
                    <a:cubicBezTo>
                      <a:pt x="740" y="2145"/>
                      <a:pt x="814" y="1997"/>
                      <a:pt x="1332" y="1812"/>
                    </a:cubicBezTo>
                    <a:cubicBezTo>
                      <a:pt x="1812" y="1664"/>
                      <a:pt x="2441" y="1590"/>
                      <a:pt x="3106" y="1590"/>
                    </a:cubicBezTo>
                    <a:close/>
                    <a:moveTo>
                      <a:pt x="518" y="2774"/>
                    </a:moveTo>
                    <a:cubicBezTo>
                      <a:pt x="518" y="2958"/>
                      <a:pt x="666" y="3143"/>
                      <a:pt x="925" y="3291"/>
                    </a:cubicBezTo>
                    <a:cubicBezTo>
                      <a:pt x="518" y="3143"/>
                      <a:pt x="370" y="2958"/>
                      <a:pt x="370" y="2921"/>
                    </a:cubicBezTo>
                    <a:cubicBezTo>
                      <a:pt x="370" y="2884"/>
                      <a:pt x="407" y="2847"/>
                      <a:pt x="518" y="2774"/>
                    </a:cubicBezTo>
                    <a:close/>
                    <a:moveTo>
                      <a:pt x="3439" y="2367"/>
                    </a:moveTo>
                    <a:cubicBezTo>
                      <a:pt x="3883" y="2700"/>
                      <a:pt x="4955" y="2921"/>
                      <a:pt x="6212" y="2921"/>
                    </a:cubicBezTo>
                    <a:cubicBezTo>
                      <a:pt x="7136" y="2921"/>
                      <a:pt x="7949" y="2774"/>
                      <a:pt x="8504" y="2589"/>
                    </a:cubicBezTo>
                    <a:cubicBezTo>
                      <a:pt x="8689" y="2552"/>
                      <a:pt x="8837" y="2515"/>
                      <a:pt x="8985" y="2478"/>
                    </a:cubicBezTo>
                    <a:lnTo>
                      <a:pt x="8985" y="2700"/>
                    </a:lnTo>
                    <a:cubicBezTo>
                      <a:pt x="8985" y="2737"/>
                      <a:pt x="8837" y="2921"/>
                      <a:pt x="8282" y="3106"/>
                    </a:cubicBezTo>
                    <a:cubicBezTo>
                      <a:pt x="7728" y="3291"/>
                      <a:pt x="6988" y="3402"/>
                      <a:pt x="6212" y="3402"/>
                    </a:cubicBezTo>
                    <a:cubicBezTo>
                      <a:pt x="5398" y="3402"/>
                      <a:pt x="4659" y="3291"/>
                      <a:pt x="4105" y="3106"/>
                    </a:cubicBezTo>
                    <a:cubicBezTo>
                      <a:pt x="3550" y="2921"/>
                      <a:pt x="3439" y="2737"/>
                      <a:pt x="3439" y="2700"/>
                    </a:cubicBezTo>
                    <a:lnTo>
                      <a:pt x="3439" y="2367"/>
                    </a:lnTo>
                    <a:close/>
                    <a:moveTo>
                      <a:pt x="777" y="2578"/>
                    </a:moveTo>
                    <a:cubicBezTo>
                      <a:pt x="1199" y="2860"/>
                      <a:pt x="2066" y="3069"/>
                      <a:pt x="3106" y="3069"/>
                    </a:cubicBezTo>
                    <a:lnTo>
                      <a:pt x="3328" y="3069"/>
                    </a:lnTo>
                    <a:lnTo>
                      <a:pt x="3328" y="3254"/>
                    </a:lnTo>
                    <a:cubicBezTo>
                      <a:pt x="3217" y="3291"/>
                      <a:pt x="3143" y="3402"/>
                      <a:pt x="3106" y="3476"/>
                    </a:cubicBezTo>
                    <a:cubicBezTo>
                      <a:pt x="2441" y="3476"/>
                      <a:pt x="1849" y="3402"/>
                      <a:pt x="1369" y="3254"/>
                    </a:cubicBezTo>
                    <a:cubicBezTo>
                      <a:pt x="888" y="3106"/>
                      <a:pt x="777" y="2921"/>
                      <a:pt x="777" y="2884"/>
                    </a:cubicBezTo>
                    <a:lnTo>
                      <a:pt x="777" y="2578"/>
                    </a:lnTo>
                    <a:close/>
                    <a:moveTo>
                      <a:pt x="3328" y="3513"/>
                    </a:moveTo>
                    <a:cubicBezTo>
                      <a:pt x="3328" y="3661"/>
                      <a:pt x="3476" y="3846"/>
                      <a:pt x="3698" y="3994"/>
                    </a:cubicBezTo>
                    <a:cubicBezTo>
                      <a:pt x="3328" y="3846"/>
                      <a:pt x="3217" y="3698"/>
                      <a:pt x="3217" y="3661"/>
                    </a:cubicBezTo>
                    <a:cubicBezTo>
                      <a:pt x="3217" y="3661"/>
                      <a:pt x="3217" y="3624"/>
                      <a:pt x="3328" y="3513"/>
                    </a:cubicBezTo>
                    <a:close/>
                    <a:moveTo>
                      <a:pt x="370" y="3254"/>
                    </a:moveTo>
                    <a:cubicBezTo>
                      <a:pt x="777" y="3513"/>
                      <a:pt x="1664" y="3772"/>
                      <a:pt x="2737" y="3772"/>
                    </a:cubicBezTo>
                    <a:lnTo>
                      <a:pt x="2958" y="3772"/>
                    </a:lnTo>
                    <a:lnTo>
                      <a:pt x="2958" y="4141"/>
                    </a:lnTo>
                    <a:lnTo>
                      <a:pt x="2737" y="4141"/>
                    </a:lnTo>
                    <a:cubicBezTo>
                      <a:pt x="2034" y="4141"/>
                      <a:pt x="1443" y="4031"/>
                      <a:pt x="962" y="3883"/>
                    </a:cubicBezTo>
                    <a:cubicBezTo>
                      <a:pt x="444" y="3772"/>
                      <a:pt x="370" y="3587"/>
                      <a:pt x="370" y="3513"/>
                    </a:cubicBezTo>
                    <a:lnTo>
                      <a:pt x="370" y="3254"/>
                    </a:lnTo>
                    <a:close/>
                    <a:moveTo>
                      <a:pt x="9096" y="3217"/>
                    </a:moveTo>
                    <a:lnTo>
                      <a:pt x="9096" y="3513"/>
                    </a:lnTo>
                    <a:cubicBezTo>
                      <a:pt x="9096" y="3587"/>
                      <a:pt x="8948" y="3772"/>
                      <a:pt x="8393" y="3957"/>
                    </a:cubicBezTo>
                    <a:cubicBezTo>
                      <a:pt x="7839" y="4104"/>
                      <a:pt x="7099" y="4215"/>
                      <a:pt x="6323" y="4215"/>
                    </a:cubicBezTo>
                    <a:cubicBezTo>
                      <a:pt x="5546" y="4215"/>
                      <a:pt x="4807" y="4141"/>
                      <a:pt x="4252" y="3957"/>
                    </a:cubicBezTo>
                    <a:cubicBezTo>
                      <a:pt x="3698" y="3772"/>
                      <a:pt x="3550" y="3550"/>
                      <a:pt x="3550" y="3513"/>
                    </a:cubicBezTo>
                    <a:lnTo>
                      <a:pt x="3550" y="3217"/>
                    </a:lnTo>
                    <a:cubicBezTo>
                      <a:pt x="4031" y="3513"/>
                      <a:pt x="5066" y="3772"/>
                      <a:pt x="6323" y="3772"/>
                    </a:cubicBezTo>
                    <a:cubicBezTo>
                      <a:pt x="7580" y="3772"/>
                      <a:pt x="8578" y="3513"/>
                      <a:pt x="9096" y="3217"/>
                    </a:cubicBezTo>
                    <a:close/>
                    <a:moveTo>
                      <a:pt x="334" y="4252"/>
                    </a:moveTo>
                    <a:cubicBezTo>
                      <a:pt x="334" y="4366"/>
                      <a:pt x="377" y="4479"/>
                      <a:pt x="497" y="4559"/>
                    </a:cubicBezTo>
                    <a:lnTo>
                      <a:pt x="497" y="4559"/>
                    </a:lnTo>
                    <a:cubicBezTo>
                      <a:pt x="332" y="4472"/>
                      <a:pt x="260" y="4393"/>
                      <a:pt x="260" y="4363"/>
                    </a:cubicBezTo>
                    <a:cubicBezTo>
                      <a:pt x="223" y="4363"/>
                      <a:pt x="260" y="4326"/>
                      <a:pt x="334" y="4252"/>
                    </a:cubicBezTo>
                    <a:close/>
                    <a:moveTo>
                      <a:pt x="9059" y="4363"/>
                    </a:moveTo>
                    <a:cubicBezTo>
                      <a:pt x="9096" y="4437"/>
                      <a:pt x="9096" y="4511"/>
                      <a:pt x="9096" y="4511"/>
                    </a:cubicBezTo>
                    <a:cubicBezTo>
                      <a:pt x="9096" y="4548"/>
                      <a:pt x="9022" y="4696"/>
                      <a:pt x="8689" y="4807"/>
                    </a:cubicBezTo>
                    <a:cubicBezTo>
                      <a:pt x="8911" y="4696"/>
                      <a:pt x="9059" y="4548"/>
                      <a:pt x="9059" y="4363"/>
                    </a:cubicBezTo>
                    <a:close/>
                    <a:moveTo>
                      <a:pt x="555" y="3994"/>
                    </a:moveTo>
                    <a:cubicBezTo>
                      <a:pt x="962" y="4252"/>
                      <a:pt x="1849" y="4511"/>
                      <a:pt x="2921" y="4511"/>
                    </a:cubicBezTo>
                    <a:lnTo>
                      <a:pt x="2995" y="4511"/>
                    </a:lnTo>
                    <a:cubicBezTo>
                      <a:pt x="3032" y="4622"/>
                      <a:pt x="3143" y="4733"/>
                      <a:pt x="3328" y="4807"/>
                    </a:cubicBezTo>
                    <a:lnTo>
                      <a:pt x="3328" y="4881"/>
                    </a:lnTo>
                    <a:lnTo>
                      <a:pt x="2921" y="4881"/>
                    </a:lnTo>
                    <a:cubicBezTo>
                      <a:pt x="2219" y="4881"/>
                      <a:pt x="1627" y="4770"/>
                      <a:pt x="1147" y="4622"/>
                    </a:cubicBezTo>
                    <a:cubicBezTo>
                      <a:pt x="629" y="4511"/>
                      <a:pt x="555" y="4326"/>
                      <a:pt x="555" y="4252"/>
                    </a:cubicBezTo>
                    <a:lnTo>
                      <a:pt x="555" y="3994"/>
                    </a:lnTo>
                    <a:close/>
                    <a:moveTo>
                      <a:pt x="3217" y="4031"/>
                    </a:moveTo>
                    <a:cubicBezTo>
                      <a:pt x="3698" y="4363"/>
                      <a:pt x="4770" y="4585"/>
                      <a:pt x="5990" y="4585"/>
                    </a:cubicBezTo>
                    <a:cubicBezTo>
                      <a:pt x="7025" y="4585"/>
                      <a:pt x="7913" y="4437"/>
                      <a:pt x="8467" y="4178"/>
                    </a:cubicBezTo>
                    <a:cubicBezTo>
                      <a:pt x="8541" y="4141"/>
                      <a:pt x="8689" y="4068"/>
                      <a:pt x="8763" y="4068"/>
                    </a:cubicBezTo>
                    <a:lnTo>
                      <a:pt x="8763" y="4363"/>
                    </a:lnTo>
                    <a:cubicBezTo>
                      <a:pt x="8763" y="4400"/>
                      <a:pt x="8652" y="4585"/>
                      <a:pt x="8097" y="4770"/>
                    </a:cubicBezTo>
                    <a:cubicBezTo>
                      <a:pt x="7543" y="4955"/>
                      <a:pt x="6803" y="5066"/>
                      <a:pt x="5990" y="5066"/>
                    </a:cubicBezTo>
                    <a:cubicBezTo>
                      <a:pt x="5214" y="5066"/>
                      <a:pt x="4474" y="4955"/>
                      <a:pt x="3920" y="4770"/>
                    </a:cubicBezTo>
                    <a:cubicBezTo>
                      <a:pt x="3365" y="4622"/>
                      <a:pt x="3217" y="4400"/>
                      <a:pt x="3217" y="4363"/>
                    </a:cubicBezTo>
                    <a:lnTo>
                      <a:pt x="3217" y="4031"/>
                    </a:lnTo>
                    <a:close/>
                    <a:moveTo>
                      <a:pt x="223" y="4733"/>
                    </a:moveTo>
                    <a:cubicBezTo>
                      <a:pt x="666" y="4992"/>
                      <a:pt x="1517" y="5251"/>
                      <a:pt x="2589" y="5251"/>
                    </a:cubicBezTo>
                    <a:cubicBezTo>
                      <a:pt x="2811" y="5251"/>
                      <a:pt x="3032" y="5251"/>
                      <a:pt x="3291" y="5177"/>
                    </a:cubicBezTo>
                    <a:lnTo>
                      <a:pt x="3291" y="5251"/>
                    </a:lnTo>
                    <a:cubicBezTo>
                      <a:pt x="3291" y="5288"/>
                      <a:pt x="3291" y="5361"/>
                      <a:pt x="3328" y="5398"/>
                    </a:cubicBezTo>
                    <a:lnTo>
                      <a:pt x="3328" y="5546"/>
                    </a:lnTo>
                    <a:cubicBezTo>
                      <a:pt x="3106" y="5620"/>
                      <a:pt x="2811" y="5620"/>
                      <a:pt x="2589" y="5620"/>
                    </a:cubicBezTo>
                    <a:cubicBezTo>
                      <a:pt x="1886" y="5620"/>
                      <a:pt x="1295" y="5509"/>
                      <a:pt x="814" y="5361"/>
                    </a:cubicBezTo>
                    <a:cubicBezTo>
                      <a:pt x="370" y="5177"/>
                      <a:pt x="223" y="5066"/>
                      <a:pt x="223" y="4992"/>
                    </a:cubicBezTo>
                    <a:lnTo>
                      <a:pt x="223" y="4733"/>
                    </a:lnTo>
                    <a:close/>
                    <a:moveTo>
                      <a:pt x="9133" y="4881"/>
                    </a:moveTo>
                    <a:lnTo>
                      <a:pt x="9133" y="5177"/>
                    </a:lnTo>
                    <a:cubicBezTo>
                      <a:pt x="9133" y="5251"/>
                      <a:pt x="9022" y="5398"/>
                      <a:pt x="8467" y="5583"/>
                    </a:cubicBezTo>
                    <a:cubicBezTo>
                      <a:pt x="7913" y="5768"/>
                      <a:pt x="7173" y="5879"/>
                      <a:pt x="6360" y="5879"/>
                    </a:cubicBezTo>
                    <a:cubicBezTo>
                      <a:pt x="5583" y="5879"/>
                      <a:pt x="4844" y="5805"/>
                      <a:pt x="4289" y="5583"/>
                    </a:cubicBezTo>
                    <a:cubicBezTo>
                      <a:pt x="3698" y="5472"/>
                      <a:pt x="3587" y="5288"/>
                      <a:pt x="3587" y="5177"/>
                    </a:cubicBezTo>
                    <a:lnTo>
                      <a:pt x="3587" y="4918"/>
                    </a:lnTo>
                    <a:cubicBezTo>
                      <a:pt x="3698" y="4955"/>
                      <a:pt x="3772" y="4992"/>
                      <a:pt x="3920" y="4992"/>
                    </a:cubicBezTo>
                    <a:cubicBezTo>
                      <a:pt x="4474" y="5251"/>
                      <a:pt x="5362" y="5398"/>
                      <a:pt x="6360" y="5398"/>
                    </a:cubicBezTo>
                    <a:cubicBezTo>
                      <a:pt x="7617" y="5398"/>
                      <a:pt x="8652" y="5177"/>
                      <a:pt x="9133" y="4881"/>
                    </a:cubicBezTo>
                    <a:close/>
                    <a:moveTo>
                      <a:pt x="555" y="5472"/>
                    </a:moveTo>
                    <a:cubicBezTo>
                      <a:pt x="629" y="5509"/>
                      <a:pt x="740" y="5509"/>
                      <a:pt x="814" y="5546"/>
                    </a:cubicBezTo>
                    <a:cubicBezTo>
                      <a:pt x="1295" y="5731"/>
                      <a:pt x="2071" y="5879"/>
                      <a:pt x="2921" y="5879"/>
                    </a:cubicBezTo>
                    <a:lnTo>
                      <a:pt x="3106" y="5879"/>
                    </a:lnTo>
                    <a:cubicBezTo>
                      <a:pt x="2995" y="6027"/>
                      <a:pt x="2958" y="6064"/>
                      <a:pt x="2958" y="6175"/>
                    </a:cubicBezTo>
                    <a:lnTo>
                      <a:pt x="2958" y="6286"/>
                    </a:lnTo>
                    <a:lnTo>
                      <a:pt x="2921" y="6286"/>
                    </a:lnTo>
                    <a:cubicBezTo>
                      <a:pt x="2219" y="6286"/>
                      <a:pt x="1627" y="6212"/>
                      <a:pt x="1147" y="6064"/>
                    </a:cubicBezTo>
                    <a:cubicBezTo>
                      <a:pt x="666" y="5916"/>
                      <a:pt x="555" y="5731"/>
                      <a:pt x="555" y="5694"/>
                    </a:cubicBezTo>
                    <a:lnTo>
                      <a:pt x="555" y="5472"/>
                    </a:lnTo>
                    <a:close/>
                    <a:moveTo>
                      <a:pt x="3365" y="5990"/>
                    </a:moveTo>
                    <a:lnTo>
                      <a:pt x="3365" y="6027"/>
                    </a:lnTo>
                    <a:cubicBezTo>
                      <a:pt x="3365" y="6249"/>
                      <a:pt x="3550" y="6434"/>
                      <a:pt x="3883" y="6582"/>
                    </a:cubicBezTo>
                    <a:cubicBezTo>
                      <a:pt x="3365" y="6397"/>
                      <a:pt x="3217" y="6212"/>
                      <a:pt x="3217" y="6175"/>
                    </a:cubicBezTo>
                    <a:cubicBezTo>
                      <a:pt x="3217" y="6101"/>
                      <a:pt x="3291" y="6064"/>
                      <a:pt x="3365" y="5990"/>
                    </a:cubicBezTo>
                    <a:close/>
                    <a:moveTo>
                      <a:pt x="9133" y="5731"/>
                    </a:moveTo>
                    <a:lnTo>
                      <a:pt x="9133" y="6064"/>
                    </a:lnTo>
                    <a:cubicBezTo>
                      <a:pt x="9133" y="6101"/>
                      <a:pt x="9022" y="6286"/>
                      <a:pt x="8467" y="6471"/>
                    </a:cubicBezTo>
                    <a:cubicBezTo>
                      <a:pt x="7913" y="6655"/>
                      <a:pt x="7173" y="6766"/>
                      <a:pt x="6360" y="6766"/>
                    </a:cubicBezTo>
                    <a:cubicBezTo>
                      <a:pt x="5583" y="6766"/>
                      <a:pt x="4844" y="6655"/>
                      <a:pt x="4289" y="6471"/>
                    </a:cubicBezTo>
                    <a:cubicBezTo>
                      <a:pt x="3735" y="6286"/>
                      <a:pt x="3587" y="6101"/>
                      <a:pt x="3587" y="6064"/>
                    </a:cubicBezTo>
                    <a:lnTo>
                      <a:pt x="3587" y="5731"/>
                    </a:lnTo>
                    <a:cubicBezTo>
                      <a:pt x="4068" y="6064"/>
                      <a:pt x="5140" y="6286"/>
                      <a:pt x="6360" y="6286"/>
                    </a:cubicBezTo>
                    <a:cubicBezTo>
                      <a:pt x="7617" y="6286"/>
                      <a:pt x="8652" y="6064"/>
                      <a:pt x="9133" y="5731"/>
                    </a:cubicBezTo>
                    <a:close/>
                    <a:moveTo>
                      <a:pt x="370" y="6397"/>
                    </a:moveTo>
                    <a:cubicBezTo>
                      <a:pt x="370" y="6582"/>
                      <a:pt x="518" y="6766"/>
                      <a:pt x="777" y="6914"/>
                    </a:cubicBezTo>
                    <a:cubicBezTo>
                      <a:pt x="370" y="6766"/>
                      <a:pt x="223" y="6582"/>
                      <a:pt x="223" y="6545"/>
                    </a:cubicBezTo>
                    <a:cubicBezTo>
                      <a:pt x="223" y="6545"/>
                      <a:pt x="260" y="6434"/>
                      <a:pt x="370" y="6397"/>
                    </a:cubicBezTo>
                    <a:close/>
                    <a:moveTo>
                      <a:pt x="592" y="6175"/>
                    </a:moveTo>
                    <a:cubicBezTo>
                      <a:pt x="999" y="6434"/>
                      <a:pt x="1886" y="6655"/>
                      <a:pt x="2958" y="6655"/>
                    </a:cubicBezTo>
                    <a:lnTo>
                      <a:pt x="2958" y="6951"/>
                    </a:lnTo>
                    <a:cubicBezTo>
                      <a:pt x="2958" y="6988"/>
                      <a:pt x="2958" y="7025"/>
                      <a:pt x="2995" y="7099"/>
                    </a:cubicBezTo>
                    <a:lnTo>
                      <a:pt x="2958" y="7099"/>
                    </a:lnTo>
                    <a:cubicBezTo>
                      <a:pt x="2256" y="7099"/>
                      <a:pt x="1664" y="6988"/>
                      <a:pt x="1184" y="6840"/>
                    </a:cubicBezTo>
                    <a:cubicBezTo>
                      <a:pt x="703" y="6729"/>
                      <a:pt x="592" y="6545"/>
                      <a:pt x="592" y="6471"/>
                    </a:cubicBezTo>
                    <a:lnTo>
                      <a:pt x="592" y="6175"/>
                    </a:lnTo>
                    <a:close/>
                    <a:moveTo>
                      <a:pt x="9022" y="6988"/>
                    </a:moveTo>
                    <a:cubicBezTo>
                      <a:pt x="9059" y="6988"/>
                      <a:pt x="9059" y="6988"/>
                      <a:pt x="9059" y="7025"/>
                    </a:cubicBezTo>
                    <a:cubicBezTo>
                      <a:pt x="9059" y="7099"/>
                      <a:pt x="9022" y="7173"/>
                      <a:pt x="8837" y="7284"/>
                    </a:cubicBezTo>
                    <a:cubicBezTo>
                      <a:pt x="8911" y="7173"/>
                      <a:pt x="9022" y="7099"/>
                      <a:pt x="9022" y="6988"/>
                    </a:cubicBezTo>
                    <a:close/>
                    <a:moveTo>
                      <a:pt x="3217" y="6582"/>
                    </a:moveTo>
                    <a:cubicBezTo>
                      <a:pt x="3698" y="6914"/>
                      <a:pt x="4770" y="7136"/>
                      <a:pt x="5990" y="7136"/>
                    </a:cubicBezTo>
                    <a:cubicBezTo>
                      <a:pt x="6914" y="7136"/>
                      <a:pt x="7765" y="6988"/>
                      <a:pt x="8319" y="6803"/>
                    </a:cubicBezTo>
                    <a:cubicBezTo>
                      <a:pt x="8504" y="6766"/>
                      <a:pt x="8652" y="6729"/>
                      <a:pt x="8763" y="6655"/>
                    </a:cubicBezTo>
                    <a:lnTo>
                      <a:pt x="8763" y="6914"/>
                    </a:lnTo>
                    <a:cubicBezTo>
                      <a:pt x="8763" y="6951"/>
                      <a:pt x="8652" y="7136"/>
                      <a:pt x="8097" y="7321"/>
                    </a:cubicBezTo>
                    <a:cubicBezTo>
                      <a:pt x="7543" y="7506"/>
                      <a:pt x="6803" y="7580"/>
                      <a:pt x="5990" y="7580"/>
                    </a:cubicBezTo>
                    <a:cubicBezTo>
                      <a:pt x="5214" y="7580"/>
                      <a:pt x="4474" y="7506"/>
                      <a:pt x="3920" y="7321"/>
                    </a:cubicBezTo>
                    <a:cubicBezTo>
                      <a:pt x="3365" y="7136"/>
                      <a:pt x="3217" y="6951"/>
                      <a:pt x="3217" y="6914"/>
                    </a:cubicBezTo>
                    <a:lnTo>
                      <a:pt x="3217" y="6582"/>
                    </a:lnTo>
                    <a:close/>
                    <a:moveTo>
                      <a:pt x="223" y="6840"/>
                    </a:moveTo>
                    <a:cubicBezTo>
                      <a:pt x="666" y="7136"/>
                      <a:pt x="1517" y="7358"/>
                      <a:pt x="2589" y="7358"/>
                    </a:cubicBezTo>
                    <a:cubicBezTo>
                      <a:pt x="2811" y="7358"/>
                      <a:pt x="2995" y="7358"/>
                      <a:pt x="3217" y="7321"/>
                    </a:cubicBezTo>
                    <a:lnTo>
                      <a:pt x="3217" y="7580"/>
                    </a:lnTo>
                    <a:cubicBezTo>
                      <a:pt x="3180" y="7654"/>
                      <a:pt x="3180" y="7691"/>
                      <a:pt x="3143" y="7728"/>
                    </a:cubicBezTo>
                    <a:lnTo>
                      <a:pt x="2589" y="7728"/>
                    </a:lnTo>
                    <a:cubicBezTo>
                      <a:pt x="1886" y="7728"/>
                      <a:pt x="1295" y="7654"/>
                      <a:pt x="851" y="7506"/>
                    </a:cubicBezTo>
                    <a:cubicBezTo>
                      <a:pt x="370" y="7358"/>
                      <a:pt x="223" y="7173"/>
                      <a:pt x="223" y="7136"/>
                    </a:cubicBezTo>
                    <a:lnTo>
                      <a:pt x="223" y="6840"/>
                    </a:lnTo>
                    <a:close/>
                    <a:moveTo>
                      <a:pt x="9059" y="7469"/>
                    </a:moveTo>
                    <a:lnTo>
                      <a:pt x="9059" y="7765"/>
                    </a:lnTo>
                    <a:cubicBezTo>
                      <a:pt x="9059" y="7765"/>
                      <a:pt x="8911" y="7949"/>
                      <a:pt x="8356" y="8134"/>
                    </a:cubicBezTo>
                    <a:cubicBezTo>
                      <a:pt x="7802" y="8319"/>
                      <a:pt x="7062" y="8430"/>
                      <a:pt x="6286" y="8430"/>
                    </a:cubicBezTo>
                    <a:cubicBezTo>
                      <a:pt x="5509" y="8430"/>
                      <a:pt x="4770" y="8319"/>
                      <a:pt x="4215" y="8134"/>
                    </a:cubicBezTo>
                    <a:cubicBezTo>
                      <a:pt x="3661" y="7949"/>
                      <a:pt x="3513" y="7765"/>
                      <a:pt x="3513" y="7728"/>
                    </a:cubicBezTo>
                    <a:lnTo>
                      <a:pt x="3513" y="7469"/>
                    </a:lnTo>
                    <a:cubicBezTo>
                      <a:pt x="3550" y="7506"/>
                      <a:pt x="3587" y="7506"/>
                      <a:pt x="3698" y="7543"/>
                    </a:cubicBezTo>
                    <a:cubicBezTo>
                      <a:pt x="4252" y="7839"/>
                      <a:pt x="5177" y="8023"/>
                      <a:pt x="6286" y="8023"/>
                    </a:cubicBezTo>
                    <a:cubicBezTo>
                      <a:pt x="7543" y="8023"/>
                      <a:pt x="8541" y="7765"/>
                      <a:pt x="9059" y="7469"/>
                    </a:cubicBezTo>
                    <a:close/>
                    <a:moveTo>
                      <a:pt x="518" y="7654"/>
                    </a:moveTo>
                    <a:cubicBezTo>
                      <a:pt x="555" y="7654"/>
                      <a:pt x="592" y="7691"/>
                      <a:pt x="629" y="7691"/>
                    </a:cubicBezTo>
                    <a:cubicBezTo>
                      <a:pt x="1110" y="7912"/>
                      <a:pt x="1923" y="8097"/>
                      <a:pt x="2848" y="8097"/>
                    </a:cubicBezTo>
                    <a:lnTo>
                      <a:pt x="3143" y="8097"/>
                    </a:lnTo>
                    <a:lnTo>
                      <a:pt x="3143" y="8467"/>
                    </a:lnTo>
                    <a:lnTo>
                      <a:pt x="2848" y="8467"/>
                    </a:lnTo>
                    <a:cubicBezTo>
                      <a:pt x="2182" y="8467"/>
                      <a:pt x="1554" y="8393"/>
                      <a:pt x="1110" y="8245"/>
                    </a:cubicBezTo>
                    <a:cubicBezTo>
                      <a:pt x="592" y="8097"/>
                      <a:pt x="518" y="7912"/>
                      <a:pt x="518" y="7875"/>
                    </a:cubicBezTo>
                    <a:lnTo>
                      <a:pt x="518" y="7654"/>
                    </a:lnTo>
                    <a:close/>
                    <a:moveTo>
                      <a:pt x="9206" y="8467"/>
                    </a:moveTo>
                    <a:cubicBezTo>
                      <a:pt x="9317" y="8578"/>
                      <a:pt x="9391" y="8652"/>
                      <a:pt x="9391" y="8652"/>
                    </a:cubicBezTo>
                    <a:cubicBezTo>
                      <a:pt x="9391" y="8763"/>
                      <a:pt x="9243" y="8948"/>
                      <a:pt x="8689" y="9132"/>
                    </a:cubicBezTo>
                    <a:cubicBezTo>
                      <a:pt x="8652" y="9132"/>
                      <a:pt x="8578" y="9169"/>
                      <a:pt x="8541" y="9169"/>
                    </a:cubicBezTo>
                    <a:cubicBezTo>
                      <a:pt x="8948" y="8985"/>
                      <a:pt x="9206" y="8800"/>
                      <a:pt x="9206" y="8578"/>
                    </a:cubicBezTo>
                    <a:lnTo>
                      <a:pt x="9206" y="8467"/>
                    </a:lnTo>
                    <a:close/>
                    <a:moveTo>
                      <a:pt x="370" y="8319"/>
                    </a:moveTo>
                    <a:cubicBezTo>
                      <a:pt x="777" y="8615"/>
                      <a:pt x="1664" y="8837"/>
                      <a:pt x="2737" y="8837"/>
                    </a:cubicBezTo>
                    <a:lnTo>
                      <a:pt x="3180" y="8837"/>
                    </a:lnTo>
                    <a:cubicBezTo>
                      <a:pt x="3217" y="8948"/>
                      <a:pt x="3328" y="8985"/>
                      <a:pt x="3402" y="9059"/>
                    </a:cubicBezTo>
                    <a:cubicBezTo>
                      <a:pt x="3328" y="9132"/>
                      <a:pt x="3217" y="9169"/>
                      <a:pt x="3143" y="9243"/>
                    </a:cubicBezTo>
                    <a:lnTo>
                      <a:pt x="2663" y="9243"/>
                    </a:lnTo>
                    <a:cubicBezTo>
                      <a:pt x="1997" y="9243"/>
                      <a:pt x="1369" y="9169"/>
                      <a:pt x="925" y="9022"/>
                    </a:cubicBezTo>
                    <a:cubicBezTo>
                      <a:pt x="518" y="8800"/>
                      <a:pt x="370" y="8652"/>
                      <a:pt x="370" y="8615"/>
                    </a:cubicBezTo>
                    <a:lnTo>
                      <a:pt x="370" y="8319"/>
                    </a:lnTo>
                    <a:close/>
                    <a:moveTo>
                      <a:pt x="8985" y="8282"/>
                    </a:moveTo>
                    <a:lnTo>
                      <a:pt x="8985" y="8615"/>
                    </a:lnTo>
                    <a:cubicBezTo>
                      <a:pt x="8985" y="8652"/>
                      <a:pt x="8837" y="8837"/>
                      <a:pt x="8282" y="9022"/>
                    </a:cubicBezTo>
                    <a:cubicBezTo>
                      <a:pt x="7728" y="9206"/>
                      <a:pt x="6988" y="9317"/>
                      <a:pt x="6212" y="9317"/>
                    </a:cubicBezTo>
                    <a:cubicBezTo>
                      <a:pt x="5398" y="9317"/>
                      <a:pt x="4659" y="9169"/>
                      <a:pt x="4105" y="9022"/>
                    </a:cubicBezTo>
                    <a:cubicBezTo>
                      <a:pt x="3550" y="8837"/>
                      <a:pt x="3439" y="8652"/>
                      <a:pt x="3439" y="8615"/>
                    </a:cubicBezTo>
                    <a:lnTo>
                      <a:pt x="3439" y="8282"/>
                    </a:lnTo>
                    <a:cubicBezTo>
                      <a:pt x="3883" y="8615"/>
                      <a:pt x="4955" y="8837"/>
                      <a:pt x="6212" y="8837"/>
                    </a:cubicBezTo>
                    <a:cubicBezTo>
                      <a:pt x="7432" y="8837"/>
                      <a:pt x="8467" y="8615"/>
                      <a:pt x="8985" y="8282"/>
                    </a:cubicBezTo>
                    <a:close/>
                    <a:moveTo>
                      <a:pt x="555" y="9169"/>
                    </a:moveTo>
                    <a:lnTo>
                      <a:pt x="555" y="9317"/>
                    </a:lnTo>
                    <a:cubicBezTo>
                      <a:pt x="555" y="9539"/>
                      <a:pt x="888" y="9761"/>
                      <a:pt x="1369" y="9909"/>
                    </a:cubicBezTo>
                    <a:cubicBezTo>
                      <a:pt x="1184" y="9872"/>
                      <a:pt x="999" y="9798"/>
                      <a:pt x="888" y="9761"/>
                    </a:cubicBezTo>
                    <a:cubicBezTo>
                      <a:pt x="370" y="9613"/>
                      <a:pt x="260" y="9428"/>
                      <a:pt x="260" y="9391"/>
                    </a:cubicBezTo>
                    <a:cubicBezTo>
                      <a:pt x="223" y="9391"/>
                      <a:pt x="334" y="9317"/>
                      <a:pt x="555" y="9169"/>
                    </a:cubicBezTo>
                    <a:close/>
                    <a:moveTo>
                      <a:pt x="777" y="9132"/>
                    </a:moveTo>
                    <a:cubicBezTo>
                      <a:pt x="925" y="9169"/>
                      <a:pt x="1110" y="9206"/>
                      <a:pt x="1295" y="9243"/>
                    </a:cubicBezTo>
                    <a:cubicBezTo>
                      <a:pt x="1701" y="9391"/>
                      <a:pt x="2293" y="9502"/>
                      <a:pt x="2995" y="9502"/>
                    </a:cubicBezTo>
                    <a:lnTo>
                      <a:pt x="2995" y="9909"/>
                    </a:lnTo>
                    <a:lnTo>
                      <a:pt x="2958" y="9909"/>
                    </a:lnTo>
                    <a:cubicBezTo>
                      <a:pt x="2367" y="9909"/>
                      <a:pt x="1812" y="9798"/>
                      <a:pt x="1369" y="9687"/>
                    </a:cubicBezTo>
                    <a:cubicBezTo>
                      <a:pt x="888" y="9539"/>
                      <a:pt x="777" y="9354"/>
                      <a:pt x="777" y="9317"/>
                    </a:cubicBezTo>
                    <a:lnTo>
                      <a:pt x="777" y="9132"/>
                    </a:lnTo>
                    <a:close/>
                    <a:moveTo>
                      <a:pt x="3587" y="9317"/>
                    </a:moveTo>
                    <a:lnTo>
                      <a:pt x="3587" y="9502"/>
                    </a:lnTo>
                    <a:cubicBezTo>
                      <a:pt x="3587" y="9724"/>
                      <a:pt x="3957" y="9946"/>
                      <a:pt x="4511" y="10131"/>
                    </a:cubicBezTo>
                    <a:cubicBezTo>
                      <a:pt x="4289" y="10094"/>
                      <a:pt x="4105" y="10057"/>
                      <a:pt x="3920" y="9983"/>
                    </a:cubicBezTo>
                    <a:cubicBezTo>
                      <a:pt x="3365" y="9798"/>
                      <a:pt x="3217" y="9613"/>
                      <a:pt x="3217" y="9576"/>
                    </a:cubicBezTo>
                    <a:cubicBezTo>
                      <a:pt x="3217" y="9539"/>
                      <a:pt x="3328" y="9428"/>
                      <a:pt x="3587" y="9317"/>
                    </a:cubicBezTo>
                    <a:close/>
                    <a:moveTo>
                      <a:pt x="9317" y="9132"/>
                    </a:moveTo>
                    <a:lnTo>
                      <a:pt x="9317" y="9428"/>
                    </a:lnTo>
                    <a:lnTo>
                      <a:pt x="9391" y="9428"/>
                    </a:lnTo>
                    <a:cubicBezTo>
                      <a:pt x="9391" y="9502"/>
                      <a:pt x="9243" y="9687"/>
                      <a:pt x="8689" y="9872"/>
                    </a:cubicBezTo>
                    <a:cubicBezTo>
                      <a:pt x="8134" y="10020"/>
                      <a:pt x="7395" y="10131"/>
                      <a:pt x="6619" y="10131"/>
                    </a:cubicBezTo>
                    <a:cubicBezTo>
                      <a:pt x="5805" y="10131"/>
                      <a:pt x="5066" y="10057"/>
                      <a:pt x="4511" y="9872"/>
                    </a:cubicBezTo>
                    <a:cubicBezTo>
                      <a:pt x="3957" y="9687"/>
                      <a:pt x="3846" y="9502"/>
                      <a:pt x="3846" y="9428"/>
                    </a:cubicBezTo>
                    <a:lnTo>
                      <a:pt x="3846" y="9206"/>
                    </a:lnTo>
                    <a:cubicBezTo>
                      <a:pt x="4031" y="9243"/>
                      <a:pt x="4215" y="9354"/>
                      <a:pt x="4400" y="9391"/>
                    </a:cubicBezTo>
                    <a:cubicBezTo>
                      <a:pt x="4955" y="9576"/>
                      <a:pt x="5731" y="9687"/>
                      <a:pt x="6545" y="9687"/>
                    </a:cubicBezTo>
                    <a:cubicBezTo>
                      <a:pt x="7802" y="9687"/>
                      <a:pt x="8837" y="9428"/>
                      <a:pt x="9317" y="9132"/>
                    </a:cubicBezTo>
                    <a:close/>
                    <a:moveTo>
                      <a:pt x="223" y="9761"/>
                    </a:moveTo>
                    <a:cubicBezTo>
                      <a:pt x="666" y="10057"/>
                      <a:pt x="1517" y="10279"/>
                      <a:pt x="2589" y="10279"/>
                    </a:cubicBezTo>
                    <a:lnTo>
                      <a:pt x="2958" y="10279"/>
                    </a:lnTo>
                    <a:cubicBezTo>
                      <a:pt x="2958" y="10426"/>
                      <a:pt x="3032" y="10500"/>
                      <a:pt x="3143" y="10648"/>
                    </a:cubicBezTo>
                    <a:lnTo>
                      <a:pt x="2589" y="10648"/>
                    </a:lnTo>
                    <a:cubicBezTo>
                      <a:pt x="1886" y="10648"/>
                      <a:pt x="1295" y="10537"/>
                      <a:pt x="851" y="10426"/>
                    </a:cubicBezTo>
                    <a:cubicBezTo>
                      <a:pt x="370" y="10242"/>
                      <a:pt x="223" y="10094"/>
                      <a:pt x="223" y="10057"/>
                    </a:cubicBezTo>
                    <a:lnTo>
                      <a:pt x="223" y="9761"/>
                    </a:lnTo>
                    <a:close/>
                    <a:moveTo>
                      <a:pt x="3217" y="9909"/>
                    </a:moveTo>
                    <a:cubicBezTo>
                      <a:pt x="3698" y="10279"/>
                      <a:pt x="4770" y="10500"/>
                      <a:pt x="5990" y="10500"/>
                    </a:cubicBezTo>
                    <a:cubicBezTo>
                      <a:pt x="6729" y="10500"/>
                      <a:pt x="7395" y="10426"/>
                      <a:pt x="7913" y="10279"/>
                    </a:cubicBezTo>
                    <a:cubicBezTo>
                      <a:pt x="8208" y="10242"/>
                      <a:pt x="8504" y="10168"/>
                      <a:pt x="8763" y="10094"/>
                    </a:cubicBezTo>
                    <a:lnTo>
                      <a:pt x="8763" y="10242"/>
                    </a:lnTo>
                    <a:cubicBezTo>
                      <a:pt x="8763" y="10279"/>
                      <a:pt x="8652" y="10463"/>
                      <a:pt x="8097" y="10648"/>
                    </a:cubicBezTo>
                    <a:cubicBezTo>
                      <a:pt x="7543" y="10833"/>
                      <a:pt x="6803" y="10907"/>
                      <a:pt x="5990" y="10907"/>
                    </a:cubicBezTo>
                    <a:cubicBezTo>
                      <a:pt x="5214" y="10907"/>
                      <a:pt x="4474" y="10833"/>
                      <a:pt x="3920" y="10648"/>
                    </a:cubicBezTo>
                    <a:cubicBezTo>
                      <a:pt x="3365" y="10463"/>
                      <a:pt x="3217" y="10279"/>
                      <a:pt x="3217" y="10242"/>
                    </a:cubicBezTo>
                    <a:lnTo>
                      <a:pt x="3217" y="9909"/>
                    </a:lnTo>
                    <a:close/>
                    <a:moveTo>
                      <a:pt x="9022" y="10168"/>
                    </a:moveTo>
                    <a:cubicBezTo>
                      <a:pt x="9096" y="10279"/>
                      <a:pt x="9096" y="10316"/>
                      <a:pt x="9096" y="10353"/>
                    </a:cubicBezTo>
                    <a:cubicBezTo>
                      <a:pt x="9133" y="10500"/>
                      <a:pt x="8837" y="10722"/>
                      <a:pt x="8171" y="10907"/>
                    </a:cubicBezTo>
                    <a:cubicBezTo>
                      <a:pt x="8689" y="10722"/>
                      <a:pt x="9022" y="10500"/>
                      <a:pt x="9022" y="10279"/>
                    </a:cubicBezTo>
                    <a:lnTo>
                      <a:pt x="9022" y="10168"/>
                    </a:lnTo>
                    <a:close/>
                    <a:moveTo>
                      <a:pt x="592" y="10537"/>
                    </a:moveTo>
                    <a:cubicBezTo>
                      <a:pt x="629" y="10611"/>
                      <a:pt x="740" y="10611"/>
                      <a:pt x="777" y="10648"/>
                    </a:cubicBezTo>
                    <a:cubicBezTo>
                      <a:pt x="1258" y="10870"/>
                      <a:pt x="2034" y="11055"/>
                      <a:pt x="2921" y="11055"/>
                    </a:cubicBezTo>
                    <a:lnTo>
                      <a:pt x="3328" y="11055"/>
                    </a:lnTo>
                    <a:lnTo>
                      <a:pt x="3328" y="11203"/>
                    </a:lnTo>
                    <a:cubicBezTo>
                      <a:pt x="3328" y="11277"/>
                      <a:pt x="3365" y="11425"/>
                      <a:pt x="3476" y="11499"/>
                    </a:cubicBezTo>
                    <a:lnTo>
                      <a:pt x="2921" y="11499"/>
                    </a:lnTo>
                    <a:cubicBezTo>
                      <a:pt x="2867" y="11500"/>
                      <a:pt x="2814" y="11501"/>
                      <a:pt x="2761" y="11501"/>
                    </a:cubicBezTo>
                    <a:cubicBezTo>
                      <a:pt x="1381" y="11501"/>
                      <a:pt x="592" y="11045"/>
                      <a:pt x="592" y="10796"/>
                    </a:cubicBezTo>
                    <a:lnTo>
                      <a:pt x="592" y="10537"/>
                    </a:lnTo>
                    <a:close/>
                    <a:moveTo>
                      <a:pt x="9133" y="10796"/>
                    </a:moveTo>
                    <a:lnTo>
                      <a:pt x="9133" y="11166"/>
                    </a:lnTo>
                    <a:cubicBezTo>
                      <a:pt x="9133" y="11425"/>
                      <a:pt x="8171" y="11979"/>
                      <a:pt x="6434" y="11979"/>
                    </a:cubicBezTo>
                    <a:cubicBezTo>
                      <a:pt x="4659" y="11979"/>
                      <a:pt x="3698" y="11425"/>
                      <a:pt x="3698" y="11166"/>
                    </a:cubicBezTo>
                    <a:lnTo>
                      <a:pt x="3698" y="10870"/>
                    </a:lnTo>
                    <a:cubicBezTo>
                      <a:pt x="3772" y="10907"/>
                      <a:pt x="3846" y="10907"/>
                      <a:pt x="3920" y="10944"/>
                    </a:cubicBezTo>
                    <a:cubicBezTo>
                      <a:pt x="4474" y="11240"/>
                      <a:pt x="5398" y="11425"/>
                      <a:pt x="6434" y="11425"/>
                    </a:cubicBezTo>
                    <a:cubicBezTo>
                      <a:pt x="7617" y="11425"/>
                      <a:pt x="8689" y="11129"/>
                      <a:pt x="9133" y="10796"/>
                    </a:cubicBezTo>
                    <a:close/>
                    <a:moveTo>
                      <a:pt x="6582" y="1"/>
                    </a:moveTo>
                    <a:cubicBezTo>
                      <a:pt x="4918" y="1"/>
                      <a:pt x="3513" y="444"/>
                      <a:pt x="3513" y="999"/>
                    </a:cubicBezTo>
                    <a:lnTo>
                      <a:pt x="3513" y="1258"/>
                    </a:lnTo>
                    <a:lnTo>
                      <a:pt x="3069" y="1258"/>
                    </a:lnTo>
                    <a:cubicBezTo>
                      <a:pt x="1627" y="1258"/>
                      <a:pt x="481" y="1627"/>
                      <a:pt x="481" y="2108"/>
                    </a:cubicBezTo>
                    <a:lnTo>
                      <a:pt x="481" y="2404"/>
                    </a:lnTo>
                    <a:cubicBezTo>
                      <a:pt x="223" y="2552"/>
                      <a:pt x="149" y="2700"/>
                      <a:pt x="149" y="2847"/>
                    </a:cubicBezTo>
                    <a:lnTo>
                      <a:pt x="149" y="3439"/>
                    </a:lnTo>
                    <a:cubicBezTo>
                      <a:pt x="149" y="3513"/>
                      <a:pt x="186" y="3624"/>
                      <a:pt x="297" y="3698"/>
                    </a:cubicBezTo>
                    <a:lnTo>
                      <a:pt x="297" y="3883"/>
                    </a:lnTo>
                    <a:cubicBezTo>
                      <a:pt x="112" y="3994"/>
                      <a:pt x="1" y="4141"/>
                      <a:pt x="1" y="4252"/>
                    </a:cubicBezTo>
                    <a:lnTo>
                      <a:pt x="1" y="4881"/>
                    </a:lnTo>
                    <a:cubicBezTo>
                      <a:pt x="1" y="4992"/>
                      <a:pt x="112" y="5140"/>
                      <a:pt x="297" y="5251"/>
                    </a:cubicBezTo>
                    <a:lnTo>
                      <a:pt x="297" y="5546"/>
                    </a:lnTo>
                    <a:cubicBezTo>
                      <a:pt x="297" y="5620"/>
                      <a:pt x="297" y="5657"/>
                      <a:pt x="334" y="5694"/>
                    </a:cubicBezTo>
                    <a:lnTo>
                      <a:pt x="334" y="5990"/>
                    </a:lnTo>
                    <a:cubicBezTo>
                      <a:pt x="112" y="6101"/>
                      <a:pt x="1" y="6249"/>
                      <a:pt x="1" y="6397"/>
                    </a:cubicBezTo>
                    <a:lnTo>
                      <a:pt x="1" y="6988"/>
                    </a:lnTo>
                    <a:cubicBezTo>
                      <a:pt x="1" y="7136"/>
                      <a:pt x="112" y="7210"/>
                      <a:pt x="223" y="7358"/>
                    </a:cubicBezTo>
                    <a:lnTo>
                      <a:pt x="223" y="7580"/>
                    </a:lnTo>
                    <a:cubicBezTo>
                      <a:pt x="186" y="7691"/>
                      <a:pt x="149" y="7728"/>
                      <a:pt x="149" y="7839"/>
                    </a:cubicBezTo>
                    <a:lnTo>
                      <a:pt x="149" y="8430"/>
                    </a:lnTo>
                    <a:cubicBezTo>
                      <a:pt x="149" y="8578"/>
                      <a:pt x="223" y="8689"/>
                      <a:pt x="407" y="8800"/>
                    </a:cubicBezTo>
                    <a:cubicBezTo>
                      <a:pt x="149" y="8948"/>
                      <a:pt x="1" y="9059"/>
                      <a:pt x="1" y="9243"/>
                    </a:cubicBezTo>
                    <a:lnTo>
                      <a:pt x="1" y="9872"/>
                    </a:lnTo>
                    <a:cubicBezTo>
                      <a:pt x="1" y="9983"/>
                      <a:pt x="149" y="10131"/>
                      <a:pt x="334" y="10279"/>
                    </a:cubicBezTo>
                    <a:lnTo>
                      <a:pt x="334" y="10648"/>
                    </a:lnTo>
                    <a:cubicBezTo>
                      <a:pt x="334" y="11166"/>
                      <a:pt x="1480" y="11573"/>
                      <a:pt x="2921" y="11573"/>
                    </a:cubicBezTo>
                    <a:cubicBezTo>
                      <a:pt x="3180" y="11573"/>
                      <a:pt x="3476" y="11573"/>
                      <a:pt x="3735" y="11536"/>
                    </a:cubicBezTo>
                    <a:cubicBezTo>
                      <a:pt x="4252" y="11831"/>
                      <a:pt x="5288" y="12090"/>
                      <a:pt x="6397" y="12090"/>
                    </a:cubicBezTo>
                    <a:cubicBezTo>
                      <a:pt x="8060" y="12090"/>
                      <a:pt x="9428" y="11573"/>
                      <a:pt x="9428" y="10981"/>
                    </a:cubicBezTo>
                    <a:lnTo>
                      <a:pt x="9428" y="10131"/>
                    </a:lnTo>
                    <a:cubicBezTo>
                      <a:pt x="9428" y="9983"/>
                      <a:pt x="9354" y="9872"/>
                      <a:pt x="9206" y="9724"/>
                    </a:cubicBezTo>
                    <a:cubicBezTo>
                      <a:pt x="9465" y="9576"/>
                      <a:pt x="9650" y="9391"/>
                      <a:pt x="9650" y="9206"/>
                    </a:cubicBezTo>
                    <a:lnTo>
                      <a:pt x="9650" y="8467"/>
                    </a:lnTo>
                    <a:cubicBezTo>
                      <a:pt x="9650" y="8470"/>
                      <a:pt x="9649" y="8472"/>
                      <a:pt x="9646" y="8472"/>
                    </a:cubicBezTo>
                    <a:cubicBezTo>
                      <a:pt x="9617" y="8472"/>
                      <a:pt x="9442" y="8309"/>
                      <a:pt x="9206" y="8208"/>
                    </a:cubicBezTo>
                    <a:lnTo>
                      <a:pt x="9206" y="8023"/>
                    </a:lnTo>
                    <a:cubicBezTo>
                      <a:pt x="9280" y="7912"/>
                      <a:pt x="9280" y="7839"/>
                      <a:pt x="9280" y="7728"/>
                    </a:cubicBezTo>
                    <a:lnTo>
                      <a:pt x="9280" y="6988"/>
                    </a:lnTo>
                    <a:cubicBezTo>
                      <a:pt x="9280" y="6840"/>
                      <a:pt x="9206" y="6729"/>
                      <a:pt x="9022" y="6582"/>
                    </a:cubicBezTo>
                    <a:lnTo>
                      <a:pt x="9022" y="6471"/>
                    </a:lnTo>
                    <a:cubicBezTo>
                      <a:pt x="9243" y="6360"/>
                      <a:pt x="9428" y="6175"/>
                      <a:pt x="9428" y="6027"/>
                    </a:cubicBezTo>
                    <a:lnTo>
                      <a:pt x="9428" y="5288"/>
                    </a:lnTo>
                    <a:cubicBezTo>
                      <a:pt x="9428" y="5251"/>
                      <a:pt x="9428" y="5140"/>
                      <a:pt x="9391" y="5103"/>
                    </a:cubicBezTo>
                    <a:lnTo>
                      <a:pt x="9391" y="4437"/>
                    </a:lnTo>
                    <a:cubicBezTo>
                      <a:pt x="9391" y="4326"/>
                      <a:pt x="9243" y="4141"/>
                      <a:pt x="9059" y="3994"/>
                    </a:cubicBezTo>
                    <a:lnTo>
                      <a:pt x="9059" y="3883"/>
                    </a:lnTo>
                    <a:cubicBezTo>
                      <a:pt x="9280" y="3772"/>
                      <a:pt x="9391" y="3624"/>
                      <a:pt x="9391" y="3439"/>
                    </a:cubicBezTo>
                    <a:lnTo>
                      <a:pt x="9391" y="2700"/>
                    </a:lnTo>
                    <a:cubicBezTo>
                      <a:pt x="9391" y="2589"/>
                      <a:pt x="9354" y="2478"/>
                      <a:pt x="9206" y="2367"/>
                    </a:cubicBezTo>
                    <a:lnTo>
                      <a:pt x="9206" y="2182"/>
                    </a:lnTo>
                    <a:cubicBezTo>
                      <a:pt x="9428" y="2034"/>
                      <a:pt x="9613" y="1849"/>
                      <a:pt x="9613" y="1738"/>
                    </a:cubicBezTo>
                    <a:lnTo>
                      <a:pt x="9613" y="999"/>
                    </a:lnTo>
                    <a:cubicBezTo>
                      <a:pt x="9613" y="444"/>
                      <a:pt x="8282" y="1"/>
                      <a:pt x="6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4"/>
              <p:cNvSpPr/>
              <p:nvPr/>
            </p:nvSpPr>
            <p:spPr>
              <a:xfrm>
                <a:off x="-406525" y="4460175"/>
                <a:ext cx="69350" cy="16650"/>
              </a:xfrm>
              <a:custGeom>
                <a:avLst/>
                <a:gdLst/>
                <a:ahLst/>
                <a:cxnLst/>
                <a:rect l="l" t="t" r="r" b="b"/>
                <a:pathLst>
                  <a:path w="2774" h="666" extrusionOk="0">
                    <a:moveTo>
                      <a:pt x="925" y="111"/>
                    </a:moveTo>
                    <a:cubicBezTo>
                      <a:pt x="1110" y="111"/>
                      <a:pt x="1184" y="185"/>
                      <a:pt x="1184" y="185"/>
                    </a:cubicBezTo>
                    <a:lnTo>
                      <a:pt x="1184" y="259"/>
                    </a:lnTo>
                    <a:lnTo>
                      <a:pt x="703" y="259"/>
                    </a:lnTo>
                    <a:cubicBezTo>
                      <a:pt x="629" y="259"/>
                      <a:pt x="666" y="222"/>
                      <a:pt x="666" y="185"/>
                    </a:cubicBezTo>
                    <a:cubicBezTo>
                      <a:pt x="666" y="185"/>
                      <a:pt x="703" y="111"/>
                      <a:pt x="925" y="111"/>
                    </a:cubicBezTo>
                    <a:close/>
                    <a:moveTo>
                      <a:pt x="1664" y="74"/>
                    </a:moveTo>
                    <a:cubicBezTo>
                      <a:pt x="1923" y="74"/>
                      <a:pt x="1960" y="111"/>
                      <a:pt x="1997" y="185"/>
                    </a:cubicBezTo>
                    <a:lnTo>
                      <a:pt x="2034" y="259"/>
                    </a:lnTo>
                    <a:lnTo>
                      <a:pt x="1405" y="259"/>
                    </a:lnTo>
                    <a:lnTo>
                      <a:pt x="1405" y="185"/>
                    </a:lnTo>
                    <a:cubicBezTo>
                      <a:pt x="1405" y="111"/>
                      <a:pt x="1442" y="74"/>
                      <a:pt x="1664" y="74"/>
                    </a:cubicBezTo>
                    <a:close/>
                    <a:moveTo>
                      <a:pt x="1036" y="0"/>
                    </a:moveTo>
                    <a:cubicBezTo>
                      <a:pt x="740" y="0"/>
                      <a:pt x="629" y="37"/>
                      <a:pt x="555" y="111"/>
                    </a:cubicBezTo>
                    <a:lnTo>
                      <a:pt x="296" y="111"/>
                    </a:lnTo>
                    <a:lnTo>
                      <a:pt x="222" y="222"/>
                    </a:lnTo>
                    <a:lnTo>
                      <a:pt x="481" y="222"/>
                    </a:lnTo>
                    <a:lnTo>
                      <a:pt x="444" y="296"/>
                    </a:lnTo>
                    <a:lnTo>
                      <a:pt x="148" y="296"/>
                    </a:lnTo>
                    <a:lnTo>
                      <a:pt x="75" y="407"/>
                    </a:lnTo>
                    <a:lnTo>
                      <a:pt x="407" y="407"/>
                    </a:lnTo>
                    <a:cubicBezTo>
                      <a:pt x="259" y="407"/>
                      <a:pt x="185" y="407"/>
                      <a:pt x="185" y="444"/>
                    </a:cubicBezTo>
                    <a:cubicBezTo>
                      <a:pt x="148" y="481"/>
                      <a:pt x="148" y="555"/>
                      <a:pt x="148" y="555"/>
                    </a:cubicBezTo>
                    <a:lnTo>
                      <a:pt x="1" y="666"/>
                    </a:lnTo>
                    <a:lnTo>
                      <a:pt x="370" y="666"/>
                    </a:lnTo>
                    <a:lnTo>
                      <a:pt x="444" y="592"/>
                    </a:lnTo>
                    <a:cubicBezTo>
                      <a:pt x="444" y="555"/>
                      <a:pt x="518" y="555"/>
                      <a:pt x="629" y="555"/>
                    </a:cubicBezTo>
                    <a:lnTo>
                      <a:pt x="2108" y="555"/>
                    </a:lnTo>
                    <a:cubicBezTo>
                      <a:pt x="2182" y="555"/>
                      <a:pt x="2219" y="592"/>
                      <a:pt x="2293" y="592"/>
                    </a:cubicBezTo>
                    <a:lnTo>
                      <a:pt x="2330" y="666"/>
                    </a:lnTo>
                    <a:lnTo>
                      <a:pt x="2699" y="666"/>
                    </a:lnTo>
                    <a:lnTo>
                      <a:pt x="2552" y="555"/>
                    </a:lnTo>
                    <a:cubicBezTo>
                      <a:pt x="2552" y="555"/>
                      <a:pt x="2515" y="481"/>
                      <a:pt x="2515" y="444"/>
                    </a:cubicBezTo>
                    <a:lnTo>
                      <a:pt x="2478" y="407"/>
                    </a:lnTo>
                    <a:lnTo>
                      <a:pt x="2773" y="407"/>
                    </a:lnTo>
                    <a:lnTo>
                      <a:pt x="2699" y="296"/>
                    </a:lnTo>
                    <a:lnTo>
                      <a:pt x="2404" y="296"/>
                    </a:lnTo>
                    <a:lnTo>
                      <a:pt x="2367" y="222"/>
                    </a:lnTo>
                    <a:lnTo>
                      <a:pt x="2663" y="222"/>
                    </a:lnTo>
                    <a:lnTo>
                      <a:pt x="2552" y="111"/>
                    </a:lnTo>
                    <a:lnTo>
                      <a:pt x="2293" y="111"/>
                    </a:lnTo>
                    <a:cubicBezTo>
                      <a:pt x="2256" y="37"/>
                      <a:pt x="2108" y="0"/>
                      <a:pt x="1775" y="0"/>
                    </a:cubicBezTo>
                    <a:cubicBezTo>
                      <a:pt x="1442" y="0"/>
                      <a:pt x="1405" y="74"/>
                      <a:pt x="1405" y="74"/>
                    </a:cubicBezTo>
                    <a:cubicBezTo>
                      <a:pt x="1405" y="74"/>
                      <a:pt x="1369"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4"/>
              <p:cNvSpPr/>
              <p:nvPr/>
            </p:nvSpPr>
            <p:spPr>
              <a:xfrm>
                <a:off x="436400" y="4450000"/>
                <a:ext cx="260675" cy="304100"/>
              </a:xfrm>
              <a:custGeom>
                <a:avLst/>
                <a:gdLst/>
                <a:ahLst/>
                <a:cxnLst/>
                <a:rect l="l" t="t" r="r" b="b"/>
                <a:pathLst>
                  <a:path w="10427" h="12164" extrusionOk="0">
                    <a:moveTo>
                      <a:pt x="7802" y="1368"/>
                    </a:moveTo>
                    <a:cubicBezTo>
                      <a:pt x="7802" y="1405"/>
                      <a:pt x="7802" y="1405"/>
                      <a:pt x="7876" y="1405"/>
                    </a:cubicBezTo>
                    <a:lnTo>
                      <a:pt x="8061" y="1405"/>
                    </a:lnTo>
                    <a:cubicBezTo>
                      <a:pt x="7876" y="1405"/>
                      <a:pt x="7802" y="1405"/>
                      <a:pt x="7802" y="1368"/>
                    </a:cubicBezTo>
                    <a:close/>
                    <a:moveTo>
                      <a:pt x="3624" y="222"/>
                    </a:moveTo>
                    <a:cubicBezTo>
                      <a:pt x="3957" y="222"/>
                      <a:pt x="4253" y="222"/>
                      <a:pt x="4511" y="259"/>
                    </a:cubicBezTo>
                    <a:lnTo>
                      <a:pt x="3957" y="259"/>
                    </a:lnTo>
                    <a:cubicBezTo>
                      <a:pt x="4142" y="259"/>
                      <a:pt x="4474" y="296"/>
                      <a:pt x="4807" y="333"/>
                    </a:cubicBezTo>
                    <a:cubicBezTo>
                      <a:pt x="4992" y="407"/>
                      <a:pt x="5177" y="407"/>
                      <a:pt x="5362" y="444"/>
                    </a:cubicBezTo>
                    <a:cubicBezTo>
                      <a:pt x="5436" y="481"/>
                      <a:pt x="5547" y="481"/>
                      <a:pt x="5620" y="518"/>
                    </a:cubicBezTo>
                    <a:cubicBezTo>
                      <a:pt x="5731" y="592"/>
                      <a:pt x="5805" y="629"/>
                      <a:pt x="5842" y="666"/>
                    </a:cubicBezTo>
                    <a:lnTo>
                      <a:pt x="5916" y="703"/>
                    </a:lnTo>
                    <a:lnTo>
                      <a:pt x="5916" y="777"/>
                    </a:lnTo>
                    <a:lnTo>
                      <a:pt x="5916" y="814"/>
                    </a:lnTo>
                    <a:lnTo>
                      <a:pt x="5842" y="851"/>
                    </a:lnTo>
                    <a:lnTo>
                      <a:pt x="5583" y="999"/>
                    </a:lnTo>
                    <a:cubicBezTo>
                      <a:pt x="5362" y="1036"/>
                      <a:pt x="5103" y="1073"/>
                      <a:pt x="4918" y="1147"/>
                    </a:cubicBezTo>
                    <a:cubicBezTo>
                      <a:pt x="4696" y="1184"/>
                      <a:pt x="4474" y="1184"/>
                      <a:pt x="4253" y="1184"/>
                    </a:cubicBezTo>
                    <a:lnTo>
                      <a:pt x="2885" y="1184"/>
                    </a:lnTo>
                    <a:cubicBezTo>
                      <a:pt x="2700" y="1184"/>
                      <a:pt x="2515" y="1147"/>
                      <a:pt x="2330" y="1147"/>
                    </a:cubicBezTo>
                    <a:cubicBezTo>
                      <a:pt x="2034" y="1073"/>
                      <a:pt x="1702" y="1036"/>
                      <a:pt x="1517" y="962"/>
                    </a:cubicBezTo>
                    <a:cubicBezTo>
                      <a:pt x="1406" y="888"/>
                      <a:pt x="1369" y="851"/>
                      <a:pt x="1332" y="814"/>
                    </a:cubicBezTo>
                    <a:cubicBezTo>
                      <a:pt x="1295" y="777"/>
                      <a:pt x="1295" y="703"/>
                      <a:pt x="1295" y="703"/>
                    </a:cubicBezTo>
                    <a:lnTo>
                      <a:pt x="1295" y="814"/>
                    </a:lnTo>
                    <a:cubicBezTo>
                      <a:pt x="1332" y="851"/>
                      <a:pt x="1369" y="888"/>
                      <a:pt x="1480" y="962"/>
                    </a:cubicBezTo>
                    <a:cubicBezTo>
                      <a:pt x="1554" y="999"/>
                      <a:pt x="1702" y="1036"/>
                      <a:pt x="1775" y="1073"/>
                    </a:cubicBezTo>
                    <a:cubicBezTo>
                      <a:pt x="1923" y="1147"/>
                      <a:pt x="2071" y="1184"/>
                      <a:pt x="2256" y="1184"/>
                    </a:cubicBezTo>
                    <a:cubicBezTo>
                      <a:pt x="2626" y="1221"/>
                      <a:pt x="2996" y="1258"/>
                      <a:pt x="3439" y="1258"/>
                    </a:cubicBezTo>
                    <a:lnTo>
                      <a:pt x="4142" y="1258"/>
                    </a:lnTo>
                    <a:cubicBezTo>
                      <a:pt x="4363" y="1258"/>
                      <a:pt x="4622" y="1221"/>
                      <a:pt x="4844" y="1221"/>
                    </a:cubicBezTo>
                    <a:lnTo>
                      <a:pt x="5547" y="1073"/>
                    </a:lnTo>
                    <a:cubicBezTo>
                      <a:pt x="5620" y="1036"/>
                      <a:pt x="5768" y="999"/>
                      <a:pt x="5879" y="962"/>
                    </a:cubicBezTo>
                    <a:cubicBezTo>
                      <a:pt x="5916" y="888"/>
                      <a:pt x="5953" y="851"/>
                      <a:pt x="5990" y="777"/>
                    </a:cubicBezTo>
                    <a:lnTo>
                      <a:pt x="5990" y="703"/>
                    </a:lnTo>
                    <a:cubicBezTo>
                      <a:pt x="5990" y="666"/>
                      <a:pt x="5953" y="666"/>
                      <a:pt x="5953" y="629"/>
                    </a:cubicBezTo>
                    <a:cubicBezTo>
                      <a:pt x="5916" y="592"/>
                      <a:pt x="5842" y="592"/>
                      <a:pt x="5842" y="518"/>
                    </a:cubicBezTo>
                    <a:lnTo>
                      <a:pt x="5842" y="518"/>
                    </a:lnTo>
                    <a:cubicBezTo>
                      <a:pt x="6286" y="703"/>
                      <a:pt x="6360" y="851"/>
                      <a:pt x="6360" y="888"/>
                    </a:cubicBezTo>
                    <a:cubicBezTo>
                      <a:pt x="6360" y="962"/>
                      <a:pt x="6212" y="1147"/>
                      <a:pt x="5657" y="1331"/>
                    </a:cubicBezTo>
                    <a:cubicBezTo>
                      <a:pt x="5103" y="1516"/>
                      <a:pt x="4363" y="1590"/>
                      <a:pt x="3587" y="1590"/>
                    </a:cubicBezTo>
                    <a:cubicBezTo>
                      <a:pt x="2811" y="1590"/>
                      <a:pt x="2071" y="1516"/>
                      <a:pt x="1517" y="1331"/>
                    </a:cubicBezTo>
                    <a:cubicBezTo>
                      <a:pt x="962" y="1147"/>
                      <a:pt x="814" y="962"/>
                      <a:pt x="814" y="888"/>
                    </a:cubicBezTo>
                    <a:cubicBezTo>
                      <a:pt x="851" y="851"/>
                      <a:pt x="999" y="666"/>
                      <a:pt x="1554" y="481"/>
                    </a:cubicBezTo>
                    <a:cubicBezTo>
                      <a:pt x="2108" y="296"/>
                      <a:pt x="2848" y="222"/>
                      <a:pt x="3624" y="222"/>
                    </a:cubicBezTo>
                    <a:close/>
                    <a:moveTo>
                      <a:pt x="592" y="1590"/>
                    </a:moveTo>
                    <a:cubicBezTo>
                      <a:pt x="592" y="1812"/>
                      <a:pt x="777" y="1997"/>
                      <a:pt x="1110" y="2145"/>
                    </a:cubicBezTo>
                    <a:cubicBezTo>
                      <a:pt x="592" y="1960"/>
                      <a:pt x="445" y="1775"/>
                      <a:pt x="445" y="1738"/>
                    </a:cubicBezTo>
                    <a:cubicBezTo>
                      <a:pt x="445" y="1738"/>
                      <a:pt x="482" y="1627"/>
                      <a:pt x="592" y="1590"/>
                    </a:cubicBezTo>
                    <a:close/>
                    <a:moveTo>
                      <a:pt x="7802" y="1368"/>
                    </a:moveTo>
                    <a:cubicBezTo>
                      <a:pt x="8061" y="1368"/>
                      <a:pt x="8319" y="1368"/>
                      <a:pt x="8541" y="1405"/>
                    </a:cubicBezTo>
                    <a:lnTo>
                      <a:pt x="8061" y="1405"/>
                    </a:lnTo>
                    <a:cubicBezTo>
                      <a:pt x="8245" y="1405"/>
                      <a:pt x="8504" y="1442"/>
                      <a:pt x="8800" y="1516"/>
                    </a:cubicBezTo>
                    <a:cubicBezTo>
                      <a:pt x="8948" y="1553"/>
                      <a:pt x="9133" y="1553"/>
                      <a:pt x="9281" y="1590"/>
                    </a:cubicBezTo>
                    <a:cubicBezTo>
                      <a:pt x="9391" y="1590"/>
                      <a:pt x="9465" y="1627"/>
                      <a:pt x="9502" y="1701"/>
                    </a:cubicBezTo>
                    <a:cubicBezTo>
                      <a:pt x="9613" y="1738"/>
                      <a:pt x="9687" y="1775"/>
                      <a:pt x="9724" y="1812"/>
                    </a:cubicBezTo>
                    <a:cubicBezTo>
                      <a:pt x="9724" y="1812"/>
                      <a:pt x="9724" y="1886"/>
                      <a:pt x="9798" y="1886"/>
                    </a:cubicBezTo>
                    <a:lnTo>
                      <a:pt x="9724" y="1923"/>
                    </a:lnTo>
                    <a:cubicBezTo>
                      <a:pt x="9650" y="1960"/>
                      <a:pt x="9613" y="1997"/>
                      <a:pt x="9502" y="1997"/>
                    </a:cubicBezTo>
                    <a:lnTo>
                      <a:pt x="8948" y="2145"/>
                    </a:lnTo>
                    <a:cubicBezTo>
                      <a:pt x="8763" y="2182"/>
                      <a:pt x="8541" y="2182"/>
                      <a:pt x="8356" y="2182"/>
                    </a:cubicBezTo>
                    <a:lnTo>
                      <a:pt x="7247" y="2182"/>
                    </a:lnTo>
                    <a:cubicBezTo>
                      <a:pt x="7062" y="2182"/>
                      <a:pt x="6914" y="2145"/>
                      <a:pt x="6767" y="2145"/>
                    </a:cubicBezTo>
                    <a:cubicBezTo>
                      <a:pt x="6656" y="2145"/>
                      <a:pt x="6508" y="2108"/>
                      <a:pt x="6360" y="2071"/>
                    </a:cubicBezTo>
                    <a:lnTo>
                      <a:pt x="6360" y="1997"/>
                    </a:lnTo>
                    <a:cubicBezTo>
                      <a:pt x="6582" y="1886"/>
                      <a:pt x="6767" y="1701"/>
                      <a:pt x="6767" y="1553"/>
                    </a:cubicBezTo>
                    <a:lnTo>
                      <a:pt x="6767" y="1405"/>
                    </a:lnTo>
                    <a:cubicBezTo>
                      <a:pt x="7025" y="1405"/>
                      <a:pt x="7395" y="1368"/>
                      <a:pt x="7802" y="1368"/>
                    </a:cubicBezTo>
                    <a:close/>
                    <a:moveTo>
                      <a:pt x="6397" y="1331"/>
                    </a:moveTo>
                    <a:lnTo>
                      <a:pt x="6397" y="1627"/>
                    </a:lnTo>
                    <a:cubicBezTo>
                      <a:pt x="6397" y="1701"/>
                      <a:pt x="6286" y="1886"/>
                      <a:pt x="5731" y="2034"/>
                    </a:cubicBezTo>
                    <a:cubicBezTo>
                      <a:pt x="5177" y="2219"/>
                      <a:pt x="4437" y="2330"/>
                      <a:pt x="3624" y="2330"/>
                    </a:cubicBezTo>
                    <a:cubicBezTo>
                      <a:pt x="2848" y="2330"/>
                      <a:pt x="2108" y="2256"/>
                      <a:pt x="1554" y="2034"/>
                    </a:cubicBezTo>
                    <a:cubicBezTo>
                      <a:pt x="999" y="1886"/>
                      <a:pt x="851" y="1664"/>
                      <a:pt x="851" y="1627"/>
                    </a:cubicBezTo>
                    <a:lnTo>
                      <a:pt x="851" y="1331"/>
                    </a:lnTo>
                    <a:cubicBezTo>
                      <a:pt x="1332" y="1627"/>
                      <a:pt x="2404" y="1886"/>
                      <a:pt x="3624" y="1886"/>
                    </a:cubicBezTo>
                    <a:cubicBezTo>
                      <a:pt x="4881" y="1886"/>
                      <a:pt x="5916" y="1627"/>
                      <a:pt x="6397" y="1331"/>
                    </a:cubicBezTo>
                    <a:close/>
                    <a:moveTo>
                      <a:pt x="9724" y="1627"/>
                    </a:moveTo>
                    <a:lnTo>
                      <a:pt x="9724" y="1627"/>
                    </a:lnTo>
                    <a:cubicBezTo>
                      <a:pt x="10057" y="1812"/>
                      <a:pt x="10168" y="1923"/>
                      <a:pt x="10168" y="1960"/>
                    </a:cubicBezTo>
                    <a:cubicBezTo>
                      <a:pt x="10168" y="1997"/>
                      <a:pt x="10057" y="2182"/>
                      <a:pt x="9576" y="2330"/>
                    </a:cubicBezTo>
                    <a:cubicBezTo>
                      <a:pt x="9096" y="2478"/>
                      <a:pt x="8467" y="2552"/>
                      <a:pt x="7802" y="2552"/>
                    </a:cubicBezTo>
                    <a:cubicBezTo>
                      <a:pt x="7284" y="2552"/>
                      <a:pt x="6840" y="2515"/>
                      <a:pt x="6434" y="2441"/>
                    </a:cubicBezTo>
                    <a:cubicBezTo>
                      <a:pt x="6360" y="2367"/>
                      <a:pt x="6323" y="2293"/>
                      <a:pt x="6286" y="2256"/>
                    </a:cubicBezTo>
                    <a:lnTo>
                      <a:pt x="6286" y="2145"/>
                    </a:lnTo>
                    <a:cubicBezTo>
                      <a:pt x="6434" y="2182"/>
                      <a:pt x="6508" y="2182"/>
                      <a:pt x="6693" y="2256"/>
                    </a:cubicBezTo>
                    <a:cubicBezTo>
                      <a:pt x="6988" y="2293"/>
                      <a:pt x="7358" y="2330"/>
                      <a:pt x="7728" y="2330"/>
                    </a:cubicBezTo>
                    <a:lnTo>
                      <a:pt x="8319" y="2330"/>
                    </a:lnTo>
                    <a:cubicBezTo>
                      <a:pt x="8504" y="2330"/>
                      <a:pt x="8726" y="2293"/>
                      <a:pt x="8911" y="2293"/>
                    </a:cubicBezTo>
                    <a:cubicBezTo>
                      <a:pt x="9096" y="2256"/>
                      <a:pt x="9318" y="2256"/>
                      <a:pt x="9502" y="2145"/>
                    </a:cubicBezTo>
                    <a:cubicBezTo>
                      <a:pt x="9613" y="2108"/>
                      <a:pt x="9687" y="2108"/>
                      <a:pt x="9798" y="1997"/>
                    </a:cubicBezTo>
                    <a:cubicBezTo>
                      <a:pt x="9835" y="1960"/>
                      <a:pt x="9872" y="1960"/>
                      <a:pt x="9872" y="1886"/>
                    </a:cubicBezTo>
                    <a:lnTo>
                      <a:pt x="9872" y="1812"/>
                    </a:lnTo>
                    <a:cubicBezTo>
                      <a:pt x="9872" y="1775"/>
                      <a:pt x="9835" y="1775"/>
                      <a:pt x="9835" y="1738"/>
                    </a:cubicBezTo>
                    <a:lnTo>
                      <a:pt x="9724" y="1627"/>
                    </a:lnTo>
                    <a:close/>
                    <a:moveTo>
                      <a:pt x="445" y="2145"/>
                    </a:moveTo>
                    <a:cubicBezTo>
                      <a:pt x="925" y="2478"/>
                      <a:pt x="1960" y="2699"/>
                      <a:pt x="3217" y="2699"/>
                    </a:cubicBezTo>
                    <a:cubicBezTo>
                      <a:pt x="4142" y="2699"/>
                      <a:pt x="4992" y="2552"/>
                      <a:pt x="5547" y="2367"/>
                    </a:cubicBezTo>
                    <a:cubicBezTo>
                      <a:pt x="5731" y="2330"/>
                      <a:pt x="5879" y="2293"/>
                      <a:pt x="5990" y="2256"/>
                    </a:cubicBezTo>
                    <a:lnTo>
                      <a:pt x="5990" y="2478"/>
                    </a:lnTo>
                    <a:cubicBezTo>
                      <a:pt x="5990" y="2515"/>
                      <a:pt x="5879" y="2699"/>
                      <a:pt x="5288" y="2884"/>
                    </a:cubicBezTo>
                    <a:cubicBezTo>
                      <a:pt x="4733" y="3069"/>
                      <a:pt x="4031" y="3180"/>
                      <a:pt x="3217" y="3180"/>
                    </a:cubicBezTo>
                    <a:cubicBezTo>
                      <a:pt x="2441" y="3180"/>
                      <a:pt x="1702" y="3069"/>
                      <a:pt x="1147" y="2884"/>
                    </a:cubicBezTo>
                    <a:cubicBezTo>
                      <a:pt x="592" y="2699"/>
                      <a:pt x="445" y="2515"/>
                      <a:pt x="445" y="2478"/>
                    </a:cubicBezTo>
                    <a:lnTo>
                      <a:pt x="445" y="2145"/>
                    </a:lnTo>
                    <a:close/>
                    <a:moveTo>
                      <a:pt x="10168" y="2330"/>
                    </a:moveTo>
                    <a:lnTo>
                      <a:pt x="10168" y="2625"/>
                    </a:lnTo>
                    <a:cubicBezTo>
                      <a:pt x="10168" y="2662"/>
                      <a:pt x="10057" y="2847"/>
                      <a:pt x="9576" y="2995"/>
                    </a:cubicBezTo>
                    <a:cubicBezTo>
                      <a:pt x="9096" y="3106"/>
                      <a:pt x="8467" y="3217"/>
                      <a:pt x="7802" y="3217"/>
                    </a:cubicBezTo>
                    <a:cubicBezTo>
                      <a:pt x="7284" y="3217"/>
                      <a:pt x="6840" y="3180"/>
                      <a:pt x="6471" y="3069"/>
                    </a:cubicBezTo>
                    <a:lnTo>
                      <a:pt x="6471" y="2699"/>
                    </a:lnTo>
                    <a:cubicBezTo>
                      <a:pt x="6877" y="2810"/>
                      <a:pt x="7358" y="2847"/>
                      <a:pt x="7802" y="2847"/>
                    </a:cubicBezTo>
                    <a:cubicBezTo>
                      <a:pt x="8874" y="2847"/>
                      <a:pt x="9761" y="2662"/>
                      <a:pt x="10168" y="2330"/>
                    </a:cubicBezTo>
                    <a:close/>
                    <a:moveTo>
                      <a:pt x="371" y="3291"/>
                    </a:moveTo>
                    <a:cubicBezTo>
                      <a:pt x="371" y="3439"/>
                      <a:pt x="482" y="3624"/>
                      <a:pt x="740" y="3772"/>
                    </a:cubicBezTo>
                    <a:cubicBezTo>
                      <a:pt x="408" y="3624"/>
                      <a:pt x="297" y="3476"/>
                      <a:pt x="297" y="3439"/>
                    </a:cubicBezTo>
                    <a:cubicBezTo>
                      <a:pt x="334" y="3402"/>
                      <a:pt x="334" y="3365"/>
                      <a:pt x="371" y="3291"/>
                    </a:cubicBezTo>
                    <a:close/>
                    <a:moveTo>
                      <a:pt x="9835" y="3143"/>
                    </a:moveTo>
                    <a:lnTo>
                      <a:pt x="9835" y="3328"/>
                    </a:lnTo>
                    <a:cubicBezTo>
                      <a:pt x="9835" y="3402"/>
                      <a:pt x="9724" y="3587"/>
                      <a:pt x="9244" y="3698"/>
                    </a:cubicBezTo>
                    <a:cubicBezTo>
                      <a:pt x="8763" y="3846"/>
                      <a:pt x="8134" y="3956"/>
                      <a:pt x="7469" y="3956"/>
                    </a:cubicBezTo>
                    <a:cubicBezTo>
                      <a:pt x="6951" y="3919"/>
                      <a:pt x="6508" y="3846"/>
                      <a:pt x="6101" y="3772"/>
                    </a:cubicBezTo>
                    <a:cubicBezTo>
                      <a:pt x="6212" y="3661"/>
                      <a:pt x="6323" y="3587"/>
                      <a:pt x="6397" y="3476"/>
                    </a:cubicBezTo>
                    <a:cubicBezTo>
                      <a:pt x="6730" y="3550"/>
                      <a:pt x="7099" y="3587"/>
                      <a:pt x="7469" y="3587"/>
                    </a:cubicBezTo>
                    <a:cubicBezTo>
                      <a:pt x="8245" y="3587"/>
                      <a:pt x="8985" y="3476"/>
                      <a:pt x="9465" y="3291"/>
                    </a:cubicBezTo>
                    <a:cubicBezTo>
                      <a:pt x="9613" y="3254"/>
                      <a:pt x="9724" y="3217"/>
                      <a:pt x="9835" y="3143"/>
                    </a:cubicBezTo>
                    <a:close/>
                    <a:moveTo>
                      <a:pt x="6175" y="2995"/>
                    </a:moveTo>
                    <a:lnTo>
                      <a:pt x="6175" y="3291"/>
                    </a:lnTo>
                    <a:cubicBezTo>
                      <a:pt x="6175" y="3365"/>
                      <a:pt x="6027" y="3550"/>
                      <a:pt x="5473" y="3735"/>
                    </a:cubicBezTo>
                    <a:cubicBezTo>
                      <a:pt x="4918" y="3919"/>
                      <a:pt x="4179" y="3993"/>
                      <a:pt x="3402" y="3993"/>
                    </a:cubicBezTo>
                    <a:cubicBezTo>
                      <a:pt x="2626" y="3993"/>
                      <a:pt x="1886" y="3919"/>
                      <a:pt x="1332" y="3735"/>
                    </a:cubicBezTo>
                    <a:cubicBezTo>
                      <a:pt x="777" y="3550"/>
                      <a:pt x="629" y="3328"/>
                      <a:pt x="629" y="3291"/>
                    </a:cubicBezTo>
                    <a:lnTo>
                      <a:pt x="629" y="2995"/>
                    </a:lnTo>
                    <a:cubicBezTo>
                      <a:pt x="1110" y="3291"/>
                      <a:pt x="2145" y="3550"/>
                      <a:pt x="3402" y="3550"/>
                    </a:cubicBezTo>
                    <a:cubicBezTo>
                      <a:pt x="4659" y="3550"/>
                      <a:pt x="5657" y="3291"/>
                      <a:pt x="6175" y="2995"/>
                    </a:cubicBezTo>
                    <a:close/>
                    <a:moveTo>
                      <a:pt x="6101" y="4141"/>
                    </a:moveTo>
                    <a:cubicBezTo>
                      <a:pt x="6138" y="4178"/>
                      <a:pt x="6175" y="4215"/>
                      <a:pt x="6175" y="4289"/>
                    </a:cubicBezTo>
                    <a:cubicBezTo>
                      <a:pt x="6175" y="4326"/>
                      <a:pt x="6101" y="4474"/>
                      <a:pt x="5768" y="4585"/>
                    </a:cubicBezTo>
                    <a:cubicBezTo>
                      <a:pt x="5953" y="4474"/>
                      <a:pt x="6101" y="4326"/>
                      <a:pt x="6101" y="4141"/>
                    </a:cubicBezTo>
                    <a:close/>
                    <a:moveTo>
                      <a:pt x="10020" y="3772"/>
                    </a:moveTo>
                    <a:lnTo>
                      <a:pt x="10020" y="4030"/>
                    </a:lnTo>
                    <a:lnTo>
                      <a:pt x="9983" y="4030"/>
                    </a:lnTo>
                    <a:cubicBezTo>
                      <a:pt x="9983" y="4104"/>
                      <a:pt x="9872" y="4289"/>
                      <a:pt x="9354" y="4400"/>
                    </a:cubicBezTo>
                    <a:cubicBezTo>
                      <a:pt x="8911" y="4548"/>
                      <a:pt x="8245" y="4659"/>
                      <a:pt x="7617" y="4659"/>
                    </a:cubicBezTo>
                    <a:cubicBezTo>
                      <a:pt x="7210" y="4659"/>
                      <a:pt x="6804" y="4585"/>
                      <a:pt x="6471" y="4548"/>
                    </a:cubicBezTo>
                    <a:lnTo>
                      <a:pt x="6471" y="4289"/>
                    </a:lnTo>
                    <a:lnTo>
                      <a:pt x="6471" y="4178"/>
                    </a:lnTo>
                    <a:cubicBezTo>
                      <a:pt x="6840" y="4215"/>
                      <a:pt x="7210" y="4289"/>
                      <a:pt x="7654" y="4289"/>
                    </a:cubicBezTo>
                    <a:cubicBezTo>
                      <a:pt x="8726" y="4289"/>
                      <a:pt x="9613" y="4104"/>
                      <a:pt x="10020" y="3772"/>
                    </a:cubicBezTo>
                    <a:close/>
                    <a:moveTo>
                      <a:pt x="334" y="3809"/>
                    </a:moveTo>
                    <a:cubicBezTo>
                      <a:pt x="777" y="4141"/>
                      <a:pt x="1849" y="4363"/>
                      <a:pt x="3106" y="4363"/>
                    </a:cubicBezTo>
                    <a:cubicBezTo>
                      <a:pt x="4105" y="4363"/>
                      <a:pt x="4992" y="4215"/>
                      <a:pt x="5547" y="3956"/>
                    </a:cubicBezTo>
                    <a:cubicBezTo>
                      <a:pt x="5620" y="3919"/>
                      <a:pt x="5768" y="3846"/>
                      <a:pt x="5879" y="3846"/>
                    </a:cubicBezTo>
                    <a:lnTo>
                      <a:pt x="5879" y="4141"/>
                    </a:lnTo>
                    <a:cubicBezTo>
                      <a:pt x="5879" y="4178"/>
                      <a:pt x="5731" y="4363"/>
                      <a:pt x="5177" y="4548"/>
                    </a:cubicBezTo>
                    <a:cubicBezTo>
                      <a:pt x="4622" y="4733"/>
                      <a:pt x="3883" y="4844"/>
                      <a:pt x="3106" y="4844"/>
                    </a:cubicBezTo>
                    <a:cubicBezTo>
                      <a:pt x="2293" y="4844"/>
                      <a:pt x="1554" y="4733"/>
                      <a:pt x="999" y="4548"/>
                    </a:cubicBezTo>
                    <a:cubicBezTo>
                      <a:pt x="445" y="4400"/>
                      <a:pt x="334" y="4178"/>
                      <a:pt x="334" y="4141"/>
                    </a:cubicBezTo>
                    <a:lnTo>
                      <a:pt x="334" y="3809"/>
                    </a:lnTo>
                    <a:close/>
                    <a:moveTo>
                      <a:pt x="9909" y="4770"/>
                    </a:moveTo>
                    <a:cubicBezTo>
                      <a:pt x="9909" y="4844"/>
                      <a:pt x="9983" y="4844"/>
                      <a:pt x="9983" y="4881"/>
                    </a:cubicBezTo>
                    <a:cubicBezTo>
                      <a:pt x="9983" y="4916"/>
                      <a:pt x="9881" y="5019"/>
                      <a:pt x="9645" y="5125"/>
                    </a:cubicBezTo>
                    <a:lnTo>
                      <a:pt x="9645" y="5125"/>
                    </a:lnTo>
                    <a:cubicBezTo>
                      <a:pt x="9807" y="5048"/>
                      <a:pt x="9874" y="4909"/>
                      <a:pt x="9909" y="4770"/>
                    </a:cubicBezTo>
                    <a:close/>
                    <a:moveTo>
                      <a:pt x="9650" y="4585"/>
                    </a:moveTo>
                    <a:lnTo>
                      <a:pt x="9650" y="4844"/>
                    </a:lnTo>
                    <a:cubicBezTo>
                      <a:pt x="9650" y="4881"/>
                      <a:pt x="9539" y="5066"/>
                      <a:pt x="9059" y="5213"/>
                    </a:cubicBezTo>
                    <a:cubicBezTo>
                      <a:pt x="8578" y="5287"/>
                      <a:pt x="7987" y="5398"/>
                      <a:pt x="7284" y="5398"/>
                    </a:cubicBezTo>
                    <a:cubicBezTo>
                      <a:pt x="7025" y="5398"/>
                      <a:pt x="6730" y="5398"/>
                      <a:pt x="6471" y="5324"/>
                    </a:cubicBezTo>
                    <a:lnTo>
                      <a:pt x="6471" y="5139"/>
                    </a:lnTo>
                    <a:cubicBezTo>
                      <a:pt x="6471" y="5103"/>
                      <a:pt x="6471" y="5029"/>
                      <a:pt x="6397" y="4955"/>
                    </a:cubicBezTo>
                    <a:lnTo>
                      <a:pt x="6397" y="4955"/>
                    </a:lnTo>
                    <a:cubicBezTo>
                      <a:pt x="6693" y="5029"/>
                      <a:pt x="6951" y="5029"/>
                      <a:pt x="7284" y="5029"/>
                    </a:cubicBezTo>
                    <a:cubicBezTo>
                      <a:pt x="8171" y="5029"/>
                      <a:pt x="8911" y="4881"/>
                      <a:pt x="9354" y="4696"/>
                    </a:cubicBezTo>
                    <a:cubicBezTo>
                      <a:pt x="9465" y="4659"/>
                      <a:pt x="9539" y="4659"/>
                      <a:pt x="9650" y="4585"/>
                    </a:cubicBezTo>
                    <a:close/>
                    <a:moveTo>
                      <a:pt x="6175" y="4696"/>
                    </a:moveTo>
                    <a:lnTo>
                      <a:pt x="6175" y="5029"/>
                    </a:lnTo>
                    <a:cubicBezTo>
                      <a:pt x="6175" y="5066"/>
                      <a:pt x="6027" y="5250"/>
                      <a:pt x="5473" y="5435"/>
                    </a:cubicBezTo>
                    <a:cubicBezTo>
                      <a:pt x="4918" y="5620"/>
                      <a:pt x="4179" y="5694"/>
                      <a:pt x="3402" y="5694"/>
                    </a:cubicBezTo>
                    <a:cubicBezTo>
                      <a:pt x="2626" y="5694"/>
                      <a:pt x="1886" y="5620"/>
                      <a:pt x="1332" y="5435"/>
                    </a:cubicBezTo>
                    <a:cubicBezTo>
                      <a:pt x="777" y="5250"/>
                      <a:pt x="629" y="5066"/>
                      <a:pt x="629" y="5029"/>
                    </a:cubicBezTo>
                    <a:lnTo>
                      <a:pt x="629" y="4733"/>
                    </a:lnTo>
                    <a:cubicBezTo>
                      <a:pt x="740" y="4770"/>
                      <a:pt x="814" y="4807"/>
                      <a:pt x="962" y="4807"/>
                    </a:cubicBezTo>
                    <a:cubicBezTo>
                      <a:pt x="1517" y="5066"/>
                      <a:pt x="2404" y="5250"/>
                      <a:pt x="3402" y="5250"/>
                    </a:cubicBezTo>
                    <a:cubicBezTo>
                      <a:pt x="4659" y="5250"/>
                      <a:pt x="5657" y="5029"/>
                      <a:pt x="6175" y="4696"/>
                    </a:cubicBezTo>
                    <a:close/>
                    <a:moveTo>
                      <a:pt x="9983" y="5176"/>
                    </a:moveTo>
                    <a:lnTo>
                      <a:pt x="9983" y="5472"/>
                    </a:lnTo>
                    <a:cubicBezTo>
                      <a:pt x="9983" y="5509"/>
                      <a:pt x="9872" y="5694"/>
                      <a:pt x="9354" y="5842"/>
                    </a:cubicBezTo>
                    <a:cubicBezTo>
                      <a:pt x="8911" y="5990"/>
                      <a:pt x="8245" y="6064"/>
                      <a:pt x="7617" y="6064"/>
                    </a:cubicBezTo>
                    <a:cubicBezTo>
                      <a:pt x="7210" y="6064"/>
                      <a:pt x="6840" y="6027"/>
                      <a:pt x="6471" y="5990"/>
                    </a:cubicBezTo>
                    <a:cubicBezTo>
                      <a:pt x="6508" y="5953"/>
                      <a:pt x="6508" y="5879"/>
                      <a:pt x="6508" y="5805"/>
                    </a:cubicBezTo>
                    <a:lnTo>
                      <a:pt x="6508" y="5620"/>
                    </a:lnTo>
                    <a:cubicBezTo>
                      <a:pt x="6840" y="5657"/>
                      <a:pt x="7210" y="5694"/>
                      <a:pt x="7617" y="5694"/>
                    </a:cubicBezTo>
                    <a:cubicBezTo>
                      <a:pt x="8689" y="5694"/>
                      <a:pt x="9539" y="5509"/>
                      <a:pt x="9983" y="5176"/>
                    </a:cubicBezTo>
                    <a:close/>
                    <a:moveTo>
                      <a:pt x="445" y="5805"/>
                    </a:moveTo>
                    <a:cubicBezTo>
                      <a:pt x="445" y="6027"/>
                      <a:pt x="629" y="6212"/>
                      <a:pt x="962" y="6360"/>
                    </a:cubicBezTo>
                    <a:cubicBezTo>
                      <a:pt x="445" y="6175"/>
                      <a:pt x="334" y="5990"/>
                      <a:pt x="334" y="5953"/>
                    </a:cubicBezTo>
                    <a:cubicBezTo>
                      <a:pt x="334" y="5953"/>
                      <a:pt x="334" y="5879"/>
                      <a:pt x="445" y="5805"/>
                    </a:cubicBezTo>
                    <a:close/>
                    <a:moveTo>
                      <a:pt x="6212" y="5509"/>
                    </a:moveTo>
                    <a:lnTo>
                      <a:pt x="6212" y="5842"/>
                    </a:lnTo>
                    <a:cubicBezTo>
                      <a:pt x="6212" y="5879"/>
                      <a:pt x="6101" y="6064"/>
                      <a:pt x="5547" y="6249"/>
                    </a:cubicBezTo>
                    <a:cubicBezTo>
                      <a:pt x="4992" y="6433"/>
                      <a:pt x="4253" y="6544"/>
                      <a:pt x="3439" y="6544"/>
                    </a:cubicBezTo>
                    <a:cubicBezTo>
                      <a:pt x="2663" y="6544"/>
                      <a:pt x="1923" y="6433"/>
                      <a:pt x="1369" y="6249"/>
                    </a:cubicBezTo>
                    <a:cubicBezTo>
                      <a:pt x="814" y="6064"/>
                      <a:pt x="666" y="5879"/>
                      <a:pt x="666" y="5842"/>
                    </a:cubicBezTo>
                    <a:lnTo>
                      <a:pt x="666" y="5509"/>
                    </a:lnTo>
                    <a:cubicBezTo>
                      <a:pt x="1147" y="5842"/>
                      <a:pt x="2219" y="6064"/>
                      <a:pt x="3439" y="6064"/>
                    </a:cubicBezTo>
                    <a:cubicBezTo>
                      <a:pt x="4696" y="6064"/>
                      <a:pt x="5731" y="5842"/>
                      <a:pt x="6212" y="5509"/>
                    </a:cubicBezTo>
                    <a:close/>
                    <a:moveTo>
                      <a:pt x="10020" y="5879"/>
                    </a:moveTo>
                    <a:lnTo>
                      <a:pt x="10020" y="6212"/>
                    </a:lnTo>
                    <a:cubicBezTo>
                      <a:pt x="10020" y="6249"/>
                      <a:pt x="9909" y="6433"/>
                      <a:pt x="9428" y="6581"/>
                    </a:cubicBezTo>
                    <a:cubicBezTo>
                      <a:pt x="8948" y="6729"/>
                      <a:pt x="8319" y="6803"/>
                      <a:pt x="7654" y="6803"/>
                    </a:cubicBezTo>
                    <a:cubicBezTo>
                      <a:pt x="7210" y="6803"/>
                      <a:pt x="6730" y="6766"/>
                      <a:pt x="6360" y="6729"/>
                    </a:cubicBezTo>
                    <a:cubicBezTo>
                      <a:pt x="6323" y="6618"/>
                      <a:pt x="6249" y="6507"/>
                      <a:pt x="6101" y="6396"/>
                    </a:cubicBezTo>
                    <a:lnTo>
                      <a:pt x="6101" y="6323"/>
                    </a:lnTo>
                    <a:cubicBezTo>
                      <a:pt x="6138" y="6323"/>
                      <a:pt x="6138" y="6249"/>
                      <a:pt x="6175" y="6249"/>
                    </a:cubicBezTo>
                    <a:cubicBezTo>
                      <a:pt x="6619" y="6360"/>
                      <a:pt x="7099" y="6396"/>
                      <a:pt x="7654" y="6396"/>
                    </a:cubicBezTo>
                    <a:cubicBezTo>
                      <a:pt x="8726" y="6396"/>
                      <a:pt x="9613" y="6212"/>
                      <a:pt x="10020" y="5879"/>
                    </a:cubicBezTo>
                    <a:close/>
                    <a:moveTo>
                      <a:pt x="6101" y="6729"/>
                    </a:moveTo>
                    <a:cubicBezTo>
                      <a:pt x="6101" y="6766"/>
                      <a:pt x="6138" y="6766"/>
                      <a:pt x="6138" y="6766"/>
                    </a:cubicBezTo>
                    <a:cubicBezTo>
                      <a:pt x="6138" y="6803"/>
                      <a:pt x="6101" y="6914"/>
                      <a:pt x="5916" y="6988"/>
                    </a:cubicBezTo>
                    <a:cubicBezTo>
                      <a:pt x="5990" y="6951"/>
                      <a:pt x="6027" y="6877"/>
                      <a:pt x="6101" y="6729"/>
                    </a:cubicBezTo>
                    <a:close/>
                    <a:moveTo>
                      <a:pt x="9909" y="6988"/>
                    </a:moveTo>
                    <a:lnTo>
                      <a:pt x="9909" y="7062"/>
                    </a:lnTo>
                    <a:cubicBezTo>
                      <a:pt x="9909" y="7099"/>
                      <a:pt x="9872" y="7136"/>
                      <a:pt x="9724" y="7247"/>
                    </a:cubicBezTo>
                    <a:cubicBezTo>
                      <a:pt x="9835" y="7136"/>
                      <a:pt x="9872" y="7099"/>
                      <a:pt x="9909" y="6988"/>
                    </a:cubicBezTo>
                    <a:close/>
                    <a:moveTo>
                      <a:pt x="334" y="6360"/>
                    </a:moveTo>
                    <a:cubicBezTo>
                      <a:pt x="777" y="6692"/>
                      <a:pt x="1849" y="6914"/>
                      <a:pt x="3106" y="6914"/>
                    </a:cubicBezTo>
                    <a:cubicBezTo>
                      <a:pt x="4031" y="6914"/>
                      <a:pt x="4844" y="6766"/>
                      <a:pt x="5399" y="6581"/>
                    </a:cubicBezTo>
                    <a:cubicBezTo>
                      <a:pt x="5583" y="6544"/>
                      <a:pt x="5731" y="6507"/>
                      <a:pt x="5879" y="6433"/>
                    </a:cubicBezTo>
                    <a:lnTo>
                      <a:pt x="5879" y="6692"/>
                    </a:lnTo>
                    <a:cubicBezTo>
                      <a:pt x="5879" y="6729"/>
                      <a:pt x="5731" y="6914"/>
                      <a:pt x="5177" y="7099"/>
                    </a:cubicBezTo>
                    <a:cubicBezTo>
                      <a:pt x="4622" y="7284"/>
                      <a:pt x="3883" y="7358"/>
                      <a:pt x="3106" y="7358"/>
                    </a:cubicBezTo>
                    <a:cubicBezTo>
                      <a:pt x="2293" y="7358"/>
                      <a:pt x="1554" y="7284"/>
                      <a:pt x="999" y="7099"/>
                    </a:cubicBezTo>
                    <a:cubicBezTo>
                      <a:pt x="445" y="6914"/>
                      <a:pt x="334" y="6729"/>
                      <a:pt x="334" y="6692"/>
                    </a:cubicBezTo>
                    <a:lnTo>
                      <a:pt x="334" y="6360"/>
                    </a:lnTo>
                    <a:close/>
                    <a:moveTo>
                      <a:pt x="9650" y="6729"/>
                    </a:moveTo>
                    <a:lnTo>
                      <a:pt x="9650" y="6914"/>
                    </a:lnTo>
                    <a:cubicBezTo>
                      <a:pt x="9650" y="6951"/>
                      <a:pt x="9539" y="7136"/>
                      <a:pt x="9059" y="7284"/>
                    </a:cubicBezTo>
                    <a:cubicBezTo>
                      <a:pt x="8578" y="7432"/>
                      <a:pt x="7950" y="7506"/>
                      <a:pt x="7284" y="7506"/>
                    </a:cubicBezTo>
                    <a:cubicBezTo>
                      <a:pt x="6951" y="7506"/>
                      <a:pt x="6656" y="7506"/>
                      <a:pt x="6360" y="7469"/>
                    </a:cubicBezTo>
                    <a:lnTo>
                      <a:pt x="6360" y="7099"/>
                    </a:lnTo>
                    <a:cubicBezTo>
                      <a:pt x="6656" y="7136"/>
                      <a:pt x="6951" y="7136"/>
                      <a:pt x="7284" y="7136"/>
                    </a:cubicBezTo>
                    <a:cubicBezTo>
                      <a:pt x="8061" y="7136"/>
                      <a:pt x="8800" y="7062"/>
                      <a:pt x="9281" y="6877"/>
                    </a:cubicBezTo>
                    <a:cubicBezTo>
                      <a:pt x="9428" y="6803"/>
                      <a:pt x="9539" y="6766"/>
                      <a:pt x="9650" y="6729"/>
                    </a:cubicBezTo>
                    <a:close/>
                    <a:moveTo>
                      <a:pt x="6101" y="7247"/>
                    </a:moveTo>
                    <a:lnTo>
                      <a:pt x="6101" y="7543"/>
                    </a:lnTo>
                    <a:cubicBezTo>
                      <a:pt x="6101" y="7543"/>
                      <a:pt x="5990" y="7727"/>
                      <a:pt x="5399" y="7912"/>
                    </a:cubicBezTo>
                    <a:cubicBezTo>
                      <a:pt x="4844" y="8097"/>
                      <a:pt x="4105" y="8208"/>
                      <a:pt x="3328" y="8208"/>
                    </a:cubicBezTo>
                    <a:cubicBezTo>
                      <a:pt x="2515" y="8208"/>
                      <a:pt x="1775" y="8097"/>
                      <a:pt x="1221" y="7912"/>
                    </a:cubicBezTo>
                    <a:cubicBezTo>
                      <a:pt x="666" y="7727"/>
                      <a:pt x="555" y="7543"/>
                      <a:pt x="555" y="7506"/>
                    </a:cubicBezTo>
                    <a:lnTo>
                      <a:pt x="555" y="7247"/>
                    </a:lnTo>
                    <a:cubicBezTo>
                      <a:pt x="592" y="7284"/>
                      <a:pt x="629" y="7284"/>
                      <a:pt x="740" y="7321"/>
                    </a:cubicBezTo>
                    <a:cubicBezTo>
                      <a:pt x="1295" y="7617"/>
                      <a:pt x="2219" y="7801"/>
                      <a:pt x="3328" y="7801"/>
                    </a:cubicBezTo>
                    <a:cubicBezTo>
                      <a:pt x="4585" y="7801"/>
                      <a:pt x="5583" y="7543"/>
                      <a:pt x="6101" y="7247"/>
                    </a:cubicBezTo>
                    <a:close/>
                    <a:moveTo>
                      <a:pt x="9872" y="7358"/>
                    </a:moveTo>
                    <a:lnTo>
                      <a:pt x="9872" y="7653"/>
                    </a:lnTo>
                    <a:cubicBezTo>
                      <a:pt x="9909" y="7690"/>
                      <a:pt x="9798" y="7875"/>
                      <a:pt x="9318" y="8023"/>
                    </a:cubicBezTo>
                    <a:cubicBezTo>
                      <a:pt x="8874" y="8171"/>
                      <a:pt x="8208" y="8245"/>
                      <a:pt x="7580" y="8245"/>
                    </a:cubicBezTo>
                    <a:cubicBezTo>
                      <a:pt x="7247" y="8245"/>
                      <a:pt x="6877" y="8245"/>
                      <a:pt x="6582" y="8208"/>
                    </a:cubicBezTo>
                    <a:cubicBezTo>
                      <a:pt x="6508" y="8097"/>
                      <a:pt x="6397" y="8060"/>
                      <a:pt x="6286" y="7949"/>
                    </a:cubicBezTo>
                    <a:lnTo>
                      <a:pt x="6286" y="7801"/>
                    </a:lnTo>
                    <a:cubicBezTo>
                      <a:pt x="6656" y="7838"/>
                      <a:pt x="7062" y="7875"/>
                      <a:pt x="7506" y="7875"/>
                    </a:cubicBezTo>
                    <a:cubicBezTo>
                      <a:pt x="8578" y="7875"/>
                      <a:pt x="9465" y="7690"/>
                      <a:pt x="9872" y="7358"/>
                    </a:cubicBezTo>
                    <a:close/>
                    <a:moveTo>
                      <a:pt x="6286" y="8245"/>
                    </a:moveTo>
                    <a:cubicBezTo>
                      <a:pt x="6397" y="8356"/>
                      <a:pt x="6471" y="8430"/>
                      <a:pt x="6471" y="8430"/>
                    </a:cubicBezTo>
                    <a:cubicBezTo>
                      <a:pt x="6471" y="8461"/>
                      <a:pt x="6366" y="8597"/>
                      <a:pt x="6003" y="8749"/>
                    </a:cubicBezTo>
                    <a:lnTo>
                      <a:pt x="6003" y="8749"/>
                    </a:lnTo>
                    <a:cubicBezTo>
                      <a:pt x="6182" y="8637"/>
                      <a:pt x="6286" y="8496"/>
                      <a:pt x="6286" y="8356"/>
                    </a:cubicBezTo>
                    <a:lnTo>
                      <a:pt x="6286" y="8245"/>
                    </a:lnTo>
                    <a:close/>
                    <a:moveTo>
                      <a:pt x="10057" y="8356"/>
                    </a:moveTo>
                    <a:cubicBezTo>
                      <a:pt x="10205" y="8430"/>
                      <a:pt x="10242" y="8467"/>
                      <a:pt x="10242" y="8504"/>
                    </a:cubicBezTo>
                    <a:cubicBezTo>
                      <a:pt x="10207" y="8539"/>
                      <a:pt x="10105" y="8706"/>
                      <a:pt x="9687" y="8818"/>
                    </a:cubicBezTo>
                    <a:lnTo>
                      <a:pt x="9687" y="8818"/>
                    </a:lnTo>
                    <a:cubicBezTo>
                      <a:pt x="9914" y="8689"/>
                      <a:pt x="10057" y="8541"/>
                      <a:pt x="10057" y="8393"/>
                    </a:cubicBezTo>
                    <a:lnTo>
                      <a:pt x="10057" y="8356"/>
                    </a:lnTo>
                    <a:close/>
                    <a:moveTo>
                      <a:pt x="5644" y="8904"/>
                    </a:moveTo>
                    <a:cubicBezTo>
                      <a:pt x="5635" y="8908"/>
                      <a:pt x="5627" y="8910"/>
                      <a:pt x="5620" y="8910"/>
                    </a:cubicBezTo>
                    <a:cubicBezTo>
                      <a:pt x="5628" y="8908"/>
                      <a:pt x="5636" y="8906"/>
                      <a:pt x="5644" y="8904"/>
                    </a:cubicBezTo>
                    <a:close/>
                    <a:moveTo>
                      <a:pt x="9835" y="8097"/>
                    </a:moveTo>
                    <a:lnTo>
                      <a:pt x="9835" y="8393"/>
                    </a:lnTo>
                    <a:cubicBezTo>
                      <a:pt x="9835" y="8430"/>
                      <a:pt x="9724" y="8615"/>
                      <a:pt x="9244" y="8763"/>
                    </a:cubicBezTo>
                    <a:cubicBezTo>
                      <a:pt x="8763" y="8910"/>
                      <a:pt x="8134" y="8984"/>
                      <a:pt x="7469" y="8984"/>
                    </a:cubicBezTo>
                    <a:cubicBezTo>
                      <a:pt x="7247" y="8984"/>
                      <a:pt x="6951" y="8984"/>
                      <a:pt x="6730" y="8947"/>
                    </a:cubicBezTo>
                    <a:lnTo>
                      <a:pt x="6730" y="8578"/>
                    </a:lnTo>
                    <a:cubicBezTo>
                      <a:pt x="6951" y="8578"/>
                      <a:pt x="7210" y="8615"/>
                      <a:pt x="7469" y="8615"/>
                    </a:cubicBezTo>
                    <a:cubicBezTo>
                      <a:pt x="8541" y="8615"/>
                      <a:pt x="9428" y="8430"/>
                      <a:pt x="9835" y="8097"/>
                    </a:cubicBezTo>
                    <a:close/>
                    <a:moveTo>
                      <a:pt x="5990" y="8023"/>
                    </a:moveTo>
                    <a:lnTo>
                      <a:pt x="5990" y="8356"/>
                    </a:lnTo>
                    <a:cubicBezTo>
                      <a:pt x="5990" y="8393"/>
                      <a:pt x="5879" y="8578"/>
                      <a:pt x="5288" y="8763"/>
                    </a:cubicBezTo>
                    <a:cubicBezTo>
                      <a:pt x="4733" y="8947"/>
                      <a:pt x="4031" y="9021"/>
                      <a:pt x="3217" y="9021"/>
                    </a:cubicBezTo>
                    <a:cubicBezTo>
                      <a:pt x="2441" y="9021"/>
                      <a:pt x="1702" y="8947"/>
                      <a:pt x="1147" y="8763"/>
                    </a:cubicBezTo>
                    <a:cubicBezTo>
                      <a:pt x="592" y="8615"/>
                      <a:pt x="445" y="8430"/>
                      <a:pt x="445" y="8356"/>
                    </a:cubicBezTo>
                    <a:lnTo>
                      <a:pt x="445" y="8023"/>
                    </a:lnTo>
                    <a:cubicBezTo>
                      <a:pt x="925" y="8356"/>
                      <a:pt x="1960" y="8578"/>
                      <a:pt x="3217" y="8578"/>
                    </a:cubicBezTo>
                    <a:cubicBezTo>
                      <a:pt x="4474" y="8578"/>
                      <a:pt x="5473" y="8356"/>
                      <a:pt x="5990" y="8023"/>
                    </a:cubicBezTo>
                    <a:close/>
                    <a:moveTo>
                      <a:pt x="10205" y="8800"/>
                    </a:moveTo>
                    <a:lnTo>
                      <a:pt x="10205" y="9095"/>
                    </a:lnTo>
                    <a:cubicBezTo>
                      <a:pt x="10205" y="9132"/>
                      <a:pt x="10094" y="9317"/>
                      <a:pt x="9613" y="9465"/>
                    </a:cubicBezTo>
                    <a:cubicBezTo>
                      <a:pt x="9133" y="9576"/>
                      <a:pt x="8504" y="9687"/>
                      <a:pt x="7839" y="9687"/>
                    </a:cubicBezTo>
                    <a:cubicBezTo>
                      <a:pt x="7321" y="9687"/>
                      <a:pt x="6877" y="9650"/>
                      <a:pt x="6508" y="9539"/>
                    </a:cubicBezTo>
                    <a:cubicBezTo>
                      <a:pt x="6656" y="9465"/>
                      <a:pt x="6730" y="9317"/>
                      <a:pt x="6730" y="9206"/>
                    </a:cubicBezTo>
                    <a:cubicBezTo>
                      <a:pt x="7062" y="9280"/>
                      <a:pt x="7469" y="9317"/>
                      <a:pt x="7839" y="9317"/>
                    </a:cubicBezTo>
                    <a:cubicBezTo>
                      <a:pt x="8911" y="9317"/>
                      <a:pt x="9798" y="9132"/>
                      <a:pt x="10205" y="8800"/>
                    </a:cubicBezTo>
                    <a:close/>
                    <a:moveTo>
                      <a:pt x="666" y="9021"/>
                    </a:moveTo>
                    <a:lnTo>
                      <a:pt x="666" y="9206"/>
                    </a:lnTo>
                    <a:cubicBezTo>
                      <a:pt x="666" y="9502"/>
                      <a:pt x="1036" y="9724"/>
                      <a:pt x="1665" y="9909"/>
                    </a:cubicBezTo>
                    <a:cubicBezTo>
                      <a:pt x="1406" y="9872"/>
                      <a:pt x="1258" y="9835"/>
                      <a:pt x="1073" y="9761"/>
                    </a:cubicBezTo>
                    <a:cubicBezTo>
                      <a:pt x="518" y="9576"/>
                      <a:pt x="371" y="9391"/>
                      <a:pt x="371" y="9354"/>
                    </a:cubicBezTo>
                    <a:cubicBezTo>
                      <a:pt x="334" y="9280"/>
                      <a:pt x="371" y="9169"/>
                      <a:pt x="666" y="9021"/>
                    </a:cubicBezTo>
                    <a:close/>
                    <a:moveTo>
                      <a:pt x="6434" y="8910"/>
                    </a:moveTo>
                    <a:lnTo>
                      <a:pt x="6434" y="9206"/>
                    </a:lnTo>
                    <a:cubicBezTo>
                      <a:pt x="6471" y="9280"/>
                      <a:pt x="6323" y="9465"/>
                      <a:pt x="5768" y="9650"/>
                    </a:cubicBezTo>
                    <a:cubicBezTo>
                      <a:pt x="5214" y="9798"/>
                      <a:pt x="4474" y="9909"/>
                      <a:pt x="3698" y="9909"/>
                    </a:cubicBezTo>
                    <a:cubicBezTo>
                      <a:pt x="2885" y="9909"/>
                      <a:pt x="2182" y="9835"/>
                      <a:pt x="1591" y="9650"/>
                    </a:cubicBezTo>
                    <a:cubicBezTo>
                      <a:pt x="1036" y="9465"/>
                      <a:pt x="925" y="9280"/>
                      <a:pt x="925" y="9206"/>
                    </a:cubicBezTo>
                    <a:lnTo>
                      <a:pt x="925" y="8984"/>
                    </a:lnTo>
                    <a:cubicBezTo>
                      <a:pt x="1110" y="9021"/>
                      <a:pt x="1295" y="9132"/>
                      <a:pt x="1480" y="9169"/>
                    </a:cubicBezTo>
                    <a:cubicBezTo>
                      <a:pt x="2034" y="9354"/>
                      <a:pt x="2811" y="9465"/>
                      <a:pt x="3661" y="9465"/>
                    </a:cubicBezTo>
                    <a:cubicBezTo>
                      <a:pt x="4881" y="9465"/>
                      <a:pt x="5916" y="9206"/>
                      <a:pt x="6434" y="8910"/>
                    </a:cubicBezTo>
                    <a:close/>
                    <a:moveTo>
                      <a:pt x="9909" y="9724"/>
                    </a:moveTo>
                    <a:cubicBezTo>
                      <a:pt x="9983" y="9761"/>
                      <a:pt x="10020" y="9872"/>
                      <a:pt x="10020" y="9909"/>
                    </a:cubicBezTo>
                    <a:cubicBezTo>
                      <a:pt x="10020" y="10020"/>
                      <a:pt x="9687" y="10241"/>
                      <a:pt x="9170" y="10389"/>
                    </a:cubicBezTo>
                    <a:cubicBezTo>
                      <a:pt x="9650" y="10241"/>
                      <a:pt x="9909" y="10020"/>
                      <a:pt x="9909" y="9835"/>
                    </a:cubicBezTo>
                    <a:lnTo>
                      <a:pt x="9909" y="9724"/>
                    </a:lnTo>
                    <a:close/>
                    <a:moveTo>
                      <a:pt x="9650" y="9687"/>
                    </a:moveTo>
                    <a:lnTo>
                      <a:pt x="9650" y="9835"/>
                    </a:lnTo>
                    <a:cubicBezTo>
                      <a:pt x="9650" y="9872"/>
                      <a:pt x="9539" y="10057"/>
                      <a:pt x="9059" y="10204"/>
                    </a:cubicBezTo>
                    <a:cubicBezTo>
                      <a:pt x="8578" y="10315"/>
                      <a:pt x="7950" y="10426"/>
                      <a:pt x="7284" y="10426"/>
                    </a:cubicBezTo>
                    <a:cubicBezTo>
                      <a:pt x="7025" y="10426"/>
                      <a:pt x="6730" y="10426"/>
                      <a:pt x="6471" y="10389"/>
                    </a:cubicBezTo>
                    <a:lnTo>
                      <a:pt x="6471" y="10131"/>
                    </a:lnTo>
                    <a:cubicBezTo>
                      <a:pt x="6508" y="10057"/>
                      <a:pt x="6471" y="10057"/>
                      <a:pt x="6471" y="10020"/>
                    </a:cubicBezTo>
                    <a:lnTo>
                      <a:pt x="6471" y="10020"/>
                    </a:lnTo>
                    <a:cubicBezTo>
                      <a:pt x="6730" y="10057"/>
                      <a:pt x="7025" y="10057"/>
                      <a:pt x="7284" y="10057"/>
                    </a:cubicBezTo>
                    <a:cubicBezTo>
                      <a:pt x="7876" y="10057"/>
                      <a:pt x="8504" y="10020"/>
                      <a:pt x="8911" y="9872"/>
                    </a:cubicBezTo>
                    <a:cubicBezTo>
                      <a:pt x="9170" y="9835"/>
                      <a:pt x="9428" y="9761"/>
                      <a:pt x="9650" y="9687"/>
                    </a:cubicBezTo>
                    <a:close/>
                    <a:moveTo>
                      <a:pt x="334" y="9724"/>
                    </a:moveTo>
                    <a:cubicBezTo>
                      <a:pt x="777" y="10057"/>
                      <a:pt x="1849" y="10278"/>
                      <a:pt x="3106" y="10278"/>
                    </a:cubicBezTo>
                    <a:cubicBezTo>
                      <a:pt x="3846" y="10278"/>
                      <a:pt x="4474" y="10204"/>
                      <a:pt x="4992" y="10057"/>
                    </a:cubicBezTo>
                    <a:cubicBezTo>
                      <a:pt x="5325" y="10020"/>
                      <a:pt x="5583" y="9946"/>
                      <a:pt x="5879" y="9872"/>
                    </a:cubicBezTo>
                    <a:lnTo>
                      <a:pt x="5879" y="10020"/>
                    </a:lnTo>
                    <a:cubicBezTo>
                      <a:pt x="5879" y="10057"/>
                      <a:pt x="5731" y="10241"/>
                      <a:pt x="5177" y="10426"/>
                    </a:cubicBezTo>
                    <a:cubicBezTo>
                      <a:pt x="4622" y="10611"/>
                      <a:pt x="3883" y="10685"/>
                      <a:pt x="3106" y="10685"/>
                    </a:cubicBezTo>
                    <a:cubicBezTo>
                      <a:pt x="2293" y="10685"/>
                      <a:pt x="1554" y="10611"/>
                      <a:pt x="999" y="10426"/>
                    </a:cubicBezTo>
                    <a:cubicBezTo>
                      <a:pt x="445" y="10278"/>
                      <a:pt x="334" y="10094"/>
                      <a:pt x="334" y="10057"/>
                    </a:cubicBezTo>
                    <a:lnTo>
                      <a:pt x="334" y="9724"/>
                    </a:lnTo>
                    <a:close/>
                    <a:moveTo>
                      <a:pt x="6101" y="9946"/>
                    </a:moveTo>
                    <a:cubicBezTo>
                      <a:pt x="6175" y="10057"/>
                      <a:pt x="6175" y="10094"/>
                      <a:pt x="6175" y="10131"/>
                    </a:cubicBezTo>
                    <a:cubicBezTo>
                      <a:pt x="6212" y="10278"/>
                      <a:pt x="5842" y="10500"/>
                      <a:pt x="5251" y="10685"/>
                    </a:cubicBezTo>
                    <a:cubicBezTo>
                      <a:pt x="5768" y="10500"/>
                      <a:pt x="6101" y="10278"/>
                      <a:pt x="6101" y="10057"/>
                    </a:cubicBezTo>
                    <a:lnTo>
                      <a:pt x="6101" y="9946"/>
                    </a:lnTo>
                    <a:close/>
                    <a:moveTo>
                      <a:pt x="10020" y="10241"/>
                    </a:moveTo>
                    <a:lnTo>
                      <a:pt x="10020" y="10574"/>
                    </a:lnTo>
                    <a:cubicBezTo>
                      <a:pt x="10020" y="10796"/>
                      <a:pt x="9170" y="11240"/>
                      <a:pt x="7654" y="11240"/>
                    </a:cubicBezTo>
                    <a:cubicBezTo>
                      <a:pt x="7210" y="11240"/>
                      <a:pt x="6767" y="11203"/>
                      <a:pt x="6471" y="11166"/>
                    </a:cubicBezTo>
                    <a:cubicBezTo>
                      <a:pt x="6508" y="11055"/>
                      <a:pt x="6508" y="11018"/>
                      <a:pt x="6508" y="10944"/>
                    </a:cubicBezTo>
                    <a:lnTo>
                      <a:pt x="6508" y="10685"/>
                    </a:lnTo>
                    <a:cubicBezTo>
                      <a:pt x="6877" y="10759"/>
                      <a:pt x="7247" y="10796"/>
                      <a:pt x="7654" y="10796"/>
                    </a:cubicBezTo>
                    <a:cubicBezTo>
                      <a:pt x="8726" y="10796"/>
                      <a:pt x="9613" y="10574"/>
                      <a:pt x="10020" y="10241"/>
                    </a:cubicBezTo>
                    <a:close/>
                    <a:moveTo>
                      <a:pt x="6175" y="10574"/>
                    </a:moveTo>
                    <a:lnTo>
                      <a:pt x="6175" y="10944"/>
                    </a:lnTo>
                    <a:cubicBezTo>
                      <a:pt x="6212" y="11203"/>
                      <a:pt x="5251" y="11757"/>
                      <a:pt x="3439" y="11757"/>
                    </a:cubicBezTo>
                    <a:cubicBezTo>
                      <a:pt x="1702" y="11757"/>
                      <a:pt x="740" y="11203"/>
                      <a:pt x="740" y="10944"/>
                    </a:cubicBezTo>
                    <a:lnTo>
                      <a:pt x="740" y="10648"/>
                    </a:lnTo>
                    <a:cubicBezTo>
                      <a:pt x="814" y="10685"/>
                      <a:pt x="851" y="10685"/>
                      <a:pt x="962" y="10722"/>
                    </a:cubicBezTo>
                    <a:cubicBezTo>
                      <a:pt x="1517" y="11018"/>
                      <a:pt x="2441" y="11203"/>
                      <a:pt x="3439" y="11203"/>
                    </a:cubicBezTo>
                    <a:cubicBezTo>
                      <a:pt x="4659" y="11203"/>
                      <a:pt x="5731" y="10907"/>
                      <a:pt x="6175" y="10574"/>
                    </a:cubicBezTo>
                    <a:close/>
                    <a:moveTo>
                      <a:pt x="3661" y="1"/>
                    </a:moveTo>
                    <a:cubicBezTo>
                      <a:pt x="1997" y="1"/>
                      <a:pt x="592" y="444"/>
                      <a:pt x="592" y="999"/>
                    </a:cubicBezTo>
                    <a:lnTo>
                      <a:pt x="592" y="1368"/>
                    </a:lnTo>
                    <a:cubicBezTo>
                      <a:pt x="371" y="1479"/>
                      <a:pt x="186" y="1664"/>
                      <a:pt x="186" y="1812"/>
                    </a:cubicBezTo>
                    <a:lnTo>
                      <a:pt x="186" y="2552"/>
                    </a:lnTo>
                    <a:cubicBezTo>
                      <a:pt x="186" y="2662"/>
                      <a:pt x="223" y="2773"/>
                      <a:pt x="371" y="2884"/>
                    </a:cubicBezTo>
                    <a:lnTo>
                      <a:pt x="371" y="3069"/>
                    </a:lnTo>
                    <a:cubicBezTo>
                      <a:pt x="149" y="3217"/>
                      <a:pt x="38" y="3328"/>
                      <a:pt x="38" y="3513"/>
                    </a:cubicBezTo>
                    <a:lnTo>
                      <a:pt x="38" y="4252"/>
                    </a:lnTo>
                    <a:cubicBezTo>
                      <a:pt x="38" y="4400"/>
                      <a:pt x="186" y="4585"/>
                      <a:pt x="371" y="4733"/>
                    </a:cubicBezTo>
                    <a:lnTo>
                      <a:pt x="371" y="5139"/>
                    </a:lnTo>
                    <a:cubicBezTo>
                      <a:pt x="371" y="5176"/>
                      <a:pt x="371" y="5287"/>
                      <a:pt x="408" y="5324"/>
                    </a:cubicBezTo>
                    <a:lnTo>
                      <a:pt x="408" y="5620"/>
                    </a:lnTo>
                    <a:cubicBezTo>
                      <a:pt x="186" y="5731"/>
                      <a:pt x="1" y="5916"/>
                      <a:pt x="1" y="6064"/>
                    </a:cubicBezTo>
                    <a:lnTo>
                      <a:pt x="1" y="6803"/>
                    </a:lnTo>
                    <a:cubicBezTo>
                      <a:pt x="1" y="6951"/>
                      <a:pt x="75" y="7099"/>
                      <a:pt x="260" y="7210"/>
                    </a:cubicBezTo>
                    <a:lnTo>
                      <a:pt x="260" y="7506"/>
                    </a:lnTo>
                    <a:cubicBezTo>
                      <a:pt x="186" y="7580"/>
                      <a:pt x="186" y="7690"/>
                      <a:pt x="186" y="7764"/>
                    </a:cubicBezTo>
                    <a:lnTo>
                      <a:pt x="186" y="8504"/>
                    </a:lnTo>
                    <a:cubicBezTo>
                      <a:pt x="186" y="8652"/>
                      <a:pt x="297" y="8837"/>
                      <a:pt x="482" y="8947"/>
                    </a:cubicBezTo>
                    <a:cubicBezTo>
                      <a:pt x="186" y="9058"/>
                      <a:pt x="1" y="9243"/>
                      <a:pt x="1" y="9428"/>
                    </a:cubicBezTo>
                    <a:lnTo>
                      <a:pt x="1" y="10204"/>
                    </a:lnTo>
                    <a:cubicBezTo>
                      <a:pt x="1" y="10352"/>
                      <a:pt x="112" y="10500"/>
                      <a:pt x="408" y="10648"/>
                    </a:cubicBezTo>
                    <a:lnTo>
                      <a:pt x="408" y="11055"/>
                    </a:lnTo>
                    <a:cubicBezTo>
                      <a:pt x="408" y="11646"/>
                      <a:pt x="1739" y="12164"/>
                      <a:pt x="3476" y="12164"/>
                    </a:cubicBezTo>
                    <a:cubicBezTo>
                      <a:pt x="4696" y="12164"/>
                      <a:pt x="5768" y="11905"/>
                      <a:pt x="6249" y="11535"/>
                    </a:cubicBezTo>
                    <a:cubicBezTo>
                      <a:pt x="6656" y="11609"/>
                      <a:pt x="7099" y="11646"/>
                      <a:pt x="7617" y="11646"/>
                    </a:cubicBezTo>
                    <a:cubicBezTo>
                      <a:pt x="9059" y="11646"/>
                      <a:pt x="10205" y="11240"/>
                      <a:pt x="10205" y="10722"/>
                    </a:cubicBezTo>
                    <a:lnTo>
                      <a:pt x="10205" y="10057"/>
                    </a:lnTo>
                    <a:cubicBezTo>
                      <a:pt x="10205" y="9909"/>
                      <a:pt x="10168" y="9798"/>
                      <a:pt x="10020" y="9687"/>
                    </a:cubicBezTo>
                    <a:cubicBezTo>
                      <a:pt x="10242" y="9539"/>
                      <a:pt x="10390" y="9391"/>
                      <a:pt x="10390" y="9280"/>
                    </a:cubicBezTo>
                    <a:lnTo>
                      <a:pt x="10390" y="8652"/>
                    </a:lnTo>
                    <a:cubicBezTo>
                      <a:pt x="10427" y="8282"/>
                      <a:pt x="10279" y="8171"/>
                      <a:pt x="10057" y="8023"/>
                    </a:cubicBezTo>
                    <a:lnTo>
                      <a:pt x="10057" y="7838"/>
                    </a:lnTo>
                    <a:cubicBezTo>
                      <a:pt x="10094" y="7727"/>
                      <a:pt x="10168" y="7690"/>
                      <a:pt x="10168" y="7617"/>
                    </a:cubicBezTo>
                    <a:lnTo>
                      <a:pt x="10168" y="6988"/>
                    </a:lnTo>
                    <a:cubicBezTo>
                      <a:pt x="10168" y="6877"/>
                      <a:pt x="10057" y="6766"/>
                      <a:pt x="9909" y="6618"/>
                    </a:cubicBezTo>
                    <a:lnTo>
                      <a:pt x="9909" y="6581"/>
                    </a:lnTo>
                    <a:cubicBezTo>
                      <a:pt x="10168" y="6433"/>
                      <a:pt x="10242" y="6286"/>
                      <a:pt x="10242" y="6175"/>
                    </a:cubicBezTo>
                    <a:lnTo>
                      <a:pt x="10242" y="5583"/>
                    </a:lnTo>
                    <a:cubicBezTo>
                      <a:pt x="10242" y="5509"/>
                      <a:pt x="10242" y="5472"/>
                      <a:pt x="10205" y="5435"/>
                    </a:cubicBezTo>
                    <a:lnTo>
                      <a:pt x="10205" y="4881"/>
                    </a:lnTo>
                    <a:cubicBezTo>
                      <a:pt x="10205" y="4733"/>
                      <a:pt x="10094" y="4585"/>
                      <a:pt x="9909" y="4511"/>
                    </a:cubicBezTo>
                    <a:lnTo>
                      <a:pt x="9909" y="4437"/>
                    </a:lnTo>
                    <a:cubicBezTo>
                      <a:pt x="10094" y="4363"/>
                      <a:pt x="10205" y="4215"/>
                      <a:pt x="10205" y="4067"/>
                    </a:cubicBezTo>
                    <a:lnTo>
                      <a:pt x="10205" y="3476"/>
                    </a:lnTo>
                    <a:cubicBezTo>
                      <a:pt x="10205" y="3402"/>
                      <a:pt x="10168" y="3291"/>
                      <a:pt x="10057" y="3217"/>
                    </a:cubicBezTo>
                    <a:lnTo>
                      <a:pt x="10057" y="3069"/>
                    </a:lnTo>
                    <a:cubicBezTo>
                      <a:pt x="10316" y="2921"/>
                      <a:pt x="10390" y="2773"/>
                      <a:pt x="10390" y="2662"/>
                    </a:cubicBezTo>
                    <a:lnTo>
                      <a:pt x="10390" y="2034"/>
                    </a:lnTo>
                    <a:cubicBezTo>
                      <a:pt x="10390" y="1590"/>
                      <a:pt x="9244" y="1221"/>
                      <a:pt x="7802" y="1221"/>
                    </a:cubicBezTo>
                    <a:cubicBezTo>
                      <a:pt x="7395" y="1221"/>
                      <a:pt x="7025" y="1258"/>
                      <a:pt x="6693" y="1295"/>
                    </a:cubicBezTo>
                    <a:lnTo>
                      <a:pt x="6693" y="999"/>
                    </a:lnTo>
                    <a:cubicBezTo>
                      <a:pt x="6693" y="444"/>
                      <a:pt x="5362" y="1"/>
                      <a:pt x="3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4"/>
              <p:cNvSpPr/>
              <p:nvPr/>
            </p:nvSpPr>
            <p:spPr>
              <a:xfrm>
                <a:off x="600925" y="4486050"/>
                <a:ext cx="59175" cy="17575"/>
              </a:xfrm>
              <a:custGeom>
                <a:avLst/>
                <a:gdLst/>
                <a:ahLst/>
                <a:cxnLst/>
                <a:rect l="l" t="t" r="r" b="b"/>
                <a:pathLst>
                  <a:path w="2367" h="703" extrusionOk="0">
                    <a:moveTo>
                      <a:pt x="1480" y="185"/>
                    </a:moveTo>
                    <a:cubicBezTo>
                      <a:pt x="1664" y="185"/>
                      <a:pt x="1738" y="259"/>
                      <a:pt x="1775" y="259"/>
                    </a:cubicBezTo>
                    <a:lnTo>
                      <a:pt x="1812" y="333"/>
                    </a:lnTo>
                    <a:lnTo>
                      <a:pt x="1258" y="333"/>
                    </a:lnTo>
                    <a:lnTo>
                      <a:pt x="1258" y="259"/>
                    </a:lnTo>
                    <a:cubicBezTo>
                      <a:pt x="1258" y="259"/>
                      <a:pt x="1295" y="185"/>
                      <a:pt x="1480" y="185"/>
                    </a:cubicBezTo>
                    <a:close/>
                    <a:moveTo>
                      <a:pt x="888" y="259"/>
                    </a:moveTo>
                    <a:cubicBezTo>
                      <a:pt x="1036" y="259"/>
                      <a:pt x="1073" y="296"/>
                      <a:pt x="1073" y="296"/>
                    </a:cubicBezTo>
                    <a:lnTo>
                      <a:pt x="1073" y="370"/>
                    </a:lnTo>
                    <a:lnTo>
                      <a:pt x="629" y="370"/>
                    </a:lnTo>
                    <a:cubicBezTo>
                      <a:pt x="629" y="333"/>
                      <a:pt x="666" y="296"/>
                      <a:pt x="666" y="296"/>
                    </a:cubicBezTo>
                    <a:cubicBezTo>
                      <a:pt x="666" y="296"/>
                      <a:pt x="703" y="259"/>
                      <a:pt x="888" y="259"/>
                    </a:cubicBezTo>
                    <a:close/>
                    <a:moveTo>
                      <a:pt x="1443" y="0"/>
                    </a:moveTo>
                    <a:cubicBezTo>
                      <a:pt x="1184" y="0"/>
                      <a:pt x="1110" y="111"/>
                      <a:pt x="1110" y="111"/>
                    </a:cubicBezTo>
                    <a:cubicBezTo>
                      <a:pt x="1110" y="111"/>
                      <a:pt x="1073" y="37"/>
                      <a:pt x="814" y="37"/>
                    </a:cubicBezTo>
                    <a:cubicBezTo>
                      <a:pt x="555" y="37"/>
                      <a:pt x="481" y="111"/>
                      <a:pt x="370" y="148"/>
                    </a:cubicBezTo>
                    <a:lnTo>
                      <a:pt x="149" y="148"/>
                    </a:lnTo>
                    <a:lnTo>
                      <a:pt x="75" y="222"/>
                    </a:lnTo>
                    <a:lnTo>
                      <a:pt x="296" y="222"/>
                    </a:lnTo>
                    <a:lnTo>
                      <a:pt x="259" y="333"/>
                    </a:lnTo>
                    <a:lnTo>
                      <a:pt x="112" y="333"/>
                    </a:lnTo>
                    <a:lnTo>
                      <a:pt x="1" y="444"/>
                    </a:lnTo>
                    <a:lnTo>
                      <a:pt x="296" y="444"/>
                    </a:lnTo>
                    <a:lnTo>
                      <a:pt x="259" y="481"/>
                    </a:lnTo>
                    <a:cubicBezTo>
                      <a:pt x="186" y="518"/>
                      <a:pt x="186" y="555"/>
                      <a:pt x="186" y="555"/>
                    </a:cubicBezTo>
                    <a:lnTo>
                      <a:pt x="112" y="703"/>
                    </a:lnTo>
                    <a:lnTo>
                      <a:pt x="370" y="703"/>
                    </a:lnTo>
                    <a:lnTo>
                      <a:pt x="444" y="629"/>
                    </a:lnTo>
                    <a:cubicBezTo>
                      <a:pt x="444" y="555"/>
                      <a:pt x="518" y="555"/>
                      <a:pt x="555" y="555"/>
                    </a:cubicBezTo>
                    <a:lnTo>
                      <a:pt x="1812" y="555"/>
                    </a:lnTo>
                    <a:cubicBezTo>
                      <a:pt x="1849" y="555"/>
                      <a:pt x="1960" y="629"/>
                      <a:pt x="1960" y="629"/>
                    </a:cubicBezTo>
                    <a:lnTo>
                      <a:pt x="1997" y="703"/>
                    </a:lnTo>
                    <a:lnTo>
                      <a:pt x="2293" y="703"/>
                    </a:lnTo>
                    <a:lnTo>
                      <a:pt x="2182" y="555"/>
                    </a:lnTo>
                    <a:cubicBezTo>
                      <a:pt x="2182" y="555"/>
                      <a:pt x="2182" y="518"/>
                      <a:pt x="2145" y="481"/>
                    </a:cubicBezTo>
                    <a:cubicBezTo>
                      <a:pt x="2145" y="481"/>
                      <a:pt x="2145" y="444"/>
                      <a:pt x="2108" y="444"/>
                    </a:cubicBezTo>
                    <a:lnTo>
                      <a:pt x="2367" y="444"/>
                    </a:lnTo>
                    <a:lnTo>
                      <a:pt x="2293" y="333"/>
                    </a:lnTo>
                    <a:lnTo>
                      <a:pt x="1997" y="333"/>
                    </a:lnTo>
                    <a:lnTo>
                      <a:pt x="1960" y="259"/>
                    </a:lnTo>
                    <a:lnTo>
                      <a:pt x="2182" y="259"/>
                    </a:lnTo>
                    <a:lnTo>
                      <a:pt x="2108" y="148"/>
                    </a:lnTo>
                    <a:lnTo>
                      <a:pt x="1849" y="148"/>
                    </a:lnTo>
                    <a:cubicBezTo>
                      <a:pt x="1812" y="111"/>
                      <a:pt x="1738" y="0"/>
                      <a:pt x="1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4"/>
              <p:cNvSpPr/>
              <p:nvPr/>
            </p:nvSpPr>
            <p:spPr>
              <a:xfrm>
                <a:off x="494650" y="4460175"/>
                <a:ext cx="69325" cy="16650"/>
              </a:xfrm>
              <a:custGeom>
                <a:avLst/>
                <a:gdLst/>
                <a:ahLst/>
                <a:cxnLst/>
                <a:rect l="l" t="t" r="r" b="b"/>
                <a:pathLst>
                  <a:path w="2773" h="666" extrusionOk="0">
                    <a:moveTo>
                      <a:pt x="924" y="111"/>
                    </a:moveTo>
                    <a:cubicBezTo>
                      <a:pt x="1109" y="111"/>
                      <a:pt x="1183" y="185"/>
                      <a:pt x="1183" y="185"/>
                    </a:cubicBezTo>
                    <a:lnTo>
                      <a:pt x="1183" y="259"/>
                    </a:lnTo>
                    <a:lnTo>
                      <a:pt x="702" y="259"/>
                    </a:lnTo>
                    <a:cubicBezTo>
                      <a:pt x="629" y="259"/>
                      <a:pt x="666" y="222"/>
                      <a:pt x="666" y="185"/>
                    </a:cubicBezTo>
                    <a:cubicBezTo>
                      <a:pt x="666" y="185"/>
                      <a:pt x="702" y="111"/>
                      <a:pt x="924" y="111"/>
                    </a:cubicBezTo>
                    <a:close/>
                    <a:moveTo>
                      <a:pt x="1627" y="74"/>
                    </a:moveTo>
                    <a:cubicBezTo>
                      <a:pt x="1849" y="74"/>
                      <a:pt x="1923" y="111"/>
                      <a:pt x="1960" y="185"/>
                    </a:cubicBezTo>
                    <a:lnTo>
                      <a:pt x="1996" y="259"/>
                    </a:lnTo>
                    <a:lnTo>
                      <a:pt x="1368" y="259"/>
                    </a:lnTo>
                    <a:lnTo>
                      <a:pt x="1368" y="185"/>
                    </a:lnTo>
                    <a:cubicBezTo>
                      <a:pt x="1405" y="111"/>
                      <a:pt x="1442" y="74"/>
                      <a:pt x="1627" y="74"/>
                    </a:cubicBezTo>
                    <a:close/>
                    <a:moveTo>
                      <a:pt x="1035" y="0"/>
                    </a:moveTo>
                    <a:cubicBezTo>
                      <a:pt x="739" y="0"/>
                      <a:pt x="629" y="37"/>
                      <a:pt x="555" y="111"/>
                    </a:cubicBezTo>
                    <a:lnTo>
                      <a:pt x="296" y="111"/>
                    </a:lnTo>
                    <a:lnTo>
                      <a:pt x="185" y="222"/>
                    </a:lnTo>
                    <a:lnTo>
                      <a:pt x="481" y="222"/>
                    </a:lnTo>
                    <a:lnTo>
                      <a:pt x="444" y="296"/>
                    </a:lnTo>
                    <a:lnTo>
                      <a:pt x="148" y="296"/>
                    </a:lnTo>
                    <a:lnTo>
                      <a:pt x="74" y="407"/>
                    </a:lnTo>
                    <a:lnTo>
                      <a:pt x="370" y="407"/>
                    </a:lnTo>
                    <a:cubicBezTo>
                      <a:pt x="185" y="407"/>
                      <a:pt x="185" y="407"/>
                      <a:pt x="185" y="444"/>
                    </a:cubicBezTo>
                    <a:cubicBezTo>
                      <a:pt x="148" y="481"/>
                      <a:pt x="148" y="555"/>
                      <a:pt x="148" y="555"/>
                    </a:cubicBezTo>
                    <a:lnTo>
                      <a:pt x="0" y="666"/>
                    </a:lnTo>
                    <a:lnTo>
                      <a:pt x="370" y="666"/>
                    </a:lnTo>
                    <a:lnTo>
                      <a:pt x="444" y="592"/>
                    </a:lnTo>
                    <a:cubicBezTo>
                      <a:pt x="444" y="555"/>
                      <a:pt x="518" y="555"/>
                      <a:pt x="629" y="555"/>
                    </a:cubicBezTo>
                    <a:lnTo>
                      <a:pt x="2107" y="555"/>
                    </a:lnTo>
                    <a:cubicBezTo>
                      <a:pt x="2181" y="555"/>
                      <a:pt x="2218" y="592"/>
                      <a:pt x="2292" y="592"/>
                    </a:cubicBezTo>
                    <a:lnTo>
                      <a:pt x="2329" y="666"/>
                    </a:lnTo>
                    <a:lnTo>
                      <a:pt x="2699" y="666"/>
                    </a:lnTo>
                    <a:lnTo>
                      <a:pt x="2551" y="555"/>
                    </a:lnTo>
                    <a:cubicBezTo>
                      <a:pt x="2551" y="555"/>
                      <a:pt x="2514" y="481"/>
                      <a:pt x="2514" y="444"/>
                    </a:cubicBezTo>
                    <a:lnTo>
                      <a:pt x="2477" y="407"/>
                    </a:lnTo>
                    <a:lnTo>
                      <a:pt x="2773" y="407"/>
                    </a:lnTo>
                    <a:lnTo>
                      <a:pt x="2699" y="296"/>
                    </a:lnTo>
                    <a:lnTo>
                      <a:pt x="2403" y="296"/>
                    </a:lnTo>
                    <a:lnTo>
                      <a:pt x="2366" y="222"/>
                    </a:lnTo>
                    <a:lnTo>
                      <a:pt x="2662" y="222"/>
                    </a:lnTo>
                    <a:lnTo>
                      <a:pt x="2551" y="111"/>
                    </a:lnTo>
                    <a:lnTo>
                      <a:pt x="2292" y="111"/>
                    </a:lnTo>
                    <a:cubicBezTo>
                      <a:pt x="2218" y="37"/>
                      <a:pt x="2107" y="0"/>
                      <a:pt x="1775" y="0"/>
                    </a:cubicBezTo>
                    <a:cubicBezTo>
                      <a:pt x="1442" y="0"/>
                      <a:pt x="1405" y="74"/>
                      <a:pt x="1405" y="74"/>
                    </a:cubicBezTo>
                    <a:cubicBezTo>
                      <a:pt x="1405" y="74"/>
                      <a:pt x="1368" y="0"/>
                      <a:pt x="10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01" name="Google Shape;13301;p74"/>
          <p:cNvGrpSpPr/>
          <p:nvPr/>
        </p:nvGrpSpPr>
        <p:grpSpPr>
          <a:xfrm rot="900292">
            <a:off x="-997553" y="-604456"/>
            <a:ext cx="1800006" cy="1799909"/>
            <a:chOff x="5379147" y="4397803"/>
            <a:chExt cx="1800013" cy="1799916"/>
          </a:xfrm>
        </p:grpSpPr>
        <p:sp>
          <p:nvSpPr>
            <p:cNvPr id="13302" name="Google Shape;13302;p74"/>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3" name="Google Shape;13303;p74"/>
            <p:cNvGrpSpPr/>
            <p:nvPr/>
          </p:nvGrpSpPr>
          <p:grpSpPr>
            <a:xfrm>
              <a:off x="5379147" y="4397808"/>
              <a:ext cx="1800013" cy="1799912"/>
              <a:chOff x="-647750" y="2113450"/>
              <a:chExt cx="1456675" cy="1460375"/>
            </a:xfrm>
          </p:grpSpPr>
          <p:sp>
            <p:nvSpPr>
              <p:cNvPr id="13304" name="Google Shape;13304;p74"/>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4"/>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4"/>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4"/>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4"/>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4"/>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4"/>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4"/>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4"/>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4"/>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4"/>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4"/>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4"/>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4"/>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4"/>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4"/>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4"/>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4"/>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4"/>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4"/>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4"/>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4"/>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4"/>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4"/>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4"/>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4"/>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4"/>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4"/>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4"/>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4"/>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4"/>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4"/>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4"/>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4"/>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4"/>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4"/>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4"/>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4"/>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4"/>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4"/>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4"/>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4"/>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4"/>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4"/>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4"/>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4"/>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4"/>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4"/>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4"/>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4"/>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4"/>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55" name="Google Shape;13355;p74"/>
          <p:cNvGrpSpPr/>
          <p:nvPr/>
        </p:nvGrpSpPr>
        <p:grpSpPr>
          <a:xfrm rot="-1800044">
            <a:off x="8496948" y="-194313"/>
            <a:ext cx="1799696" cy="1853533"/>
            <a:chOff x="8345411" y="-262678"/>
            <a:chExt cx="1799735" cy="1853574"/>
          </a:xfrm>
        </p:grpSpPr>
        <p:sp>
          <p:nvSpPr>
            <p:cNvPr id="13356" name="Google Shape;13356;p74"/>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7" name="Google Shape;13357;p74"/>
            <p:cNvGrpSpPr/>
            <p:nvPr/>
          </p:nvGrpSpPr>
          <p:grpSpPr>
            <a:xfrm>
              <a:off x="8345411" y="-262212"/>
              <a:ext cx="1799735" cy="1852424"/>
              <a:chOff x="-4083250" y="2098675"/>
              <a:chExt cx="1446500" cy="1489925"/>
            </a:xfrm>
          </p:grpSpPr>
          <p:sp>
            <p:nvSpPr>
              <p:cNvPr id="13358" name="Google Shape;13358;p74"/>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4"/>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4"/>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4"/>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4"/>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4"/>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4"/>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4"/>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4"/>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4"/>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4"/>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4"/>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4"/>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4"/>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4"/>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4"/>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4"/>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4"/>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4"/>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4"/>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4"/>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4"/>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4"/>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4"/>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4"/>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4"/>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4"/>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4"/>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4"/>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4"/>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4"/>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4"/>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4"/>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4"/>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4"/>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4"/>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4"/>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4"/>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4"/>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4"/>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4"/>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4"/>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4"/>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4"/>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4"/>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4"/>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4"/>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4"/>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4"/>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4"/>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4"/>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4"/>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4"/>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4"/>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4"/>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4"/>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4"/>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4"/>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4"/>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4"/>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4"/>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4"/>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4"/>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4"/>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4"/>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4"/>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4"/>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4"/>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4"/>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4"/>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4"/>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4"/>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4"/>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4"/>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4"/>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4"/>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4"/>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4"/>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4"/>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4"/>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4"/>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4"/>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4"/>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4"/>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4"/>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4"/>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4"/>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4"/>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4"/>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4"/>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4"/>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4"/>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4"/>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4"/>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4"/>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4"/>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4"/>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4"/>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4"/>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4"/>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4"/>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4"/>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4"/>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4"/>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4"/>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4"/>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4"/>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4"/>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4"/>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4"/>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4"/>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69" name="Google Shape;13469;p74"/>
          <p:cNvGrpSpPr/>
          <p:nvPr/>
        </p:nvGrpSpPr>
        <p:grpSpPr>
          <a:xfrm rot="-900381">
            <a:off x="6370560" y="4705801"/>
            <a:ext cx="1799832" cy="1799735"/>
            <a:chOff x="5379147" y="4397803"/>
            <a:chExt cx="1800013" cy="1799916"/>
          </a:xfrm>
        </p:grpSpPr>
        <p:sp>
          <p:nvSpPr>
            <p:cNvPr id="13470" name="Google Shape;13470;p74"/>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1" name="Google Shape;13471;p74"/>
            <p:cNvGrpSpPr/>
            <p:nvPr/>
          </p:nvGrpSpPr>
          <p:grpSpPr>
            <a:xfrm>
              <a:off x="5379147" y="4397808"/>
              <a:ext cx="1800013" cy="1799912"/>
              <a:chOff x="-647750" y="2113450"/>
              <a:chExt cx="1456675" cy="1460375"/>
            </a:xfrm>
          </p:grpSpPr>
          <p:sp>
            <p:nvSpPr>
              <p:cNvPr id="13472" name="Google Shape;13472;p74"/>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4"/>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4"/>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4"/>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4"/>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4"/>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4"/>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4"/>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4"/>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4"/>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4"/>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4"/>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4"/>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4"/>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4"/>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4"/>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4"/>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4"/>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4"/>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4"/>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4"/>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4"/>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4"/>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4"/>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4"/>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4"/>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4"/>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4"/>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4"/>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4"/>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4"/>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4"/>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4"/>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4"/>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4"/>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4"/>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4"/>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4"/>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4"/>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4"/>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4"/>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4"/>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4"/>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4"/>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4"/>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4"/>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4"/>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4"/>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4"/>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4"/>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4"/>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526"/>
        <p:cNvGrpSpPr/>
        <p:nvPr/>
      </p:nvGrpSpPr>
      <p:grpSpPr>
        <a:xfrm>
          <a:off x="0" y="0"/>
          <a:ext cx="0" cy="0"/>
          <a:chOff x="0" y="0"/>
          <a:chExt cx="0" cy="0"/>
        </a:xfrm>
      </p:grpSpPr>
      <p:sp>
        <p:nvSpPr>
          <p:cNvPr id="13527" name="Google Shape;13527;p75"/>
          <p:cNvSpPr txBox="1">
            <a:spLocks noGrp="1"/>
          </p:cNvSpPr>
          <p:nvPr>
            <p:ph type="subTitle" idx="1"/>
          </p:nvPr>
        </p:nvSpPr>
        <p:spPr>
          <a:xfrm>
            <a:off x="720000" y="1216800"/>
            <a:ext cx="3660300" cy="5817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Did you like the resources on this template? Get them for free at our other websites:</a:t>
            </a:r>
            <a:endParaRPr/>
          </a:p>
        </p:txBody>
      </p:sp>
      <p:sp>
        <p:nvSpPr>
          <p:cNvPr id="13528" name="Google Shape;13528;p75"/>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RESOURCES</a:t>
            </a:r>
            <a:endParaRPr/>
          </a:p>
        </p:txBody>
      </p:sp>
      <p:sp>
        <p:nvSpPr>
          <p:cNvPr id="13529" name="Google Shape;13529;p75"/>
          <p:cNvSpPr txBox="1">
            <a:spLocks noGrp="1"/>
          </p:cNvSpPr>
          <p:nvPr>
            <p:ph type="title" idx="2"/>
          </p:nvPr>
        </p:nvSpPr>
        <p:spPr>
          <a:xfrm>
            <a:off x="4763700" y="1216800"/>
            <a:ext cx="3660300" cy="5232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PHOTOS</a:t>
            </a:r>
            <a:endParaRPr/>
          </a:p>
        </p:txBody>
      </p:sp>
      <p:sp>
        <p:nvSpPr>
          <p:cNvPr id="13530" name="Google Shape;13530;p75"/>
          <p:cNvSpPr txBox="1">
            <a:spLocks noGrp="1"/>
          </p:cNvSpPr>
          <p:nvPr>
            <p:ph type="subTitle" idx="3"/>
          </p:nvPr>
        </p:nvSpPr>
        <p:spPr>
          <a:xfrm>
            <a:off x="4763700" y="1739999"/>
            <a:ext cx="3660300" cy="1293000"/>
          </a:xfrm>
          <a:prstGeom prst="rect">
            <a:avLst/>
          </a:prstGeom>
        </p:spPr>
        <p:txBody>
          <a:bodyPr spcFirstLastPara="1" wrap="square" lIns="0" tIns="91425" rIns="0" bIns="91425" anchor="t" anchorCtr="0">
            <a:noAutofit/>
          </a:bodyPr>
          <a:lstStyle/>
          <a:p>
            <a:pPr marL="457200" lvl="0" indent="-304800" algn="l" rtl="0">
              <a:spcBef>
                <a:spcPts val="0"/>
              </a:spcBef>
              <a:spcAft>
                <a:spcPts val="0"/>
              </a:spcAft>
              <a:buSzPts val="1200"/>
              <a:buChar char="●"/>
            </a:pPr>
            <a:r>
              <a:rPr lang="en">
                <a:solidFill>
                  <a:schemeClr val="hlink"/>
                </a:solidFill>
                <a:uFill>
                  <a:noFill/>
                </a:uFill>
                <a:hlinkClick r:id="rId3"/>
              </a:rPr>
              <a:t>Close up hands holding tablet</a:t>
            </a:r>
            <a:endParaRPr>
              <a:solidFill>
                <a:schemeClr val="hlink"/>
              </a:solidFill>
            </a:endParaRPr>
          </a:p>
          <a:p>
            <a:pPr marL="457200" lvl="0" indent="-304800" algn="l" rtl="0">
              <a:spcBef>
                <a:spcPts val="0"/>
              </a:spcBef>
              <a:spcAft>
                <a:spcPts val="0"/>
              </a:spcAft>
              <a:buSzPts val="1200"/>
              <a:buChar char="●"/>
            </a:pPr>
            <a:r>
              <a:rPr lang="en">
                <a:solidFill>
                  <a:schemeClr val="hlink"/>
                </a:solidFill>
                <a:uFill>
                  <a:noFill/>
                </a:uFill>
                <a:hlinkClick r:id="rId4"/>
              </a:rPr>
              <a:t>Medium shot man wearing headphones</a:t>
            </a:r>
            <a:endParaRPr>
              <a:solidFill>
                <a:schemeClr val="hlink"/>
              </a:solidFill>
            </a:endParaRPr>
          </a:p>
          <a:p>
            <a:pPr marL="457200" lvl="0" indent="-304800" algn="l" rtl="0">
              <a:spcBef>
                <a:spcPts val="0"/>
              </a:spcBef>
              <a:spcAft>
                <a:spcPts val="0"/>
              </a:spcAft>
              <a:buClr>
                <a:schemeClr val="hlink"/>
              </a:buClr>
              <a:buSzPts val="1200"/>
              <a:buChar char="●"/>
            </a:pPr>
            <a:r>
              <a:rPr lang="en">
                <a:solidFill>
                  <a:schemeClr val="hlink"/>
                </a:solidFill>
                <a:uFill>
                  <a:noFill/>
                </a:uFill>
                <a:hlinkClick r:id="rId5"/>
              </a:rPr>
              <a:t>Smiley woman working with laptop and papers in the office</a:t>
            </a:r>
            <a:endParaRPr>
              <a:solidFill>
                <a:schemeClr val="hlink"/>
              </a:solidFill>
            </a:endParaRPr>
          </a:p>
          <a:p>
            <a:pPr marL="457200" lvl="0" indent="-304800" algn="l" rtl="0">
              <a:spcBef>
                <a:spcPts val="0"/>
              </a:spcBef>
              <a:spcAft>
                <a:spcPts val="0"/>
              </a:spcAft>
              <a:buClr>
                <a:schemeClr val="hlink"/>
              </a:buClr>
              <a:buSzPts val="1200"/>
              <a:buChar char="●"/>
            </a:pPr>
            <a:r>
              <a:rPr lang="en">
                <a:solidFill>
                  <a:schemeClr val="hlink"/>
                </a:solidFill>
                <a:uFill>
                  <a:noFill/>
                </a:uFill>
                <a:hlinkClick r:id="rId6"/>
              </a:rPr>
              <a:t>Smiley man at work holding laptop and posing</a:t>
            </a:r>
            <a:endParaRPr>
              <a:solidFill>
                <a:schemeClr val="hlink"/>
              </a:solidFill>
            </a:endParaRPr>
          </a:p>
        </p:txBody>
      </p:sp>
      <p:sp>
        <p:nvSpPr>
          <p:cNvPr id="13531" name="Google Shape;13531;p75"/>
          <p:cNvSpPr txBox="1">
            <a:spLocks noGrp="1"/>
          </p:cNvSpPr>
          <p:nvPr>
            <p:ph type="title" idx="4"/>
          </p:nvPr>
        </p:nvSpPr>
        <p:spPr>
          <a:xfrm>
            <a:off x="720000" y="1798501"/>
            <a:ext cx="3660300" cy="5232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ICONS</a:t>
            </a:r>
            <a:endParaRPr/>
          </a:p>
        </p:txBody>
      </p:sp>
      <p:sp>
        <p:nvSpPr>
          <p:cNvPr id="13532" name="Google Shape;13532;p75"/>
          <p:cNvSpPr txBox="1">
            <a:spLocks noGrp="1"/>
          </p:cNvSpPr>
          <p:nvPr>
            <p:ph type="subTitle" idx="5"/>
          </p:nvPr>
        </p:nvSpPr>
        <p:spPr>
          <a:xfrm>
            <a:off x="720000" y="2321700"/>
            <a:ext cx="3660300" cy="369300"/>
          </a:xfrm>
          <a:prstGeom prst="rect">
            <a:avLst/>
          </a:prstGeom>
        </p:spPr>
        <p:txBody>
          <a:bodyPr spcFirstLastPara="1" wrap="square" lIns="0" tIns="91425" rIns="0" bIns="91425" anchor="t" anchorCtr="0">
            <a:noAutofit/>
          </a:bodyPr>
          <a:lstStyle/>
          <a:p>
            <a:pPr marL="457200" lvl="0" indent="-304800" algn="l" rtl="0">
              <a:spcBef>
                <a:spcPts val="0"/>
              </a:spcBef>
              <a:spcAft>
                <a:spcPts val="0"/>
              </a:spcAft>
              <a:buSzPts val="1200"/>
              <a:buChar char="●"/>
            </a:pPr>
            <a:r>
              <a:rPr lang="en">
                <a:uFill>
                  <a:noFill/>
                </a:uFill>
                <a:hlinkClick r:id="rId7"/>
              </a:rPr>
              <a:t>Icon Pack: Blockchain</a:t>
            </a:r>
            <a:endParaRPr/>
          </a:p>
        </p:txBody>
      </p:sp>
      <p:sp>
        <p:nvSpPr>
          <p:cNvPr id="13533" name="Google Shape;13533;p75"/>
          <p:cNvSpPr txBox="1">
            <a:spLocks noGrp="1"/>
          </p:cNvSpPr>
          <p:nvPr>
            <p:ph type="title" idx="6"/>
          </p:nvPr>
        </p:nvSpPr>
        <p:spPr>
          <a:xfrm>
            <a:off x="720000" y="2691001"/>
            <a:ext cx="3660300" cy="5232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VECTORS</a:t>
            </a:r>
            <a:endParaRPr/>
          </a:p>
        </p:txBody>
      </p:sp>
      <p:sp>
        <p:nvSpPr>
          <p:cNvPr id="13534" name="Google Shape;13534;p75"/>
          <p:cNvSpPr txBox="1">
            <a:spLocks noGrp="1"/>
          </p:cNvSpPr>
          <p:nvPr>
            <p:ph type="subTitle" idx="7"/>
          </p:nvPr>
        </p:nvSpPr>
        <p:spPr>
          <a:xfrm>
            <a:off x="720000" y="3214200"/>
            <a:ext cx="3660300" cy="1108200"/>
          </a:xfrm>
          <a:prstGeom prst="rect">
            <a:avLst/>
          </a:prstGeom>
        </p:spPr>
        <p:txBody>
          <a:bodyPr spcFirstLastPara="1" wrap="square" lIns="0" tIns="91425" rIns="0" bIns="91425" anchor="t" anchorCtr="0">
            <a:noAutofit/>
          </a:bodyPr>
          <a:lstStyle/>
          <a:p>
            <a:pPr marL="457200" lvl="0" indent="-304800" algn="l" rtl="0">
              <a:spcBef>
                <a:spcPts val="0"/>
              </a:spcBef>
              <a:spcAft>
                <a:spcPts val="0"/>
              </a:spcAft>
              <a:buSzPts val="1200"/>
              <a:buChar char="●"/>
            </a:pPr>
            <a:r>
              <a:rPr lang="en">
                <a:solidFill>
                  <a:schemeClr val="hlink"/>
                </a:solidFill>
                <a:uFill>
                  <a:noFill/>
                </a:uFill>
                <a:hlinkClick r:id="rId8"/>
              </a:rPr>
              <a:t>Gradient grainy texture</a:t>
            </a:r>
            <a:endParaRPr/>
          </a:p>
          <a:p>
            <a:pPr marL="457200" lvl="0" indent="-304800" algn="l" rtl="0">
              <a:spcBef>
                <a:spcPts val="0"/>
              </a:spcBef>
              <a:spcAft>
                <a:spcPts val="0"/>
              </a:spcAft>
              <a:buSzPts val="1200"/>
              <a:buChar char="●"/>
            </a:pPr>
            <a:r>
              <a:rPr lang="en">
                <a:solidFill>
                  <a:schemeClr val="hlink"/>
                </a:solidFill>
                <a:uFill>
                  <a:noFill/>
                </a:uFill>
                <a:hlinkClick r:id="rId9"/>
              </a:rPr>
              <a:t>Vintage monochrome crypto currency labels set with bitcoin sign network server computer hardware graphs mining process coins isolated</a:t>
            </a:r>
            <a:endParaRPr/>
          </a:p>
        </p:txBody>
      </p:sp>
      <p:grpSp>
        <p:nvGrpSpPr>
          <p:cNvPr id="13535" name="Google Shape;13535;p75"/>
          <p:cNvGrpSpPr/>
          <p:nvPr/>
        </p:nvGrpSpPr>
        <p:grpSpPr>
          <a:xfrm rot="-1800044">
            <a:off x="-1588352" y="1671810"/>
            <a:ext cx="1799974" cy="1799877"/>
            <a:chOff x="5379147" y="4397803"/>
            <a:chExt cx="1800013" cy="1799916"/>
          </a:xfrm>
        </p:grpSpPr>
        <p:sp>
          <p:nvSpPr>
            <p:cNvPr id="13536" name="Google Shape;13536;p75"/>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7" name="Google Shape;13537;p75"/>
            <p:cNvGrpSpPr/>
            <p:nvPr/>
          </p:nvGrpSpPr>
          <p:grpSpPr>
            <a:xfrm>
              <a:off x="5379147" y="4397808"/>
              <a:ext cx="1800013" cy="1799912"/>
              <a:chOff x="-647750" y="2113450"/>
              <a:chExt cx="1456675" cy="1460375"/>
            </a:xfrm>
          </p:grpSpPr>
          <p:sp>
            <p:nvSpPr>
              <p:cNvPr id="13538" name="Google Shape;13538;p75"/>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5"/>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5"/>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5"/>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5"/>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5"/>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5"/>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5"/>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5"/>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5"/>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5"/>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5"/>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5"/>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5"/>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5"/>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5"/>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5"/>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5"/>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5"/>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5"/>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5"/>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5"/>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5"/>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5"/>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5"/>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5"/>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5"/>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5"/>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5"/>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5"/>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5"/>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5"/>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5"/>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5"/>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5"/>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5"/>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5"/>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5"/>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5"/>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5"/>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5"/>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5"/>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5"/>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5"/>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5"/>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5"/>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5"/>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5"/>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5"/>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5"/>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5"/>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89" name="Google Shape;13589;p75"/>
          <p:cNvGrpSpPr/>
          <p:nvPr/>
        </p:nvGrpSpPr>
        <p:grpSpPr>
          <a:xfrm rot="900292">
            <a:off x="8190731" y="-730037"/>
            <a:ext cx="1800006" cy="1800052"/>
            <a:chOff x="3704502" y="-818471"/>
            <a:chExt cx="1800013" cy="1800059"/>
          </a:xfrm>
        </p:grpSpPr>
        <p:sp>
          <p:nvSpPr>
            <p:cNvPr id="13590" name="Google Shape;13590;p75"/>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91" name="Google Shape;13591;p75"/>
            <p:cNvGrpSpPr/>
            <p:nvPr/>
          </p:nvGrpSpPr>
          <p:grpSpPr>
            <a:xfrm rot="278">
              <a:off x="3704502" y="-818397"/>
              <a:ext cx="1800013" cy="1799912"/>
              <a:chOff x="-647750" y="2113450"/>
              <a:chExt cx="1456675" cy="1460375"/>
            </a:xfrm>
          </p:grpSpPr>
          <p:sp>
            <p:nvSpPr>
              <p:cNvPr id="13592" name="Google Shape;13592;p75"/>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5"/>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5"/>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5"/>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5"/>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5"/>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5"/>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5"/>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5"/>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5"/>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5"/>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5"/>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5"/>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5"/>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5"/>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5"/>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5"/>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5"/>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5"/>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5"/>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5"/>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5"/>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5"/>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5"/>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5"/>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5"/>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5"/>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5"/>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5"/>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5"/>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5"/>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5"/>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5"/>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5"/>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5"/>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5"/>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5"/>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5"/>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5"/>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5"/>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5"/>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5"/>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5"/>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5"/>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5"/>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5"/>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5"/>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5"/>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5"/>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5"/>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5"/>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43" name="Google Shape;13643;p75"/>
          <p:cNvGrpSpPr/>
          <p:nvPr/>
        </p:nvGrpSpPr>
        <p:grpSpPr>
          <a:xfrm rot="900292">
            <a:off x="4797223" y="4650976"/>
            <a:ext cx="1799728" cy="1853566"/>
            <a:chOff x="8345411" y="-262678"/>
            <a:chExt cx="1799735" cy="1853574"/>
          </a:xfrm>
        </p:grpSpPr>
        <p:sp>
          <p:nvSpPr>
            <p:cNvPr id="13644" name="Google Shape;13644;p75"/>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5" name="Google Shape;13645;p75"/>
            <p:cNvGrpSpPr/>
            <p:nvPr/>
          </p:nvGrpSpPr>
          <p:grpSpPr>
            <a:xfrm>
              <a:off x="8345411" y="-262212"/>
              <a:ext cx="1799735" cy="1852424"/>
              <a:chOff x="-4083250" y="2098675"/>
              <a:chExt cx="1446500" cy="1489925"/>
            </a:xfrm>
          </p:grpSpPr>
          <p:sp>
            <p:nvSpPr>
              <p:cNvPr id="13646" name="Google Shape;13646;p75"/>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5"/>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5"/>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5"/>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5"/>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5"/>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5"/>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5"/>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5"/>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5"/>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5"/>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5"/>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5"/>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5"/>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5"/>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5"/>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5"/>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5"/>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5"/>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5"/>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5"/>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5"/>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5"/>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5"/>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5"/>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5"/>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5"/>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5"/>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5"/>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5"/>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5"/>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5"/>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5"/>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5"/>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5"/>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5"/>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5"/>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5"/>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5"/>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5"/>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5"/>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5"/>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5"/>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5"/>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5"/>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5"/>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5"/>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5"/>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5"/>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5"/>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5"/>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5"/>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5"/>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5"/>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5"/>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5"/>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5"/>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5"/>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5"/>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5"/>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5"/>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5"/>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5"/>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5"/>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5"/>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5"/>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5"/>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5"/>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5"/>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5"/>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5"/>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5"/>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5"/>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5"/>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5"/>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5"/>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5"/>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5"/>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5"/>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5"/>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5"/>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5"/>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5"/>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5"/>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5"/>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5"/>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5"/>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5"/>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5"/>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5"/>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5"/>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5"/>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5"/>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5"/>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5"/>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5"/>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5"/>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5"/>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5"/>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5"/>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5"/>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5"/>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5"/>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5"/>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5"/>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5"/>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5"/>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5"/>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5"/>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5"/>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5"/>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845"/>
        <p:cNvGrpSpPr/>
        <p:nvPr/>
      </p:nvGrpSpPr>
      <p:grpSpPr>
        <a:xfrm>
          <a:off x="0" y="0"/>
          <a:ext cx="0" cy="0"/>
          <a:chOff x="0" y="0"/>
          <a:chExt cx="0" cy="0"/>
        </a:xfrm>
      </p:grpSpPr>
      <p:sp>
        <p:nvSpPr>
          <p:cNvPr id="2846" name="Google Shape;2846;p41"/>
          <p:cNvSpPr txBox="1">
            <a:spLocks noGrp="1"/>
          </p:cNvSpPr>
          <p:nvPr>
            <p:ph type="title"/>
          </p:nvPr>
        </p:nvSpPr>
        <p:spPr>
          <a:xfrm>
            <a:off x="1683000" y="1556550"/>
            <a:ext cx="5778000" cy="135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2847" name="Google Shape;2847;p41"/>
          <p:cNvSpPr txBox="1">
            <a:spLocks noGrp="1"/>
          </p:cNvSpPr>
          <p:nvPr>
            <p:ph type="subTitle" idx="1"/>
          </p:nvPr>
        </p:nvSpPr>
        <p:spPr>
          <a:xfrm>
            <a:off x="1683000" y="2910150"/>
            <a:ext cx="5778000" cy="67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grpSp>
        <p:nvGrpSpPr>
          <p:cNvPr id="2848" name="Google Shape;2848;p41"/>
          <p:cNvGrpSpPr/>
          <p:nvPr/>
        </p:nvGrpSpPr>
        <p:grpSpPr>
          <a:xfrm rot="-900381">
            <a:off x="8626326" y="2186690"/>
            <a:ext cx="1799832" cy="1799878"/>
            <a:chOff x="3704502" y="-818471"/>
            <a:chExt cx="1800013" cy="1800059"/>
          </a:xfrm>
        </p:grpSpPr>
        <p:sp>
          <p:nvSpPr>
            <p:cNvPr id="2849" name="Google Shape;2849;p41"/>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0" name="Google Shape;2850;p41"/>
            <p:cNvGrpSpPr/>
            <p:nvPr/>
          </p:nvGrpSpPr>
          <p:grpSpPr>
            <a:xfrm rot="278">
              <a:off x="3704502" y="-818397"/>
              <a:ext cx="1800013" cy="1799912"/>
              <a:chOff x="-647750" y="2113450"/>
              <a:chExt cx="1456675" cy="1460375"/>
            </a:xfrm>
          </p:grpSpPr>
          <p:sp>
            <p:nvSpPr>
              <p:cNvPr id="2851" name="Google Shape;2851;p41"/>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1"/>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1"/>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1"/>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1"/>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1"/>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1"/>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1"/>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1"/>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1"/>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1"/>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1"/>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1"/>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1"/>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1"/>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1"/>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1"/>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1"/>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1"/>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1"/>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1"/>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1"/>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1"/>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1"/>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1"/>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1"/>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1"/>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1"/>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1"/>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1"/>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1"/>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1"/>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1"/>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1"/>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1"/>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1"/>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1"/>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1"/>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1"/>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1"/>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1"/>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1"/>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1"/>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1"/>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1"/>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1"/>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1"/>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1"/>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1"/>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1"/>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1"/>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2" name="Google Shape;2902;p41"/>
          <p:cNvGrpSpPr/>
          <p:nvPr/>
        </p:nvGrpSpPr>
        <p:grpSpPr>
          <a:xfrm rot="900292">
            <a:off x="-444144" y="-360037"/>
            <a:ext cx="1800006" cy="1800052"/>
            <a:chOff x="3704502" y="-818471"/>
            <a:chExt cx="1800013" cy="1800059"/>
          </a:xfrm>
        </p:grpSpPr>
        <p:sp>
          <p:nvSpPr>
            <p:cNvPr id="2903" name="Google Shape;2903;p41"/>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4" name="Google Shape;2904;p41"/>
            <p:cNvGrpSpPr/>
            <p:nvPr/>
          </p:nvGrpSpPr>
          <p:grpSpPr>
            <a:xfrm rot="278">
              <a:off x="3704502" y="-818397"/>
              <a:ext cx="1800013" cy="1799912"/>
              <a:chOff x="-647750" y="2113450"/>
              <a:chExt cx="1456675" cy="1460375"/>
            </a:xfrm>
          </p:grpSpPr>
          <p:sp>
            <p:nvSpPr>
              <p:cNvPr id="2905" name="Google Shape;2905;p41"/>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1"/>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1"/>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1"/>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1"/>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1"/>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1"/>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1"/>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1"/>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1"/>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1"/>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1"/>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1"/>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1"/>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1"/>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1"/>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1"/>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1"/>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1"/>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1"/>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1"/>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1"/>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1"/>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1"/>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1"/>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1"/>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1"/>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1"/>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1"/>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1"/>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1"/>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1"/>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1"/>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1"/>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1"/>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1"/>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1"/>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1"/>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1"/>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1"/>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1"/>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1"/>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1"/>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1"/>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1"/>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1"/>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1"/>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1"/>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1"/>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1"/>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1"/>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6" name="Google Shape;2956;p41"/>
          <p:cNvGrpSpPr/>
          <p:nvPr/>
        </p:nvGrpSpPr>
        <p:grpSpPr>
          <a:xfrm rot="900292">
            <a:off x="4150760" y="4233364"/>
            <a:ext cx="1799728" cy="1853566"/>
            <a:chOff x="8345411" y="-262678"/>
            <a:chExt cx="1799735" cy="1853574"/>
          </a:xfrm>
        </p:grpSpPr>
        <p:sp>
          <p:nvSpPr>
            <p:cNvPr id="2957" name="Google Shape;2957;p41"/>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8" name="Google Shape;2958;p41"/>
            <p:cNvGrpSpPr/>
            <p:nvPr/>
          </p:nvGrpSpPr>
          <p:grpSpPr>
            <a:xfrm>
              <a:off x="8345411" y="-262212"/>
              <a:ext cx="1799735" cy="1852424"/>
              <a:chOff x="-4083250" y="2098675"/>
              <a:chExt cx="1446500" cy="1489925"/>
            </a:xfrm>
          </p:grpSpPr>
          <p:sp>
            <p:nvSpPr>
              <p:cNvPr id="2959" name="Google Shape;2959;p41"/>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1"/>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1"/>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1"/>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1"/>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1"/>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1"/>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1"/>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1"/>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1"/>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1"/>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1"/>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1"/>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1"/>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1"/>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1"/>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1"/>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1"/>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1"/>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1"/>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1"/>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1"/>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1"/>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1"/>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1"/>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1"/>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1"/>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1"/>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1"/>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1"/>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1"/>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1"/>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1"/>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1"/>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1"/>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1"/>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1"/>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1"/>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1"/>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1"/>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1"/>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1"/>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1"/>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1"/>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1"/>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1"/>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1"/>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1"/>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1"/>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1"/>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1"/>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1"/>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1"/>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1"/>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1"/>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1"/>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1"/>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1"/>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1"/>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1"/>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1"/>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1"/>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1"/>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1"/>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1"/>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1"/>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1"/>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1"/>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1"/>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1"/>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1"/>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1"/>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1"/>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1"/>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1"/>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1"/>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1"/>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1"/>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1"/>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1"/>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1"/>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1"/>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1"/>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1"/>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1"/>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1"/>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1"/>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1"/>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1"/>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1"/>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1"/>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1"/>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1"/>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1"/>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1"/>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1"/>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1"/>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1"/>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1"/>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1"/>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1"/>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1"/>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1"/>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1"/>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1"/>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1"/>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1"/>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1"/>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1"/>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1"/>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1"/>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70" name="Google Shape;3070;p41"/>
          <p:cNvGrpSpPr/>
          <p:nvPr/>
        </p:nvGrpSpPr>
        <p:grpSpPr>
          <a:xfrm rot="-1800044">
            <a:off x="3909773" y="-838963"/>
            <a:ext cx="1799696" cy="1853533"/>
            <a:chOff x="8345411" y="-262678"/>
            <a:chExt cx="1799735" cy="1853574"/>
          </a:xfrm>
        </p:grpSpPr>
        <p:sp>
          <p:nvSpPr>
            <p:cNvPr id="3071" name="Google Shape;3071;p41"/>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2" name="Google Shape;3072;p41"/>
            <p:cNvGrpSpPr/>
            <p:nvPr/>
          </p:nvGrpSpPr>
          <p:grpSpPr>
            <a:xfrm>
              <a:off x="8345411" y="-262212"/>
              <a:ext cx="1799735" cy="1852424"/>
              <a:chOff x="-4083250" y="2098675"/>
              <a:chExt cx="1446500" cy="1489925"/>
            </a:xfrm>
          </p:grpSpPr>
          <p:sp>
            <p:nvSpPr>
              <p:cNvPr id="3073" name="Google Shape;3073;p41"/>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1"/>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1"/>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1"/>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1"/>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1"/>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1"/>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1"/>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1"/>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1"/>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1"/>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1"/>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1"/>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1"/>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1"/>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1"/>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1"/>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1"/>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1"/>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1"/>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1"/>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1"/>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1"/>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1"/>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1"/>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1"/>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1"/>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1"/>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1"/>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1"/>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1"/>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1"/>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1"/>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1"/>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1"/>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1"/>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1"/>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1"/>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1"/>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1"/>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1"/>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1"/>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1"/>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1"/>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1"/>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1"/>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1"/>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1"/>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1"/>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1"/>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1"/>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1"/>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1"/>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1"/>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1"/>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1"/>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1"/>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1"/>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1"/>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1"/>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1"/>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1"/>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1"/>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1"/>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1"/>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1"/>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1"/>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1"/>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1"/>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1"/>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1"/>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1"/>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1"/>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1"/>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1"/>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1"/>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1"/>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1"/>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1"/>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1"/>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1"/>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1"/>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1"/>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1"/>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1"/>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1"/>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1"/>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1"/>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1"/>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1"/>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1"/>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1"/>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1"/>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1"/>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1"/>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1"/>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1"/>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1"/>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1"/>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1"/>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1"/>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1"/>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1"/>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1"/>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1"/>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1"/>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1"/>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1"/>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1"/>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1"/>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1"/>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187"/>
        <p:cNvGrpSpPr/>
        <p:nvPr/>
      </p:nvGrpSpPr>
      <p:grpSpPr>
        <a:xfrm>
          <a:off x="0" y="0"/>
          <a:ext cx="0" cy="0"/>
          <a:chOff x="0" y="0"/>
          <a:chExt cx="0" cy="0"/>
        </a:xfrm>
      </p:grpSpPr>
      <p:sp>
        <p:nvSpPr>
          <p:cNvPr id="3188" name="Google Shape;3188;p42"/>
          <p:cNvSpPr txBox="1">
            <a:spLocks noGrp="1"/>
          </p:cNvSpPr>
          <p:nvPr>
            <p:ph type="subTitle" idx="1"/>
          </p:nvPr>
        </p:nvSpPr>
        <p:spPr>
          <a:xfrm>
            <a:off x="720000" y="3633750"/>
            <a:ext cx="7704000" cy="3384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3189" name="Google Shape;3189;p42"/>
          <p:cNvSpPr txBox="1">
            <a:spLocks noGrp="1"/>
          </p:cNvSpPr>
          <p:nvPr>
            <p:ph type="title"/>
          </p:nvPr>
        </p:nvSpPr>
        <p:spPr>
          <a:xfrm>
            <a:off x="720000" y="1848150"/>
            <a:ext cx="7704000" cy="17856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THE IMPACT OF BLOCKCHAIN</a:t>
            </a:r>
            <a:endParaRPr/>
          </a:p>
        </p:txBody>
      </p:sp>
      <p:sp>
        <p:nvSpPr>
          <p:cNvPr id="3190" name="Google Shape;3190;p42"/>
          <p:cNvSpPr txBox="1">
            <a:spLocks noGrp="1"/>
          </p:cNvSpPr>
          <p:nvPr>
            <p:ph type="title" idx="2"/>
          </p:nvPr>
        </p:nvSpPr>
        <p:spPr>
          <a:xfrm>
            <a:off x="720000" y="117135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01</a:t>
            </a:r>
            <a:endParaRPr/>
          </a:p>
        </p:txBody>
      </p:sp>
      <p:grpSp>
        <p:nvGrpSpPr>
          <p:cNvPr id="3191" name="Google Shape;3191;p42"/>
          <p:cNvGrpSpPr/>
          <p:nvPr/>
        </p:nvGrpSpPr>
        <p:grpSpPr>
          <a:xfrm rot="-1800044">
            <a:off x="4160016" y="4397630"/>
            <a:ext cx="1799974" cy="1799877"/>
            <a:chOff x="5379147" y="4397803"/>
            <a:chExt cx="1800013" cy="1799916"/>
          </a:xfrm>
        </p:grpSpPr>
        <p:sp>
          <p:nvSpPr>
            <p:cNvPr id="3192" name="Google Shape;3192;p42"/>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3" name="Google Shape;3193;p42"/>
            <p:cNvGrpSpPr/>
            <p:nvPr/>
          </p:nvGrpSpPr>
          <p:grpSpPr>
            <a:xfrm>
              <a:off x="5379147" y="4397808"/>
              <a:ext cx="1800013" cy="1799912"/>
              <a:chOff x="-647750" y="2113450"/>
              <a:chExt cx="1456675" cy="1460375"/>
            </a:xfrm>
          </p:grpSpPr>
          <p:sp>
            <p:nvSpPr>
              <p:cNvPr id="3194" name="Google Shape;3194;p42"/>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2"/>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2"/>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2"/>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2"/>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2"/>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2"/>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2"/>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2"/>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2"/>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2"/>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2"/>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2"/>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2"/>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2"/>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2"/>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2"/>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2"/>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2"/>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2"/>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2"/>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2"/>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2"/>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2"/>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2"/>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2"/>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2"/>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2"/>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2"/>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2"/>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2"/>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2"/>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2"/>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2"/>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2"/>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2"/>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2"/>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2"/>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2"/>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2"/>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2"/>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2"/>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2"/>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2"/>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2"/>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2"/>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2"/>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2"/>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2"/>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2"/>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2"/>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45" name="Google Shape;3245;p42"/>
          <p:cNvGrpSpPr/>
          <p:nvPr/>
        </p:nvGrpSpPr>
        <p:grpSpPr>
          <a:xfrm rot="900292">
            <a:off x="3094825" y="-894237"/>
            <a:ext cx="1800006" cy="1800052"/>
            <a:chOff x="3704502" y="-818471"/>
            <a:chExt cx="1800013" cy="1800059"/>
          </a:xfrm>
        </p:grpSpPr>
        <p:sp>
          <p:nvSpPr>
            <p:cNvPr id="3246" name="Google Shape;3246;p42"/>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7" name="Google Shape;3247;p42"/>
            <p:cNvGrpSpPr/>
            <p:nvPr/>
          </p:nvGrpSpPr>
          <p:grpSpPr>
            <a:xfrm rot="278">
              <a:off x="3704502" y="-818397"/>
              <a:ext cx="1800013" cy="1799912"/>
              <a:chOff x="-647750" y="2113450"/>
              <a:chExt cx="1456675" cy="1460375"/>
            </a:xfrm>
          </p:grpSpPr>
          <p:sp>
            <p:nvSpPr>
              <p:cNvPr id="3248" name="Google Shape;3248;p42"/>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2"/>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2"/>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2"/>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2"/>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2"/>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2"/>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2"/>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2"/>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2"/>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2"/>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2"/>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2"/>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2"/>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2"/>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2"/>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2"/>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2"/>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2"/>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2"/>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2"/>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2"/>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2"/>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2"/>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2"/>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2"/>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2"/>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2"/>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2"/>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2"/>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2"/>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2"/>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2"/>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2"/>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2"/>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2"/>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2"/>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2"/>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2"/>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2"/>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2"/>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2"/>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2"/>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2"/>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2"/>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2"/>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2"/>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2"/>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2"/>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2"/>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2"/>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99" name="Google Shape;3299;p42"/>
          <p:cNvGrpSpPr/>
          <p:nvPr/>
        </p:nvGrpSpPr>
        <p:grpSpPr>
          <a:xfrm rot="-300150">
            <a:off x="8345528" y="-263156"/>
            <a:ext cx="1799752" cy="1853591"/>
            <a:chOff x="8345411" y="-262704"/>
            <a:chExt cx="1799735" cy="1853574"/>
          </a:xfrm>
        </p:grpSpPr>
        <p:sp>
          <p:nvSpPr>
            <p:cNvPr id="3300" name="Google Shape;3300;p42"/>
            <p:cNvSpPr/>
            <p:nvPr/>
          </p:nvSpPr>
          <p:spPr>
            <a:xfrm>
              <a:off x="8346348" y="-262704"/>
              <a:ext cx="1797578"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1" name="Google Shape;3301;p42"/>
            <p:cNvGrpSpPr/>
            <p:nvPr/>
          </p:nvGrpSpPr>
          <p:grpSpPr>
            <a:xfrm>
              <a:off x="8345411" y="-262212"/>
              <a:ext cx="1799735" cy="1852424"/>
              <a:chOff x="-4083250" y="2098675"/>
              <a:chExt cx="1446500" cy="1489925"/>
            </a:xfrm>
          </p:grpSpPr>
          <p:sp>
            <p:nvSpPr>
              <p:cNvPr id="3302" name="Google Shape;3302;p42"/>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2"/>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2"/>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2"/>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2"/>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2"/>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2"/>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2"/>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2"/>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2"/>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2"/>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2"/>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2"/>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2"/>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2"/>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2"/>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2"/>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2"/>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2"/>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2"/>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2"/>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2"/>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2"/>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2"/>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2"/>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2"/>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2"/>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2"/>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2"/>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2"/>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2"/>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2"/>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2"/>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2"/>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2"/>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2"/>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2"/>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2"/>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2"/>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2"/>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2"/>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2"/>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2"/>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2"/>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2"/>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2"/>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2"/>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2"/>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2"/>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2"/>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2"/>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2"/>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2"/>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2"/>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2"/>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2"/>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2"/>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2"/>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2"/>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2"/>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2"/>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2"/>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2"/>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2"/>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2"/>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2"/>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2"/>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2"/>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2"/>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2"/>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2"/>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2"/>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2"/>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2"/>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2"/>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2"/>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2"/>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2"/>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2"/>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2"/>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2"/>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2"/>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2"/>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2"/>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2"/>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2"/>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2"/>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2"/>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2"/>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2"/>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2"/>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2"/>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2"/>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2"/>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2"/>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2"/>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2"/>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2"/>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2"/>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2"/>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2"/>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2"/>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2"/>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2"/>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2"/>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2"/>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2"/>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2"/>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2"/>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2"/>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2"/>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416"/>
        <p:cNvGrpSpPr/>
        <p:nvPr/>
      </p:nvGrpSpPr>
      <p:grpSpPr>
        <a:xfrm>
          <a:off x="0" y="0"/>
          <a:ext cx="0" cy="0"/>
          <a:chOff x="0" y="0"/>
          <a:chExt cx="0" cy="0"/>
        </a:xfrm>
      </p:grpSpPr>
      <p:sp>
        <p:nvSpPr>
          <p:cNvPr id="3417" name="Google Shape;3417;p43"/>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THE IMPACT OF BLOCKCHAIN</a:t>
            </a:r>
            <a:endParaRPr/>
          </a:p>
        </p:txBody>
      </p:sp>
      <p:sp>
        <p:nvSpPr>
          <p:cNvPr id="3418" name="Google Shape;3418;p43"/>
          <p:cNvSpPr txBox="1">
            <a:spLocks noGrp="1"/>
          </p:cNvSpPr>
          <p:nvPr>
            <p:ph type="body" idx="1"/>
          </p:nvPr>
        </p:nvSpPr>
        <p:spPr>
          <a:xfrm>
            <a:off x="1941425" y="1399525"/>
            <a:ext cx="5261400" cy="2836500"/>
          </a:xfrm>
          <a:prstGeom prst="rect">
            <a:avLst/>
          </a:prstGeom>
        </p:spPr>
        <p:txBody>
          <a:bodyPr spcFirstLastPara="1" wrap="square" lIns="0" tIns="91425" rIns="0" bIns="91425" anchor="ctr" anchorCtr="0">
            <a:noAutofit/>
          </a:bodyPr>
          <a:lstStyle/>
          <a:p>
            <a:pPr marL="457200" lvl="0" indent="-317500" algn="l" rtl="0">
              <a:spcBef>
                <a:spcPts val="0"/>
              </a:spcBef>
              <a:spcAft>
                <a:spcPts val="0"/>
              </a:spcAft>
              <a:buSzPts val="1400"/>
              <a:buChar char="●"/>
            </a:pPr>
            <a:r>
              <a:rPr lang="en"/>
              <a:t>Mercury is the closest planet to the Sun and the smallest one in the Solar System</a:t>
            </a:r>
            <a:endParaRPr/>
          </a:p>
          <a:p>
            <a:pPr marL="457200" lvl="0" indent="-317500" algn="l" rtl="0">
              <a:spcBef>
                <a:spcPts val="1000"/>
              </a:spcBef>
              <a:spcAft>
                <a:spcPts val="0"/>
              </a:spcAft>
              <a:buSzPts val="1400"/>
              <a:buChar char="●"/>
            </a:pPr>
            <a:r>
              <a:rPr lang="en"/>
              <a:t>Despite being red, Mars is a cold place. It's full of iron oxide dust, which gives the planet its reddish cast</a:t>
            </a:r>
            <a:endParaRPr/>
          </a:p>
          <a:p>
            <a:pPr marL="457200" lvl="0" indent="-317500" algn="l" rtl="0">
              <a:spcBef>
                <a:spcPts val="1000"/>
              </a:spcBef>
              <a:spcAft>
                <a:spcPts val="0"/>
              </a:spcAft>
              <a:buSzPts val="1400"/>
              <a:buChar char="●"/>
            </a:pPr>
            <a:r>
              <a:rPr lang="en"/>
              <a:t>Saturn is a gas giant and has several rings. It's composed mostly of hydrogen and helium</a:t>
            </a:r>
            <a:endParaRPr/>
          </a:p>
          <a:p>
            <a:pPr marL="457200" lvl="0" indent="-317500" algn="l" rtl="0">
              <a:spcBef>
                <a:spcPts val="1000"/>
              </a:spcBef>
              <a:spcAft>
                <a:spcPts val="0"/>
              </a:spcAft>
              <a:buSzPts val="1400"/>
              <a:buChar char="●"/>
            </a:pPr>
            <a:r>
              <a:rPr lang="en"/>
              <a:t>Earth is the third planet from the Sun and the only one that harbors life in the Solar System</a:t>
            </a:r>
            <a:endParaRPr/>
          </a:p>
          <a:p>
            <a:pPr marL="457200" lvl="0" indent="-317500" algn="l" rtl="0">
              <a:spcBef>
                <a:spcPts val="1000"/>
              </a:spcBef>
              <a:spcAft>
                <a:spcPts val="0"/>
              </a:spcAft>
              <a:buSzPts val="1400"/>
              <a:buChar char="●"/>
            </a:pPr>
            <a:r>
              <a:rPr lang="en"/>
              <a:t>Venus is terribly hot, even hotter than Mercury, and its atmosphere is extremely poisonous</a:t>
            </a:r>
            <a:endParaRPr/>
          </a:p>
        </p:txBody>
      </p:sp>
      <p:grpSp>
        <p:nvGrpSpPr>
          <p:cNvPr id="3419" name="Google Shape;3419;p43"/>
          <p:cNvGrpSpPr/>
          <p:nvPr/>
        </p:nvGrpSpPr>
        <p:grpSpPr>
          <a:xfrm rot="-900381">
            <a:off x="8626326" y="2186690"/>
            <a:ext cx="1799832" cy="1799878"/>
            <a:chOff x="3704502" y="-818471"/>
            <a:chExt cx="1800013" cy="1800059"/>
          </a:xfrm>
        </p:grpSpPr>
        <p:sp>
          <p:nvSpPr>
            <p:cNvPr id="3420" name="Google Shape;3420;p43"/>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1" name="Google Shape;3421;p43"/>
            <p:cNvGrpSpPr/>
            <p:nvPr/>
          </p:nvGrpSpPr>
          <p:grpSpPr>
            <a:xfrm rot="278">
              <a:off x="3704502" y="-818397"/>
              <a:ext cx="1800013" cy="1799912"/>
              <a:chOff x="-647750" y="2113450"/>
              <a:chExt cx="1456675" cy="1460375"/>
            </a:xfrm>
          </p:grpSpPr>
          <p:sp>
            <p:nvSpPr>
              <p:cNvPr id="3422" name="Google Shape;3422;p43"/>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3"/>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3"/>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3"/>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3"/>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3"/>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3"/>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3"/>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3"/>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3"/>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3"/>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3"/>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3"/>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3"/>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3"/>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3"/>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3"/>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3"/>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3"/>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3"/>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3"/>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3"/>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3"/>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3"/>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3"/>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3"/>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3"/>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3"/>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3"/>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3"/>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3"/>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3"/>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3"/>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3"/>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3"/>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3"/>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3"/>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3"/>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3"/>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3"/>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3"/>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3"/>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3"/>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3"/>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3"/>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3"/>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3"/>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3"/>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3"/>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3"/>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3"/>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73" name="Google Shape;3473;p43"/>
          <p:cNvGrpSpPr/>
          <p:nvPr/>
        </p:nvGrpSpPr>
        <p:grpSpPr>
          <a:xfrm rot="900292">
            <a:off x="-996244" y="-593912"/>
            <a:ext cx="1800006" cy="1800052"/>
            <a:chOff x="3704502" y="-818471"/>
            <a:chExt cx="1800013" cy="1800059"/>
          </a:xfrm>
        </p:grpSpPr>
        <p:sp>
          <p:nvSpPr>
            <p:cNvPr id="3474" name="Google Shape;3474;p43"/>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5" name="Google Shape;3475;p43"/>
            <p:cNvGrpSpPr/>
            <p:nvPr/>
          </p:nvGrpSpPr>
          <p:grpSpPr>
            <a:xfrm rot="278">
              <a:off x="3704502" y="-818397"/>
              <a:ext cx="1800013" cy="1799912"/>
              <a:chOff x="-647750" y="2113450"/>
              <a:chExt cx="1456675" cy="1460375"/>
            </a:xfrm>
          </p:grpSpPr>
          <p:sp>
            <p:nvSpPr>
              <p:cNvPr id="3476" name="Google Shape;3476;p43"/>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3"/>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3"/>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3"/>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3"/>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3"/>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3"/>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3"/>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3"/>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3"/>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3"/>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3"/>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3"/>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3"/>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3"/>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3"/>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3"/>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3"/>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3"/>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3"/>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3"/>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3"/>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3"/>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3"/>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3"/>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3"/>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3"/>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3"/>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3"/>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3"/>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3"/>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3"/>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3"/>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3"/>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3"/>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3"/>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3"/>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3"/>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3"/>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3"/>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3"/>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3"/>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3"/>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3"/>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3"/>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3"/>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3"/>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3"/>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3"/>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3"/>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3"/>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27" name="Google Shape;3527;p43"/>
          <p:cNvGrpSpPr/>
          <p:nvPr/>
        </p:nvGrpSpPr>
        <p:grpSpPr>
          <a:xfrm rot="900292">
            <a:off x="4785860" y="4728664"/>
            <a:ext cx="1799728" cy="1853566"/>
            <a:chOff x="8345411" y="-262678"/>
            <a:chExt cx="1799735" cy="1853574"/>
          </a:xfrm>
        </p:grpSpPr>
        <p:sp>
          <p:nvSpPr>
            <p:cNvPr id="3528" name="Google Shape;3528;p43"/>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9" name="Google Shape;3529;p43"/>
            <p:cNvGrpSpPr/>
            <p:nvPr/>
          </p:nvGrpSpPr>
          <p:grpSpPr>
            <a:xfrm>
              <a:off x="8345411" y="-262212"/>
              <a:ext cx="1799735" cy="1852424"/>
              <a:chOff x="-4083250" y="2098675"/>
              <a:chExt cx="1446500" cy="1489925"/>
            </a:xfrm>
          </p:grpSpPr>
          <p:sp>
            <p:nvSpPr>
              <p:cNvPr id="3530" name="Google Shape;3530;p43"/>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3"/>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3"/>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3"/>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3"/>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3"/>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3"/>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3"/>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3"/>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3"/>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3"/>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3"/>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3"/>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3"/>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3"/>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3"/>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3"/>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3"/>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3"/>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3"/>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3"/>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3"/>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3"/>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3"/>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3"/>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3"/>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3"/>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3"/>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3"/>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3"/>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3"/>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3"/>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3"/>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3"/>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3"/>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3"/>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3"/>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3"/>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3"/>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3"/>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3"/>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3"/>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3"/>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3"/>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3"/>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3"/>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3"/>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3"/>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3"/>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3"/>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3"/>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3"/>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3"/>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3"/>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3"/>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3"/>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3"/>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3"/>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3"/>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3"/>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3"/>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3"/>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3"/>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3"/>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3"/>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3"/>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3"/>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3"/>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3"/>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3"/>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3"/>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3"/>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3"/>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3"/>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3"/>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3"/>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3"/>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3"/>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3"/>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3"/>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3"/>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3"/>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3"/>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3"/>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3"/>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3"/>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3"/>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3"/>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3"/>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3"/>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3"/>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3"/>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3"/>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3"/>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3"/>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3"/>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3"/>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3"/>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3"/>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3"/>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3"/>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3"/>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3"/>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3"/>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3"/>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3"/>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3"/>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3"/>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3"/>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3"/>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3"/>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41" name="Google Shape;3641;p43"/>
          <p:cNvGrpSpPr/>
          <p:nvPr/>
        </p:nvGrpSpPr>
        <p:grpSpPr>
          <a:xfrm rot="-1800044">
            <a:off x="4547948" y="-1365213"/>
            <a:ext cx="1799696" cy="1853533"/>
            <a:chOff x="8345411" y="-262678"/>
            <a:chExt cx="1799735" cy="1853574"/>
          </a:xfrm>
        </p:grpSpPr>
        <p:sp>
          <p:nvSpPr>
            <p:cNvPr id="3642" name="Google Shape;3642;p43"/>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3" name="Google Shape;3643;p43"/>
            <p:cNvGrpSpPr/>
            <p:nvPr/>
          </p:nvGrpSpPr>
          <p:grpSpPr>
            <a:xfrm>
              <a:off x="8345411" y="-262212"/>
              <a:ext cx="1799735" cy="1852424"/>
              <a:chOff x="-4083250" y="2098675"/>
              <a:chExt cx="1446500" cy="1489925"/>
            </a:xfrm>
          </p:grpSpPr>
          <p:sp>
            <p:nvSpPr>
              <p:cNvPr id="3644" name="Google Shape;3644;p43"/>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3"/>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3"/>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3"/>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3"/>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3"/>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3"/>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3"/>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3"/>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3"/>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3"/>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3"/>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3"/>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3"/>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3"/>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3"/>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3"/>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3"/>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3"/>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3"/>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3"/>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3"/>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3"/>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3"/>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3"/>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3"/>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3"/>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3"/>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3"/>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3"/>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3"/>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3"/>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3"/>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3"/>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3"/>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3"/>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3"/>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3"/>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3"/>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3"/>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3"/>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3"/>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3"/>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3"/>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3"/>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3"/>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3"/>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3"/>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3"/>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3"/>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3"/>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3"/>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3"/>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3"/>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3"/>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3"/>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3"/>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3"/>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3"/>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3"/>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3"/>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3"/>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3"/>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3"/>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3"/>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3"/>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3"/>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3"/>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3"/>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3"/>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3"/>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3"/>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3"/>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3"/>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3"/>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3"/>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3"/>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3"/>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3"/>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3"/>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3"/>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3"/>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3"/>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3"/>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3"/>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3"/>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3"/>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3"/>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3"/>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3"/>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3"/>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3"/>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3"/>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3"/>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3"/>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3"/>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3"/>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3"/>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3"/>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3"/>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3"/>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3"/>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3"/>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3"/>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3"/>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3"/>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3"/>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3"/>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3"/>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3"/>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3"/>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758"/>
        <p:cNvGrpSpPr/>
        <p:nvPr/>
      </p:nvGrpSpPr>
      <p:grpSpPr>
        <a:xfrm>
          <a:off x="0" y="0"/>
          <a:ext cx="0" cy="0"/>
          <a:chOff x="0" y="0"/>
          <a:chExt cx="0" cy="0"/>
        </a:xfrm>
      </p:grpSpPr>
      <p:sp>
        <p:nvSpPr>
          <p:cNvPr id="3759" name="Google Shape;3759;p44"/>
          <p:cNvSpPr txBox="1">
            <a:spLocks noGrp="1"/>
          </p:cNvSpPr>
          <p:nvPr>
            <p:ph type="title"/>
          </p:nvPr>
        </p:nvSpPr>
        <p:spPr>
          <a:xfrm>
            <a:off x="1673850" y="3241350"/>
            <a:ext cx="5796300" cy="5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3760" name="Google Shape;3760;p44"/>
          <p:cNvSpPr txBox="1">
            <a:spLocks noGrp="1"/>
          </p:cNvSpPr>
          <p:nvPr>
            <p:ph type="subTitle" idx="1"/>
          </p:nvPr>
        </p:nvSpPr>
        <p:spPr>
          <a:xfrm>
            <a:off x="1673850" y="1332750"/>
            <a:ext cx="5796300" cy="190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3761" name="Google Shape;3761;p44"/>
          <p:cNvGrpSpPr/>
          <p:nvPr/>
        </p:nvGrpSpPr>
        <p:grpSpPr>
          <a:xfrm rot="900292">
            <a:off x="3469656" y="4348663"/>
            <a:ext cx="1800006" cy="1800052"/>
            <a:chOff x="3704502" y="-818471"/>
            <a:chExt cx="1800013" cy="1800059"/>
          </a:xfrm>
        </p:grpSpPr>
        <p:sp>
          <p:nvSpPr>
            <p:cNvPr id="3762" name="Google Shape;3762;p44"/>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3" name="Google Shape;3763;p44"/>
            <p:cNvGrpSpPr/>
            <p:nvPr/>
          </p:nvGrpSpPr>
          <p:grpSpPr>
            <a:xfrm rot="278">
              <a:off x="3704502" y="-818397"/>
              <a:ext cx="1800013" cy="1799912"/>
              <a:chOff x="-647750" y="2113450"/>
              <a:chExt cx="1456675" cy="1460375"/>
            </a:xfrm>
          </p:grpSpPr>
          <p:sp>
            <p:nvSpPr>
              <p:cNvPr id="3764" name="Google Shape;3764;p44"/>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4"/>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4"/>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4"/>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4"/>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4"/>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4"/>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4"/>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4"/>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4"/>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4"/>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4"/>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4"/>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4"/>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4"/>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4"/>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4"/>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4"/>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4"/>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4"/>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4"/>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4"/>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4"/>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4"/>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4"/>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4"/>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4"/>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4"/>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4"/>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4"/>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4"/>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4"/>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4"/>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4"/>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4"/>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4"/>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4"/>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4"/>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4"/>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4"/>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4"/>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4"/>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4"/>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4"/>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4"/>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4"/>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4"/>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4"/>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4"/>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4"/>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4"/>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15" name="Google Shape;3815;p44"/>
          <p:cNvGrpSpPr/>
          <p:nvPr/>
        </p:nvGrpSpPr>
        <p:grpSpPr>
          <a:xfrm rot="900292">
            <a:off x="8029198" y="-407024"/>
            <a:ext cx="1799728" cy="1853566"/>
            <a:chOff x="8345411" y="-262678"/>
            <a:chExt cx="1799735" cy="1853574"/>
          </a:xfrm>
        </p:grpSpPr>
        <p:sp>
          <p:nvSpPr>
            <p:cNvPr id="3816" name="Google Shape;3816;p44"/>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7" name="Google Shape;3817;p44"/>
            <p:cNvGrpSpPr/>
            <p:nvPr/>
          </p:nvGrpSpPr>
          <p:grpSpPr>
            <a:xfrm>
              <a:off x="8345411" y="-262212"/>
              <a:ext cx="1799735" cy="1852424"/>
              <a:chOff x="-4083250" y="2098675"/>
              <a:chExt cx="1446500" cy="1489925"/>
            </a:xfrm>
          </p:grpSpPr>
          <p:sp>
            <p:nvSpPr>
              <p:cNvPr id="3818" name="Google Shape;3818;p44"/>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4"/>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4"/>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4"/>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4"/>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4"/>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4"/>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4"/>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4"/>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4"/>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4"/>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4"/>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4"/>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4"/>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4"/>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4"/>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4"/>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4"/>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4"/>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4"/>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4"/>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4"/>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4"/>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4"/>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4"/>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4"/>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4"/>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4"/>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4"/>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4"/>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4"/>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4"/>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4"/>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4"/>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4"/>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4"/>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4"/>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4"/>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4"/>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4"/>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4"/>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4"/>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4"/>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4"/>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4"/>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4"/>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4"/>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4"/>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4"/>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4"/>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4"/>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4"/>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4"/>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4"/>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4"/>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4"/>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4"/>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4"/>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4"/>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4"/>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4"/>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4"/>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4"/>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4"/>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4"/>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4"/>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4"/>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4"/>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4"/>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4"/>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4"/>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4"/>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4"/>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4"/>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4"/>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4"/>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4"/>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4"/>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4"/>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4"/>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4"/>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4"/>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4"/>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4"/>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4"/>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4"/>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4"/>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4"/>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4"/>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4"/>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4"/>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4"/>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4"/>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4"/>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4"/>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4"/>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4"/>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4"/>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4"/>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4"/>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4"/>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4"/>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4"/>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4"/>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4"/>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4"/>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4"/>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4"/>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4"/>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4"/>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4"/>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9" name="Google Shape;3929;p44"/>
          <p:cNvGrpSpPr/>
          <p:nvPr/>
        </p:nvGrpSpPr>
        <p:grpSpPr>
          <a:xfrm rot="-1800044">
            <a:off x="-831727" y="2243962"/>
            <a:ext cx="1799696" cy="1853533"/>
            <a:chOff x="8345411" y="-262678"/>
            <a:chExt cx="1799735" cy="1853574"/>
          </a:xfrm>
        </p:grpSpPr>
        <p:sp>
          <p:nvSpPr>
            <p:cNvPr id="3930" name="Google Shape;3930;p44"/>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1" name="Google Shape;3931;p44"/>
            <p:cNvGrpSpPr/>
            <p:nvPr/>
          </p:nvGrpSpPr>
          <p:grpSpPr>
            <a:xfrm>
              <a:off x="8345411" y="-262212"/>
              <a:ext cx="1799735" cy="1852424"/>
              <a:chOff x="-4083250" y="2098675"/>
              <a:chExt cx="1446500" cy="1489925"/>
            </a:xfrm>
          </p:grpSpPr>
          <p:sp>
            <p:nvSpPr>
              <p:cNvPr id="3932" name="Google Shape;3932;p44"/>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4"/>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4"/>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4"/>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4"/>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4"/>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4"/>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4"/>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4"/>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4"/>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4"/>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4"/>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4"/>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4"/>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4"/>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4"/>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4"/>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4"/>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4"/>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4"/>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4"/>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4"/>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4"/>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4"/>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4"/>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4"/>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4"/>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4"/>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4"/>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4"/>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4"/>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4"/>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4"/>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4"/>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4"/>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4"/>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4"/>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4"/>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4"/>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4"/>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4"/>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4"/>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4"/>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4"/>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4"/>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4"/>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4"/>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4"/>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4"/>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4"/>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4"/>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4"/>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4"/>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4"/>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4"/>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4"/>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4"/>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4"/>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4"/>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4"/>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4"/>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4"/>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4"/>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4"/>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4"/>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4"/>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4"/>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4"/>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4"/>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4"/>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4"/>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4"/>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4"/>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4"/>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4"/>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4"/>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4"/>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4"/>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4"/>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4"/>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4"/>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4"/>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4"/>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4"/>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4"/>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4"/>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4"/>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4"/>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4"/>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4"/>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4"/>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4"/>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4"/>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4"/>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4"/>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4"/>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4"/>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4"/>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4"/>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4"/>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4"/>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4"/>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4"/>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4"/>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4"/>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4"/>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4"/>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4"/>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4"/>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4"/>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4"/>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43" name="Google Shape;4043;p44"/>
          <p:cNvGrpSpPr/>
          <p:nvPr/>
        </p:nvGrpSpPr>
        <p:grpSpPr>
          <a:xfrm rot="-900381">
            <a:off x="3850351" y="-1158110"/>
            <a:ext cx="1799832" cy="1799878"/>
            <a:chOff x="3704502" y="-818471"/>
            <a:chExt cx="1800013" cy="1800059"/>
          </a:xfrm>
        </p:grpSpPr>
        <p:sp>
          <p:nvSpPr>
            <p:cNvPr id="4044" name="Google Shape;4044;p44"/>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5" name="Google Shape;4045;p44"/>
            <p:cNvGrpSpPr/>
            <p:nvPr/>
          </p:nvGrpSpPr>
          <p:grpSpPr>
            <a:xfrm rot="278">
              <a:off x="3704502" y="-818397"/>
              <a:ext cx="1800013" cy="1799912"/>
              <a:chOff x="-647750" y="2113450"/>
              <a:chExt cx="1456675" cy="1460375"/>
            </a:xfrm>
          </p:grpSpPr>
          <p:sp>
            <p:nvSpPr>
              <p:cNvPr id="4046" name="Google Shape;4046;p44"/>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4"/>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4"/>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4"/>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4"/>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4"/>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4"/>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4"/>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4"/>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4"/>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4"/>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4"/>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4"/>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4"/>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4"/>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4"/>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4"/>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4"/>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4"/>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4"/>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4"/>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4"/>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4"/>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4"/>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4"/>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4"/>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4"/>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4"/>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4"/>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4"/>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4"/>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4"/>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4"/>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4"/>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4"/>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4"/>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4"/>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4"/>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4"/>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4"/>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4"/>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4"/>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4"/>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4"/>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4"/>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4"/>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4"/>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4"/>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4"/>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4"/>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4"/>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100"/>
        <p:cNvGrpSpPr/>
        <p:nvPr/>
      </p:nvGrpSpPr>
      <p:grpSpPr>
        <a:xfrm>
          <a:off x="0" y="0"/>
          <a:ext cx="0" cy="0"/>
          <a:chOff x="0" y="0"/>
          <a:chExt cx="0" cy="0"/>
        </a:xfrm>
      </p:grpSpPr>
      <p:sp>
        <p:nvSpPr>
          <p:cNvPr id="4101" name="Google Shape;4101;p45"/>
          <p:cNvSpPr txBox="1">
            <a:spLocks noGrp="1"/>
          </p:cNvSpPr>
          <p:nvPr>
            <p:ph type="title"/>
          </p:nvPr>
        </p:nvSpPr>
        <p:spPr>
          <a:xfrm>
            <a:off x="1848875" y="1548150"/>
            <a:ext cx="5446200" cy="7851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INTRODUCTION</a:t>
            </a:r>
            <a:endParaRPr/>
          </a:p>
        </p:txBody>
      </p:sp>
      <p:sp>
        <p:nvSpPr>
          <p:cNvPr id="4102" name="Google Shape;4102;p45"/>
          <p:cNvSpPr txBox="1">
            <a:spLocks noGrp="1"/>
          </p:cNvSpPr>
          <p:nvPr>
            <p:ph type="subTitle" idx="1"/>
          </p:nvPr>
        </p:nvSpPr>
        <p:spPr>
          <a:xfrm>
            <a:off x="1848875" y="2363850"/>
            <a:ext cx="5446200" cy="1169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You can give a brief description of the topic you want to talk about here. For example, if you want to talk about Mercury, you could say that it’s the smallest planet in the entire Solar System</a:t>
            </a:r>
            <a:endParaRPr/>
          </a:p>
        </p:txBody>
      </p:sp>
      <p:grpSp>
        <p:nvGrpSpPr>
          <p:cNvPr id="4103" name="Google Shape;4103;p45"/>
          <p:cNvGrpSpPr/>
          <p:nvPr/>
        </p:nvGrpSpPr>
        <p:grpSpPr>
          <a:xfrm rot="900292">
            <a:off x="3469656" y="4348663"/>
            <a:ext cx="1800006" cy="1800052"/>
            <a:chOff x="3704502" y="-818471"/>
            <a:chExt cx="1800013" cy="1800059"/>
          </a:xfrm>
        </p:grpSpPr>
        <p:sp>
          <p:nvSpPr>
            <p:cNvPr id="4104" name="Google Shape;4104;p45"/>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5" name="Google Shape;4105;p45"/>
            <p:cNvGrpSpPr/>
            <p:nvPr/>
          </p:nvGrpSpPr>
          <p:grpSpPr>
            <a:xfrm rot="278">
              <a:off x="3704502" y="-818397"/>
              <a:ext cx="1800013" cy="1799912"/>
              <a:chOff x="-647750" y="2113450"/>
              <a:chExt cx="1456675" cy="1460375"/>
            </a:xfrm>
          </p:grpSpPr>
          <p:sp>
            <p:nvSpPr>
              <p:cNvPr id="4106" name="Google Shape;4106;p45"/>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5"/>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5"/>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5"/>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5"/>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5"/>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5"/>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5"/>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5"/>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5"/>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5"/>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5"/>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5"/>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5"/>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5"/>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5"/>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5"/>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5"/>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5"/>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5"/>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5"/>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5"/>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5"/>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5"/>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5"/>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5"/>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5"/>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5"/>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5"/>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5"/>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5"/>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5"/>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5"/>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5"/>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5"/>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5"/>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5"/>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5"/>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5"/>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5"/>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5"/>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5"/>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5"/>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5"/>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5"/>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5"/>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5"/>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5"/>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5"/>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5"/>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5"/>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7" name="Google Shape;4157;p45"/>
          <p:cNvGrpSpPr/>
          <p:nvPr/>
        </p:nvGrpSpPr>
        <p:grpSpPr>
          <a:xfrm rot="900292">
            <a:off x="8029198" y="-407024"/>
            <a:ext cx="1799728" cy="1853566"/>
            <a:chOff x="8345411" y="-262678"/>
            <a:chExt cx="1799735" cy="1853574"/>
          </a:xfrm>
        </p:grpSpPr>
        <p:sp>
          <p:nvSpPr>
            <p:cNvPr id="4158" name="Google Shape;4158;p45"/>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9" name="Google Shape;4159;p45"/>
            <p:cNvGrpSpPr/>
            <p:nvPr/>
          </p:nvGrpSpPr>
          <p:grpSpPr>
            <a:xfrm>
              <a:off x="8345411" y="-262212"/>
              <a:ext cx="1799735" cy="1852424"/>
              <a:chOff x="-4083250" y="2098675"/>
              <a:chExt cx="1446500" cy="1489925"/>
            </a:xfrm>
          </p:grpSpPr>
          <p:sp>
            <p:nvSpPr>
              <p:cNvPr id="4160" name="Google Shape;4160;p45"/>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5"/>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5"/>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5"/>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5"/>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5"/>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5"/>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5"/>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5"/>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5"/>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5"/>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5"/>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5"/>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5"/>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5"/>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5"/>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5"/>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5"/>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5"/>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5"/>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5"/>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5"/>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5"/>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5"/>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5"/>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5"/>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5"/>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5"/>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5"/>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5"/>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5"/>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5"/>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5"/>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5"/>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5"/>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5"/>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5"/>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5"/>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5"/>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5"/>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5"/>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5"/>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5"/>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5"/>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5"/>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5"/>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5"/>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5"/>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5"/>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5"/>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5"/>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5"/>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5"/>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5"/>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5"/>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5"/>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5"/>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5"/>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5"/>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5"/>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5"/>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5"/>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5"/>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5"/>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5"/>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5"/>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5"/>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5"/>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5"/>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5"/>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5"/>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5"/>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5"/>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5"/>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5"/>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5"/>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5"/>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5"/>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5"/>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5"/>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5"/>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5"/>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5"/>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5"/>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5"/>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5"/>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5"/>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5"/>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5"/>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5"/>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5"/>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5"/>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5"/>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5"/>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5"/>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5"/>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5"/>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5"/>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5"/>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5"/>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5"/>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5"/>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5"/>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5"/>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5"/>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5"/>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5"/>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5"/>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5"/>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5"/>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5"/>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71" name="Google Shape;4271;p45"/>
          <p:cNvGrpSpPr/>
          <p:nvPr/>
        </p:nvGrpSpPr>
        <p:grpSpPr>
          <a:xfrm rot="-1800044">
            <a:off x="-831727" y="2243962"/>
            <a:ext cx="1799696" cy="1853533"/>
            <a:chOff x="8345411" y="-262678"/>
            <a:chExt cx="1799735" cy="1853574"/>
          </a:xfrm>
        </p:grpSpPr>
        <p:sp>
          <p:nvSpPr>
            <p:cNvPr id="4272" name="Google Shape;4272;p45"/>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3" name="Google Shape;4273;p45"/>
            <p:cNvGrpSpPr/>
            <p:nvPr/>
          </p:nvGrpSpPr>
          <p:grpSpPr>
            <a:xfrm>
              <a:off x="8345411" y="-262212"/>
              <a:ext cx="1799735" cy="1852424"/>
              <a:chOff x="-4083250" y="2098675"/>
              <a:chExt cx="1446500" cy="1489925"/>
            </a:xfrm>
          </p:grpSpPr>
          <p:sp>
            <p:nvSpPr>
              <p:cNvPr id="4274" name="Google Shape;4274;p45"/>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5"/>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5"/>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5"/>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5"/>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5"/>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5"/>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5"/>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5"/>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5"/>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5"/>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5"/>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5"/>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5"/>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5"/>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5"/>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5"/>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5"/>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5"/>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5"/>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5"/>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5"/>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5"/>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5"/>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5"/>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5"/>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5"/>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5"/>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5"/>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5"/>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5"/>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5"/>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5"/>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5"/>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5"/>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5"/>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5"/>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5"/>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5"/>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5"/>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5"/>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5"/>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5"/>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5"/>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5"/>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5"/>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5"/>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5"/>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5"/>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5"/>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5"/>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5"/>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5"/>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5"/>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5"/>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5"/>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5"/>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5"/>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5"/>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5"/>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5"/>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5"/>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5"/>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5"/>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5"/>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5"/>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5"/>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5"/>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5"/>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5"/>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5"/>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5"/>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5"/>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5"/>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5"/>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5"/>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5"/>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5"/>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5"/>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5"/>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5"/>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5"/>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5"/>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5"/>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5"/>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5"/>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5"/>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5"/>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5"/>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5"/>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5"/>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5"/>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5"/>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5"/>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5"/>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5"/>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5"/>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5"/>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5"/>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5"/>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5"/>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5"/>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5"/>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5"/>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5"/>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5"/>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5"/>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5"/>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5"/>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5"/>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5"/>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85" name="Google Shape;4385;p45"/>
          <p:cNvGrpSpPr/>
          <p:nvPr/>
        </p:nvGrpSpPr>
        <p:grpSpPr>
          <a:xfrm rot="-900381">
            <a:off x="3850351" y="-1158110"/>
            <a:ext cx="1799832" cy="1799878"/>
            <a:chOff x="3704502" y="-818471"/>
            <a:chExt cx="1800013" cy="1800059"/>
          </a:xfrm>
        </p:grpSpPr>
        <p:sp>
          <p:nvSpPr>
            <p:cNvPr id="4386" name="Google Shape;4386;p45"/>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7" name="Google Shape;4387;p45"/>
            <p:cNvGrpSpPr/>
            <p:nvPr/>
          </p:nvGrpSpPr>
          <p:grpSpPr>
            <a:xfrm rot="278">
              <a:off x="3704502" y="-818397"/>
              <a:ext cx="1800013" cy="1799912"/>
              <a:chOff x="-647750" y="2113450"/>
              <a:chExt cx="1456675" cy="1460375"/>
            </a:xfrm>
          </p:grpSpPr>
          <p:sp>
            <p:nvSpPr>
              <p:cNvPr id="4388" name="Google Shape;4388;p45"/>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5"/>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5"/>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5"/>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5"/>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5"/>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5"/>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5"/>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5"/>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5"/>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5"/>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5"/>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5"/>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5"/>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5"/>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5"/>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5"/>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5"/>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5"/>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5"/>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5"/>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5"/>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5"/>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5"/>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5"/>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5"/>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5"/>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5"/>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5"/>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5"/>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5"/>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5"/>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5"/>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5"/>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5"/>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5"/>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5"/>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5"/>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5"/>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5"/>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5"/>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5"/>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5"/>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5"/>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5"/>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5"/>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5"/>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5"/>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5"/>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5"/>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5"/>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442"/>
        <p:cNvGrpSpPr/>
        <p:nvPr/>
      </p:nvGrpSpPr>
      <p:grpSpPr>
        <a:xfrm>
          <a:off x="0" y="0"/>
          <a:ext cx="0" cy="0"/>
          <a:chOff x="0" y="0"/>
          <a:chExt cx="0" cy="0"/>
        </a:xfrm>
      </p:grpSpPr>
      <p:sp>
        <p:nvSpPr>
          <p:cNvPr id="4443" name="Google Shape;4443;p46"/>
          <p:cNvSpPr txBox="1">
            <a:spLocks noGrp="1"/>
          </p:cNvSpPr>
          <p:nvPr>
            <p:ph type="subTitle" idx="3"/>
          </p:nvPr>
        </p:nvSpPr>
        <p:spPr>
          <a:xfrm>
            <a:off x="2345160" y="1861325"/>
            <a:ext cx="2246400" cy="846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4444" name="Google Shape;4444;p46"/>
          <p:cNvSpPr txBox="1">
            <a:spLocks noGrp="1"/>
          </p:cNvSpPr>
          <p:nvPr>
            <p:ph type="subTitle" idx="1"/>
          </p:nvPr>
        </p:nvSpPr>
        <p:spPr>
          <a:xfrm>
            <a:off x="2345160" y="1522925"/>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JUPITER</a:t>
            </a:r>
            <a:endParaRPr/>
          </a:p>
        </p:txBody>
      </p:sp>
      <p:sp>
        <p:nvSpPr>
          <p:cNvPr id="4445" name="Google Shape;4445;p46"/>
          <p:cNvSpPr txBox="1">
            <a:spLocks noGrp="1"/>
          </p:cNvSpPr>
          <p:nvPr>
            <p:ph type="subTitle" idx="2"/>
          </p:nvPr>
        </p:nvSpPr>
        <p:spPr>
          <a:xfrm>
            <a:off x="2345160" y="3032888"/>
            <a:ext cx="2246400" cy="338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VENUS</a:t>
            </a:r>
            <a:endParaRPr/>
          </a:p>
        </p:txBody>
      </p:sp>
      <p:sp>
        <p:nvSpPr>
          <p:cNvPr id="4446" name="Google Shape;4446;p46"/>
          <p:cNvSpPr txBox="1">
            <a:spLocks noGrp="1"/>
          </p:cNvSpPr>
          <p:nvPr>
            <p:ph type="subTitle" idx="4"/>
          </p:nvPr>
        </p:nvSpPr>
        <p:spPr>
          <a:xfrm>
            <a:off x="2345160" y="3371288"/>
            <a:ext cx="2246400" cy="8460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4447" name="Google Shape;4447;p46"/>
          <p:cNvSpPr txBox="1">
            <a:spLocks noGrp="1"/>
          </p:cNvSpPr>
          <p:nvPr>
            <p:ph type="title"/>
          </p:nvPr>
        </p:nvSpPr>
        <p:spPr>
          <a:xfrm>
            <a:off x="720000" y="540000"/>
            <a:ext cx="7704000" cy="6768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AUTHENTIC IMPRESSIONS</a:t>
            </a:r>
            <a:endParaRPr/>
          </a:p>
        </p:txBody>
      </p:sp>
      <p:grpSp>
        <p:nvGrpSpPr>
          <p:cNvPr id="4448" name="Google Shape;4448;p46"/>
          <p:cNvGrpSpPr/>
          <p:nvPr/>
        </p:nvGrpSpPr>
        <p:grpSpPr>
          <a:xfrm>
            <a:off x="1811436" y="1475327"/>
            <a:ext cx="330648" cy="433609"/>
            <a:chOff x="2712250" y="1690075"/>
            <a:chExt cx="344425" cy="451300"/>
          </a:xfrm>
        </p:grpSpPr>
        <p:sp>
          <p:nvSpPr>
            <p:cNvPr id="4449" name="Google Shape;4449;p46"/>
            <p:cNvSpPr/>
            <p:nvPr/>
          </p:nvSpPr>
          <p:spPr>
            <a:xfrm>
              <a:off x="2790650" y="1769250"/>
              <a:ext cx="186075" cy="290600"/>
            </a:xfrm>
            <a:custGeom>
              <a:avLst/>
              <a:gdLst/>
              <a:ahLst/>
              <a:cxnLst/>
              <a:rect l="l" t="t" r="r" b="b"/>
              <a:pathLst>
                <a:path w="7443" h="11624" extrusionOk="0">
                  <a:moveTo>
                    <a:pt x="5099" y="3928"/>
                  </a:moveTo>
                  <a:lnTo>
                    <a:pt x="5859" y="4688"/>
                  </a:lnTo>
                  <a:lnTo>
                    <a:pt x="3357" y="7189"/>
                  </a:lnTo>
                  <a:lnTo>
                    <a:pt x="1615" y="5448"/>
                  </a:lnTo>
                  <a:lnTo>
                    <a:pt x="2375" y="4688"/>
                  </a:lnTo>
                  <a:lnTo>
                    <a:pt x="3357" y="5669"/>
                  </a:lnTo>
                  <a:lnTo>
                    <a:pt x="5099" y="3928"/>
                  </a:lnTo>
                  <a:close/>
                  <a:moveTo>
                    <a:pt x="1900" y="1"/>
                  </a:moveTo>
                  <a:lnTo>
                    <a:pt x="1900" y="64"/>
                  </a:lnTo>
                  <a:lnTo>
                    <a:pt x="0" y="1426"/>
                  </a:lnTo>
                  <a:lnTo>
                    <a:pt x="0" y="6239"/>
                  </a:lnTo>
                  <a:cubicBezTo>
                    <a:pt x="0" y="8646"/>
                    <a:pt x="1489" y="10768"/>
                    <a:pt x="3705" y="11623"/>
                  </a:cubicBezTo>
                  <a:cubicBezTo>
                    <a:pt x="5922" y="10768"/>
                    <a:pt x="7442" y="8646"/>
                    <a:pt x="7442" y="6239"/>
                  </a:cubicBezTo>
                  <a:lnTo>
                    <a:pt x="7442" y="1394"/>
                  </a:lnTo>
                  <a:lnTo>
                    <a:pt x="5542"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6"/>
            <p:cNvSpPr/>
            <p:nvPr/>
          </p:nvSpPr>
          <p:spPr>
            <a:xfrm>
              <a:off x="2723350" y="1690075"/>
              <a:ext cx="320675" cy="92650"/>
            </a:xfrm>
            <a:custGeom>
              <a:avLst/>
              <a:gdLst/>
              <a:ahLst/>
              <a:cxnLst/>
              <a:rect l="l" t="t" r="r" b="b"/>
              <a:pathLst>
                <a:path w="12827" h="3706" extrusionOk="0">
                  <a:moveTo>
                    <a:pt x="3610" y="1"/>
                  </a:moveTo>
                  <a:lnTo>
                    <a:pt x="0" y="2598"/>
                  </a:lnTo>
                  <a:lnTo>
                    <a:pt x="2122" y="3706"/>
                  </a:lnTo>
                  <a:lnTo>
                    <a:pt x="4276" y="2154"/>
                  </a:lnTo>
                  <a:lnTo>
                    <a:pt x="8551" y="2154"/>
                  </a:lnTo>
                  <a:lnTo>
                    <a:pt x="10736" y="3706"/>
                  </a:lnTo>
                  <a:lnTo>
                    <a:pt x="12826" y="2598"/>
                  </a:lnTo>
                  <a:lnTo>
                    <a:pt x="9216"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6"/>
            <p:cNvSpPr/>
            <p:nvPr/>
          </p:nvSpPr>
          <p:spPr>
            <a:xfrm>
              <a:off x="2712250" y="1778750"/>
              <a:ext cx="344425" cy="362625"/>
            </a:xfrm>
            <a:custGeom>
              <a:avLst/>
              <a:gdLst/>
              <a:ahLst/>
              <a:cxnLst/>
              <a:rect l="l" t="t" r="r" b="b"/>
              <a:pathLst>
                <a:path w="13777" h="14505" extrusionOk="0">
                  <a:moveTo>
                    <a:pt x="1" y="1"/>
                  </a:moveTo>
                  <a:lnTo>
                    <a:pt x="1" y="5796"/>
                  </a:lnTo>
                  <a:cubicBezTo>
                    <a:pt x="1" y="9913"/>
                    <a:pt x="2788" y="13492"/>
                    <a:pt x="6778" y="14473"/>
                  </a:cubicBezTo>
                  <a:lnTo>
                    <a:pt x="6905" y="14505"/>
                  </a:lnTo>
                  <a:lnTo>
                    <a:pt x="7000" y="14473"/>
                  </a:lnTo>
                  <a:cubicBezTo>
                    <a:pt x="11022" y="13492"/>
                    <a:pt x="13777" y="9913"/>
                    <a:pt x="13777" y="5796"/>
                  </a:cubicBezTo>
                  <a:lnTo>
                    <a:pt x="13777" y="1"/>
                  </a:lnTo>
                  <a:lnTo>
                    <a:pt x="11623" y="1109"/>
                  </a:lnTo>
                  <a:lnTo>
                    <a:pt x="11623" y="5796"/>
                  </a:lnTo>
                  <a:cubicBezTo>
                    <a:pt x="11623" y="8741"/>
                    <a:pt x="9787" y="11306"/>
                    <a:pt x="7031" y="12257"/>
                  </a:cubicBezTo>
                  <a:lnTo>
                    <a:pt x="6873" y="12288"/>
                  </a:lnTo>
                  <a:lnTo>
                    <a:pt x="6746" y="12257"/>
                  </a:lnTo>
                  <a:cubicBezTo>
                    <a:pt x="3959" y="11306"/>
                    <a:pt x="2154" y="8741"/>
                    <a:pt x="2154" y="5796"/>
                  </a:cubicBezTo>
                  <a:lnTo>
                    <a:pt x="2154" y="1109"/>
                  </a:lnTo>
                  <a:lnTo>
                    <a:pt x="1"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46"/>
          <p:cNvGrpSpPr/>
          <p:nvPr/>
        </p:nvGrpSpPr>
        <p:grpSpPr>
          <a:xfrm>
            <a:off x="1785600" y="2985279"/>
            <a:ext cx="382320" cy="433633"/>
            <a:chOff x="3907775" y="2830150"/>
            <a:chExt cx="398250" cy="451325"/>
          </a:xfrm>
        </p:grpSpPr>
        <p:sp>
          <p:nvSpPr>
            <p:cNvPr id="4453" name="Google Shape;4453;p46"/>
            <p:cNvSpPr/>
            <p:nvPr/>
          </p:nvSpPr>
          <p:spPr>
            <a:xfrm>
              <a:off x="3907775" y="3002750"/>
              <a:ext cx="172600" cy="278725"/>
            </a:xfrm>
            <a:custGeom>
              <a:avLst/>
              <a:gdLst/>
              <a:ahLst/>
              <a:cxnLst/>
              <a:rect l="l" t="t" r="r" b="b"/>
              <a:pathLst>
                <a:path w="6904" h="11149" extrusionOk="0">
                  <a:moveTo>
                    <a:pt x="1584" y="1"/>
                  </a:moveTo>
                  <a:cubicBezTo>
                    <a:pt x="634" y="602"/>
                    <a:pt x="0" y="1711"/>
                    <a:pt x="0" y="2883"/>
                  </a:cubicBezTo>
                  <a:lnTo>
                    <a:pt x="0" y="7728"/>
                  </a:lnTo>
                  <a:cubicBezTo>
                    <a:pt x="0" y="9628"/>
                    <a:pt x="1552" y="11148"/>
                    <a:pt x="3452" y="11148"/>
                  </a:cubicBezTo>
                  <a:cubicBezTo>
                    <a:pt x="5352" y="11148"/>
                    <a:pt x="6904" y="9596"/>
                    <a:pt x="6904" y="7728"/>
                  </a:cubicBezTo>
                  <a:lnTo>
                    <a:pt x="6904" y="2883"/>
                  </a:lnTo>
                  <a:cubicBezTo>
                    <a:pt x="6904" y="1711"/>
                    <a:pt x="6271" y="634"/>
                    <a:pt x="5321" y="1"/>
                  </a:cubicBezTo>
                  <a:lnTo>
                    <a:pt x="5321" y="7190"/>
                  </a:lnTo>
                  <a:cubicBezTo>
                    <a:pt x="5321" y="8235"/>
                    <a:pt x="4465" y="9058"/>
                    <a:pt x="3452" y="9058"/>
                  </a:cubicBezTo>
                  <a:cubicBezTo>
                    <a:pt x="2407" y="9058"/>
                    <a:pt x="1584" y="8235"/>
                    <a:pt x="1584" y="7190"/>
                  </a:cubicBezTo>
                  <a:lnTo>
                    <a:pt x="1584" y="1"/>
                  </a:ln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6"/>
            <p:cNvSpPr/>
            <p:nvPr/>
          </p:nvSpPr>
          <p:spPr>
            <a:xfrm>
              <a:off x="3974275" y="2924375"/>
              <a:ext cx="39600" cy="185300"/>
            </a:xfrm>
            <a:custGeom>
              <a:avLst/>
              <a:gdLst/>
              <a:ahLst/>
              <a:cxnLst/>
              <a:rect l="l" t="t" r="r" b="b"/>
              <a:pathLst>
                <a:path w="1584" h="7412" extrusionOk="0">
                  <a:moveTo>
                    <a:pt x="792" y="1"/>
                  </a:moveTo>
                  <a:cubicBezTo>
                    <a:pt x="349" y="1"/>
                    <a:pt x="0" y="349"/>
                    <a:pt x="0" y="792"/>
                  </a:cubicBezTo>
                  <a:lnTo>
                    <a:pt x="0" y="6619"/>
                  </a:lnTo>
                  <a:cubicBezTo>
                    <a:pt x="0" y="7063"/>
                    <a:pt x="349" y="7411"/>
                    <a:pt x="792" y="7411"/>
                  </a:cubicBezTo>
                  <a:cubicBezTo>
                    <a:pt x="1235" y="7411"/>
                    <a:pt x="1584" y="7063"/>
                    <a:pt x="1584" y="6619"/>
                  </a:cubicBezTo>
                  <a:lnTo>
                    <a:pt x="1584" y="792"/>
                  </a:lnTo>
                  <a:cubicBezTo>
                    <a:pt x="1584" y="349"/>
                    <a:pt x="1235" y="1"/>
                    <a:pt x="792"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6"/>
            <p:cNvSpPr/>
            <p:nvPr/>
          </p:nvSpPr>
          <p:spPr>
            <a:xfrm>
              <a:off x="4133400" y="2830150"/>
              <a:ext cx="172625" cy="278725"/>
            </a:xfrm>
            <a:custGeom>
              <a:avLst/>
              <a:gdLst/>
              <a:ahLst/>
              <a:cxnLst/>
              <a:rect l="l" t="t" r="r" b="b"/>
              <a:pathLst>
                <a:path w="6905" h="11149" extrusionOk="0">
                  <a:moveTo>
                    <a:pt x="3453" y="1"/>
                  </a:moveTo>
                  <a:cubicBezTo>
                    <a:pt x="1553" y="1"/>
                    <a:pt x="1" y="1553"/>
                    <a:pt x="1" y="3453"/>
                  </a:cubicBezTo>
                  <a:lnTo>
                    <a:pt x="1" y="8235"/>
                  </a:lnTo>
                  <a:cubicBezTo>
                    <a:pt x="1" y="9470"/>
                    <a:pt x="634" y="10547"/>
                    <a:pt x="1584" y="11148"/>
                  </a:cubicBezTo>
                  <a:lnTo>
                    <a:pt x="1584" y="3928"/>
                  </a:lnTo>
                  <a:cubicBezTo>
                    <a:pt x="1584" y="2914"/>
                    <a:pt x="2408" y="2059"/>
                    <a:pt x="3453" y="2059"/>
                  </a:cubicBezTo>
                  <a:cubicBezTo>
                    <a:pt x="4466" y="2059"/>
                    <a:pt x="5321" y="2914"/>
                    <a:pt x="5321" y="3928"/>
                  </a:cubicBezTo>
                  <a:lnTo>
                    <a:pt x="5321" y="11148"/>
                  </a:lnTo>
                  <a:cubicBezTo>
                    <a:pt x="6271" y="10547"/>
                    <a:pt x="6905" y="9438"/>
                    <a:pt x="6905" y="8235"/>
                  </a:cubicBezTo>
                  <a:lnTo>
                    <a:pt x="6905" y="3453"/>
                  </a:lnTo>
                  <a:cubicBezTo>
                    <a:pt x="6905" y="1553"/>
                    <a:pt x="5353" y="1"/>
                    <a:pt x="3453" y="1"/>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6"/>
            <p:cNvSpPr/>
            <p:nvPr/>
          </p:nvSpPr>
          <p:spPr>
            <a:xfrm>
              <a:off x="4199925" y="3003550"/>
              <a:ext cx="39600" cy="185275"/>
            </a:xfrm>
            <a:custGeom>
              <a:avLst/>
              <a:gdLst/>
              <a:ahLst/>
              <a:cxnLst/>
              <a:rect l="l" t="t" r="r" b="b"/>
              <a:pathLst>
                <a:path w="1584" h="7411" extrusionOk="0">
                  <a:moveTo>
                    <a:pt x="792" y="0"/>
                  </a:moveTo>
                  <a:cubicBezTo>
                    <a:pt x="348" y="0"/>
                    <a:pt x="0" y="349"/>
                    <a:pt x="0" y="792"/>
                  </a:cubicBezTo>
                  <a:lnTo>
                    <a:pt x="0" y="6619"/>
                  </a:lnTo>
                  <a:cubicBezTo>
                    <a:pt x="0" y="7063"/>
                    <a:pt x="348" y="7411"/>
                    <a:pt x="792" y="7411"/>
                  </a:cubicBezTo>
                  <a:cubicBezTo>
                    <a:pt x="1235" y="7411"/>
                    <a:pt x="1583" y="7063"/>
                    <a:pt x="1583" y="6619"/>
                  </a:cubicBezTo>
                  <a:lnTo>
                    <a:pt x="1583" y="792"/>
                  </a:lnTo>
                  <a:cubicBezTo>
                    <a:pt x="1583" y="349"/>
                    <a:pt x="1235" y="0"/>
                    <a:pt x="792" y="0"/>
                  </a:cubicBezTo>
                  <a:close/>
                </a:path>
              </a:pathLst>
            </a:custGeom>
            <a:solidFill>
              <a:schemeClr val="dk2"/>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46"/>
          <p:cNvGrpSpPr/>
          <p:nvPr/>
        </p:nvGrpSpPr>
        <p:grpSpPr>
          <a:xfrm>
            <a:off x="5656357" y="1855146"/>
            <a:ext cx="1705290" cy="1926058"/>
            <a:chOff x="4847025" y="380450"/>
            <a:chExt cx="1321725" cy="1489950"/>
          </a:xfrm>
        </p:grpSpPr>
        <p:sp>
          <p:nvSpPr>
            <p:cNvPr id="4458" name="Google Shape;4458;p46"/>
            <p:cNvSpPr/>
            <p:nvPr/>
          </p:nvSpPr>
          <p:spPr>
            <a:xfrm>
              <a:off x="4847025" y="380450"/>
              <a:ext cx="1321725" cy="1489950"/>
            </a:xfrm>
            <a:custGeom>
              <a:avLst/>
              <a:gdLst/>
              <a:ahLst/>
              <a:cxnLst/>
              <a:rect l="l" t="t" r="r" b="b"/>
              <a:pathLst>
                <a:path w="52869" h="59598" extrusionOk="0">
                  <a:moveTo>
                    <a:pt x="26434" y="0"/>
                  </a:moveTo>
                  <a:cubicBezTo>
                    <a:pt x="24364" y="0"/>
                    <a:pt x="22515" y="1147"/>
                    <a:pt x="21591" y="2884"/>
                  </a:cubicBezTo>
                  <a:lnTo>
                    <a:pt x="0" y="15011"/>
                  </a:lnTo>
                  <a:lnTo>
                    <a:pt x="0" y="44587"/>
                  </a:lnTo>
                  <a:lnTo>
                    <a:pt x="21591" y="56714"/>
                  </a:lnTo>
                  <a:cubicBezTo>
                    <a:pt x="22515" y="58414"/>
                    <a:pt x="24327" y="59597"/>
                    <a:pt x="26434" y="59597"/>
                  </a:cubicBezTo>
                  <a:cubicBezTo>
                    <a:pt x="28542" y="59597"/>
                    <a:pt x="30390" y="58451"/>
                    <a:pt x="31314" y="56714"/>
                  </a:cubicBezTo>
                  <a:lnTo>
                    <a:pt x="52868" y="44587"/>
                  </a:lnTo>
                  <a:lnTo>
                    <a:pt x="52868" y="15011"/>
                  </a:lnTo>
                  <a:lnTo>
                    <a:pt x="31314" y="2884"/>
                  </a:lnTo>
                  <a:cubicBezTo>
                    <a:pt x="30390" y="1184"/>
                    <a:pt x="28579" y="0"/>
                    <a:pt x="26434"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9" name="Google Shape;4459;p46"/>
            <p:cNvGrpSpPr/>
            <p:nvPr/>
          </p:nvGrpSpPr>
          <p:grpSpPr>
            <a:xfrm>
              <a:off x="4847025" y="380450"/>
              <a:ext cx="1321725" cy="1489950"/>
              <a:chOff x="-583050" y="380450"/>
              <a:chExt cx="1321725" cy="1489950"/>
            </a:xfrm>
          </p:grpSpPr>
          <p:sp>
            <p:nvSpPr>
              <p:cNvPr id="4460" name="Google Shape;4460;p46"/>
              <p:cNvSpPr/>
              <p:nvPr/>
            </p:nvSpPr>
            <p:spPr>
              <a:xfrm>
                <a:off x="-523900" y="672525"/>
                <a:ext cx="1203425" cy="118325"/>
              </a:xfrm>
              <a:custGeom>
                <a:avLst/>
                <a:gdLst/>
                <a:ahLst/>
                <a:cxnLst/>
                <a:rect l="l" t="t" r="r" b="b"/>
                <a:pathLst>
                  <a:path w="48137" h="4733" extrusionOk="0">
                    <a:moveTo>
                      <a:pt x="26952" y="740"/>
                    </a:moveTo>
                    <a:cubicBezTo>
                      <a:pt x="27137" y="740"/>
                      <a:pt x="27211" y="777"/>
                      <a:pt x="27322" y="851"/>
                    </a:cubicBezTo>
                    <a:cubicBezTo>
                      <a:pt x="27396" y="888"/>
                      <a:pt x="27433" y="961"/>
                      <a:pt x="27433" y="1109"/>
                    </a:cubicBezTo>
                    <a:cubicBezTo>
                      <a:pt x="27507" y="1220"/>
                      <a:pt x="27507" y="1405"/>
                      <a:pt x="27507" y="1516"/>
                    </a:cubicBezTo>
                    <a:cubicBezTo>
                      <a:pt x="27507" y="1664"/>
                      <a:pt x="27507" y="1849"/>
                      <a:pt x="27433" y="1960"/>
                    </a:cubicBezTo>
                    <a:cubicBezTo>
                      <a:pt x="27396" y="2034"/>
                      <a:pt x="27322" y="2071"/>
                      <a:pt x="27211" y="2145"/>
                    </a:cubicBezTo>
                    <a:cubicBezTo>
                      <a:pt x="27322" y="2145"/>
                      <a:pt x="27396" y="2218"/>
                      <a:pt x="27433" y="2329"/>
                    </a:cubicBezTo>
                    <a:cubicBezTo>
                      <a:pt x="27507" y="2440"/>
                      <a:pt x="27507" y="2699"/>
                      <a:pt x="27507" y="3069"/>
                    </a:cubicBezTo>
                    <a:lnTo>
                      <a:pt x="27507" y="3660"/>
                    </a:lnTo>
                    <a:lnTo>
                      <a:pt x="27026" y="3660"/>
                    </a:lnTo>
                    <a:lnTo>
                      <a:pt x="27026" y="2588"/>
                    </a:lnTo>
                    <a:cubicBezTo>
                      <a:pt x="27026" y="2440"/>
                      <a:pt x="27026" y="2366"/>
                      <a:pt x="26989" y="2329"/>
                    </a:cubicBezTo>
                    <a:cubicBezTo>
                      <a:pt x="26952" y="2255"/>
                      <a:pt x="26878" y="2255"/>
                      <a:pt x="26804" y="2255"/>
                    </a:cubicBezTo>
                    <a:lnTo>
                      <a:pt x="26656" y="2255"/>
                    </a:lnTo>
                    <a:lnTo>
                      <a:pt x="26656" y="3660"/>
                    </a:lnTo>
                    <a:lnTo>
                      <a:pt x="26213" y="3660"/>
                    </a:lnTo>
                    <a:lnTo>
                      <a:pt x="26213" y="740"/>
                    </a:lnTo>
                    <a:close/>
                    <a:moveTo>
                      <a:pt x="28727" y="740"/>
                    </a:moveTo>
                    <a:cubicBezTo>
                      <a:pt x="28911" y="740"/>
                      <a:pt x="29022" y="777"/>
                      <a:pt x="29096" y="851"/>
                    </a:cubicBezTo>
                    <a:cubicBezTo>
                      <a:pt x="29207" y="888"/>
                      <a:pt x="29244" y="961"/>
                      <a:pt x="29244" y="1109"/>
                    </a:cubicBezTo>
                    <a:cubicBezTo>
                      <a:pt x="29281" y="1220"/>
                      <a:pt x="29281" y="1405"/>
                      <a:pt x="29281" y="1516"/>
                    </a:cubicBezTo>
                    <a:cubicBezTo>
                      <a:pt x="29281" y="1664"/>
                      <a:pt x="29281" y="1849"/>
                      <a:pt x="29244" y="1960"/>
                    </a:cubicBezTo>
                    <a:cubicBezTo>
                      <a:pt x="29207" y="2034"/>
                      <a:pt x="29096" y="2071"/>
                      <a:pt x="29022" y="2145"/>
                    </a:cubicBezTo>
                    <a:cubicBezTo>
                      <a:pt x="29096" y="2145"/>
                      <a:pt x="29207" y="2218"/>
                      <a:pt x="29244" y="2329"/>
                    </a:cubicBezTo>
                    <a:cubicBezTo>
                      <a:pt x="29281" y="2440"/>
                      <a:pt x="29281" y="2699"/>
                      <a:pt x="29281" y="3069"/>
                    </a:cubicBezTo>
                    <a:lnTo>
                      <a:pt x="29281" y="3660"/>
                    </a:lnTo>
                    <a:lnTo>
                      <a:pt x="28837" y="3660"/>
                    </a:lnTo>
                    <a:lnTo>
                      <a:pt x="28837" y="2588"/>
                    </a:lnTo>
                    <a:cubicBezTo>
                      <a:pt x="28837" y="2440"/>
                      <a:pt x="28837" y="2366"/>
                      <a:pt x="28801" y="2329"/>
                    </a:cubicBezTo>
                    <a:cubicBezTo>
                      <a:pt x="28727" y="2255"/>
                      <a:pt x="28690" y="2255"/>
                      <a:pt x="28616" y="2255"/>
                    </a:cubicBezTo>
                    <a:lnTo>
                      <a:pt x="28468" y="2255"/>
                    </a:lnTo>
                    <a:lnTo>
                      <a:pt x="28468" y="3660"/>
                    </a:lnTo>
                    <a:lnTo>
                      <a:pt x="27987" y="3660"/>
                    </a:lnTo>
                    <a:lnTo>
                      <a:pt x="27987" y="740"/>
                    </a:lnTo>
                    <a:close/>
                    <a:moveTo>
                      <a:pt x="30834" y="740"/>
                    </a:moveTo>
                    <a:lnTo>
                      <a:pt x="30834" y="1109"/>
                    </a:lnTo>
                    <a:lnTo>
                      <a:pt x="30205" y="1109"/>
                    </a:lnTo>
                    <a:lnTo>
                      <a:pt x="30205" y="1997"/>
                    </a:lnTo>
                    <a:lnTo>
                      <a:pt x="30760" y="1997"/>
                    </a:lnTo>
                    <a:lnTo>
                      <a:pt x="30760" y="2366"/>
                    </a:lnTo>
                    <a:lnTo>
                      <a:pt x="30205" y="2366"/>
                    </a:lnTo>
                    <a:lnTo>
                      <a:pt x="30205" y="3291"/>
                    </a:lnTo>
                    <a:lnTo>
                      <a:pt x="30834" y="3291"/>
                    </a:lnTo>
                    <a:lnTo>
                      <a:pt x="30834" y="3660"/>
                    </a:lnTo>
                    <a:lnTo>
                      <a:pt x="29762" y="3660"/>
                    </a:lnTo>
                    <a:lnTo>
                      <a:pt x="29762" y="740"/>
                    </a:lnTo>
                    <a:close/>
                    <a:moveTo>
                      <a:pt x="12644" y="740"/>
                    </a:moveTo>
                    <a:cubicBezTo>
                      <a:pt x="12903" y="740"/>
                      <a:pt x="13088" y="777"/>
                      <a:pt x="13162" y="925"/>
                    </a:cubicBezTo>
                    <a:cubicBezTo>
                      <a:pt x="13273" y="1072"/>
                      <a:pt x="13310" y="1257"/>
                      <a:pt x="13310" y="1479"/>
                    </a:cubicBezTo>
                    <a:lnTo>
                      <a:pt x="13310" y="2810"/>
                    </a:lnTo>
                    <a:cubicBezTo>
                      <a:pt x="13310" y="3106"/>
                      <a:pt x="13273" y="3328"/>
                      <a:pt x="13162" y="3475"/>
                    </a:cubicBezTo>
                    <a:cubicBezTo>
                      <a:pt x="13088" y="3623"/>
                      <a:pt x="12903" y="3697"/>
                      <a:pt x="12644" y="3697"/>
                    </a:cubicBezTo>
                    <a:lnTo>
                      <a:pt x="11979" y="3697"/>
                    </a:lnTo>
                    <a:lnTo>
                      <a:pt x="11979" y="740"/>
                    </a:lnTo>
                    <a:close/>
                    <a:moveTo>
                      <a:pt x="14234" y="740"/>
                    </a:moveTo>
                    <a:lnTo>
                      <a:pt x="14234" y="3697"/>
                    </a:lnTo>
                    <a:lnTo>
                      <a:pt x="13753" y="3697"/>
                    </a:lnTo>
                    <a:lnTo>
                      <a:pt x="13753" y="740"/>
                    </a:lnTo>
                    <a:close/>
                    <a:moveTo>
                      <a:pt x="17007" y="740"/>
                    </a:moveTo>
                    <a:lnTo>
                      <a:pt x="17007" y="3697"/>
                    </a:lnTo>
                    <a:lnTo>
                      <a:pt x="16526" y="3697"/>
                    </a:lnTo>
                    <a:lnTo>
                      <a:pt x="16526" y="740"/>
                    </a:lnTo>
                    <a:close/>
                    <a:moveTo>
                      <a:pt x="18523" y="740"/>
                    </a:moveTo>
                    <a:lnTo>
                      <a:pt x="18523" y="1109"/>
                    </a:lnTo>
                    <a:lnTo>
                      <a:pt x="18153" y="1109"/>
                    </a:lnTo>
                    <a:lnTo>
                      <a:pt x="18153" y="3697"/>
                    </a:lnTo>
                    <a:lnTo>
                      <a:pt x="17709" y="3697"/>
                    </a:lnTo>
                    <a:lnTo>
                      <a:pt x="17709" y="1109"/>
                    </a:lnTo>
                    <a:lnTo>
                      <a:pt x="17340" y="1109"/>
                    </a:lnTo>
                    <a:lnTo>
                      <a:pt x="17340" y="740"/>
                    </a:lnTo>
                    <a:close/>
                    <a:moveTo>
                      <a:pt x="19743" y="740"/>
                    </a:moveTo>
                    <a:lnTo>
                      <a:pt x="20186" y="3697"/>
                    </a:lnTo>
                    <a:lnTo>
                      <a:pt x="19743" y="3697"/>
                    </a:lnTo>
                    <a:lnTo>
                      <a:pt x="19632" y="3180"/>
                    </a:lnTo>
                    <a:lnTo>
                      <a:pt x="19151" y="3180"/>
                    </a:lnTo>
                    <a:lnTo>
                      <a:pt x="19077" y="3697"/>
                    </a:lnTo>
                    <a:lnTo>
                      <a:pt x="18634" y="3697"/>
                    </a:lnTo>
                    <a:lnTo>
                      <a:pt x="19077" y="740"/>
                    </a:lnTo>
                    <a:close/>
                    <a:moveTo>
                      <a:pt x="21037" y="740"/>
                    </a:moveTo>
                    <a:lnTo>
                      <a:pt x="21037" y="3328"/>
                    </a:lnTo>
                    <a:lnTo>
                      <a:pt x="21628" y="3328"/>
                    </a:lnTo>
                    <a:lnTo>
                      <a:pt x="21628" y="3697"/>
                    </a:lnTo>
                    <a:lnTo>
                      <a:pt x="20519" y="3697"/>
                    </a:lnTo>
                    <a:lnTo>
                      <a:pt x="20519" y="740"/>
                    </a:lnTo>
                    <a:close/>
                    <a:moveTo>
                      <a:pt x="32682" y="740"/>
                    </a:moveTo>
                    <a:lnTo>
                      <a:pt x="32682" y="3697"/>
                    </a:lnTo>
                    <a:lnTo>
                      <a:pt x="32350" y="3697"/>
                    </a:lnTo>
                    <a:lnTo>
                      <a:pt x="31647" y="1849"/>
                    </a:lnTo>
                    <a:lnTo>
                      <a:pt x="31684" y="2625"/>
                    </a:lnTo>
                    <a:lnTo>
                      <a:pt x="31684" y="3697"/>
                    </a:lnTo>
                    <a:lnTo>
                      <a:pt x="31241" y="3697"/>
                    </a:lnTo>
                    <a:lnTo>
                      <a:pt x="31241" y="740"/>
                    </a:lnTo>
                    <a:lnTo>
                      <a:pt x="31610" y="740"/>
                    </a:lnTo>
                    <a:lnTo>
                      <a:pt x="32313" y="2514"/>
                    </a:lnTo>
                    <a:lnTo>
                      <a:pt x="32313" y="2514"/>
                    </a:lnTo>
                    <a:lnTo>
                      <a:pt x="32276" y="1701"/>
                    </a:lnTo>
                    <a:lnTo>
                      <a:pt x="32276" y="740"/>
                    </a:lnTo>
                    <a:close/>
                    <a:moveTo>
                      <a:pt x="36195" y="740"/>
                    </a:moveTo>
                    <a:lnTo>
                      <a:pt x="35677" y="2514"/>
                    </a:lnTo>
                    <a:lnTo>
                      <a:pt x="35677" y="3697"/>
                    </a:lnTo>
                    <a:lnTo>
                      <a:pt x="35196" y="3697"/>
                    </a:lnTo>
                    <a:lnTo>
                      <a:pt x="35196" y="2514"/>
                    </a:lnTo>
                    <a:lnTo>
                      <a:pt x="34716" y="740"/>
                    </a:lnTo>
                    <a:lnTo>
                      <a:pt x="35123" y="740"/>
                    </a:lnTo>
                    <a:lnTo>
                      <a:pt x="35455" y="1849"/>
                    </a:lnTo>
                    <a:lnTo>
                      <a:pt x="35714" y="740"/>
                    </a:lnTo>
                    <a:close/>
                    <a:moveTo>
                      <a:pt x="15454" y="703"/>
                    </a:moveTo>
                    <a:cubicBezTo>
                      <a:pt x="15750" y="703"/>
                      <a:pt x="15935" y="777"/>
                      <a:pt x="16046" y="1035"/>
                    </a:cubicBezTo>
                    <a:cubicBezTo>
                      <a:pt x="16083" y="1146"/>
                      <a:pt x="16120" y="1331"/>
                      <a:pt x="16120" y="1590"/>
                    </a:cubicBezTo>
                    <a:lnTo>
                      <a:pt x="16120" y="1812"/>
                    </a:lnTo>
                    <a:lnTo>
                      <a:pt x="15676" y="1812"/>
                    </a:lnTo>
                    <a:lnTo>
                      <a:pt x="15676" y="1479"/>
                    </a:lnTo>
                    <a:cubicBezTo>
                      <a:pt x="15676" y="1331"/>
                      <a:pt x="15676" y="1257"/>
                      <a:pt x="15639" y="1220"/>
                    </a:cubicBezTo>
                    <a:cubicBezTo>
                      <a:pt x="15565" y="1146"/>
                      <a:pt x="15528" y="1109"/>
                      <a:pt x="15454" y="1109"/>
                    </a:cubicBezTo>
                    <a:cubicBezTo>
                      <a:pt x="15343" y="1109"/>
                      <a:pt x="15306" y="1146"/>
                      <a:pt x="15232" y="1220"/>
                    </a:cubicBezTo>
                    <a:cubicBezTo>
                      <a:pt x="15195" y="1257"/>
                      <a:pt x="15195" y="1405"/>
                      <a:pt x="15195" y="1590"/>
                    </a:cubicBezTo>
                    <a:lnTo>
                      <a:pt x="15195" y="2884"/>
                    </a:lnTo>
                    <a:cubicBezTo>
                      <a:pt x="15195" y="3069"/>
                      <a:pt x="15195" y="3180"/>
                      <a:pt x="15232" y="3291"/>
                    </a:cubicBezTo>
                    <a:cubicBezTo>
                      <a:pt x="15306" y="3365"/>
                      <a:pt x="15343" y="3365"/>
                      <a:pt x="15454" y="3365"/>
                    </a:cubicBezTo>
                    <a:cubicBezTo>
                      <a:pt x="15528" y="3365"/>
                      <a:pt x="15565" y="3328"/>
                      <a:pt x="15639" y="3254"/>
                    </a:cubicBezTo>
                    <a:cubicBezTo>
                      <a:pt x="15676" y="3143"/>
                      <a:pt x="15676" y="2995"/>
                      <a:pt x="15676" y="2810"/>
                    </a:cubicBezTo>
                    <a:lnTo>
                      <a:pt x="15676" y="2403"/>
                    </a:lnTo>
                    <a:lnTo>
                      <a:pt x="15454" y="2403"/>
                    </a:lnTo>
                    <a:lnTo>
                      <a:pt x="15454" y="2071"/>
                    </a:lnTo>
                    <a:lnTo>
                      <a:pt x="16083" y="2071"/>
                    </a:lnTo>
                    <a:lnTo>
                      <a:pt x="16083" y="3697"/>
                    </a:lnTo>
                    <a:lnTo>
                      <a:pt x="15861" y="3697"/>
                    </a:lnTo>
                    <a:lnTo>
                      <a:pt x="15750" y="3439"/>
                    </a:lnTo>
                    <a:cubicBezTo>
                      <a:pt x="15713" y="3512"/>
                      <a:pt x="15676" y="3623"/>
                      <a:pt x="15565" y="3660"/>
                    </a:cubicBezTo>
                    <a:cubicBezTo>
                      <a:pt x="15491" y="3697"/>
                      <a:pt x="15380" y="3734"/>
                      <a:pt x="15306" y="3734"/>
                    </a:cubicBezTo>
                    <a:cubicBezTo>
                      <a:pt x="15121" y="3734"/>
                      <a:pt x="14936" y="3660"/>
                      <a:pt x="14826" y="3512"/>
                    </a:cubicBezTo>
                    <a:cubicBezTo>
                      <a:pt x="14752" y="3365"/>
                      <a:pt x="14641" y="3143"/>
                      <a:pt x="14641" y="2810"/>
                    </a:cubicBezTo>
                    <a:lnTo>
                      <a:pt x="14641" y="1590"/>
                    </a:lnTo>
                    <a:lnTo>
                      <a:pt x="14678" y="1590"/>
                    </a:lnTo>
                    <a:cubicBezTo>
                      <a:pt x="14678" y="1294"/>
                      <a:pt x="14752" y="1109"/>
                      <a:pt x="14900" y="925"/>
                    </a:cubicBezTo>
                    <a:cubicBezTo>
                      <a:pt x="15010" y="740"/>
                      <a:pt x="15158" y="703"/>
                      <a:pt x="15454" y="703"/>
                    </a:cubicBezTo>
                    <a:close/>
                    <a:moveTo>
                      <a:pt x="23255" y="740"/>
                    </a:moveTo>
                    <a:cubicBezTo>
                      <a:pt x="23699" y="740"/>
                      <a:pt x="23883" y="1035"/>
                      <a:pt x="23883" y="1516"/>
                    </a:cubicBezTo>
                    <a:lnTo>
                      <a:pt x="23883" y="1960"/>
                    </a:lnTo>
                    <a:lnTo>
                      <a:pt x="23440" y="1960"/>
                    </a:lnTo>
                    <a:lnTo>
                      <a:pt x="23440" y="1590"/>
                    </a:lnTo>
                    <a:cubicBezTo>
                      <a:pt x="23440" y="1442"/>
                      <a:pt x="23440" y="1294"/>
                      <a:pt x="23403" y="1257"/>
                    </a:cubicBezTo>
                    <a:cubicBezTo>
                      <a:pt x="23329" y="1220"/>
                      <a:pt x="23292" y="1146"/>
                      <a:pt x="23218" y="1146"/>
                    </a:cubicBezTo>
                    <a:cubicBezTo>
                      <a:pt x="23107" y="1146"/>
                      <a:pt x="23070" y="1220"/>
                      <a:pt x="22996" y="1257"/>
                    </a:cubicBezTo>
                    <a:cubicBezTo>
                      <a:pt x="22959" y="1331"/>
                      <a:pt x="22959" y="1442"/>
                      <a:pt x="22959" y="1590"/>
                    </a:cubicBezTo>
                    <a:lnTo>
                      <a:pt x="22959" y="2958"/>
                    </a:lnTo>
                    <a:cubicBezTo>
                      <a:pt x="22959" y="3106"/>
                      <a:pt x="22959" y="3254"/>
                      <a:pt x="22996" y="3291"/>
                    </a:cubicBezTo>
                    <a:cubicBezTo>
                      <a:pt x="23070" y="3328"/>
                      <a:pt x="23107" y="3365"/>
                      <a:pt x="23218" y="3365"/>
                    </a:cubicBezTo>
                    <a:cubicBezTo>
                      <a:pt x="23292" y="3365"/>
                      <a:pt x="23329" y="3328"/>
                      <a:pt x="23403" y="3291"/>
                    </a:cubicBezTo>
                    <a:cubicBezTo>
                      <a:pt x="23440" y="3180"/>
                      <a:pt x="23440" y="3106"/>
                      <a:pt x="23440" y="2958"/>
                    </a:cubicBezTo>
                    <a:lnTo>
                      <a:pt x="23440" y="2514"/>
                    </a:lnTo>
                    <a:lnTo>
                      <a:pt x="23883" y="2514"/>
                    </a:lnTo>
                    <a:lnTo>
                      <a:pt x="23883" y="2921"/>
                    </a:lnTo>
                    <a:cubicBezTo>
                      <a:pt x="23883" y="3180"/>
                      <a:pt x="23846" y="3439"/>
                      <a:pt x="23699" y="3549"/>
                    </a:cubicBezTo>
                    <a:cubicBezTo>
                      <a:pt x="23625" y="3697"/>
                      <a:pt x="23440" y="3734"/>
                      <a:pt x="23218" y="3734"/>
                    </a:cubicBezTo>
                    <a:cubicBezTo>
                      <a:pt x="22959" y="3734"/>
                      <a:pt x="22774" y="3660"/>
                      <a:pt x="22700" y="3512"/>
                    </a:cubicBezTo>
                    <a:cubicBezTo>
                      <a:pt x="22552" y="3365"/>
                      <a:pt x="22515" y="3143"/>
                      <a:pt x="22515" y="2884"/>
                    </a:cubicBezTo>
                    <a:lnTo>
                      <a:pt x="22515" y="1627"/>
                    </a:lnTo>
                    <a:lnTo>
                      <a:pt x="22552" y="1627"/>
                    </a:lnTo>
                    <a:cubicBezTo>
                      <a:pt x="22552" y="1146"/>
                      <a:pt x="22700" y="925"/>
                      <a:pt x="22922" y="777"/>
                    </a:cubicBezTo>
                    <a:cubicBezTo>
                      <a:pt x="22996" y="740"/>
                      <a:pt x="23107" y="740"/>
                      <a:pt x="23255" y="740"/>
                    </a:cubicBezTo>
                    <a:close/>
                    <a:moveTo>
                      <a:pt x="24771" y="740"/>
                    </a:moveTo>
                    <a:lnTo>
                      <a:pt x="24771" y="2958"/>
                    </a:lnTo>
                    <a:cubicBezTo>
                      <a:pt x="24771" y="3106"/>
                      <a:pt x="24771" y="3180"/>
                      <a:pt x="24808" y="3254"/>
                    </a:cubicBezTo>
                    <a:cubicBezTo>
                      <a:pt x="24808" y="3291"/>
                      <a:pt x="24845" y="3291"/>
                      <a:pt x="24845" y="3328"/>
                    </a:cubicBezTo>
                    <a:cubicBezTo>
                      <a:pt x="24845" y="3365"/>
                      <a:pt x="24919" y="3365"/>
                      <a:pt x="24993" y="3365"/>
                    </a:cubicBezTo>
                    <a:cubicBezTo>
                      <a:pt x="25103" y="3365"/>
                      <a:pt x="25140" y="3365"/>
                      <a:pt x="25140" y="3328"/>
                    </a:cubicBezTo>
                    <a:cubicBezTo>
                      <a:pt x="25177" y="3291"/>
                      <a:pt x="25177" y="3254"/>
                      <a:pt x="25177" y="3180"/>
                    </a:cubicBezTo>
                    <a:lnTo>
                      <a:pt x="25177" y="2958"/>
                    </a:lnTo>
                    <a:lnTo>
                      <a:pt x="25177" y="777"/>
                    </a:lnTo>
                    <a:lnTo>
                      <a:pt x="25658" y="777"/>
                    </a:lnTo>
                    <a:lnTo>
                      <a:pt x="25658" y="2958"/>
                    </a:lnTo>
                    <a:cubicBezTo>
                      <a:pt x="25658" y="3254"/>
                      <a:pt x="25584" y="3439"/>
                      <a:pt x="25473" y="3549"/>
                    </a:cubicBezTo>
                    <a:cubicBezTo>
                      <a:pt x="25362" y="3697"/>
                      <a:pt x="25177" y="3734"/>
                      <a:pt x="24919" y="3734"/>
                    </a:cubicBezTo>
                    <a:cubicBezTo>
                      <a:pt x="24660" y="3734"/>
                      <a:pt x="24475" y="3697"/>
                      <a:pt x="24364" y="3549"/>
                    </a:cubicBezTo>
                    <a:cubicBezTo>
                      <a:pt x="24253" y="3439"/>
                      <a:pt x="24179" y="3217"/>
                      <a:pt x="24179" y="2958"/>
                    </a:cubicBezTo>
                    <a:lnTo>
                      <a:pt x="24179" y="740"/>
                    </a:lnTo>
                    <a:close/>
                    <a:moveTo>
                      <a:pt x="33829" y="740"/>
                    </a:moveTo>
                    <a:cubicBezTo>
                      <a:pt x="34272" y="740"/>
                      <a:pt x="34457" y="1035"/>
                      <a:pt x="34457" y="1516"/>
                    </a:cubicBezTo>
                    <a:lnTo>
                      <a:pt x="34457" y="1960"/>
                    </a:lnTo>
                    <a:lnTo>
                      <a:pt x="34013" y="1960"/>
                    </a:lnTo>
                    <a:lnTo>
                      <a:pt x="34013" y="1590"/>
                    </a:lnTo>
                    <a:cubicBezTo>
                      <a:pt x="34013" y="1442"/>
                      <a:pt x="34013" y="1294"/>
                      <a:pt x="33976" y="1257"/>
                    </a:cubicBezTo>
                    <a:cubicBezTo>
                      <a:pt x="33939" y="1220"/>
                      <a:pt x="33866" y="1146"/>
                      <a:pt x="33792" y="1146"/>
                    </a:cubicBezTo>
                    <a:cubicBezTo>
                      <a:pt x="33681" y="1146"/>
                      <a:pt x="33644" y="1220"/>
                      <a:pt x="33607" y="1257"/>
                    </a:cubicBezTo>
                    <a:cubicBezTo>
                      <a:pt x="33533" y="1331"/>
                      <a:pt x="33533" y="1442"/>
                      <a:pt x="33533" y="1590"/>
                    </a:cubicBezTo>
                    <a:lnTo>
                      <a:pt x="33533" y="2958"/>
                    </a:lnTo>
                    <a:cubicBezTo>
                      <a:pt x="33533" y="3106"/>
                      <a:pt x="33533" y="3254"/>
                      <a:pt x="33607" y="3291"/>
                    </a:cubicBezTo>
                    <a:cubicBezTo>
                      <a:pt x="33644" y="3328"/>
                      <a:pt x="33681" y="3365"/>
                      <a:pt x="33792" y="3365"/>
                    </a:cubicBezTo>
                    <a:cubicBezTo>
                      <a:pt x="33866" y="3365"/>
                      <a:pt x="33902" y="3328"/>
                      <a:pt x="33976" y="3291"/>
                    </a:cubicBezTo>
                    <a:cubicBezTo>
                      <a:pt x="34013" y="3180"/>
                      <a:pt x="34013" y="3106"/>
                      <a:pt x="34013" y="2958"/>
                    </a:cubicBezTo>
                    <a:lnTo>
                      <a:pt x="34013" y="2514"/>
                    </a:lnTo>
                    <a:lnTo>
                      <a:pt x="34457" y="2514"/>
                    </a:lnTo>
                    <a:lnTo>
                      <a:pt x="34457" y="2921"/>
                    </a:lnTo>
                    <a:cubicBezTo>
                      <a:pt x="34457" y="3180"/>
                      <a:pt x="34420" y="3439"/>
                      <a:pt x="34272" y="3549"/>
                    </a:cubicBezTo>
                    <a:cubicBezTo>
                      <a:pt x="34198" y="3697"/>
                      <a:pt x="34013" y="3734"/>
                      <a:pt x="33792" y="3734"/>
                    </a:cubicBezTo>
                    <a:cubicBezTo>
                      <a:pt x="33533" y="3734"/>
                      <a:pt x="33348" y="3660"/>
                      <a:pt x="33274" y="3512"/>
                    </a:cubicBezTo>
                    <a:cubicBezTo>
                      <a:pt x="33126" y="3365"/>
                      <a:pt x="33089" y="3143"/>
                      <a:pt x="33089" y="2884"/>
                    </a:cubicBezTo>
                    <a:lnTo>
                      <a:pt x="33089" y="1627"/>
                    </a:lnTo>
                    <a:lnTo>
                      <a:pt x="33126" y="1627"/>
                    </a:lnTo>
                    <a:cubicBezTo>
                      <a:pt x="33126" y="1146"/>
                      <a:pt x="33274" y="925"/>
                      <a:pt x="33496" y="777"/>
                    </a:cubicBezTo>
                    <a:cubicBezTo>
                      <a:pt x="33607" y="740"/>
                      <a:pt x="33681" y="740"/>
                      <a:pt x="33829" y="740"/>
                    </a:cubicBezTo>
                    <a:close/>
                    <a:moveTo>
                      <a:pt x="8430" y="0"/>
                    </a:moveTo>
                    <a:lnTo>
                      <a:pt x="0" y="4732"/>
                    </a:lnTo>
                    <a:lnTo>
                      <a:pt x="48136" y="4732"/>
                    </a:lnTo>
                    <a:lnTo>
                      <a:pt x="397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6"/>
              <p:cNvSpPr/>
              <p:nvPr/>
            </p:nvSpPr>
            <p:spPr>
              <a:xfrm>
                <a:off x="186850" y="700250"/>
                <a:ext cx="10200" cy="22200"/>
              </a:xfrm>
              <a:custGeom>
                <a:avLst/>
                <a:gdLst/>
                <a:ahLst/>
                <a:cxnLst/>
                <a:rect l="l" t="t" r="r" b="b"/>
                <a:pathLst>
                  <a:path w="408" h="888" extrusionOk="0">
                    <a:moveTo>
                      <a:pt x="1" y="0"/>
                    </a:moveTo>
                    <a:lnTo>
                      <a:pt x="1" y="888"/>
                    </a:lnTo>
                    <a:lnTo>
                      <a:pt x="186" y="888"/>
                    </a:lnTo>
                    <a:cubicBezTo>
                      <a:pt x="260" y="851"/>
                      <a:pt x="297" y="851"/>
                      <a:pt x="371" y="851"/>
                    </a:cubicBezTo>
                    <a:cubicBezTo>
                      <a:pt x="407" y="777"/>
                      <a:pt x="407" y="740"/>
                      <a:pt x="407" y="703"/>
                    </a:cubicBezTo>
                    <a:lnTo>
                      <a:pt x="407" y="407"/>
                    </a:lnTo>
                    <a:cubicBezTo>
                      <a:pt x="407" y="296"/>
                      <a:pt x="407" y="148"/>
                      <a:pt x="371" y="74"/>
                    </a:cubicBezTo>
                    <a:cubicBezTo>
                      <a:pt x="334" y="37"/>
                      <a:pt x="260" y="0"/>
                      <a:pt x="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6"/>
              <p:cNvSpPr/>
              <p:nvPr/>
            </p:nvSpPr>
            <p:spPr>
              <a:xfrm>
                <a:off x="141575" y="700250"/>
                <a:ext cx="9250" cy="22200"/>
              </a:xfrm>
              <a:custGeom>
                <a:avLst/>
                <a:gdLst/>
                <a:ahLst/>
                <a:cxnLst/>
                <a:rect l="l" t="t" r="r" b="b"/>
                <a:pathLst>
                  <a:path w="370" h="888" extrusionOk="0">
                    <a:moveTo>
                      <a:pt x="0" y="0"/>
                    </a:moveTo>
                    <a:lnTo>
                      <a:pt x="0" y="888"/>
                    </a:lnTo>
                    <a:lnTo>
                      <a:pt x="185" y="888"/>
                    </a:lnTo>
                    <a:cubicBezTo>
                      <a:pt x="259" y="851"/>
                      <a:pt x="333" y="851"/>
                      <a:pt x="333" y="851"/>
                    </a:cubicBezTo>
                    <a:cubicBezTo>
                      <a:pt x="370" y="777"/>
                      <a:pt x="370" y="740"/>
                      <a:pt x="370" y="703"/>
                    </a:cubicBezTo>
                    <a:lnTo>
                      <a:pt x="370" y="407"/>
                    </a:lnTo>
                    <a:cubicBezTo>
                      <a:pt x="370" y="296"/>
                      <a:pt x="370" y="148"/>
                      <a:pt x="333" y="74"/>
                    </a:cubicBezTo>
                    <a:cubicBezTo>
                      <a:pt x="370" y="0"/>
                      <a:pt x="259"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6"/>
              <p:cNvSpPr/>
              <p:nvPr/>
            </p:nvSpPr>
            <p:spPr>
              <a:xfrm>
                <a:off x="-213350" y="700250"/>
                <a:ext cx="9275" cy="56400"/>
              </a:xfrm>
              <a:custGeom>
                <a:avLst/>
                <a:gdLst/>
                <a:ahLst/>
                <a:cxnLst/>
                <a:rect l="l" t="t" r="r" b="b"/>
                <a:pathLst>
                  <a:path w="371" h="2256" extrusionOk="0">
                    <a:moveTo>
                      <a:pt x="0" y="0"/>
                    </a:moveTo>
                    <a:lnTo>
                      <a:pt x="0" y="2256"/>
                    </a:lnTo>
                    <a:lnTo>
                      <a:pt x="148" y="2256"/>
                    </a:lnTo>
                    <a:cubicBezTo>
                      <a:pt x="222" y="2256"/>
                      <a:pt x="296" y="2219"/>
                      <a:pt x="333" y="2182"/>
                    </a:cubicBezTo>
                    <a:cubicBezTo>
                      <a:pt x="370" y="2145"/>
                      <a:pt x="370" y="2034"/>
                      <a:pt x="370" y="1886"/>
                    </a:cubicBezTo>
                    <a:lnTo>
                      <a:pt x="370" y="407"/>
                    </a:lnTo>
                    <a:cubicBezTo>
                      <a:pt x="370" y="296"/>
                      <a:pt x="370" y="148"/>
                      <a:pt x="333" y="74"/>
                    </a:cubicBezTo>
                    <a:cubicBezTo>
                      <a:pt x="296" y="37"/>
                      <a:pt x="222" y="0"/>
                      <a:pt x="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6"/>
              <p:cNvSpPr/>
              <p:nvPr/>
            </p:nvSpPr>
            <p:spPr>
              <a:xfrm>
                <a:off x="-43275" y="705800"/>
                <a:ext cx="10175" cy="37000"/>
              </a:xfrm>
              <a:custGeom>
                <a:avLst/>
                <a:gdLst/>
                <a:ahLst/>
                <a:cxnLst/>
                <a:rect l="l" t="t" r="r" b="b"/>
                <a:pathLst>
                  <a:path w="407" h="1480" extrusionOk="0">
                    <a:moveTo>
                      <a:pt x="185" y="0"/>
                    </a:moveTo>
                    <a:lnTo>
                      <a:pt x="0" y="1479"/>
                    </a:lnTo>
                    <a:lnTo>
                      <a:pt x="407" y="1479"/>
                    </a:lnTo>
                    <a:lnTo>
                      <a:pt x="2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6"/>
              <p:cNvSpPr/>
              <p:nvPr/>
            </p:nvSpPr>
            <p:spPr>
              <a:xfrm>
                <a:off x="178550" y="1489575"/>
                <a:ext cx="11100" cy="59175"/>
              </a:xfrm>
              <a:custGeom>
                <a:avLst/>
                <a:gdLst/>
                <a:ahLst/>
                <a:cxnLst/>
                <a:rect l="l" t="t" r="r" b="b"/>
                <a:pathLst>
                  <a:path w="444" h="2367" extrusionOk="0">
                    <a:moveTo>
                      <a:pt x="222" y="0"/>
                    </a:moveTo>
                    <a:cubicBezTo>
                      <a:pt x="148" y="0"/>
                      <a:pt x="74" y="37"/>
                      <a:pt x="37" y="74"/>
                    </a:cubicBezTo>
                    <a:cubicBezTo>
                      <a:pt x="0" y="148"/>
                      <a:pt x="0" y="259"/>
                      <a:pt x="0" y="407"/>
                    </a:cubicBezTo>
                    <a:lnTo>
                      <a:pt x="0" y="1886"/>
                    </a:lnTo>
                    <a:cubicBezTo>
                      <a:pt x="0" y="2071"/>
                      <a:pt x="0" y="2219"/>
                      <a:pt x="37" y="2256"/>
                    </a:cubicBezTo>
                    <a:cubicBezTo>
                      <a:pt x="74" y="2293"/>
                      <a:pt x="148" y="2366"/>
                      <a:pt x="222" y="2366"/>
                    </a:cubicBezTo>
                    <a:cubicBezTo>
                      <a:pt x="333" y="2366"/>
                      <a:pt x="370" y="2293"/>
                      <a:pt x="407" y="2256"/>
                    </a:cubicBezTo>
                    <a:cubicBezTo>
                      <a:pt x="444" y="2182"/>
                      <a:pt x="444" y="2071"/>
                      <a:pt x="444" y="1886"/>
                    </a:cubicBezTo>
                    <a:lnTo>
                      <a:pt x="444" y="407"/>
                    </a:lnTo>
                    <a:cubicBezTo>
                      <a:pt x="444" y="259"/>
                      <a:pt x="444" y="148"/>
                      <a:pt x="407" y="74"/>
                    </a:cubicBezTo>
                    <a:cubicBezTo>
                      <a:pt x="370" y="37"/>
                      <a:pt x="33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6"/>
              <p:cNvSpPr/>
              <p:nvPr/>
            </p:nvSpPr>
            <p:spPr>
              <a:xfrm>
                <a:off x="-523900" y="1461850"/>
                <a:ext cx="1204350" cy="117400"/>
              </a:xfrm>
              <a:custGeom>
                <a:avLst/>
                <a:gdLst/>
                <a:ahLst/>
                <a:cxnLst/>
                <a:rect l="l" t="t" r="r" b="b"/>
                <a:pathLst>
                  <a:path w="48174" h="4696" extrusionOk="0">
                    <a:moveTo>
                      <a:pt x="30316" y="703"/>
                    </a:moveTo>
                    <a:cubicBezTo>
                      <a:pt x="30649" y="703"/>
                      <a:pt x="30871" y="777"/>
                      <a:pt x="30982" y="998"/>
                    </a:cubicBezTo>
                    <a:cubicBezTo>
                      <a:pt x="31019" y="1146"/>
                      <a:pt x="31056" y="1331"/>
                      <a:pt x="31056" y="1553"/>
                    </a:cubicBezTo>
                    <a:lnTo>
                      <a:pt x="31056" y="1812"/>
                    </a:lnTo>
                    <a:lnTo>
                      <a:pt x="30612" y="1812"/>
                    </a:lnTo>
                    <a:lnTo>
                      <a:pt x="30612" y="1479"/>
                    </a:lnTo>
                    <a:cubicBezTo>
                      <a:pt x="30612" y="1331"/>
                      <a:pt x="30612" y="1257"/>
                      <a:pt x="30538" y="1146"/>
                    </a:cubicBezTo>
                    <a:cubicBezTo>
                      <a:pt x="30501" y="1109"/>
                      <a:pt x="30464" y="1035"/>
                      <a:pt x="30353" y="1035"/>
                    </a:cubicBezTo>
                    <a:cubicBezTo>
                      <a:pt x="30279" y="1035"/>
                      <a:pt x="30242" y="1109"/>
                      <a:pt x="30168" y="1146"/>
                    </a:cubicBezTo>
                    <a:cubicBezTo>
                      <a:pt x="30131" y="1257"/>
                      <a:pt x="30131" y="1331"/>
                      <a:pt x="30131" y="1516"/>
                    </a:cubicBezTo>
                    <a:lnTo>
                      <a:pt x="30131" y="2847"/>
                    </a:lnTo>
                    <a:cubicBezTo>
                      <a:pt x="30131" y="3032"/>
                      <a:pt x="30131" y="3217"/>
                      <a:pt x="30168" y="3291"/>
                    </a:cubicBezTo>
                    <a:cubicBezTo>
                      <a:pt x="30205" y="3365"/>
                      <a:pt x="30279" y="3402"/>
                      <a:pt x="30353" y="3402"/>
                    </a:cubicBezTo>
                    <a:cubicBezTo>
                      <a:pt x="30464" y="3402"/>
                      <a:pt x="30538" y="3365"/>
                      <a:pt x="30538" y="3291"/>
                    </a:cubicBezTo>
                    <a:cubicBezTo>
                      <a:pt x="30538" y="3180"/>
                      <a:pt x="30612" y="3032"/>
                      <a:pt x="30612" y="2847"/>
                    </a:cubicBezTo>
                    <a:lnTo>
                      <a:pt x="30612" y="2440"/>
                    </a:lnTo>
                    <a:lnTo>
                      <a:pt x="30316" y="2440"/>
                    </a:lnTo>
                    <a:lnTo>
                      <a:pt x="30316" y="2071"/>
                    </a:lnTo>
                    <a:lnTo>
                      <a:pt x="31019" y="2071"/>
                    </a:lnTo>
                    <a:lnTo>
                      <a:pt x="31019" y="3771"/>
                    </a:lnTo>
                    <a:lnTo>
                      <a:pt x="30797" y="3771"/>
                    </a:lnTo>
                    <a:lnTo>
                      <a:pt x="30686" y="3475"/>
                    </a:lnTo>
                    <a:cubicBezTo>
                      <a:pt x="30649" y="3549"/>
                      <a:pt x="30612" y="3660"/>
                      <a:pt x="30501" y="3697"/>
                    </a:cubicBezTo>
                    <a:cubicBezTo>
                      <a:pt x="30390" y="3734"/>
                      <a:pt x="30316" y="3771"/>
                      <a:pt x="30168" y="3771"/>
                    </a:cubicBezTo>
                    <a:cubicBezTo>
                      <a:pt x="29947" y="3771"/>
                      <a:pt x="29799" y="3697"/>
                      <a:pt x="29688" y="3549"/>
                    </a:cubicBezTo>
                    <a:cubicBezTo>
                      <a:pt x="29540" y="3402"/>
                      <a:pt x="29466" y="3143"/>
                      <a:pt x="29466" y="2810"/>
                    </a:cubicBezTo>
                    <a:lnTo>
                      <a:pt x="29466" y="1553"/>
                    </a:lnTo>
                    <a:lnTo>
                      <a:pt x="29540" y="1553"/>
                    </a:lnTo>
                    <a:cubicBezTo>
                      <a:pt x="29540" y="1294"/>
                      <a:pt x="29577" y="1072"/>
                      <a:pt x="29725" y="924"/>
                    </a:cubicBezTo>
                    <a:cubicBezTo>
                      <a:pt x="29836" y="777"/>
                      <a:pt x="30021" y="703"/>
                      <a:pt x="30316" y="703"/>
                    </a:cubicBezTo>
                    <a:close/>
                    <a:moveTo>
                      <a:pt x="23809" y="703"/>
                    </a:moveTo>
                    <a:lnTo>
                      <a:pt x="23809" y="3808"/>
                    </a:lnTo>
                    <a:lnTo>
                      <a:pt x="23440" y="3808"/>
                    </a:lnTo>
                    <a:lnTo>
                      <a:pt x="22700" y="1886"/>
                    </a:lnTo>
                    <a:lnTo>
                      <a:pt x="22737" y="2699"/>
                    </a:lnTo>
                    <a:lnTo>
                      <a:pt x="22737" y="3808"/>
                    </a:lnTo>
                    <a:lnTo>
                      <a:pt x="22294" y="3808"/>
                    </a:lnTo>
                    <a:lnTo>
                      <a:pt x="22294" y="703"/>
                    </a:lnTo>
                    <a:lnTo>
                      <a:pt x="22700" y="703"/>
                    </a:lnTo>
                    <a:lnTo>
                      <a:pt x="23366" y="2588"/>
                    </a:lnTo>
                    <a:lnTo>
                      <a:pt x="23366" y="2588"/>
                    </a:lnTo>
                    <a:lnTo>
                      <a:pt x="23329" y="1701"/>
                    </a:lnTo>
                    <a:lnTo>
                      <a:pt x="23329" y="703"/>
                    </a:lnTo>
                    <a:close/>
                    <a:moveTo>
                      <a:pt x="16600" y="703"/>
                    </a:moveTo>
                    <a:lnTo>
                      <a:pt x="16600" y="1109"/>
                    </a:lnTo>
                    <a:lnTo>
                      <a:pt x="16230" y="1109"/>
                    </a:lnTo>
                    <a:lnTo>
                      <a:pt x="16230" y="3845"/>
                    </a:lnTo>
                    <a:lnTo>
                      <a:pt x="15713" y="3845"/>
                    </a:lnTo>
                    <a:lnTo>
                      <a:pt x="15713" y="1109"/>
                    </a:lnTo>
                    <a:lnTo>
                      <a:pt x="15306" y="1109"/>
                    </a:lnTo>
                    <a:lnTo>
                      <a:pt x="15306" y="703"/>
                    </a:lnTo>
                    <a:close/>
                    <a:moveTo>
                      <a:pt x="21776" y="703"/>
                    </a:moveTo>
                    <a:lnTo>
                      <a:pt x="21776" y="3845"/>
                    </a:lnTo>
                    <a:lnTo>
                      <a:pt x="21258" y="3845"/>
                    </a:lnTo>
                    <a:lnTo>
                      <a:pt x="21258" y="2366"/>
                    </a:lnTo>
                    <a:lnTo>
                      <a:pt x="20778" y="2366"/>
                    </a:lnTo>
                    <a:lnTo>
                      <a:pt x="20778" y="3845"/>
                    </a:lnTo>
                    <a:lnTo>
                      <a:pt x="20297" y="3845"/>
                    </a:lnTo>
                    <a:lnTo>
                      <a:pt x="20297" y="703"/>
                    </a:lnTo>
                    <a:lnTo>
                      <a:pt x="20778" y="703"/>
                    </a:lnTo>
                    <a:lnTo>
                      <a:pt x="20778" y="1923"/>
                    </a:lnTo>
                    <a:lnTo>
                      <a:pt x="21258" y="1923"/>
                    </a:lnTo>
                    <a:lnTo>
                      <a:pt x="21258" y="703"/>
                    </a:lnTo>
                    <a:close/>
                    <a:moveTo>
                      <a:pt x="26693" y="703"/>
                    </a:moveTo>
                    <a:lnTo>
                      <a:pt x="26693" y="3402"/>
                    </a:lnTo>
                    <a:lnTo>
                      <a:pt x="27359" y="3402"/>
                    </a:lnTo>
                    <a:lnTo>
                      <a:pt x="27359" y="3845"/>
                    </a:lnTo>
                    <a:lnTo>
                      <a:pt x="26213" y="3845"/>
                    </a:lnTo>
                    <a:lnTo>
                      <a:pt x="26213" y="703"/>
                    </a:lnTo>
                    <a:close/>
                    <a:moveTo>
                      <a:pt x="32793" y="703"/>
                    </a:moveTo>
                    <a:lnTo>
                      <a:pt x="32239" y="2588"/>
                    </a:lnTo>
                    <a:lnTo>
                      <a:pt x="32239" y="3845"/>
                    </a:lnTo>
                    <a:lnTo>
                      <a:pt x="31758" y="3845"/>
                    </a:lnTo>
                    <a:lnTo>
                      <a:pt x="31758" y="2588"/>
                    </a:lnTo>
                    <a:lnTo>
                      <a:pt x="31204" y="703"/>
                    </a:lnTo>
                    <a:lnTo>
                      <a:pt x="31684" y="703"/>
                    </a:lnTo>
                    <a:lnTo>
                      <a:pt x="32017" y="1849"/>
                    </a:lnTo>
                    <a:lnTo>
                      <a:pt x="32313" y="703"/>
                    </a:lnTo>
                    <a:close/>
                    <a:moveTo>
                      <a:pt x="17968" y="703"/>
                    </a:moveTo>
                    <a:lnTo>
                      <a:pt x="17968" y="1109"/>
                    </a:lnTo>
                    <a:lnTo>
                      <a:pt x="17377" y="1109"/>
                    </a:lnTo>
                    <a:lnTo>
                      <a:pt x="17377" y="2034"/>
                    </a:lnTo>
                    <a:lnTo>
                      <a:pt x="17968" y="2034"/>
                    </a:lnTo>
                    <a:lnTo>
                      <a:pt x="17968" y="2440"/>
                    </a:lnTo>
                    <a:lnTo>
                      <a:pt x="17377" y="2440"/>
                    </a:lnTo>
                    <a:lnTo>
                      <a:pt x="17377" y="3475"/>
                    </a:lnTo>
                    <a:lnTo>
                      <a:pt x="18005" y="3475"/>
                    </a:lnTo>
                    <a:lnTo>
                      <a:pt x="18005" y="3882"/>
                    </a:lnTo>
                    <a:lnTo>
                      <a:pt x="16859" y="3882"/>
                    </a:lnTo>
                    <a:lnTo>
                      <a:pt x="16859" y="703"/>
                    </a:lnTo>
                    <a:close/>
                    <a:moveTo>
                      <a:pt x="19188" y="703"/>
                    </a:moveTo>
                    <a:cubicBezTo>
                      <a:pt x="19632" y="703"/>
                      <a:pt x="19854" y="961"/>
                      <a:pt x="19854" y="1516"/>
                    </a:cubicBezTo>
                    <a:lnTo>
                      <a:pt x="19854" y="1923"/>
                    </a:lnTo>
                    <a:lnTo>
                      <a:pt x="19373" y="1923"/>
                    </a:lnTo>
                    <a:lnTo>
                      <a:pt x="19373" y="1516"/>
                    </a:lnTo>
                    <a:cubicBezTo>
                      <a:pt x="19373" y="1368"/>
                      <a:pt x="19373" y="1257"/>
                      <a:pt x="19336" y="1146"/>
                    </a:cubicBezTo>
                    <a:cubicBezTo>
                      <a:pt x="19262" y="1072"/>
                      <a:pt x="19225" y="1072"/>
                      <a:pt x="19151" y="1072"/>
                    </a:cubicBezTo>
                    <a:cubicBezTo>
                      <a:pt x="19040" y="1072"/>
                      <a:pt x="19003" y="1109"/>
                      <a:pt x="18929" y="1146"/>
                    </a:cubicBezTo>
                    <a:cubicBezTo>
                      <a:pt x="18892" y="1257"/>
                      <a:pt x="18892" y="1331"/>
                      <a:pt x="18892" y="1479"/>
                    </a:cubicBezTo>
                    <a:lnTo>
                      <a:pt x="18892" y="2958"/>
                    </a:lnTo>
                    <a:cubicBezTo>
                      <a:pt x="18892" y="3143"/>
                      <a:pt x="18892" y="3217"/>
                      <a:pt x="18929" y="3328"/>
                    </a:cubicBezTo>
                    <a:cubicBezTo>
                      <a:pt x="19003" y="3402"/>
                      <a:pt x="19040" y="3402"/>
                      <a:pt x="19151" y="3402"/>
                    </a:cubicBezTo>
                    <a:cubicBezTo>
                      <a:pt x="19225" y="3402"/>
                      <a:pt x="19262" y="3365"/>
                      <a:pt x="19336" y="3328"/>
                    </a:cubicBezTo>
                    <a:cubicBezTo>
                      <a:pt x="19373" y="3217"/>
                      <a:pt x="19373" y="3143"/>
                      <a:pt x="19373" y="2958"/>
                    </a:cubicBezTo>
                    <a:lnTo>
                      <a:pt x="19373" y="2477"/>
                    </a:lnTo>
                    <a:lnTo>
                      <a:pt x="19854" y="2477"/>
                    </a:lnTo>
                    <a:lnTo>
                      <a:pt x="19854" y="2958"/>
                    </a:lnTo>
                    <a:cubicBezTo>
                      <a:pt x="19854" y="3291"/>
                      <a:pt x="19817" y="3475"/>
                      <a:pt x="19669" y="3660"/>
                    </a:cubicBezTo>
                    <a:cubicBezTo>
                      <a:pt x="19558" y="3771"/>
                      <a:pt x="19410" y="3882"/>
                      <a:pt x="19114" y="3882"/>
                    </a:cubicBezTo>
                    <a:cubicBezTo>
                      <a:pt x="18855" y="3882"/>
                      <a:pt x="18708" y="3771"/>
                      <a:pt x="18560" y="3660"/>
                    </a:cubicBezTo>
                    <a:cubicBezTo>
                      <a:pt x="18449" y="3512"/>
                      <a:pt x="18375" y="3291"/>
                      <a:pt x="18375" y="2995"/>
                    </a:cubicBezTo>
                    <a:lnTo>
                      <a:pt x="18375" y="1627"/>
                    </a:lnTo>
                    <a:cubicBezTo>
                      <a:pt x="18375" y="1146"/>
                      <a:pt x="18523" y="888"/>
                      <a:pt x="18818" y="740"/>
                    </a:cubicBezTo>
                    <a:cubicBezTo>
                      <a:pt x="18892" y="703"/>
                      <a:pt x="19040" y="703"/>
                      <a:pt x="19188" y="703"/>
                    </a:cubicBezTo>
                    <a:close/>
                    <a:moveTo>
                      <a:pt x="24993" y="629"/>
                    </a:moveTo>
                    <a:cubicBezTo>
                      <a:pt x="25288" y="629"/>
                      <a:pt x="25473" y="740"/>
                      <a:pt x="25547" y="888"/>
                    </a:cubicBezTo>
                    <a:cubicBezTo>
                      <a:pt x="25658" y="998"/>
                      <a:pt x="25732" y="1257"/>
                      <a:pt x="25732" y="1516"/>
                    </a:cubicBezTo>
                    <a:lnTo>
                      <a:pt x="25732" y="2958"/>
                    </a:lnTo>
                    <a:cubicBezTo>
                      <a:pt x="25732" y="3291"/>
                      <a:pt x="25695" y="3512"/>
                      <a:pt x="25547" y="3660"/>
                    </a:cubicBezTo>
                    <a:cubicBezTo>
                      <a:pt x="25399" y="3771"/>
                      <a:pt x="25214" y="3882"/>
                      <a:pt x="24993" y="3882"/>
                    </a:cubicBezTo>
                    <a:cubicBezTo>
                      <a:pt x="24734" y="3882"/>
                      <a:pt x="24549" y="3771"/>
                      <a:pt x="24438" y="3660"/>
                    </a:cubicBezTo>
                    <a:cubicBezTo>
                      <a:pt x="24290" y="3512"/>
                      <a:pt x="24253" y="3291"/>
                      <a:pt x="24253" y="2958"/>
                    </a:cubicBezTo>
                    <a:lnTo>
                      <a:pt x="24253" y="1516"/>
                    </a:lnTo>
                    <a:cubicBezTo>
                      <a:pt x="24253" y="961"/>
                      <a:pt x="24475" y="629"/>
                      <a:pt x="24993" y="629"/>
                    </a:cubicBezTo>
                    <a:close/>
                    <a:moveTo>
                      <a:pt x="28320" y="629"/>
                    </a:moveTo>
                    <a:cubicBezTo>
                      <a:pt x="28616" y="629"/>
                      <a:pt x="28801" y="740"/>
                      <a:pt x="28874" y="888"/>
                    </a:cubicBezTo>
                    <a:cubicBezTo>
                      <a:pt x="28985" y="998"/>
                      <a:pt x="29059" y="1257"/>
                      <a:pt x="29059" y="1516"/>
                    </a:cubicBezTo>
                    <a:lnTo>
                      <a:pt x="29059" y="2958"/>
                    </a:lnTo>
                    <a:cubicBezTo>
                      <a:pt x="29059" y="3291"/>
                      <a:pt x="29022" y="3512"/>
                      <a:pt x="28874" y="3660"/>
                    </a:cubicBezTo>
                    <a:cubicBezTo>
                      <a:pt x="28727" y="3771"/>
                      <a:pt x="28542" y="3882"/>
                      <a:pt x="28320" y="3882"/>
                    </a:cubicBezTo>
                    <a:cubicBezTo>
                      <a:pt x="28061" y="3882"/>
                      <a:pt x="27876" y="3771"/>
                      <a:pt x="27765" y="3660"/>
                    </a:cubicBezTo>
                    <a:cubicBezTo>
                      <a:pt x="27617" y="3512"/>
                      <a:pt x="27580" y="3291"/>
                      <a:pt x="27580" y="2958"/>
                    </a:cubicBezTo>
                    <a:lnTo>
                      <a:pt x="27580" y="1516"/>
                    </a:lnTo>
                    <a:cubicBezTo>
                      <a:pt x="27580" y="961"/>
                      <a:pt x="27802" y="629"/>
                      <a:pt x="28320" y="629"/>
                    </a:cubicBezTo>
                    <a:close/>
                    <a:moveTo>
                      <a:pt x="0" y="0"/>
                    </a:moveTo>
                    <a:lnTo>
                      <a:pt x="8430" y="4696"/>
                    </a:lnTo>
                    <a:lnTo>
                      <a:pt x="39707" y="4696"/>
                    </a:lnTo>
                    <a:lnTo>
                      <a:pt x="4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6"/>
              <p:cNvSpPr/>
              <p:nvPr/>
            </p:nvSpPr>
            <p:spPr>
              <a:xfrm>
                <a:off x="95350" y="1489575"/>
                <a:ext cx="11125" cy="59175"/>
              </a:xfrm>
              <a:custGeom>
                <a:avLst/>
                <a:gdLst/>
                <a:ahLst/>
                <a:cxnLst/>
                <a:rect l="l" t="t" r="r" b="b"/>
                <a:pathLst>
                  <a:path w="445" h="2367" extrusionOk="0">
                    <a:moveTo>
                      <a:pt x="223" y="0"/>
                    </a:moveTo>
                    <a:cubicBezTo>
                      <a:pt x="149" y="0"/>
                      <a:pt x="75" y="37"/>
                      <a:pt x="38" y="74"/>
                    </a:cubicBezTo>
                    <a:cubicBezTo>
                      <a:pt x="1" y="148"/>
                      <a:pt x="1" y="259"/>
                      <a:pt x="1" y="407"/>
                    </a:cubicBezTo>
                    <a:lnTo>
                      <a:pt x="1" y="1886"/>
                    </a:lnTo>
                    <a:cubicBezTo>
                      <a:pt x="1" y="2071"/>
                      <a:pt x="1" y="2219"/>
                      <a:pt x="38" y="2256"/>
                    </a:cubicBezTo>
                    <a:cubicBezTo>
                      <a:pt x="75" y="2293"/>
                      <a:pt x="149" y="2366"/>
                      <a:pt x="223" y="2366"/>
                    </a:cubicBezTo>
                    <a:cubicBezTo>
                      <a:pt x="333" y="2366"/>
                      <a:pt x="370" y="2293"/>
                      <a:pt x="407" y="2256"/>
                    </a:cubicBezTo>
                    <a:cubicBezTo>
                      <a:pt x="444" y="2182"/>
                      <a:pt x="444" y="2071"/>
                      <a:pt x="444" y="1886"/>
                    </a:cubicBezTo>
                    <a:lnTo>
                      <a:pt x="444" y="407"/>
                    </a:lnTo>
                    <a:cubicBezTo>
                      <a:pt x="444" y="259"/>
                      <a:pt x="444" y="148"/>
                      <a:pt x="407" y="74"/>
                    </a:cubicBezTo>
                    <a:cubicBezTo>
                      <a:pt x="370" y="37"/>
                      <a:pt x="333" y="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6"/>
              <p:cNvSpPr/>
              <p:nvPr/>
            </p:nvSpPr>
            <p:spPr>
              <a:xfrm>
                <a:off x="-437025" y="865700"/>
                <a:ext cx="75825" cy="94300"/>
              </a:xfrm>
              <a:custGeom>
                <a:avLst/>
                <a:gdLst/>
                <a:ahLst/>
                <a:cxnLst/>
                <a:rect l="l" t="t" r="r" b="b"/>
                <a:pathLst>
                  <a:path w="3033" h="3772" extrusionOk="0">
                    <a:moveTo>
                      <a:pt x="1" y="0"/>
                    </a:moveTo>
                    <a:lnTo>
                      <a:pt x="666" y="1886"/>
                    </a:lnTo>
                    <a:lnTo>
                      <a:pt x="1" y="3771"/>
                    </a:lnTo>
                    <a:lnTo>
                      <a:pt x="3032" y="3771"/>
                    </a:lnTo>
                    <a:lnTo>
                      <a:pt x="30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6"/>
              <p:cNvSpPr/>
              <p:nvPr/>
            </p:nvSpPr>
            <p:spPr>
              <a:xfrm>
                <a:off x="515900" y="865700"/>
                <a:ext cx="77650" cy="94300"/>
              </a:xfrm>
              <a:custGeom>
                <a:avLst/>
                <a:gdLst/>
                <a:ahLst/>
                <a:cxnLst/>
                <a:rect l="l" t="t" r="r" b="b"/>
                <a:pathLst>
                  <a:path w="3106" h="3772" extrusionOk="0">
                    <a:moveTo>
                      <a:pt x="0" y="0"/>
                    </a:moveTo>
                    <a:lnTo>
                      <a:pt x="0" y="3771"/>
                    </a:lnTo>
                    <a:lnTo>
                      <a:pt x="3106" y="3771"/>
                    </a:lnTo>
                    <a:lnTo>
                      <a:pt x="2403" y="1886"/>
                    </a:lnTo>
                    <a:lnTo>
                      <a:pt x="31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6"/>
              <p:cNvSpPr/>
              <p:nvPr/>
            </p:nvSpPr>
            <p:spPr>
              <a:xfrm>
                <a:off x="198875" y="451625"/>
                <a:ext cx="539800" cy="1344825"/>
              </a:xfrm>
              <a:custGeom>
                <a:avLst/>
                <a:gdLst/>
                <a:ahLst/>
                <a:cxnLst/>
                <a:rect l="l" t="t" r="r" b="b"/>
                <a:pathLst>
                  <a:path w="21592" h="53793" extrusionOk="0">
                    <a:moveTo>
                      <a:pt x="0" y="0"/>
                    </a:moveTo>
                    <a:lnTo>
                      <a:pt x="0" y="0"/>
                    </a:lnTo>
                    <a:cubicBezTo>
                      <a:pt x="444" y="851"/>
                      <a:pt x="666" y="1738"/>
                      <a:pt x="666" y="2662"/>
                    </a:cubicBezTo>
                    <a:lnTo>
                      <a:pt x="666" y="3106"/>
                    </a:lnTo>
                    <a:lnTo>
                      <a:pt x="10833" y="8799"/>
                    </a:lnTo>
                    <a:lnTo>
                      <a:pt x="19299" y="13495"/>
                    </a:lnTo>
                    <a:lnTo>
                      <a:pt x="19299" y="40372"/>
                    </a:lnTo>
                    <a:lnTo>
                      <a:pt x="10833" y="45068"/>
                    </a:lnTo>
                    <a:lnTo>
                      <a:pt x="666" y="50761"/>
                    </a:lnTo>
                    <a:lnTo>
                      <a:pt x="666" y="51205"/>
                    </a:lnTo>
                    <a:cubicBezTo>
                      <a:pt x="666" y="52129"/>
                      <a:pt x="444" y="53016"/>
                      <a:pt x="0" y="53793"/>
                    </a:cubicBezTo>
                    <a:lnTo>
                      <a:pt x="21591" y="41703"/>
                    </a:lnTo>
                    <a:lnTo>
                      <a:pt x="21591" y="1212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6"/>
              <p:cNvSpPr/>
              <p:nvPr/>
            </p:nvSpPr>
            <p:spPr>
              <a:xfrm>
                <a:off x="-583050" y="454400"/>
                <a:ext cx="539800" cy="1344825"/>
              </a:xfrm>
              <a:custGeom>
                <a:avLst/>
                <a:gdLst/>
                <a:ahLst/>
                <a:cxnLst/>
                <a:rect l="l" t="t" r="r" b="b"/>
                <a:pathLst>
                  <a:path w="21592" h="53793" extrusionOk="0">
                    <a:moveTo>
                      <a:pt x="21591" y="0"/>
                    </a:moveTo>
                    <a:lnTo>
                      <a:pt x="0" y="12090"/>
                    </a:lnTo>
                    <a:lnTo>
                      <a:pt x="0" y="41666"/>
                    </a:lnTo>
                    <a:lnTo>
                      <a:pt x="21591" y="53793"/>
                    </a:lnTo>
                    <a:cubicBezTo>
                      <a:pt x="21184" y="53016"/>
                      <a:pt x="20926" y="52129"/>
                      <a:pt x="20926" y="51205"/>
                    </a:cubicBezTo>
                    <a:lnTo>
                      <a:pt x="20926" y="50687"/>
                    </a:lnTo>
                    <a:lnTo>
                      <a:pt x="10796" y="44994"/>
                    </a:lnTo>
                    <a:lnTo>
                      <a:pt x="2329" y="40298"/>
                    </a:lnTo>
                    <a:lnTo>
                      <a:pt x="2329" y="13457"/>
                    </a:lnTo>
                    <a:lnTo>
                      <a:pt x="10796" y="8725"/>
                    </a:lnTo>
                    <a:lnTo>
                      <a:pt x="20963" y="3032"/>
                    </a:lnTo>
                    <a:lnTo>
                      <a:pt x="20963" y="2588"/>
                    </a:lnTo>
                    <a:cubicBezTo>
                      <a:pt x="20963" y="1664"/>
                      <a:pt x="21184" y="777"/>
                      <a:pt x="21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6"/>
              <p:cNvSpPr/>
              <p:nvPr/>
            </p:nvSpPr>
            <p:spPr>
              <a:xfrm>
                <a:off x="-61775" y="380450"/>
                <a:ext cx="274525" cy="274525"/>
              </a:xfrm>
              <a:custGeom>
                <a:avLst/>
                <a:gdLst/>
                <a:ahLst/>
                <a:cxnLst/>
                <a:rect l="l" t="t" r="r" b="b"/>
                <a:pathLst>
                  <a:path w="10981" h="10981" extrusionOk="0">
                    <a:moveTo>
                      <a:pt x="9145" y="1751"/>
                    </a:moveTo>
                    <a:cubicBezTo>
                      <a:pt x="9191" y="1795"/>
                      <a:pt x="9236" y="1840"/>
                      <a:pt x="9280" y="1886"/>
                    </a:cubicBezTo>
                    <a:lnTo>
                      <a:pt x="9145" y="1751"/>
                    </a:lnTo>
                    <a:close/>
                    <a:moveTo>
                      <a:pt x="5583" y="333"/>
                    </a:moveTo>
                    <a:cubicBezTo>
                      <a:pt x="6699" y="333"/>
                      <a:pt x="7748" y="687"/>
                      <a:pt x="8594" y="1293"/>
                    </a:cubicBezTo>
                    <a:lnTo>
                      <a:pt x="8594" y="1293"/>
                    </a:lnTo>
                    <a:cubicBezTo>
                      <a:pt x="8313" y="1094"/>
                      <a:pt x="8024" y="932"/>
                      <a:pt x="7765" y="814"/>
                    </a:cubicBezTo>
                    <a:cubicBezTo>
                      <a:pt x="7358" y="629"/>
                      <a:pt x="6914" y="555"/>
                      <a:pt x="6618" y="481"/>
                    </a:cubicBezTo>
                    <a:cubicBezTo>
                      <a:pt x="6286" y="444"/>
                      <a:pt x="5990" y="444"/>
                      <a:pt x="5879" y="444"/>
                    </a:cubicBezTo>
                    <a:cubicBezTo>
                      <a:pt x="6064" y="444"/>
                      <a:pt x="6286" y="481"/>
                      <a:pt x="6618" y="592"/>
                    </a:cubicBezTo>
                    <a:cubicBezTo>
                      <a:pt x="6914" y="703"/>
                      <a:pt x="7284" y="777"/>
                      <a:pt x="7728" y="999"/>
                    </a:cubicBezTo>
                    <a:cubicBezTo>
                      <a:pt x="8134" y="1184"/>
                      <a:pt x="8541" y="1479"/>
                      <a:pt x="8911" y="1849"/>
                    </a:cubicBezTo>
                    <a:cubicBezTo>
                      <a:pt x="9354" y="2219"/>
                      <a:pt x="9650" y="2662"/>
                      <a:pt x="9983" y="3217"/>
                    </a:cubicBezTo>
                    <a:cubicBezTo>
                      <a:pt x="10242" y="3772"/>
                      <a:pt x="10426" y="4437"/>
                      <a:pt x="10500" y="5065"/>
                    </a:cubicBezTo>
                    <a:lnTo>
                      <a:pt x="10500" y="5213"/>
                    </a:lnTo>
                    <a:lnTo>
                      <a:pt x="10500" y="5361"/>
                    </a:lnTo>
                    <a:lnTo>
                      <a:pt x="10500" y="5509"/>
                    </a:lnTo>
                    <a:lnTo>
                      <a:pt x="10500" y="5620"/>
                    </a:lnTo>
                    <a:lnTo>
                      <a:pt x="10500" y="5768"/>
                    </a:lnTo>
                    <a:lnTo>
                      <a:pt x="10500" y="5916"/>
                    </a:lnTo>
                    <a:lnTo>
                      <a:pt x="10500" y="6064"/>
                    </a:lnTo>
                    <a:lnTo>
                      <a:pt x="10500" y="6175"/>
                    </a:lnTo>
                    <a:cubicBezTo>
                      <a:pt x="10426" y="6507"/>
                      <a:pt x="10352" y="6877"/>
                      <a:pt x="10242" y="7210"/>
                    </a:cubicBezTo>
                    <a:cubicBezTo>
                      <a:pt x="10020" y="7838"/>
                      <a:pt x="9613" y="8504"/>
                      <a:pt x="9095" y="9021"/>
                    </a:cubicBezTo>
                    <a:cubicBezTo>
                      <a:pt x="8578" y="9502"/>
                      <a:pt x="7986" y="9946"/>
                      <a:pt x="7284" y="10167"/>
                    </a:cubicBezTo>
                    <a:cubicBezTo>
                      <a:pt x="6988" y="10315"/>
                      <a:pt x="6618" y="10352"/>
                      <a:pt x="6286" y="10389"/>
                    </a:cubicBezTo>
                    <a:cubicBezTo>
                      <a:pt x="5953" y="10426"/>
                      <a:pt x="5583" y="10426"/>
                      <a:pt x="5251" y="10426"/>
                    </a:cubicBezTo>
                    <a:cubicBezTo>
                      <a:pt x="4622" y="10389"/>
                      <a:pt x="3957" y="10204"/>
                      <a:pt x="3402" y="9946"/>
                    </a:cubicBezTo>
                    <a:cubicBezTo>
                      <a:pt x="2847" y="9650"/>
                      <a:pt x="2404" y="9280"/>
                      <a:pt x="2034" y="8910"/>
                    </a:cubicBezTo>
                    <a:cubicBezTo>
                      <a:pt x="1664" y="8504"/>
                      <a:pt x="1369" y="8097"/>
                      <a:pt x="1184" y="7727"/>
                    </a:cubicBezTo>
                    <a:cubicBezTo>
                      <a:pt x="999" y="7284"/>
                      <a:pt x="888" y="6914"/>
                      <a:pt x="777" y="6618"/>
                    </a:cubicBezTo>
                    <a:cubicBezTo>
                      <a:pt x="703" y="6286"/>
                      <a:pt x="703" y="6064"/>
                      <a:pt x="629" y="5879"/>
                    </a:cubicBezTo>
                    <a:lnTo>
                      <a:pt x="629" y="5879"/>
                    </a:lnTo>
                    <a:cubicBezTo>
                      <a:pt x="629" y="6064"/>
                      <a:pt x="629" y="6286"/>
                      <a:pt x="703" y="6618"/>
                    </a:cubicBezTo>
                    <a:cubicBezTo>
                      <a:pt x="740" y="6914"/>
                      <a:pt x="814" y="7284"/>
                      <a:pt x="999" y="7764"/>
                    </a:cubicBezTo>
                    <a:cubicBezTo>
                      <a:pt x="1184" y="8171"/>
                      <a:pt x="1480" y="8652"/>
                      <a:pt x="1849" y="9058"/>
                    </a:cubicBezTo>
                    <a:cubicBezTo>
                      <a:pt x="1886" y="9132"/>
                      <a:pt x="1997" y="9206"/>
                      <a:pt x="2034" y="9280"/>
                    </a:cubicBezTo>
                    <a:cubicBezTo>
                      <a:pt x="1073" y="8356"/>
                      <a:pt x="518" y="7062"/>
                      <a:pt x="518" y="5583"/>
                    </a:cubicBezTo>
                    <a:cubicBezTo>
                      <a:pt x="407" y="2625"/>
                      <a:pt x="2737" y="333"/>
                      <a:pt x="5583" y="333"/>
                    </a:cubicBezTo>
                    <a:close/>
                    <a:moveTo>
                      <a:pt x="5509" y="0"/>
                    </a:moveTo>
                    <a:cubicBezTo>
                      <a:pt x="3402" y="0"/>
                      <a:pt x="1553" y="1147"/>
                      <a:pt x="629" y="2921"/>
                    </a:cubicBezTo>
                    <a:cubicBezTo>
                      <a:pt x="223" y="3698"/>
                      <a:pt x="1" y="4585"/>
                      <a:pt x="1" y="5509"/>
                    </a:cubicBezTo>
                    <a:cubicBezTo>
                      <a:pt x="75" y="5620"/>
                      <a:pt x="75" y="5805"/>
                      <a:pt x="75" y="5953"/>
                    </a:cubicBezTo>
                    <a:cubicBezTo>
                      <a:pt x="333" y="8763"/>
                      <a:pt x="2663" y="10981"/>
                      <a:pt x="5546" y="10981"/>
                    </a:cubicBezTo>
                    <a:cubicBezTo>
                      <a:pt x="8393" y="10981"/>
                      <a:pt x="10759" y="8763"/>
                      <a:pt x="10981" y="5953"/>
                    </a:cubicBezTo>
                    <a:lnTo>
                      <a:pt x="10981" y="5509"/>
                    </a:lnTo>
                    <a:cubicBezTo>
                      <a:pt x="10981" y="4585"/>
                      <a:pt x="10759" y="3698"/>
                      <a:pt x="10352" y="2921"/>
                    </a:cubicBezTo>
                    <a:cubicBezTo>
                      <a:pt x="9428" y="1184"/>
                      <a:pt x="7617" y="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6"/>
              <p:cNvSpPr/>
              <p:nvPr/>
            </p:nvSpPr>
            <p:spPr>
              <a:xfrm>
                <a:off x="-29425" y="410025"/>
                <a:ext cx="214450" cy="215375"/>
              </a:xfrm>
              <a:custGeom>
                <a:avLst/>
                <a:gdLst/>
                <a:ahLst/>
                <a:cxnLst/>
                <a:rect l="l" t="t" r="r" b="b"/>
                <a:pathLst>
                  <a:path w="8578" h="8615" extrusionOk="0">
                    <a:moveTo>
                      <a:pt x="4289" y="333"/>
                    </a:moveTo>
                    <a:cubicBezTo>
                      <a:pt x="5398" y="333"/>
                      <a:pt x="6471" y="814"/>
                      <a:pt x="7173" y="1590"/>
                    </a:cubicBezTo>
                    <a:cubicBezTo>
                      <a:pt x="7062" y="1479"/>
                      <a:pt x="7025" y="1442"/>
                      <a:pt x="6914" y="1405"/>
                    </a:cubicBezTo>
                    <a:cubicBezTo>
                      <a:pt x="6618" y="1110"/>
                      <a:pt x="6249" y="888"/>
                      <a:pt x="5916" y="740"/>
                    </a:cubicBezTo>
                    <a:cubicBezTo>
                      <a:pt x="5583" y="629"/>
                      <a:pt x="5251" y="518"/>
                      <a:pt x="5029" y="481"/>
                    </a:cubicBezTo>
                    <a:cubicBezTo>
                      <a:pt x="4807" y="444"/>
                      <a:pt x="4585" y="444"/>
                      <a:pt x="4437" y="444"/>
                    </a:cubicBezTo>
                    <a:cubicBezTo>
                      <a:pt x="4585" y="444"/>
                      <a:pt x="4770" y="481"/>
                      <a:pt x="4992" y="518"/>
                    </a:cubicBezTo>
                    <a:cubicBezTo>
                      <a:pt x="5214" y="555"/>
                      <a:pt x="5509" y="666"/>
                      <a:pt x="5805" y="851"/>
                    </a:cubicBezTo>
                    <a:cubicBezTo>
                      <a:pt x="6138" y="999"/>
                      <a:pt x="6471" y="1221"/>
                      <a:pt x="6729" y="1479"/>
                    </a:cubicBezTo>
                    <a:cubicBezTo>
                      <a:pt x="7062" y="1775"/>
                      <a:pt x="7358" y="2145"/>
                      <a:pt x="7543" y="2552"/>
                    </a:cubicBezTo>
                    <a:cubicBezTo>
                      <a:pt x="7765" y="2958"/>
                      <a:pt x="7912" y="3476"/>
                      <a:pt x="7912" y="3993"/>
                    </a:cubicBezTo>
                    <a:cubicBezTo>
                      <a:pt x="7949" y="4511"/>
                      <a:pt x="7838" y="5066"/>
                      <a:pt x="7654" y="5546"/>
                    </a:cubicBezTo>
                    <a:cubicBezTo>
                      <a:pt x="7469" y="6064"/>
                      <a:pt x="7173" y="6544"/>
                      <a:pt x="6803" y="6951"/>
                    </a:cubicBezTo>
                    <a:cubicBezTo>
                      <a:pt x="6434" y="7321"/>
                      <a:pt x="5916" y="7653"/>
                      <a:pt x="5398" y="7838"/>
                    </a:cubicBezTo>
                    <a:cubicBezTo>
                      <a:pt x="4967" y="7992"/>
                      <a:pt x="4510" y="8069"/>
                      <a:pt x="4092" y="8069"/>
                    </a:cubicBezTo>
                    <a:cubicBezTo>
                      <a:pt x="4008" y="8069"/>
                      <a:pt x="3926" y="8066"/>
                      <a:pt x="3846" y="8060"/>
                    </a:cubicBezTo>
                    <a:cubicBezTo>
                      <a:pt x="3328" y="7986"/>
                      <a:pt x="2810" y="7875"/>
                      <a:pt x="2404" y="7690"/>
                    </a:cubicBezTo>
                    <a:cubicBezTo>
                      <a:pt x="1997" y="7432"/>
                      <a:pt x="1627" y="7173"/>
                      <a:pt x="1332" y="6877"/>
                    </a:cubicBezTo>
                    <a:cubicBezTo>
                      <a:pt x="1073" y="6581"/>
                      <a:pt x="814" y="6249"/>
                      <a:pt x="703" y="5953"/>
                    </a:cubicBezTo>
                    <a:cubicBezTo>
                      <a:pt x="555" y="5657"/>
                      <a:pt x="444" y="5361"/>
                      <a:pt x="370" y="5139"/>
                    </a:cubicBezTo>
                    <a:cubicBezTo>
                      <a:pt x="333" y="4918"/>
                      <a:pt x="259" y="4733"/>
                      <a:pt x="259" y="4585"/>
                    </a:cubicBezTo>
                    <a:lnTo>
                      <a:pt x="259" y="4585"/>
                    </a:lnTo>
                    <a:cubicBezTo>
                      <a:pt x="259" y="4733"/>
                      <a:pt x="259" y="4918"/>
                      <a:pt x="333" y="5176"/>
                    </a:cubicBezTo>
                    <a:cubicBezTo>
                      <a:pt x="360" y="5360"/>
                      <a:pt x="404" y="5561"/>
                      <a:pt x="480" y="5781"/>
                    </a:cubicBezTo>
                    <a:lnTo>
                      <a:pt x="480" y="5781"/>
                    </a:lnTo>
                    <a:cubicBezTo>
                      <a:pt x="315" y="5350"/>
                      <a:pt x="222" y="4886"/>
                      <a:pt x="222" y="4400"/>
                    </a:cubicBezTo>
                    <a:cubicBezTo>
                      <a:pt x="333" y="2145"/>
                      <a:pt x="2071" y="333"/>
                      <a:pt x="4289" y="333"/>
                    </a:cubicBezTo>
                    <a:close/>
                    <a:moveTo>
                      <a:pt x="4289" y="1"/>
                    </a:moveTo>
                    <a:cubicBezTo>
                      <a:pt x="1923" y="1"/>
                      <a:pt x="1" y="1960"/>
                      <a:pt x="1" y="4326"/>
                    </a:cubicBezTo>
                    <a:cubicBezTo>
                      <a:pt x="1" y="6655"/>
                      <a:pt x="1923" y="8615"/>
                      <a:pt x="4289" y="8615"/>
                    </a:cubicBezTo>
                    <a:cubicBezTo>
                      <a:pt x="6655" y="8615"/>
                      <a:pt x="8578" y="6655"/>
                      <a:pt x="8578" y="4326"/>
                    </a:cubicBezTo>
                    <a:cubicBezTo>
                      <a:pt x="8578" y="1960"/>
                      <a:pt x="6655" y="1"/>
                      <a:pt x="4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6"/>
              <p:cNvSpPr/>
              <p:nvPr/>
            </p:nvSpPr>
            <p:spPr>
              <a:xfrm>
                <a:off x="20500" y="438675"/>
                <a:ext cx="120175" cy="159925"/>
              </a:xfrm>
              <a:custGeom>
                <a:avLst/>
                <a:gdLst/>
                <a:ahLst/>
                <a:cxnLst/>
                <a:rect l="l" t="t" r="r" b="b"/>
                <a:pathLst>
                  <a:path w="4807" h="6397" extrusionOk="0">
                    <a:moveTo>
                      <a:pt x="1849" y="75"/>
                    </a:moveTo>
                    <a:cubicBezTo>
                      <a:pt x="1849" y="75"/>
                      <a:pt x="1886" y="112"/>
                      <a:pt x="1849" y="149"/>
                    </a:cubicBezTo>
                    <a:lnTo>
                      <a:pt x="1849" y="75"/>
                    </a:lnTo>
                    <a:close/>
                    <a:moveTo>
                      <a:pt x="3143" y="75"/>
                    </a:moveTo>
                    <a:cubicBezTo>
                      <a:pt x="3143" y="75"/>
                      <a:pt x="3180" y="112"/>
                      <a:pt x="3143" y="149"/>
                    </a:cubicBezTo>
                    <a:lnTo>
                      <a:pt x="3143" y="75"/>
                    </a:lnTo>
                    <a:close/>
                    <a:moveTo>
                      <a:pt x="1849" y="149"/>
                    </a:moveTo>
                    <a:lnTo>
                      <a:pt x="1849" y="149"/>
                    </a:lnTo>
                    <a:cubicBezTo>
                      <a:pt x="1886" y="222"/>
                      <a:pt x="1886" y="296"/>
                      <a:pt x="1886" y="407"/>
                    </a:cubicBezTo>
                    <a:cubicBezTo>
                      <a:pt x="1849" y="296"/>
                      <a:pt x="1849" y="259"/>
                      <a:pt x="1849" y="149"/>
                    </a:cubicBezTo>
                    <a:close/>
                    <a:moveTo>
                      <a:pt x="1849" y="2145"/>
                    </a:moveTo>
                    <a:lnTo>
                      <a:pt x="1849" y="2145"/>
                    </a:lnTo>
                    <a:cubicBezTo>
                      <a:pt x="1886" y="2293"/>
                      <a:pt x="1886" y="2478"/>
                      <a:pt x="1886" y="2552"/>
                    </a:cubicBezTo>
                    <a:lnTo>
                      <a:pt x="1886" y="2700"/>
                    </a:lnTo>
                    <a:cubicBezTo>
                      <a:pt x="1849" y="2663"/>
                      <a:pt x="1849" y="2626"/>
                      <a:pt x="1886" y="2552"/>
                    </a:cubicBezTo>
                    <a:cubicBezTo>
                      <a:pt x="1849" y="2441"/>
                      <a:pt x="1849" y="2293"/>
                      <a:pt x="1849" y="2145"/>
                    </a:cubicBezTo>
                    <a:close/>
                    <a:moveTo>
                      <a:pt x="2514" y="1553"/>
                    </a:moveTo>
                    <a:cubicBezTo>
                      <a:pt x="2662" y="1553"/>
                      <a:pt x="3032" y="1627"/>
                      <a:pt x="3032" y="2145"/>
                    </a:cubicBezTo>
                    <a:cubicBezTo>
                      <a:pt x="3032" y="2663"/>
                      <a:pt x="2625" y="2736"/>
                      <a:pt x="2514" y="2736"/>
                    </a:cubicBezTo>
                    <a:lnTo>
                      <a:pt x="1960" y="2736"/>
                    </a:lnTo>
                    <a:lnTo>
                      <a:pt x="1960" y="2145"/>
                    </a:lnTo>
                    <a:lnTo>
                      <a:pt x="1960" y="1553"/>
                    </a:lnTo>
                    <a:close/>
                    <a:moveTo>
                      <a:pt x="3512" y="999"/>
                    </a:moveTo>
                    <a:cubicBezTo>
                      <a:pt x="3549" y="999"/>
                      <a:pt x="3623" y="999"/>
                      <a:pt x="3697" y="1036"/>
                    </a:cubicBezTo>
                    <a:cubicBezTo>
                      <a:pt x="3771" y="1036"/>
                      <a:pt x="3808" y="1073"/>
                      <a:pt x="3919" y="1110"/>
                    </a:cubicBezTo>
                    <a:cubicBezTo>
                      <a:pt x="3993" y="1184"/>
                      <a:pt x="4067" y="1221"/>
                      <a:pt x="4141" y="1258"/>
                    </a:cubicBezTo>
                    <a:cubicBezTo>
                      <a:pt x="4178" y="1295"/>
                      <a:pt x="4178" y="1369"/>
                      <a:pt x="4252" y="1369"/>
                    </a:cubicBezTo>
                    <a:lnTo>
                      <a:pt x="4289" y="1406"/>
                    </a:lnTo>
                    <a:lnTo>
                      <a:pt x="4326" y="1443"/>
                    </a:lnTo>
                    <a:cubicBezTo>
                      <a:pt x="4326" y="1516"/>
                      <a:pt x="4363" y="1553"/>
                      <a:pt x="4363" y="1590"/>
                    </a:cubicBezTo>
                    <a:lnTo>
                      <a:pt x="4363" y="1664"/>
                    </a:lnTo>
                    <a:lnTo>
                      <a:pt x="4363" y="1775"/>
                    </a:lnTo>
                    <a:lnTo>
                      <a:pt x="4363" y="1849"/>
                    </a:lnTo>
                    <a:lnTo>
                      <a:pt x="4363" y="1960"/>
                    </a:lnTo>
                    <a:lnTo>
                      <a:pt x="4363" y="2034"/>
                    </a:lnTo>
                    <a:lnTo>
                      <a:pt x="4363" y="2145"/>
                    </a:lnTo>
                    <a:lnTo>
                      <a:pt x="4363" y="2293"/>
                    </a:lnTo>
                    <a:cubicBezTo>
                      <a:pt x="4363" y="2330"/>
                      <a:pt x="4363" y="2367"/>
                      <a:pt x="4326" y="2404"/>
                    </a:cubicBezTo>
                    <a:cubicBezTo>
                      <a:pt x="4326" y="2478"/>
                      <a:pt x="4326" y="2515"/>
                      <a:pt x="4289" y="2552"/>
                    </a:cubicBezTo>
                    <a:cubicBezTo>
                      <a:pt x="4289" y="2552"/>
                      <a:pt x="4289" y="2589"/>
                      <a:pt x="4252" y="2589"/>
                    </a:cubicBezTo>
                    <a:cubicBezTo>
                      <a:pt x="4252" y="2589"/>
                      <a:pt x="4252" y="2663"/>
                      <a:pt x="4215" y="2663"/>
                    </a:cubicBezTo>
                    <a:cubicBezTo>
                      <a:pt x="4141" y="2736"/>
                      <a:pt x="4104" y="2810"/>
                      <a:pt x="4067" y="2847"/>
                    </a:cubicBezTo>
                    <a:lnTo>
                      <a:pt x="3956" y="2921"/>
                    </a:lnTo>
                    <a:cubicBezTo>
                      <a:pt x="3919" y="2921"/>
                      <a:pt x="3919" y="2958"/>
                      <a:pt x="3882" y="2958"/>
                    </a:cubicBezTo>
                    <a:cubicBezTo>
                      <a:pt x="3919" y="2958"/>
                      <a:pt x="3919" y="2921"/>
                      <a:pt x="3919" y="2921"/>
                    </a:cubicBezTo>
                    <a:cubicBezTo>
                      <a:pt x="3919" y="2884"/>
                      <a:pt x="3956" y="2884"/>
                      <a:pt x="3956" y="2847"/>
                    </a:cubicBezTo>
                    <a:cubicBezTo>
                      <a:pt x="3993" y="2773"/>
                      <a:pt x="4067" y="2700"/>
                      <a:pt x="4104" y="2663"/>
                    </a:cubicBezTo>
                    <a:cubicBezTo>
                      <a:pt x="4104" y="2663"/>
                      <a:pt x="4104" y="2589"/>
                      <a:pt x="4141" y="2589"/>
                    </a:cubicBezTo>
                    <a:lnTo>
                      <a:pt x="4141" y="2552"/>
                    </a:lnTo>
                    <a:cubicBezTo>
                      <a:pt x="4141" y="2515"/>
                      <a:pt x="4178" y="2478"/>
                      <a:pt x="4178" y="2404"/>
                    </a:cubicBezTo>
                    <a:cubicBezTo>
                      <a:pt x="4178" y="2367"/>
                      <a:pt x="4178" y="2330"/>
                      <a:pt x="4252" y="2293"/>
                    </a:cubicBezTo>
                    <a:lnTo>
                      <a:pt x="4252" y="2145"/>
                    </a:lnTo>
                    <a:lnTo>
                      <a:pt x="4252" y="2034"/>
                    </a:lnTo>
                    <a:lnTo>
                      <a:pt x="4252" y="1960"/>
                    </a:lnTo>
                    <a:lnTo>
                      <a:pt x="4252" y="1849"/>
                    </a:lnTo>
                    <a:cubicBezTo>
                      <a:pt x="4326" y="1775"/>
                      <a:pt x="4326" y="1738"/>
                      <a:pt x="4326" y="1738"/>
                    </a:cubicBezTo>
                    <a:lnTo>
                      <a:pt x="4326" y="1701"/>
                    </a:lnTo>
                    <a:lnTo>
                      <a:pt x="4326" y="1627"/>
                    </a:lnTo>
                    <a:cubicBezTo>
                      <a:pt x="4326" y="1590"/>
                      <a:pt x="4289" y="1553"/>
                      <a:pt x="4289" y="1516"/>
                    </a:cubicBezTo>
                    <a:cubicBezTo>
                      <a:pt x="4289" y="1516"/>
                      <a:pt x="4289" y="1443"/>
                      <a:pt x="4252" y="1443"/>
                    </a:cubicBezTo>
                    <a:cubicBezTo>
                      <a:pt x="4252" y="1443"/>
                      <a:pt x="4252" y="1406"/>
                      <a:pt x="4215" y="1406"/>
                    </a:cubicBezTo>
                    <a:cubicBezTo>
                      <a:pt x="4141" y="1369"/>
                      <a:pt x="4141" y="1295"/>
                      <a:pt x="4104" y="1295"/>
                    </a:cubicBezTo>
                    <a:cubicBezTo>
                      <a:pt x="4067" y="1258"/>
                      <a:pt x="3956" y="1221"/>
                      <a:pt x="3919" y="1184"/>
                    </a:cubicBezTo>
                    <a:cubicBezTo>
                      <a:pt x="3808" y="1110"/>
                      <a:pt x="3771" y="1073"/>
                      <a:pt x="3697" y="1073"/>
                    </a:cubicBezTo>
                    <a:cubicBezTo>
                      <a:pt x="3623" y="1036"/>
                      <a:pt x="3549" y="1036"/>
                      <a:pt x="3512" y="1036"/>
                    </a:cubicBezTo>
                    <a:cubicBezTo>
                      <a:pt x="3438" y="1036"/>
                      <a:pt x="3401" y="1036"/>
                      <a:pt x="3364" y="999"/>
                    </a:cubicBezTo>
                    <a:close/>
                    <a:moveTo>
                      <a:pt x="3647" y="3095"/>
                    </a:moveTo>
                    <a:cubicBezTo>
                      <a:pt x="3633" y="3101"/>
                      <a:pt x="3623" y="3106"/>
                      <a:pt x="3623" y="3106"/>
                    </a:cubicBezTo>
                    <a:lnTo>
                      <a:pt x="3586" y="3106"/>
                    </a:lnTo>
                    <a:cubicBezTo>
                      <a:pt x="3586" y="3106"/>
                      <a:pt x="3603" y="3106"/>
                      <a:pt x="3647" y="3095"/>
                    </a:cubicBezTo>
                    <a:close/>
                    <a:moveTo>
                      <a:pt x="2662" y="3476"/>
                    </a:moveTo>
                    <a:cubicBezTo>
                      <a:pt x="2847" y="3476"/>
                      <a:pt x="3327" y="3587"/>
                      <a:pt x="3327" y="4215"/>
                    </a:cubicBezTo>
                    <a:cubicBezTo>
                      <a:pt x="3327" y="4881"/>
                      <a:pt x="2847" y="4955"/>
                      <a:pt x="2662" y="4955"/>
                    </a:cubicBezTo>
                    <a:lnTo>
                      <a:pt x="1960" y="4955"/>
                    </a:lnTo>
                    <a:lnTo>
                      <a:pt x="1960" y="4215"/>
                    </a:lnTo>
                    <a:lnTo>
                      <a:pt x="1960" y="3476"/>
                    </a:lnTo>
                    <a:close/>
                    <a:moveTo>
                      <a:pt x="3697" y="3180"/>
                    </a:moveTo>
                    <a:cubicBezTo>
                      <a:pt x="3734" y="3180"/>
                      <a:pt x="3771" y="3180"/>
                      <a:pt x="3808" y="3217"/>
                    </a:cubicBezTo>
                    <a:cubicBezTo>
                      <a:pt x="3882" y="3217"/>
                      <a:pt x="3882" y="3217"/>
                      <a:pt x="3919" y="3254"/>
                    </a:cubicBezTo>
                    <a:cubicBezTo>
                      <a:pt x="3956" y="3254"/>
                      <a:pt x="3956" y="3291"/>
                      <a:pt x="3993" y="3291"/>
                    </a:cubicBezTo>
                    <a:cubicBezTo>
                      <a:pt x="4067" y="3365"/>
                      <a:pt x="4141" y="3402"/>
                      <a:pt x="4252" y="3439"/>
                    </a:cubicBezTo>
                    <a:lnTo>
                      <a:pt x="4289" y="3476"/>
                    </a:lnTo>
                    <a:lnTo>
                      <a:pt x="4326" y="3550"/>
                    </a:lnTo>
                    <a:lnTo>
                      <a:pt x="4437" y="3624"/>
                    </a:lnTo>
                    <a:lnTo>
                      <a:pt x="4474" y="3661"/>
                    </a:lnTo>
                    <a:lnTo>
                      <a:pt x="4511" y="3735"/>
                    </a:lnTo>
                    <a:lnTo>
                      <a:pt x="4547" y="3772"/>
                    </a:lnTo>
                    <a:cubicBezTo>
                      <a:pt x="4621" y="3809"/>
                      <a:pt x="4621" y="3846"/>
                      <a:pt x="4658" y="3920"/>
                    </a:cubicBezTo>
                    <a:cubicBezTo>
                      <a:pt x="4658" y="3957"/>
                      <a:pt x="4658" y="3957"/>
                      <a:pt x="4695" y="3993"/>
                    </a:cubicBezTo>
                    <a:cubicBezTo>
                      <a:pt x="4695" y="4030"/>
                      <a:pt x="4695" y="4030"/>
                      <a:pt x="4732" y="4104"/>
                    </a:cubicBezTo>
                    <a:lnTo>
                      <a:pt x="4732" y="4178"/>
                    </a:lnTo>
                    <a:lnTo>
                      <a:pt x="4732" y="4215"/>
                    </a:lnTo>
                    <a:lnTo>
                      <a:pt x="4732" y="4289"/>
                    </a:lnTo>
                    <a:lnTo>
                      <a:pt x="4732" y="4363"/>
                    </a:lnTo>
                    <a:lnTo>
                      <a:pt x="4732" y="4400"/>
                    </a:lnTo>
                    <a:lnTo>
                      <a:pt x="4732" y="4474"/>
                    </a:lnTo>
                    <a:lnTo>
                      <a:pt x="4732" y="4548"/>
                    </a:lnTo>
                    <a:lnTo>
                      <a:pt x="4732" y="4659"/>
                    </a:lnTo>
                    <a:cubicBezTo>
                      <a:pt x="4732" y="4696"/>
                      <a:pt x="4732" y="4770"/>
                      <a:pt x="4695" y="4844"/>
                    </a:cubicBezTo>
                    <a:lnTo>
                      <a:pt x="4658" y="4918"/>
                    </a:lnTo>
                    <a:cubicBezTo>
                      <a:pt x="4658" y="4955"/>
                      <a:pt x="4621" y="4955"/>
                      <a:pt x="4621" y="5029"/>
                    </a:cubicBezTo>
                    <a:cubicBezTo>
                      <a:pt x="4621" y="5066"/>
                      <a:pt x="4547" y="5103"/>
                      <a:pt x="4511" y="5140"/>
                    </a:cubicBezTo>
                    <a:cubicBezTo>
                      <a:pt x="4511" y="5214"/>
                      <a:pt x="4474" y="5214"/>
                      <a:pt x="4474" y="5250"/>
                    </a:cubicBezTo>
                    <a:lnTo>
                      <a:pt x="4437" y="5287"/>
                    </a:lnTo>
                    <a:lnTo>
                      <a:pt x="4363" y="5324"/>
                    </a:lnTo>
                    <a:cubicBezTo>
                      <a:pt x="4363" y="5324"/>
                      <a:pt x="4326" y="5398"/>
                      <a:pt x="4289" y="5398"/>
                    </a:cubicBezTo>
                    <a:lnTo>
                      <a:pt x="4326" y="5324"/>
                    </a:lnTo>
                    <a:lnTo>
                      <a:pt x="4363" y="5287"/>
                    </a:lnTo>
                    <a:lnTo>
                      <a:pt x="4437" y="5250"/>
                    </a:lnTo>
                    <a:lnTo>
                      <a:pt x="4474" y="5214"/>
                    </a:lnTo>
                    <a:cubicBezTo>
                      <a:pt x="4511" y="5140"/>
                      <a:pt x="4511" y="5103"/>
                      <a:pt x="4547" y="5066"/>
                    </a:cubicBezTo>
                    <a:cubicBezTo>
                      <a:pt x="4547" y="5029"/>
                      <a:pt x="4621" y="5029"/>
                      <a:pt x="4621" y="4955"/>
                    </a:cubicBezTo>
                    <a:lnTo>
                      <a:pt x="4658" y="4881"/>
                    </a:lnTo>
                    <a:cubicBezTo>
                      <a:pt x="4658" y="4844"/>
                      <a:pt x="4658" y="4733"/>
                      <a:pt x="4695" y="4696"/>
                    </a:cubicBezTo>
                    <a:lnTo>
                      <a:pt x="4695" y="4585"/>
                    </a:lnTo>
                    <a:lnTo>
                      <a:pt x="4695" y="4511"/>
                    </a:lnTo>
                    <a:lnTo>
                      <a:pt x="4695" y="4474"/>
                    </a:lnTo>
                    <a:lnTo>
                      <a:pt x="4695" y="4400"/>
                    </a:lnTo>
                    <a:lnTo>
                      <a:pt x="4695" y="4326"/>
                    </a:lnTo>
                    <a:lnTo>
                      <a:pt x="4695" y="4289"/>
                    </a:lnTo>
                    <a:lnTo>
                      <a:pt x="4695" y="4215"/>
                    </a:lnTo>
                    <a:lnTo>
                      <a:pt x="4695" y="4141"/>
                    </a:lnTo>
                    <a:cubicBezTo>
                      <a:pt x="4695" y="4104"/>
                      <a:pt x="4695" y="4104"/>
                      <a:pt x="4658" y="4030"/>
                    </a:cubicBezTo>
                    <a:cubicBezTo>
                      <a:pt x="4658" y="3993"/>
                      <a:pt x="4658" y="3993"/>
                      <a:pt x="4621" y="3957"/>
                    </a:cubicBezTo>
                    <a:cubicBezTo>
                      <a:pt x="4547" y="3920"/>
                      <a:pt x="4547" y="3846"/>
                      <a:pt x="4511" y="3809"/>
                    </a:cubicBezTo>
                    <a:lnTo>
                      <a:pt x="4474" y="3772"/>
                    </a:lnTo>
                    <a:lnTo>
                      <a:pt x="4474" y="3735"/>
                    </a:lnTo>
                    <a:lnTo>
                      <a:pt x="4437" y="3661"/>
                    </a:lnTo>
                    <a:cubicBezTo>
                      <a:pt x="4363" y="3624"/>
                      <a:pt x="4363" y="3587"/>
                      <a:pt x="4326" y="3587"/>
                    </a:cubicBezTo>
                    <a:lnTo>
                      <a:pt x="4289" y="3550"/>
                    </a:lnTo>
                    <a:lnTo>
                      <a:pt x="4252" y="3476"/>
                    </a:lnTo>
                    <a:cubicBezTo>
                      <a:pt x="4141" y="3439"/>
                      <a:pt x="4104" y="3402"/>
                      <a:pt x="3993" y="3365"/>
                    </a:cubicBezTo>
                    <a:cubicBezTo>
                      <a:pt x="3956" y="3365"/>
                      <a:pt x="3956" y="3291"/>
                      <a:pt x="3919" y="3291"/>
                    </a:cubicBezTo>
                    <a:cubicBezTo>
                      <a:pt x="3882" y="3217"/>
                      <a:pt x="3882" y="3217"/>
                      <a:pt x="3808" y="3217"/>
                    </a:cubicBezTo>
                    <a:cubicBezTo>
                      <a:pt x="3771" y="3217"/>
                      <a:pt x="3734" y="3217"/>
                      <a:pt x="3697" y="3180"/>
                    </a:cubicBezTo>
                    <a:close/>
                    <a:moveTo>
                      <a:pt x="1849" y="6027"/>
                    </a:moveTo>
                    <a:lnTo>
                      <a:pt x="1849" y="6027"/>
                    </a:lnTo>
                    <a:cubicBezTo>
                      <a:pt x="1886" y="6138"/>
                      <a:pt x="1886" y="6212"/>
                      <a:pt x="1886" y="6249"/>
                    </a:cubicBezTo>
                    <a:lnTo>
                      <a:pt x="1886" y="6360"/>
                    </a:lnTo>
                    <a:cubicBezTo>
                      <a:pt x="1886" y="6360"/>
                      <a:pt x="1849" y="6323"/>
                      <a:pt x="1886" y="6249"/>
                    </a:cubicBezTo>
                    <a:cubicBezTo>
                      <a:pt x="1849" y="6212"/>
                      <a:pt x="1849" y="6138"/>
                      <a:pt x="1849" y="6027"/>
                    </a:cubicBezTo>
                    <a:close/>
                    <a:moveTo>
                      <a:pt x="1331" y="1"/>
                    </a:moveTo>
                    <a:lnTo>
                      <a:pt x="1331" y="777"/>
                    </a:lnTo>
                    <a:lnTo>
                      <a:pt x="37" y="777"/>
                    </a:lnTo>
                    <a:lnTo>
                      <a:pt x="37" y="1406"/>
                    </a:lnTo>
                    <a:lnTo>
                      <a:pt x="407" y="1406"/>
                    </a:lnTo>
                    <a:cubicBezTo>
                      <a:pt x="481" y="1406"/>
                      <a:pt x="629" y="1553"/>
                      <a:pt x="629" y="1701"/>
                    </a:cubicBezTo>
                    <a:lnTo>
                      <a:pt x="629" y="3069"/>
                    </a:lnTo>
                    <a:lnTo>
                      <a:pt x="629" y="4733"/>
                    </a:lnTo>
                    <a:cubicBezTo>
                      <a:pt x="629" y="4881"/>
                      <a:pt x="481" y="5029"/>
                      <a:pt x="370" y="5029"/>
                    </a:cubicBezTo>
                    <a:lnTo>
                      <a:pt x="0" y="5029"/>
                    </a:lnTo>
                    <a:lnTo>
                      <a:pt x="0" y="5657"/>
                    </a:lnTo>
                    <a:lnTo>
                      <a:pt x="1294" y="5657"/>
                    </a:lnTo>
                    <a:lnTo>
                      <a:pt x="1294" y="6397"/>
                    </a:lnTo>
                    <a:lnTo>
                      <a:pt x="1923" y="6397"/>
                    </a:lnTo>
                    <a:lnTo>
                      <a:pt x="1923" y="5657"/>
                    </a:lnTo>
                    <a:lnTo>
                      <a:pt x="2514" y="5657"/>
                    </a:lnTo>
                    <a:lnTo>
                      <a:pt x="2514" y="6397"/>
                    </a:lnTo>
                    <a:lnTo>
                      <a:pt x="3180" y="6397"/>
                    </a:lnTo>
                    <a:lnTo>
                      <a:pt x="3180" y="6360"/>
                    </a:lnTo>
                    <a:cubicBezTo>
                      <a:pt x="3180" y="6360"/>
                      <a:pt x="3143" y="6323"/>
                      <a:pt x="3180" y="6249"/>
                    </a:cubicBezTo>
                    <a:cubicBezTo>
                      <a:pt x="3143" y="6212"/>
                      <a:pt x="3143" y="6138"/>
                      <a:pt x="3143" y="6027"/>
                    </a:cubicBezTo>
                    <a:lnTo>
                      <a:pt x="3143" y="6027"/>
                    </a:lnTo>
                    <a:cubicBezTo>
                      <a:pt x="3180" y="6138"/>
                      <a:pt x="3180" y="6212"/>
                      <a:pt x="3180" y="6249"/>
                    </a:cubicBezTo>
                    <a:lnTo>
                      <a:pt x="3180" y="5657"/>
                    </a:lnTo>
                    <a:lnTo>
                      <a:pt x="3290" y="5657"/>
                    </a:lnTo>
                    <a:cubicBezTo>
                      <a:pt x="3956" y="5657"/>
                      <a:pt x="4806" y="5472"/>
                      <a:pt x="4806" y="4363"/>
                    </a:cubicBezTo>
                    <a:cubicBezTo>
                      <a:pt x="4806" y="3349"/>
                      <a:pt x="3879" y="3108"/>
                      <a:pt x="3720" y="3074"/>
                    </a:cubicBezTo>
                    <a:lnTo>
                      <a:pt x="3720" y="3074"/>
                    </a:lnTo>
                    <a:cubicBezTo>
                      <a:pt x="3725" y="3072"/>
                      <a:pt x="3729" y="3071"/>
                      <a:pt x="3734" y="3069"/>
                    </a:cubicBezTo>
                    <a:cubicBezTo>
                      <a:pt x="3728" y="3069"/>
                      <a:pt x="3720" y="3070"/>
                      <a:pt x="3712" y="3072"/>
                    </a:cubicBezTo>
                    <a:lnTo>
                      <a:pt x="3712" y="3072"/>
                    </a:lnTo>
                    <a:cubicBezTo>
                      <a:pt x="3702" y="3070"/>
                      <a:pt x="3697" y="3069"/>
                      <a:pt x="3697" y="3069"/>
                    </a:cubicBezTo>
                    <a:cubicBezTo>
                      <a:pt x="3697" y="3069"/>
                      <a:pt x="3743" y="3058"/>
                      <a:pt x="3812" y="3026"/>
                    </a:cubicBezTo>
                    <a:lnTo>
                      <a:pt x="3812" y="3026"/>
                    </a:lnTo>
                    <a:cubicBezTo>
                      <a:pt x="3783" y="3041"/>
                      <a:pt x="3753" y="3050"/>
                      <a:pt x="3734" y="3069"/>
                    </a:cubicBezTo>
                    <a:cubicBezTo>
                      <a:pt x="3761" y="3069"/>
                      <a:pt x="3809" y="3049"/>
                      <a:pt x="3847" y="3009"/>
                    </a:cubicBezTo>
                    <a:lnTo>
                      <a:pt x="3847" y="3009"/>
                    </a:lnTo>
                    <a:cubicBezTo>
                      <a:pt x="4063" y="2897"/>
                      <a:pt x="4437" y="2606"/>
                      <a:pt x="4437" y="1923"/>
                    </a:cubicBezTo>
                    <a:cubicBezTo>
                      <a:pt x="4437" y="999"/>
                      <a:pt x="3771" y="777"/>
                      <a:pt x="3180" y="777"/>
                    </a:cubicBezTo>
                    <a:lnTo>
                      <a:pt x="3180" y="407"/>
                    </a:lnTo>
                    <a:cubicBezTo>
                      <a:pt x="3143" y="296"/>
                      <a:pt x="3143" y="259"/>
                      <a:pt x="3143" y="149"/>
                    </a:cubicBezTo>
                    <a:lnTo>
                      <a:pt x="3143" y="149"/>
                    </a:lnTo>
                    <a:cubicBezTo>
                      <a:pt x="3180" y="222"/>
                      <a:pt x="3180" y="296"/>
                      <a:pt x="3180" y="407"/>
                    </a:cubicBezTo>
                    <a:lnTo>
                      <a:pt x="3180" y="1"/>
                    </a:lnTo>
                    <a:lnTo>
                      <a:pt x="2514" y="1"/>
                    </a:lnTo>
                    <a:lnTo>
                      <a:pt x="2514" y="777"/>
                    </a:lnTo>
                    <a:lnTo>
                      <a:pt x="1960" y="777"/>
                    </a:lnTo>
                    <a:lnTo>
                      <a:pt x="19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6"/>
              <p:cNvSpPr/>
              <p:nvPr/>
            </p:nvSpPr>
            <p:spPr>
              <a:xfrm>
                <a:off x="-37750" y="524625"/>
                <a:ext cx="107250" cy="107250"/>
              </a:xfrm>
              <a:custGeom>
                <a:avLst/>
                <a:gdLst/>
                <a:ahLst/>
                <a:cxnLst/>
                <a:rect l="l" t="t" r="r" b="b"/>
                <a:pathLst>
                  <a:path w="4290" h="4290" extrusionOk="0">
                    <a:moveTo>
                      <a:pt x="1" y="1"/>
                    </a:moveTo>
                    <a:lnTo>
                      <a:pt x="1" y="223"/>
                    </a:lnTo>
                    <a:lnTo>
                      <a:pt x="1" y="371"/>
                    </a:lnTo>
                    <a:lnTo>
                      <a:pt x="1" y="555"/>
                    </a:lnTo>
                    <a:lnTo>
                      <a:pt x="1" y="777"/>
                    </a:lnTo>
                    <a:cubicBezTo>
                      <a:pt x="1" y="888"/>
                      <a:pt x="38" y="925"/>
                      <a:pt x="38" y="999"/>
                    </a:cubicBezTo>
                    <a:cubicBezTo>
                      <a:pt x="38" y="1110"/>
                      <a:pt x="112" y="1184"/>
                      <a:pt x="112" y="1258"/>
                    </a:cubicBezTo>
                    <a:cubicBezTo>
                      <a:pt x="149" y="1332"/>
                      <a:pt x="149" y="1443"/>
                      <a:pt x="186" y="1517"/>
                    </a:cubicBezTo>
                    <a:cubicBezTo>
                      <a:pt x="223" y="1702"/>
                      <a:pt x="334" y="1886"/>
                      <a:pt x="408" y="2071"/>
                    </a:cubicBezTo>
                    <a:cubicBezTo>
                      <a:pt x="519" y="2256"/>
                      <a:pt x="592" y="2441"/>
                      <a:pt x="740" y="2626"/>
                    </a:cubicBezTo>
                    <a:cubicBezTo>
                      <a:pt x="888" y="2811"/>
                      <a:pt x="1036" y="2959"/>
                      <a:pt x="1147" y="3143"/>
                    </a:cubicBezTo>
                    <a:cubicBezTo>
                      <a:pt x="1295" y="3291"/>
                      <a:pt x="1480" y="3402"/>
                      <a:pt x="1665" y="3550"/>
                    </a:cubicBezTo>
                    <a:cubicBezTo>
                      <a:pt x="1849" y="3698"/>
                      <a:pt x="2034" y="3772"/>
                      <a:pt x="2219" y="3883"/>
                    </a:cubicBezTo>
                    <a:cubicBezTo>
                      <a:pt x="2404" y="3994"/>
                      <a:pt x="2589" y="4068"/>
                      <a:pt x="2774" y="4105"/>
                    </a:cubicBezTo>
                    <a:cubicBezTo>
                      <a:pt x="2885" y="4142"/>
                      <a:pt x="2959" y="4142"/>
                      <a:pt x="3069" y="4216"/>
                    </a:cubicBezTo>
                    <a:cubicBezTo>
                      <a:pt x="3143" y="4216"/>
                      <a:pt x="3254" y="4253"/>
                      <a:pt x="3291" y="4253"/>
                    </a:cubicBezTo>
                    <a:cubicBezTo>
                      <a:pt x="3365" y="4253"/>
                      <a:pt x="3439" y="4290"/>
                      <a:pt x="3513" y="4290"/>
                    </a:cubicBezTo>
                    <a:lnTo>
                      <a:pt x="4290" y="4290"/>
                    </a:lnTo>
                    <a:cubicBezTo>
                      <a:pt x="4253" y="4290"/>
                      <a:pt x="4179" y="4290"/>
                      <a:pt x="4068" y="4253"/>
                    </a:cubicBezTo>
                    <a:cubicBezTo>
                      <a:pt x="4031" y="4253"/>
                      <a:pt x="3994" y="4253"/>
                      <a:pt x="3920" y="4216"/>
                    </a:cubicBezTo>
                    <a:cubicBezTo>
                      <a:pt x="3883" y="4216"/>
                      <a:pt x="3846" y="4142"/>
                      <a:pt x="3735" y="4142"/>
                    </a:cubicBezTo>
                    <a:cubicBezTo>
                      <a:pt x="3624" y="4105"/>
                      <a:pt x="3476" y="4105"/>
                      <a:pt x="3328" y="4068"/>
                    </a:cubicBezTo>
                    <a:cubicBezTo>
                      <a:pt x="3254" y="4031"/>
                      <a:pt x="3180" y="4031"/>
                      <a:pt x="3106" y="3957"/>
                    </a:cubicBezTo>
                    <a:cubicBezTo>
                      <a:pt x="2996" y="3920"/>
                      <a:pt x="2959" y="3920"/>
                      <a:pt x="2885" y="3883"/>
                    </a:cubicBezTo>
                    <a:cubicBezTo>
                      <a:pt x="2700" y="3846"/>
                      <a:pt x="2552" y="3735"/>
                      <a:pt x="2367" y="3661"/>
                    </a:cubicBezTo>
                    <a:cubicBezTo>
                      <a:pt x="2182" y="3550"/>
                      <a:pt x="2034" y="3402"/>
                      <a:pt x="1849" y="3328"/>
                    </a:cubicBezTo>
                    <a:cubicBezTo>
                      <a:pt x="1702" y="3180"/>
                      <a:pt x="1517" y="3033"/>
                      <a:pt x="1406" y="2922"/>
                    </a:cubicBezTo>
                    <a:cubicBezTo>
                      <a:pt x="1258" y="2774"/>
                      <a:pt x="1110" y="2589"/>
                      <a:pt x="962" y="2441"/>
                    </a:cubicBezTo>
                    <a:cubicBezTo>
                      <a:pt x="851" y="2293"/>
                      <a:pt x="740" y="2108"/>
                      <a:pt x="666" y="1923"/>
                    </a:cubicBezTo>
                    <a:cubicBezTo>
                      <a:pt x="555" y="1739"/>
                      <a:pt x="482" y="1628"/>
                      <a:pt x="408" y="1443"/>
                    </a:cubicBezTo>
                    <a:cubicBezTo>
                      <a:pt x="371" y="1332"/>
                      <a:pt x="371" y="1258"/>
                      <a:pt x="334" y="1184"/>
                    </a:cubicBezTo>
                    <a:cubicBezTo>
                      <a:pt x="297" y="1110"/>
                      <a:pt x="297" y="1073"/>
                      <a:pt x="223" y="962"/>
                    </a:cubicBezTo>
                    <a:cubicBezTo>
                      <a:pt x="186" y="814"/>
                      <a:pt x="149" y="703"/>
                      <a:pt x="149" y="555"/>
                    </a:cubicBezTo>
                    <a:cubicBezTo>
                      <a:pt x="149" y="519"/>
                      <a:pt x="112" y="408"/>
                      <a:pt x="112" y="371"/>
                    </a:cubicBezTo>
                    <a:cubicBezTo>
                      <a:pt x="112" y="334"/>
                      <a:pt x="112" y="260"/>
                      <a:pt x="38" y="223"/>
                    </a:cubicBezTo>
                    <a:cubicBezTo>
                      <a:pt x="38" y="149"/>
                      <a:pt x="1"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6"/>
              <p:cNvSpPr/>
              <p:nvPr/>
            </p:nvSpPr>
            <p:spPr>
              <a:xfrm>
                <a:off x="85200" y="403550"/>
                <a:ext cx="107225" cy="107250"/>
              </a:xfrm>
              <a:custGeom>
                <a:avLst/>
                <a:gdLst/>
                <a:ahLst/>
                <a:cxnLst/>
                <a:rect l="l" t="t" r="r" b="b"/>
                <a:pathLst>
                  <a:path w="4289" h="4290" extrusionOk="0">
                    <a:moveTo>
                      <a:pt x="0" y="1"/>
                    </a:moveTo>
                    <a:cubicBezTo>
                      <a:pt x="74" y="1"/>
                      <a:pt x="111" y="38"/>
                      <a:pt x="222" y="38"/>
                    </a:cubicBezTo>
                    <a:cubicBezTo>
                      <a:pt x="259" y="38"/>
                      <a:pt x="296" y="38"/>
                      <a:pt x="370" y="75"/>
                    </a:cubicBezTo>
                    <a:cubicBezTo>
                      <a:pt x="407" y="75"/>
                      <a:pt x="444" y="149"/>
                      <a:pt x="555" y="149"/>
                    </a:cubicBezTo>
                    <a:cubicBezTo>
                      <a:pt x="666" y="186"/>
                      <a:pt x="813" y="186"/>
                      <a:pt x="961" y="223"/>
                    </a:cubicBezTo>
                    <a:cubicBezTo>
                      <a:pt x="1035" y="260"/>
                      <a:pt x="1109" y="260"/>
                      <a:pt x="1183" y="297"/>
                    </a:cubicBezTo>
                    <a:cubicBezTo>
                      <a:pt x="1294" y="370"/>
                      <a:pt x="1331" y="370"/>
                      <a:pt x="1405" y="407"/>
                    </a:cubicBezTo>
                    <a:cubicBezTo>
                      <a:pt x="1627" y="444"/>
                      <a:pt x="1738" y="555"/>
                      <a:pt x="1923" y="629"/>
                    </a:cubicBezTo>
                    <a:cubicBezTo>
                      <a:pt x="2107" y="740"/>
                      <a:pt x="2255" y="851"/>
                      <a:pt x="2440" y="962"/>
                    </a:cubicBezTo>
                    <a:cubicBezTo>
                      <a:pt x="2588" y="1110"/>
                      <a:pt x="2773" y="1258"/>
                      <a:pt x="2884" y="1369"/>
                    </a:cubicBezTo>
                    <a:cubicBezTo>
                      <a:pt x="3032" y="1517"/>
                      <a:pt x="3180" y="1701"/>
                      <a:pt x="3327" y="1849"/>
                    </a:cubicBezTo>
                    <a:cubicBezTo>
                      <a:pt x="3438" y="1960"/>
                      <a:pt x="3549" y="2145"/>
                      <a:pt x="3623" y="2330"/>
                    </a:cubicBezTo>
                    <a:cubicBezTo>
                      <a:pt x="3734" y="2515"/>
                      <a:pt x="3808" y="2663"/>
                      <a:pt x="3882" y="2848"/>
                    </a:cubicBezTo>
                    <a:cubicBezTo>
                      <a:pt x="3919" y="2958"/>
                      <a:pt x="3919" y="3032"/>
                      <a:pt x="3956" y="3106"/>
                    </a:cubicBezTo>
                    <a:cubicBezTo>
                      <a:pt x="3993" y="3180"/>
                      <a:pt x="3993" y="3217"/>
                      <a:pt x="4067" y="3328"/>
                    </a:cubicBezTo>
                    <a:cubicBezTo>
                      <a:pt x="4104" y="3476"/>
                      <a:pt x="4141" y="3587"/>
                      <a:pt x="4141" y="3735"/>
                    </a:cubicBezTo>
                    <a:cubicBezTo>
                      <a:pt x="4141" y="3772"/>
                      <a:pt x="4178" y="3883"/>
                      <a:pt x="4178" y="3920"/>
                    </a:cubicBezTo>
                    <a:cubicBezTo>
                      <a:pt x="4178" y="3957"/>
                      <a:pt x="4178" y="3994"/>
                      <a:pt x="4252" y="4068"/>
                    </a:cubicBezTo>
                    <a:cubicBezTo>
                      <a:pt x="4252" y="4141"/>
                      <a:pt x="4289" y="4252"/>
                      <a:pt x="4289" y="4289"/>
                    </a:cubicBezTo>
                    <a:lnTo>
                      <a:pt x="4289" y="4068"/>
                    </a:lnTo>
                    <a:lnTo>
                      <a:pt x="4289" y="3920"/>
                    </a:lnTo>
                    <a:lnTo>
                      <a:pt x="4289" y="3735"/>
                    </a:lnTo>
                    <a:lnTo>
                      <a:pt x="4289" y="3513"/>
                    </a:lnTo>
                    <a:cubicBezTo>
                      <a:pt x="4289" y="3402"/>
                      <a:pt x="4252" y="3365"/>
                      <a:pt x="4252" y="3291"/>
                    </a:cubicBezTo>
                    <a:cubicBezTo>
                      <a:pt x="4252" y="3180"/>
                      <a:pt x="4178" y="3106"/>
                      <a:pt x="4178" y="3032"/>
                    </a:cubicBezTo>
                    <a:cubicBezTo>
                      <a:pt x="4141" y="2958"/>
                      <a:pt x="4141" y="2848"/>
                      <a:pt x="4104" y="2774"/>
                    </a:cubicBezTo>
                    <a:cubicBezTo>
                      <a:pt x="4067" y="2589"/>
                      <a:pt x="3956" y="2404"/>
                      <a:pt x="3882" y="2219"/>
                    </a:cubicBezTo>
                    <a:cubicBezTo>
                      <a:pt x="3771" y="2034"/>
                      <a:pt x="3697" y="1849"/>
                      <a:pt x="3549" y="1664"/>
                    </a:cubicBezTo>
                    <a:cubicBezTo>
                      <a:pt x="3401" y="1480"/>
                      <a:pt x="3253" y="1332"/>
                      <a:pt x="3143" y="1147"/>
                    </a:cubicBezTo>
                    <a:cubicBezTo>
                      <a:pt x="2995" y="999"/>
                      <a:pt x="2810" y="851"/>
                      <a:pt x="2625" y="740"/>
                    </a:cubicBezTo>
                    <a:cubicBezTo>
                      <a:pt x="2440" y="592"/>
                      <a:pt x="2255" y="481"/>
                      <a:pt x="2070" y="407"/>
                    </a:cubicBezTo>
                    <a:cubicBezTo>
                      <a:pt x="1886" y="297"/>
                      <a:pt x="1701" y="223"/>
                      <a:pt x="1516" y="186"/>
                    </a:cubicBezTo>
                    <a:cubicBezTo>
                      <a:pt x="1405" y="112"/>
                      <a:pt x="1331" y="112"/>
                      <a:pt x="1220" y="75"/>
                    </a:cubicBezTo>
                    <a:cubicBezTo>
                      <a:pt x="1146" y="75"/>
                      <a:pt x="1035" y="38"/>
                      <a:pt x="998" y="38"/>
                    </a:cubicBezTo>
                    <a:cubicBezTo>
                      <a:pt x="924" y="38"/>
                      <a:pt x="850" y="1"/>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6"/>
              <p:cNvSpPr/>
              <p:nvPr/>
            </p:nvSpPr>
            <p:spPr>
              <a:xfrm>
                <a:off x="-58075" y="1595850"/>
                <a:ext cx="274525" cy="274550"/>
              </a:xfrm>
              <a:custGeom>
                <a:avLst/>
                <a:gdLst/>
                <a:ahLst/>
                <a:cxnLst/>
                <a:rect l="l" t="t" r="r" b="b"/>
                <a:pathLst>
                  <a:path w="10981" h="10982" extrusionOk="0">
                    <a:moveTo>
                      <a:pt x="9034" y="1788"/>
                    </a:moveTo>
                    <a:lnTo>
                      <a:pt x="9034" y="1788"/>
                    </a:lnTo>
                    <a:cubicBezTo>
                      <a:pt x="9080" y="1833"/>
                      <a:pt x="9125" y="1878"/>
                      <a:pt x="9169" y="1923"/>
                    </a:cubicBezTo>
                    <a:lnTo>
                      <a:pt x="9034" y="1788"/>
                    </a:lnTo>
                    <a:close/>
                    <a:moveTo>
                      <a:pt x="5472" y="371"/>
                    </a:moveTo>
                    <a:cubicBezTo>
                      <a:pt x="6699" y="371"/>
                      <a:pt x="7846" y="799"/>
                      <a:pt x="8730" y="1519"/>
                    </a:cubicBezTo>
                    <a:lnTo>
                      <a:pt x="8730" y="1519"/>
                    </a:lnTo>
                    <a:cubicBezTo>
                      <a:pt x="8376" y="1244"/>
                      <a:pt x="7990" y="1041"/>
                      <a:pt x="7654" y="888"/>
                    </a:cubicBezTo>
                    <a:cubicBezTo>
                      <a:pt x="7247" y="703"/>
                      <a:pt x="6840" y="593"/>
                      <a:pt x="6507" y="556"/>
                    </a:cubicBezTo>
                    <a:cubicBezTo>
                      <a:pt x="6175" y="519"/>
                      <a:pt x="5916" y="519"/>
                      <a:pt x="5768" y="519"/>
                    </a:cubicBezTo>
                    <a:cubicBezTo>
                      <a:pt x="5953" y="519"/>
                      <a:pt x="6175" y="556"/>
                      <a:pt x="6507" y="629"/>
                    </a:cubicBezTo>
                    <a:cubicBezTo>
                      <a:pt x="6840" y="740"/>
                      <a:pt x="7210" y="814"/>
                      <a:pt x="7617" y="1073"/>
                    </a:cubicBezTo>
                    <a:cubicBezTo>
                      <a:pt x="8023" y="1258"/>
                      <a:pt x="8430" y="1517"/>
                      <a:pt x="8800" y="1886"/>
                    </a:cubicBezTo>
                    <a:cubicBezTo>
                      <a:pt x="9243" y="2256"/>
                      <a:pt x="9539" y="2737"/>
                      <a:pt x="9872" y="3291"/>
                    </a:cubicBezTo>
                    <a:cubicBezTo>
                      <a:pt x="10168" y="3846"/>
                      <a:pt x="10352" y="4474"/>
                      <a:pt x="10389" y="5140"/>
                    </a:cubicBezTo>
                    <a:lnTo>
                      <a:pt x="10389" y="5251"/>
                    </a:lnTo>
                    <a:lnTo>
                      <a:pt x="10389" y="5399"/>
                    </a:lnTo>
                    <a:lnTo>
                      <a:pt x="10389" y="5547"/>
                    </a:lnTo>
                    <a:lnTo>
                      <a:pt x="10389" y="5694"/>
                    </a:lnTo>
                    <a:lnTo>
                      <a:pt x="10278" y="5731"/>
                    </a:lnTo>
                    <a:lnTo>
                      <a:pt x="10278" y="5879"/>
                    </a:lnTo>
                    <a:lnTo>
                      <a:pt x="10278" y="5990"/>
                    </a:lnTo>
                    <a:lnTo>
                      <a:pt x="10278" y="6138"/>
                    </a:lnTo>
                    <a:cubicBezTo>
                      <a:pt x="10241" y="6471"/>
                      <a:pt x="10168" y="6841"/>
                      <a:pt x="10057" y="7173"/>
                    </a:cubicBezTo>
                    <a:cubicBezTo>
                      <a:pt x="9835" y="7802"/>
                      <a:pt x="9428" y="8467"/>
                      <a:pt x="8911" y="8948"/>
                    </a:cubicBezTo>
                    <a:cubicBezTo>
                      <a:pt x="8393" y="9465"/>
                      <a:pt x="7801" y="9872"/>
                      <a:pt x="7099" y="10131"/>
                    </a:cubicBezTo>
                    <a:cubicBezTo>
                      <a:pt x="6766" y="10242"/>
                      <a:pt x="6397" y="10316"/>
                      <a:pt x="6101" y="10353"/>
                    </a:cubicBezTo>
                    <a:cubicBezTo>
                      <a:pt x="5768" y="10390"/>
                      <a:pt x="5398" y="10390"/>
                      <a:pt x="5066" y="10390"/>
                    </a:cubicBezTo>
                    <a:cubicBezTo>
                      <a:pt x="4437" y="10353"/>
                      <a:pt x="3772" y="10168"/>
                      <a:pt x="3217" y="9872"/>
                    </a:cubicBezTo>
                    <a:cubicBezTo>
                      <a:pt x="2662" y="9613"/>
                      <a:pt x="2219" y="9244"/>
                      <a:pt x="1849" y="8874"/>
                    </a:cubicBezTo>
                    <a:cubicBezTo>
                      <a:pt x="1479" y="8467"/>
                      <a:pt x="1184" y="8024"/>
                      <a:pt x="999" y="7654"/>
                    </a:cubicBezTo>
                    <a:cubicBezTo>
                      <a:pt x="814" y="7247"/>
                      <a:pt x="666" y="6878"/>
                      <a:pt x="592" y="6545"/>
                    </a:cubicBezTo>
                    <a:cubicBezTo>
                      <a:pt x="481" y="6249"/>
                      <a:pt x="481" y="5990"/>
                      <a:pt x="444" y="5805"/>
                    </a:cubicBezTo>
                    <a:lnTo>
                      <a:pt x="444" y="5805"/>
                    </a:lnTo>
                    <a:cubicBezTo>
                      <a:pt x="444" y="5990"/>
                      <a:pt x="444" y="6249"/>
                      <a:pt x="481" y="6545"/>
                    </a:cubicBezTo>
                    <a:cubicBezTo>
                      <a:pt x="555" y="6878"/>
                      <a:pt x="629" y="7247"/>
                      <a:pt x="814" y="7728"/>
                    </a:cubicBezTo>
                    <a:cubicBezTo>
                      <a:pt x="999" y="8135"/>
                      <a:pt x="1295" y="8578"/>
                      <a:pt x="1664" y="9022"/>
                    </a:cubicBezTo>
                    <a:cubicBezTo>
                      <a:pt x="1701" y="9096"/>
                      <a:pt x="1775" y="9133"/>
                      <a:pt x="1849" y="9244"/>
                    </a:cubicBezTo>
                    <a:cubicBezTo>
                      <a:pt x="851" y="8319"/>
                      <a:pt x="296" y="7025"/>
                      <a:pt x="296" y="5547"/>
                    </a:cubicBezTo>
                    <a:cubicBezTo>
                      <a:pt x="296" y="2663"/>
                      <a:pt x="2625" y="371"/>
                      <a:pt x="5472" y="371"/>
                    </a:cubicBezTo>
                    <a:close/>
                    <a:moveTo>
                      <a:pt x="5435" y="1"/>
                    </a:moveTo>
                    <a:cubicBezTo>
                      <a:pt x="2589" y="1"/>
                      <a:pt x="222" y="2219"/>
                      <a:pt x="1" y="5029"/>
                    </a:cubicBezTo>
                    <a:lnTo>
                      <a:pt x="1" y="5510"/>
                    </a:lnTo>
                    <a:cubicBezTo>
                      <a:pt x="1" y="6434"/>
                      <a:pt x="222" y="7284"/>
                      <a:pt x="629" y="8098"/>
                    </a:cubicBezTo>
                    <a:cubicBezTo>
                      <a:pt x="1553" y="9798"/>
                      <a:pt x="3365" y="10981"/>
                      <a:pt x="5509" y="10981"/>
                    </a:cubicBezTo>
                    <a:cubicBezTo>
                      <a:pt x="7580" y="10981"/>
                      <a:pt x="9428" y="9835"/>
                      <a:pt x="10352" y="8098"/>
                    </a:cubicBezTo>
                    <a:cubicBezTo>
                      <a:pt x="10759" y="7284"/>
                      <a:pt x="10981" y="6434"/>
                      <a:pt x="10981" y="5510"/>
                    </a:cubicBezTo>
                    <a:cubicBezTo>
                      <a:pt x="10944" y="5325"/>
                      <a:pt x="10907" y="5177"/>
                      <a:pt x="10907" y="5029"/>
                    </a:cubicBezTo>
                    <a:cubicBezTo>
                      <a:pt x="10648" y="2219"/>
                      <a:pt x="8319" y="1"/>
                      <a:pt x="5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6"/>
              <p:cNvSpPr/>
              <p:nvPr/>
            </p:nvSpPr>
            <p:spPr>
              <a:xfrm>
                <a:off x="-29425" y="1625450"/>
                <a:ext cx="214450" cy="215375"/>
              </a:xfrm>
              <a:custGeom>
                <a:avLst/>
                <a:gdLst/>
                <a:ahLst/>
                <a:cxnLst/>
                <a:rect l="l" t="t" r="r" b="b"/>
                <a:pathLst>
                  <a:path w="8578" h="8615" extrusionOk="0">
                    <a:moveTo>
                      <a:pt x="445" y="5143"/>
                    </a:moveTo>
                    <a:cubicBezTo>
                      <a:pt x="519" y="5364"/>
                      <a:pt x="593" y="5695"/>
                      <a:pt x="740" y="6026"/>
                    </a:cubicBezTo>
                    <a:cubicBezTo>
                      <a:pt x="783" y="6124"/>
                      <a:pt x="830" y="6224"/>
                      <a:pt x="881" y="6325"/>
                    </a:cubicBezTo>
                    <a:lnTo>
                      <a:pt x="881" y="6325"/>
                    </a:lnTo>
                    <a:cubicBezTo>
                      <a:pt x="676" y="5961"/>
                      <a:pt x="528" y="5563"/>
                      <a:pt x="445" y="5143"/>
                    </a:cubicBezTo>
                    <a:close/>
                    <a:moveTo>
                      <a:pt x="4326" y="370"/>
                    </a:moveTo>
                    <a:cubicBezTo>
                      <a:pt x="5435" y="370"/>
                      <a:pt x="6508" y="850"/>
                      <a:pt x="7210" y="1627"/>
                    </a:cubicBezTo>
                    <a:cubicBezTo>
                      <a:pt x="7099" y="1553"/>
                      <a:pt x="7062" y="1479"/>
                      <a:pt x="6988" y="1442"/>
                    </a:cubicBezTo>
                    <a:cubicBezTo>
                      <a:pt x="6655" y="1183"/>
                      <a:pt x="6286" y="924"/>
                      <a:pt x="5953" y="813"/>
                    </a:cubicBezTo>
                    <a:cubicBezTo>
                      <a:pt x="5620" y="666"/>
                      <a:pt x="5324" y="555"/>
                      <a:pt x="5066" y="518"/>
                    </a:cubicBezTo>
                    <a:cubicBezTo>
                      <a:pt x="4844" y="481"/>
                      <a:pt x="4622" y="481"/>
                      <a:pt x="4474" y="481"/>
                    </a:cubicBezTo>
                    <a:cubicBezTo>
                      <a:pt x="4622" y="481"/>
                      <a:pt x="4807" y="518"/>
                      <a:pt x="5029" y="555"/>
                    </a:cubicBezTo>
                    <a:cubicBezTo>
                      <a:pt x="5251" y="629"/>
                      <a:pt x="5546" y="702"/>
                      <a:pt x="5879" y="887"/>
                    </a:cubicBezTo>
                    <a:cubicBezTo>
                      <a:pt x="6175" y="1035"/>
                      <a:pt x="6508" y="1257"/>
                      <a:pt x="6803" y="1553"/>
                    </a:cubicBezTo>
                    <a:cubicBezTo>
                      <a:pt x="7099" y="1812"/>
                      <a:pt x="7395" y="2181"/>
                      <a:pt x="7580" y="2588"/>
                    </a:cubicBezTo>
                    <a:cubicBezTo>
                      <a:pt x="7801" y="3032"/>
                      <a:pt x="7949" y="3512"/>
                      <a:pt x="7949" y="4030"/>
                    </a:cubicBezTo>
                    <a:cubicBezTo>
                      <a:pt x="7986" y="4547"/>
                      <a:pt x="7912" y="5102"/>
                      <a:pt x="7728" y="5620"/>
                    </a:cubicBezTo>
                    <a:cubicBezTo>
                      <a:pt x="7543" y="6100"/>
                      <a:pt x="7210" y="6581"/>
                      <a:pt x="6840" y="6988"/>
                    </a:cubicBezTo>
                    <a:cubicBezTo>
                      <a:pt x="6508" y="7320"/>
                      <a:pt x="6064" y="7653"/>
                      <a:pt x="5546" y="7764"/>
                    </a:cubicBezTo>
                    <a:cubicBezTo>
                      <a:pt x="5096" y="7925"/>
                      <a:pt x="4617" y="8030"/>
                      <a:pt x="4159" y="8030"/>
                    </a:cubicBezTo>
                    <a:cubicBezTo>
                      <a:pt x="4091" y="8030"/>
                      <a:pt x="4023" y="8027"/>
                      <a:pt x="3957" y="8023"/>
                    </a:cubicBezTo>
                    <a:cubicBezTo>
                      <a:pt x="3476" y="7949"/>
                      <a:pt x="2958" y="7838"/>
                      <a:pt x="2552" y="7653"/>
                    </a:cubicBezTo>
                    <a:cubicBezTo>
                      <a:pt x="2108" y="7394"/>
                      <a:pt x="1738" y="7135"/>
                      <a:pt x="1479" y="6840"/>
                    </a:cubicBezTo>
                    <a:cubicBezTo>
                      <a:pt x="1221" y="6544"/>
                      <a:pt x="962" y="6211"/>
                      <a:pt x="814" y="5915"/>
                    </a:cubicBezTo>
                    <a:cubicBezTo>
                      <a:pt x="703" y="5620"/>
                      <a:pt x="592" y="5324"/>
                      <a:pt x="518" y="5102"/>
                    </a:cubicBezTo>
                    <a:cubicBezTo>
                      <a:pt x="444" y="4880"/>
                      <a:pt x="407" y="4658"/>
                      <a:pt x="407" y="4547"/>
                    </a:cubicBezTo>
                    <a:lnTo>
                      <a:pt x="407" y="4547"/>
                    </a:lnTo>
                    <a:cubicBezTo>
                      <a:pt x="407" y="4694"/>
                      <a:pt x="407" y="4876"/>
                      <a:pt x="443" y="5130"/>
                    </a:cubicBezTo>
                    <a:lnTo>
                      <a:pt x="443" y="5130"/>
                    </a:lnTo>
                    <a:cubicBezTo>
                      <a:pt x="395" y="4881"/>
                      <a:pt x="370" y="4625"/>
                      <a:pt x="370" y="4363"/>
                    </a:cubicBezTo>
                    <a:cubicBezTo>
                      <a:pt x="370" y="2181"/>
                      <a:pt x="2182" y="370"/>
                      <a:pt x="4326" y="370"/>
                    </a:cubicBezTo>
                    <a:close/>
                    <a:moveTo>
                      <a:pt x="4289" y="0"/>
                    </a:moveTo>
                    <a:cubicBezTo>
                      <a:pt x="1923" y="0"/>
                      <a:pt x="1" y="1959"/>
                      <a:pt x="1" y="4326"/>
                    </a:cubicBezTo>
                    <a:cubicBezTo>
                      <a:pt x="1" y="6655"/>
                      <a:pt x="1923" y="8614"/>
                      <a:pt x="4289" y="8614"/>
                    </a:cubicBezTo>
                    <a:cubicBezTo>
                      <a:pt x="6655" y="8614"/>
                      <a:pt x="8578" y="6655"/>
                      <a:pt x="8578" y="4326"/>
                    </a:cubicBezTo>
                    <a:cubicBezTo>
                      <a:pt x="8578" y="1959"/>
                      <a:pt x="6655" y="0"/>
                      <a:pt x="4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6"/>
              <p:cNvSpPr/>
              <p:nvPr/>
            </p:nvSpPr>
            <p:spPr>
              <a:xfrm>
                <a:off x="21425" y="1655025"/>
                <a:ext cx="120175" cy="159000"/>
              </a:xfrm>
              <a:custGeom>
                <a:avLst/>
                <a:gdLst/>
                <a:ahLst/>
                <a:cxnLst/>
                <a:rect l="l" t="t" r="r" b="b"/>
                <a:pathLst>
                  <a:path w="4807" h="6360" extrusionOk="0">
                    <a:moveTo>
                      <a:pt x="1812" y="37"/>
                    </a:moveTo>
                    <a:cubicBezTo>
                      <a:pt x="1812" y="37"/>
                      <a:pt x="1849" y="74"/>
                      <a:pt x="1812" y="111"/>
                    </a:cubicBezTo>
                    <a:lnTo>
                      <a:pt x="1812" y="37"/>
                    </a:lnTo>
                    <a:close/>
                    <a:moveTo>
                      <a:pt x="3106" y="37"/>
                    </a:moveTo>
                    <a:cubicBezTo>
                      <a:pt x="3106" y="37"/>
                      <a:pt x="3143" y="74"/>
                      <a:pt x="3106" y="111"/>
                    </a:cubicBezTo>
                    <a:lnTo>
                      <a:pt x="3106" y="37"/>
                    </a:lnTo>
                    <a:close/>
                    <a:moveTo>
                      <a:pt x="1812" y="111"/>
                    </a:moveTo>
                    <a:lnTo>
                      <a:pt x="1812" y="111"/>
                    </a:lnTo>
                    <a:cubicBezTo>
                      <a:pt x="1849" y="185"/>
                      <a:pt x="1849" y="259"/>
                      <a:pt x="1849" y="370"/>
                    </a:cubicBezTo>
                    <a:cubicBezTo>
                      <a:pt x="1812" y="259"/>
                      <a:pt x="1812" y="185"/>
                      <a:pt x="1812" y="111"/>
                    </a:cubicBezTo>
                    <a:close/>
                    <a:moveTo>
                      <a:pt x="3106" y="111"/>
                    </a:moveTo>
                    <a:lnTo>
                      <a:pt x="3106" y="111"/>
                    </a:lnTo>
                    <a:cubicBezTo>
                      <a:pt x="3143" y="185"/>
                      <a:pt x="3143" y="259"/>
                      <a:pt x="3143" y="370"/>
                    </a:cubicBezTo>
                    <a:cubicBezTo>
                      <a:pt x="3106" y="259"/>
                      <a:pt x="3106" y="185"/>
                      <a:pt x="3106" y="111"/>
                    </a:cubicBezTo>
                    <a:close/>
                    <a:moveTo>
                      <a:pt x="1812" y="1516"/>
                    </a:moveTo>
                    <a:cubicBezTo>
                      <a:pt x="1849" y="1553"/>
                      <a:pt x="1849" y="1590"/>
                      <a:pt x="1812" y="1664"/>
                    </a:cubicBezTo>
                    <a:lnTo>
                      <a:pt x="1812" y="1516"/>
                    </a:lnTo>
                    <a:close/>
                    <a:moveTo>
                      <a:pt x="1812" y="1664"/>
                    </a:moveTo>
                    <a:cubicBezTo>
                      <a:pt x="1849" y="1775"/>
                      <a:pt x="1849" y="1923"/>
                      <a:pt x="1849" y="2070"/>
                    </a:cubicBezTo>
                    <a:cubicBezTo>
                      <a:pt x="1812" y="1923"/>
                      <a:pt x="1812" y="1775"/>
                      <a:pt x="1812" y="1664"/>
                    </a:cubicBezTo>
                    <a:close/>
                    <a:moveTo>
                      <a:pt x="2477" y="1516"/>
                    </a:moveTo>
                    <a:cubicBezTo>
                      <a:pt x="2625" y="1516"/>
                      <a:pt x="2995" y="1590"/>
                      <a:pt x="2995" y="2107"/>
                    </a:cubicBezTo>
                    <a:cubicBezTo>
                      <a:pt x="2995" y="2625"/>
                      <a:pt x="2588" y="2699"/>
                      <a:pt x="2477" y="2699"/>
                    </a:cubicBezTo>
                    <a:lnTo>
                      <a:pt x="1923" y="2699"/>
                    </a:lnTo>
                    <a:lnTo>
                      <a:pt x="1923" y="2107"/>
                    </a:lnTo>
                    <a:lnTo>
                      <a:pt x="1923" y="1516"/>
                    </a:lnTo>
                    <a:close/>
                    <a:moveTo>
                      <a:pt x="3475" y="813"/>
                    </a:moveTo>
                    <a:cubicBezTo>
                      <a:pt x="3512" y="813"/>
                      <a:pt x="3586" y="813"/>
                      <a:pt x="3660" y="850"/>
                    </a:cubicBezTo>
                    <a:cubicBezTo>
                      <a:pt x="3734" y="850"/>
                      <a:pt x="3771" y="924"/>
                      <a:pt x="3882" y="961"/>
                    </a:cubicBezTo>
                    <a:cubicBezTo>
                      <a:pt x="3956" y="998"/>
                      <a:pt x="4030" y="1035"/>
                      <a:pt x="4104" y="1109"/>
                    </a:cubicBezTo>
                    <a:cubicBezTo>
                      <a:pt x="4141" y="1146"/>
                      <a:pt x="4141" y="1183"/>
                      <a:pt x="4215" y="1183"/>
                    </a:cubicBezTo>
                    <a:lnTo>
                      <a:pt x="4252" y="1220"/>
                    </a:lnTo>
                    <a:lnTo>
                      <a:pt x="4289" y="1294"/>
                    </a:lnTo>
                    <a:cubicBezTo>
                      <a:pt x="4289" y="1331"/>
                      <a:pt x="4326" y="1368"/>
                      <a:pt x="4326" y="1405"/>
                    </a:cubicBezTo>
                    <a:lnTo>
                      <a:pt x="4326" y="1516"/>
                    </a:lnTo>
                    <a:lnTo>
                      <a:pt x="4326" y="1590"/>
                    </a:lnTo>
                    <a:lnTo>
                      <a:pt x="4326" y="1701"/>
                    </a:lnTo>
                    <a:lnTo>
                      <a:pt x="4326" y="1775"/>
                    </a:lnTo>
                    <a:lnTo>
                      <a:pt x="4326" y="1886"/>
                    </a:lnTo>
                    <a:lnTo>
                      <a:pt x="4326" y="1960"/>
                    </a:lnTo>
                    <a:lnTo>
                      <a:pt x="4326" y="2107"/>
                    </a:lnTo>
                    <a:cubicBezTo>
                      <a:pt x="4326" y="2144"/>
                      <a:pt x="4326" y="2218"/>
                      <a:pt x="4289" y="2255"/>
                    </a:cubicBezTo>
                    <a:cubicBezTo>
                      <a:pt x="4289" y="2292"/>
                      <a:pt x="4289" y="2329"/>
                      <a:pt x="4252" y="2403"/>
                    </a:cubicBezTo>
                    <a:cubicBezTo>
                      <a:pt x="4252" y="2403"/>
                      <a:pt x="4252" y="2440"/>
                      <a:pt x="4215" y="2440"/>
                    </a:cubicBezTo>
                    <a:cubicBezTo>
                      <a:pt x="4215" y="2440"/>
                      <a:pt x="4215" y="2477"/>
                      <a:pt x="4178" y="2477"/>
                    </a:cubicBezTo>
                    <a:cubicBezTo>
                      <a:pt x="4104" y="2551"/>
                      <a:pt x="4067" y="2625"/>
                      <a:pt x="4030" y="2662"/>
                    </a:cubicBezTo>
                    <a:lnTo>
                      <a:pt x="3919" y="2736"/>
                    </a:lnTo>
                    <a:cubicBezTo>
                      <a:pt x="3882" y="2736"/>
                      <a:pt x="3882" y="2810"/>
                      <a:pt x="3845" y="2810"/>
                    </a:cubicBezTo>
                    <a:cubicBezTo>
                      <a:pt x="3882" y="2810"/>
                      <a:pt x="3882" y="2736"/>
                      <a:pt x="3882" y="2736"/>
                    </a:cubicBezTo>
                    <a:cubicBezTo>
                      <a:pt x="3882" y="2699"/>
                      <a:pt x="3919" y="2699"/>
                      <a:pt x="3919" y="2662"/>
                    </a:cubicBezTo>
                    <a:cubicBezTo>
                      <a:pt x="3956" y="2625"/>
                      <a:pt x="4030" y="2514"/>
                      <a:pt x="4067" y="2477"/>
                    </a:cubicBezTo>
                    <a:cubicBezTo>
                      <a:pt x="4067" y="2477"/>
                      <a:pt x="4067" y="2440"/>
                      <a:pt x="4104" y="2440"/>
                    </a:cubicBezTo>
                    <a:lnTo>
                      <a:pt x="4104" y="2366"/>
                    </a:lnTo>
                    <a:cubicBezTo>
                      <a:pt x="4104" y="2329"/>
                      <a:pt x="4141" y="2292"/>
                      <a:pt x="4141" y="2255"/>
                    </a:cubicBezTo>
                    <a:cubicBezTo>
                      <a:pt x="4141" y="2218"/>
                      <a:pt x="4141" y="2144"/>
                      <a:pt x="4215" y="2107"/>
                    </a:cubicBezTo>
                    <a:lnTo>
                      <a:pt x="4215" y="1960"/>
                    </a:lnTo>
                    <a:lnTo>
                      <a:pt x="4215" y="1886"/>
                    </a:lnTo>
                    <a:lnTo>
                      <a:pt x="4215" y="1775"/>
                    </a:lnTo>
                    <a:lnTo>
                      <a:pt x="4215" y="1701"/>
                    </a:lnTo>
                    <a:lnTo>
                      <a:pt x="4215" y="1627"/>
                    </a:lnTo>
                    <a:lnTo>
                      <a:pt x="4215" y="1590"/>
                    </a:lnTo>
                    <a:lnTo>
                      <a:pt x="4215" y="1553"/>
                    </a:lnTo>
                    <a:cubicBezTo>
                      <a:pt x="4215" y="1516"/>
                      <a:pt x="4141" y="1479"/>
                      <a:pt x="4141" y="1405"/>
                    </a:cubicBezTo>
                    <a:cubicBezTo>
                      <a:pt x="4141" y="1405"/>
                      <a:pt x="4141" y="1368"/>
                      <a:pt x="4104" y="1368"/>
                    </a:cubicBezTo>
                    <a:cubicBezTo>
                      <a:pt x="4104" y="1368"/>
                      <a:pt x="4104" y="1331"/>
                      <a:pt x="4067" y="1331"/>
                    </a:cubicBezTo>
                    <a:cubicBezTo>
                      <a:pt x="4030" y="1294"/>
                      <a:pt x="4030" y="1220"/>
                      <a:pt x="3956" y="1220"/>
                    </a:cubicBezTo>
                    <a:cubicBezTo>
                      <a:pt x="3919" y="1183"/>
                      <a:pt x="3845" y="1146"/>
                      <a:pt x="3771" y="1109"/>
                    </a:cubicBezTo>
                    <a:cubicBezTo>
                      <a:pt x="3697" y="1035"/>
                      <a:pt x="3660" y="998"/>
                      <a:pt x="3549" y="998"/>
                    </a:cubicBezTo>
                    <a:cubicBezTo>
                      <a:pt x="3512" y="961"/>
                      <a:pt x="3401" y="961"/>
                      <a:pt x="3364" y="961"/>
                    </a:cubicBezTo>
                    <a:cubicBezTo>
                      <a:pt x="3327" y="961"/>
                      <a:pt x="3290" y="961"/>
                      <a:pt x="3217" y="924"/>
                    </a:cubicBezTo>
                    <a:cubicBezTo>
                      <a:pt x="3290" y="813"/>
                      <a:pt x="3290" y="813"/>
                      <a:pt x="3217" y="813"/>
                    </a:cubicBezTo>
                    <a:close/>
                    <a:moveTo>
                      <a:pt x="3610" y="2910"/>
                    </a:moveTo>
                    <a:cubicBezTo>
                      <a:pt x="3596" y="2916"/>
                      <a:pt x="3586" y="2921"/>
                      <a:pt x="3586" y="2921"/>
                    </a:cubicBezTo>
                    <a:lnTo>
                      <a:pt x="3549" y="2921"/>
                    </a:lnTo>
                    <a:cubicBezTo>
                      <a:pt x="3549" y="2921"/>
                      <a:pt x="3566" y="2921"/>
                      <a:pt x="3610" y="2910"/>
                    </a:cubicBezTo>
                    <a:close/>
                    <a:moveTo>
                      <a:pt x="3660" y="3143"/>
                    </a:moveTo>
                    <a:cubicBezTo>
                      <a:pt x="3697" y="3143"/>
                      <a:pt x="3697" y="3143"/>
                      <a:pt x="3808" y="3180"/>
                    </a:cubicBezTo>
                    <a:cubicBezTo>
                      <a:pt x="3845" y="3180"/>
                      <a:pt x="3845" y="3180"/>
                      <a:pt x="3882" y="3217"/>
                    </a:cubicBezTo>
                    <a:cubicBezTo>
                      <a:pt x="3845" y="3217"/>
                      <a:pt x="3845" y="3180"/>
                      <a:pt x="3808" y="3180"/>
                    </a:cubicBezTo>
                    <a:cubicBezTo>
                      <a:pt x="3734" y="3180"/>
                      <a:pt x="3697" y="3143"/>
                      <a:pt x="3660" y="3143"/>
                    </a:cubicBezTo>
                    <a:close/>
                    <a:moveTo>
                      <a:pt x="2625" y="3401"/>
                    </a:moveTo>
                    <a:cubicBezTo>
                      <a:pt x="2810" y="3401"/>
                      <a:pt x="3290" y="3475"/>
                      <a:pt x="3290" y="4141"/>
                    </a:cubicBezTo>
                    <a:cubicBezTo>
                      <a:pt x="3290" y="4806"/>
                      <a:pt x="2810" y="4880"/>
                      <a:pt x="2625" y="4880"/>
                    </a:cubicBezTo>
                    <a:lnTo>
                      <a:pt x="1923" y="4880"/>
                    </a:lnTo>
                    <a:lnTo>
                      <a:pt x="1923" y="4141"/>
                    </a:lnTo>
                    <a:lnTo>
                      <a:pt x="1923" y="3401"/>
                    </a:lnTo>
                    <a:close/>
                    <a:moveTo>
                      <a:pt x="4437" y="3623"/>
                    </a:moveTo>
                    <a:lnTo>
                      <a:pt x="4474" y="3697"/>
                    </a:lnTo>
                    <a:lnTo>
                      <a:pt x="4510" y="3734"/>
                    </a:lnTo>
                    <a:cubicBezTo>
                      <a:pt x="4584" y="3771"/>
                      <a:pt x="4584" y="3808"/>
                      <a:pt x="4621" y="3882"/>
                    </a:cubicBezTo>
                    <a:cubicBezTo>
                      <a:pt x="4621" y="3919"/>
                      <a:pt x="4621" y="3919"/>
                      <a:pt x="4658" y="3956"/>
                    </a:cubicBezTo>
                    <a:cubicBezTo>
                      <a:pt x="4658" y="3993"/>
                      <a:pt x="4658" y="3993"/>
                      <a:pt x="4695" y="4067"/>
                    </a:cubicBezTo>
                    <a:lnTo>
                      <a:pt x="4695" y="4141"/>
                    </a:lnTo>
                    <a:lnTo>
                      <a:pt x="4695" y="4178"/>
                    </a:lnTo>
                    <a:lnTo>
                      <a:pt x="4695" y="4252"/>
                    </a:lnTo>
                    <a:lnTo>
                      <a:pt x="4695" y="4326"/>
                    </a:lnTo>
                    <a:lnTo>
                      <a:pt x="4695" y="4363"/>
                    </a:lnTo>
                    <a:lnTo>
                      <a:pt x="4695" y="4437"/>
                    </a:lnTo>
                    <a:lnTo>
                      <a:pt x="4695" y="4474"/>
                    </a:lnTo>
                    <a:lnTo>
                      <a:pt x="4695" y="4548"/>
                    </a:lnTo>
                    <a:cubicBezTo>
                      <a:pt x="4695" y="4621"/>
                      <a:pt x="4695" y="4695"/>
                      <a:pt x="4658" y="4732"/>
                    </a:cubicBezTo>
                    <a:lnTo>
                      <a:pt x="4621" y="4843"/>
                    </a:lnTo>
                    <a:cubicBezTo>
                      <a:pt x="4621" y="4880"/>
                      <a:pt x="4584" y="4880"/>
                      <a:pt x="4584" y="4917"/>
                    </a:cubicBezTo>
                    <a:cubicBezTo>
                      <a:pt x="4584" y="4954"/>
                      <a:pt x="4547" y="5028"/>
                      <a:pt x="4474" y="5065"/>
                    </a:cubicBezTo>
                    <a:cubicBezTo>
                      <a:pt x="4474" y="5102"/>
                      <a:pt x="4437" y="5102"/>
                      <a:pt x="4437" y="5139"/>
                    </a:cubicBezTo>
                    <a:lnTo>
                      <a:pt x="4400" y="5213"/>
                    </a:lnTo>
                    <a:lnTo>
                      <a:pt x="4363" y="5250"/>
                    </a:lnTo>
                    <a:cubicBezTo>
                      <a:pt x="4363" y="5250"/>
                      <a:pt x="4289" y="5287"/>
                      <a:pt x="4252" y="5287"/>
                    </a:cubicBezTo>
                    <a:lnTo>
                      <a:pt x="4289" y="5250"/>
                    </a:lnTo>
                    <a:lnTo>
                      <a:pt x="4363" y="5213"/>
                    </a:lnTo>
                    <a:lnTo>
                      <a:pt x="4400" y="5139"/>
                    </a:lnTo>
                    <a:lnTo>
                      <a:pt x="4437" y="5102"/>
                    </a:lnTo>
                    <a:cubicBezTo>
                      <a:pt x="4474" y="5065"/>
                      <a:pt x="4474" y="5028"/>
                      <a:pt x="4510" y="4954"/>
                    </a:cubicBezTo>
                    <a:cubicBezTo>
                      <a:pt x="4510" y="4917"/>
                      <a:pt x="4584" y="4917"/>
                      <a:pt x="4584" y="4880"/>
                    </a:cubicBezTo>
                    <a:lnTo>
                      <a:pt x="4621" y="4806"/>
                    </a:lnTo>
                    <a:cubicBezTo>
                      <a:pt x="4621" y="4732"/>
                      <a:pt x="4621" y="4658"/>
                      <a:pt x="4658" y="4621"/>
                    </a:cubicBezTo>
                    <a:lnTo>
                      <a:pt x="4658" y="4511"/>
                    </a:lnTo>
                    <a:lnTo>
                      <a:pt x="4658" y="4437"/>
                    </a:lnTo>
                    <a:lnTo>
                      <a:pt x="4658" y="4363"/>
                    </a:lnTo>
                    <a:lnTo>
                      <a:pt x="4658" y="4326"/>
                    </a:lnTo>
                    <a:lnTo>
                      <a:pt x="4658" y="4252"/>
                    </a:lnTo>
                    <a:lnTo>
                      <a:pt x="4658" y="4178"/>
                    </a:lnTo>
                    <a:lnTo>
                      <a:pt x="4658" y="4141"/>
                    </a:lnTo>
                    <a:lnTo>
                      <a:pt x="4658" y="4067"/>
                    </a:lnTo>
                    <a:cubicBezTo>
                      <a:pt x="4658" y="3993"/>
                      <a:pt x="4658" y="3993"/>
                      <a:pt x="4621" y="3956"/>
                    </a:cubicBezTo>
                    <a:cubicBezTo>
                      <a:pt x="4621" y="3919"/>
                      <a:pt x="4621" y="3919"/>
                      <a:pt x="4584" y="3882"/>
                    </a:cubicBezTo>
                    <a:cubicBezTo>
                      <a:pt x="4510" y="3808"/>
                      <a:pt x="4510" y="3771"/>
                      <a:pt x="4474" y="3734"/>
                    </a:cubicBezTo>
                    <a:lnTo>
                      <a:pt x="4437" y="3697"/>
                    </a:lnTo>
                    <a:lnTo>
                      <a:pt x="4437" y="3623"/>
                    </a:lnTo>
                    <a:close/>
                    <a:moveTo>
                      <a:pt x="1812" y="5989"/>
                    </a:moveTo>
                    <a:cubicBezTo>
                      <a:pt x="1849" y="6100"/>
                      <a:pt x="1849" y="6137"/>
                      <a:pt x="1849" y="6211"/>
                    </a:cubicBezTo>
                    <a:lnTo>
                      <a:pt x="1849" y="6322"/>
                    </a:lnTo>
                    <a:cubicBezTo>
                      <a:pt x="1849" y="6322"/>
                      <a:pt x="1812" y="6248"/>
                      <a:pt x="1849" y="6211"/>
                    </a:cubicBezTo>
                    <a:cubicBezTo>
                      <a:pt x="1812" y="6174"/>
                      <a:pt x="1812" y="6063"/>
                      <a:pt x="1812" y="5989"/>
                    </a:cubicBezTo>
                    <a:close/>
                    <a:moveTo>
                      <a:pt x="3106" y="5989"/>
                    </a:moveTo>
                    <a:lnTo>
                      <a:pt x="3106" y="5989"/>
                    </a:lnTo>
                    <a:cubicBezTo>
                      <a:pt x="3143" y="6100"/>
                      <a:pt x="3143" y="6137"/>
                      <a:pt x="3143" y="6211"/>
                    </a:cubicBezTo>
                    <a:lnTo>
                      <a:pt x="3143" y="6322"/>
                    </a:lnTo>
                    <a:cubicBezTo>
                      <a:pt x="3143" y="6322"/>
                      <a:pt x="3106" y="6248"/>
                      <a:pt x="3143" y="6211"/>
                    </a:cubicBezTo>
                    <a:cubicBezTo>
                      <a:pt x="3106" y="6174"/>
                      <a:pt x="3106" y="6063"/>
                      <a:pt x="3106" y="5989"/>
                    </a:cubicBezTo>
                    <a:close/>
                    <a:moveTo>
                      <a:pt x="1294" y="0"/>
                    </a:moveTo>
                    <a:lnTo>
                      <a:pt x="1294" y="703"/>
                    </a:lnTo>
                    <a:lnTo>
                      <a:pt x="0" y="703"/>
                    </a:lnTo>
                    <a:lnTo>
                      <a:pt x="0" y="1368"/>
                    </a:lnTo>
                    <a:lnTo>
                      <a:pt x="370" y="1368"/>
                    </a:lnTo>
                    <a:cubicBezTo>
                      <a:pt x="518" y="1368"/>
                      <a:pt x="629" y="1516"/>
                      <a:pt x="629" y="1627"/>
                    </a:cubicBezTo>
                    <a:lnTo>
                      <a:pt x="629" y="3032"/>
                    </a:lnTo>
                    <a:lnTo>
                      <a:pt x="629" y="4695"/>
                    </a:lnTo>
                    <a:cubicBezTo>
                      <a:pt x="629" y="4843"/>
                      <a:pt x="518" y="4954"/>
                      <a:pt x="370" y="4954"/>
                    </a:cubicBezTo>
                    <a:lnTo>
                      <a:pt x="0" y="4954"/>
                    </a:lnTo>
                    <a:lnTo>
                      <a:pt x="0" y="5620"/>
                    </a:lnTo>
                    <a:lnTo>
                      <a:pt x="1294" y="5620"/>
                    </a:lnTo>
                    <a:lnTo>
                      <a:pt x="1294" y="6359"/>
                    </a:lnTo>
                    <a:lnTo>
                      <a:pt x="1923" y="6359"/>
                    </a:lnTo>
                    <a:lnTo>
                      <a:pt x="1923" y="5620"/>
                    </a:lnTo>
                    <a:lnTo>
                      <a:pt x="2551" y="5620"/>
                    </a:lnTo>
                    <a:lnTo>
                      <a:pt x="2551" y="6359"/>
                    </a:lnTo>
                    <a:lnTo>
                      <a:pt x="3180" y="6359"/>
                    </a:lnTo>
                    <a:lnTo>
                      <a:pt x="3180" y="5620"/>
                    </a:lnTo>
                    <a:lnTo>
                      <a:pt x="3290" y="5620"/>
                    </a:lnTo>
                    <a:cubicBezTo>
                      <a:pt x="3956" y="5620"/>
                      <a:pt x="4806" y="5435"/>
                      <a:pt x="4806" y="4326"/>
                    </a:cubicBezTo>
                    <a:cubicBezTo>
                      <a:pt x="4806" y="3217"/>
                      <a:pt x="3734" y="3032"/>
                      <a:pt x="3734" y="3032"/>
                    </a:cubicBezTo>
                    <a:cubicBezTo>
                      <a:pt x="3734" y="3032"/>
                      <a:pt x="4474" y="2847"/>
                      <a:pt x="4474" y="1886"/>
                    </a:cubicBezTo>
                    <a:cubicBezTo>
                      <a:pt x="4474" y="961"/>
                      <a:pt x="3845" y="703"/>
                      <a:pt x="3217" y="703"/>
                    </a:cubicBezTo>
                    <a:lnTo>
                      <a:pt x="3217" y="0"/>
                    </a:lnTo>
                    <a:lnTo>
                      <a:pt x="2588" y="0"/>
                    </a:lnTo>
                    <a:lnTo>
                      <a:pt x="2588" y="703"/>
                    </a:lnTo>
                    <a:lnTo>
                      <a:pt x="1923" y="703"/>
                    </a:lnTo>
                    <a:lnTo>
                      <a:pt x="19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6"/>
              <p:cNvSpPr/>
              <p:nvPr/>
            </p:nvSpPr>
            <p:spPr>
              <a:xfrm>
                <a:off x="-37750" y="1740050"/>
                <a:ext cx="107250" cy="107250"/>
              </a:xfrm>
              <a:custGeom>
                <a:avLst/>
                <a:gdLst/>
                <a:ahLst/>
                <a:cxnLst/>
                <a:rect l="l" t="t" r="r" b="b"/>
                <a:pathLst>
                  <a:path w="4290" h="4290" extrusionOk="0">
                    <a:moveTo>
                      <a:pt x="1" y="0"/>
                    </a:moveTo>
                    <a:lnTo>
                      <a:pt x="1" y="222"/>
                    </a:lnTo>
                    <a:lnTo>
                      <a:pt x="1" y="370"/>
                    </a:lnTo>
                    <a:lnTo>
                      <a:pt x="1" y="555"/>
                    </a:lnTo>
                    <a:lnTo>
                      <a:pt x="1" y="777"/>
                    </a:lnTo>
                    <a:cubicBezTo>
                      <a:pt x="1" y="888"/>
                      <a:pt x="38" y="925"/>
                      <a:pt x="38" y="1036"/>
                    </a:cubicBezTo>
                    <a:cubicBezTo>
                      <a:pt x="38" y="1110"/>
                      <a:pt x="112" y="1220"/>
                      <a:pt x="112" y="1257"/>
                    </a:cubicBezTo>
                    <a:cubicBezTo>
                      <a:pt x="149" y="1331"/>
                      <a:pt x="149" y="1442"/>
                      <a:pt x="186" y="1516"/>
                    </a:cubicBezTo>
                    <a:cubicBezTo>
                      <a:pt x="223" y="1701"/>
                      <a:pt x="334" y="1886"/>
                      <a:pt x="408" y="2071"/>
                    </a:cubicBezTo>
                    <a:cubicBezTo>
                      <a:pt x="519" y="2256"/>
                      <a:pt x="592" y="2440"/>
                      <a:pt x="740" y="2625"/>
                    </a:cubicBezTo>
                    <a:cubicBezTo>
                      <a:pt x="888" y="2810"/>
                      <a:pt x="1036" y="2958"/>
                      <a:pt x="1147" y="3143"/>
                    </a:cubicBezTo>
                    <a:cubicBezTo>
                      <a:pt x="1295" y="3291"/>
                      <a:pt x="1480" y="3439"/>
                      <a:pt x="1665" y="3550"/>
                    </a:cubicBezTo>
                    <a:cubicBezTo>
                      <a:pt x="1849" y="3697"/>
                      <a:pt x="2034" y="3808"/>
                      <a:pt x="2219" y="3882"/>
                    </a:cubicBezTo>
                    <a:cubicBezTo>
                      <a:pt x="2404" y="3993"/>
                      <a:pt x="2589" y="4067"/>
                      <a:pt x="2774" y="4104"/>
                    </a:cubicBezTo>
                    <a:cubicBezTo>
                      <a:pt x="2885" y="4178"/>
                      <a:pt x="2959" y="4178"/>
                      <a:pt x="3069" y="4215"/>
                    </a:cubicBezTo>
                    <a:cubicBezTo>
                      <a:pt x="3143" y="4215"/>
                      <a:pt x="3254" y="4252"/>
                      <a:pt x="3291" y="4252"/>
                    </a:cubicBezTo>
                    <a:cubicBezTo>
                      <a:pt x="3365" y="4252"/>
                      <a:pt x="3439" y="4289"/>
                      <a:pt x="3513" y="4289"/>
                    </a:cubicBezTo>
                    <a:lnTo>
                      <a:pt x="4290" y="4289"/>
                    </a:lnTo>
                    <a:cubicBezTo>
                      <a:pt x="4253" y="4252"/>
                      <a:pt x="4179" y="4252"/>
                      <a:pt x="4068" y="4252"/>
                    </a:cubicBezTo>
                    <a:cubicBezTo>
                      <a:pt x="4031" y="4252"/>
                      <a:pt x="3994" y="4252"/>
                      <a:pt x="3920" y="4215"/>
                    </a:cubicBezTo>
                    <a:cubicBezTo>
                      <a:pt x="3883" y="4215"/>
                      <a:pt x="3846" y="4178"/>
                      <a:pt x="3735" y="4178"/>
                    </a:cubicBezTo>
                    <a:cubicBezTo>
                      <a:pt x="3624" y="4104"/>
                      <a:pt x="3476" y="4104"/>
                      <a:pt x="3328" y="4067"/>
                    </a:cubicBezTo>
                    <a:cubicBezTo>
                      <a:pt x="3254" y="4030"/>
                      <a:pt x="3180" y="4030"/>
                      <a:pt x="3106" y="3993"/>
                    </a:cubicBezTo>
                    <a:cubicBezTo>
                      <a:pt x="2996" y="3919"/>
                      <a:pt x="2959" y="3919"/>
                      <a:pt x="2885" y="3882"/>
                    </a:cubicBezTo>
                    <a:cubicBezTo>
                      <a:pt x="2700" y="3845"/>
                      <a:pt x="2552" y="3734"/>
                      <a:pt x="2367" y="3661"/>
                    </a:cubicBezTo>
                    <a:cubicBezTo>
                      <a:pt x="2182" y="3550"/>
                      <a:pt x="2034" y="3439"/>
                      <a:pt x="1849" y="3328"/>
                    </a:cubicBezTo>
                    <a:cubicBezTo>
                      <a:pt x="1702" y="3180"/>
                      <a:pt x="1517" y="3069"/>
                      <a:pt x="1406" y="2921"/>
                    </a:cubicBezTo>
                    <a:cubicBezTo>
                      <a:pt x="1258" y="2773"/>
                      <a:pt x="1110" y="2588"/>
                      <a:pt x="962" y="2440"/>
                    </a:cubicBezTo>
                    <a:cubicBezTo>
                      <a:pt x="851" y="2330"/>
                      <a:pt x="740" y="2145"/>
                      <a:pt x="666" y="1960"/>
                    </a:cubicBezTo>
                    <a:cubicBezTo>
                      <a:pt x="555" y="1775"/>
                      <a:pt x="482" y="1627"/>
                      <a:pt x="408" y="1442"/>
                    </a:cubicBezTo>
                    <a:cubicBezTo>
                      <a:pt x="371" y="1331"/>
                      <a:pt x="371" y="1257"/>
                      <a:pt x="334" y="1220"/>
                    </a:cubicBezTo>
                    <a:cubicBezTo>
                      <a:pt x="297" y="1110"/>
                      <a:pt x="297" y="1073"/>
                      <a:pt x="223" y="962"/>
                    </a:cubicBezTo>
                    <a:cubicBezTo>
                      <a:pt x="186" y="851"/>
                      <a:pt x="149" y="703"/>
                      <a:pt x="149" y="555"/>
                    </a:cubicBezTo>
                    <a:cubicBezTo>
                      <a:pt x="149" y="518"/>
                      <a:pt x="112" y="407"/>
                      <a:pt x="112" y="370"/>
                    </a:cubicBezTo>
                    <a:cubicBezTo>
                      <a:pt x="112" y="333"/>
                      <a:pt x="112" y="296"/>
                      <a:pt x="38" y="222"/>
                    </a:cubicBezTo>
                    <a:cubicBezTo>
                      <a:pt x="38" y="148"/>
                      <a:pt x="1" y="3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6"/>
              <p:cNvSpPr/>
              <p:nvPr/>
            </p:nvSpPr>
            <p:spPr>
              <a:xfrm>
                <a:off x="85200" y="1618975"/>
                <a:ext cx="107225" cy="107225"/>
              </a:xfrm>
              <a:custGeom>
                <a:avLst/>
                <a:gdLst/>
                <a:ahLst/>
                <a:cxnLst/>
                <a:rect l="l" t="t" r="r" b="b"/>
                <a:pathLst>
                  <a:path w="4289" h="4289" extrusionOk="0">
                    <a:moveTo>
                      <a:pt x="0" y="0"/>
                    </a:moveTo>
                    <a:cubicBezTo>
                      <a:pt x="74" y="0"/>
                      <a:pt x="111" y="0"/>
                      <a:pt x="222" y="37"/>
                    </a:cubicBezTo>
                    <a:cubicBezTo>
                      <a:pt x="259" y="37"/>
                      <a:pt x="296" y="37"/>
                      <a:pt x="370" y="74"/>
                    </a:cubicBezTo>
                    <a:cubicBezTo>
                      <a:pt x="407" y="74"/>
                      <a:pt x="444" y="111"/>
                      <a:pt x="555" y="111"/>
                    </a:cubicBezTo>
                    <a:cubicBezTo>
                      <a:pt x="666" y="185"/>
                      <a:pt x="813" y="185"/>
                      <a:pt x="961" y="222"/>
                    </a:cubicBezTo>
                    <a:cubicBezTo>
                      <a:pt x="1035" y="259"/>
                      <a:pt x="1109" y="259"/>
                      <a:pt x="1183" y="296"/>
                    </a:cubicBezTo>
                    <a:cubicBezTo>
                      <a:pt x="1294" y="370"/>
                      <a:pt x="1331" y="370"/>
                      <a:pt x="1405" y="407"/>
                    </a:cubicBezTo>
                    <a:cubicBezTo>
                      <a:pt x="1627" y="444"/>
                      <a:pt x="1738" y="555"/>
                      <a:pt x="1923" y="629"/>
                    </a:cubicBezTo>
                    <a:cubicBezTo>
                      <a:pt x="2107" y="740"/>
                      <a:pt x="2255" y="888"/>
                      <a:pt x="2440" y="961"/>
                    </a:cubicBezTo>
                    <a:cubicBezTo>
                      <a:pt x="2588" y="1109"/>
                      <a:pt x="2773" y="1220"/>
                      <a:pt x="2884" y="1368"/>
                    </a:cubicBezTo>
                    <a:cubicBezTo>
                      <a:pt x="3032" y="1516"/>
                      <a:pt x="3180" y="1701"/>
                      <a:pt x="3327" y="1849"/>
                    </a:cubicBezTo>
                    <a:cubicBezTo>
                      <a:pt x="3438" y="1997"/>
                      <a:pt x="3549" y="2182"/>
                      <a:pt x="3623" y="2366"/>
                    </a:cubicBezTo>
                    <a:cubicBezTo>
                      <a:pt x="3734" y="2551"/>
                      <a:pt x="3808" y="2662"/>
                      <a:pt x="3882" y="2847"/>
                    </a:cubicBezTo>
                    <a:cubicBezTo>
                      <a:pt x="3919" y="2958"/>
                      <a:pt x="3919" y="3032"/>
                      <a:pt x="3956" y="3069"/>
                    </a:cubicBezTo>
                    <a:cubicBezTo>
                      <a:pt x="3993" y="3180"/>
                      <a:pt x="3993" y="3217"/>
                      <a:pt x="4067" y="3328"/>
                    </a:cubicBezTo>
                    <a:cubicBezTo>
                      <a:pt x="4104" y="3439"/>
                      <a:pt x="4141" y="3586"/>
                      <a:pt x="4141" y="3734"/>
                    </a:cubicBezTo>
                    <a:cubicBezTo>
                      <a:pt x="4141" y="3771"/>
                      <a:pt x="4178" y="3882"/>
                      <a:pt x="4178" y="3919"/>
                    </a:cubicBezTo>
                    <a:cubicBezTo>
                      <a:pt x="4178" y="3956"/>
                      <a:pt x="4178" y="3993"/>
                      <a:pt x="4252" y="4067"/>
                    </a:cubicBezTo>
                    <a:cubicBezTo>
                      <a:pt x="4252" y="4141"/>
                      <a:pt x="4289" y="4252"/>
                      <a:pt x="4289" y="4289"/>
                    </a:cubicBezTo>
                    <a:lnTo>
                      <a:pt x="4289" y="4067"/>
                    </a:lnTo>
                    <a:lnTo>
                      <a:pt x="4289" y="3919"/>
                    </a:lnTo>
                    <a:lnTo>
                      <a:pt x="4289" y="3734"/>
                    </a:lnTo>
                    <a:lnTo>
                      <a:pt x="4289" y="3512"/>
                    </a:lnTo>
                    <a:cubicBezTo>
                      <a:pt x="4289" y="3402"/>
                      <a:pt x="4252" y="3365"/>
                      <a:pt x="4252" y="3291"/>
                    </a:cubicBezTo>
                    <a:cubicBezTo>
                      <a:pt x="4252" y="3180"/>
                      <a:pt x="4178" y="3069"/>
                      <a:pt x="4178" y="3032"/>
                    </a:cubicBezTo>
                    <a:cubicBezTo>
                      <a:pt x="4141" y="2958"/>
                      <a:pt x="4141" y="2847"/>
                      <a:pt x="4104" y="2773"/>
                    </a:cubicBezTo>
                    <a:cubicBezTo>
                      <a:pt x="4067" y="2588"/>
                      <a:pt x="3956" y="2403"/>
                      <a:pt x="3882" y="2218"/>
                    </a:cubicBezTo>
                    <a:cubicBezTo>
                      <a:pt x="3771" y="2034"/>
                      <a:pt x="3697" y="1849"/>
                      <a:pt x="3549" y="1664"/>
                    </a:cubicBezTo>
                    <a:cubicBezTo>
                      <a:pt x="3401" y="1479"/>
                      <a:pt x="3253" y="1331"/>
                      <a:pt x="3143" y="1146"/>
                    </a:cubicBezTo>
                    <a:cubicBezTo>
                      <a:pt x="2995" y="998"/>
                      <a:pt x="2810" y="888"/>
                      <a:pt x="2625" y="740"/>
                    </a:cubicBezTo>
                    <a:cubicBezTo>
                      <a:pt x="2440" y="592"/>
                      <a:pt x="2255" y="518"/>
                      <a:pt x="2070" y="407"/>
                    </a:cubicBezTo>
                    <a:cubicBezTo>
                      <a:pt x="1886" y="296"/>
                      <a:pt x="1701" y="222"/>
                      <a:pt x="1516" y="185"/>
                    </a:cubicBezTo>
                    <a:cubicBezTo>
                      <a:pt x="1405" y="148"/>
                      <a:pt x="1331" y="148"/>
                      <a:pt x="1220" y="74"/>
                    </a:cubicBezTo>
                    <a:cubicBezTo>
                      <a:pt x="1146" y="74"/>
                      <a:pt x="1035" y="37"/>
                      <a:pt x="998" y="37"/>
                    </a:cubicBezTo>
                    <a:cubicBezTo>
                      <a:pt x="924" y="37"/>
                      <a:pt x="85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6"/>
              <p:cNvSpPr/>
              <p:nvPr/>
            </p:nvSpPr>
            <p:spPr>
              <a:xfrm>
                <a:off x="-320575" y="833350"/>
                <a:ext cx="125725" cy="159000"/>
              </a:xfrm>
              <a:custGeom>
                <a:avLst/>
                <a:gdLst/>
                <a:ahLst/>
                <a:cxnLst/>
                <a:rect l="l" t="t" r="r" b="b"/>
                <a:pathLst>
                  <a:path w="5029" h="6360" extrusionOk="0">
                    <a:moveTo>
                      <a:pt x="2256" y="1146"/>
                    </a:moveTo>
                    <a:cubicBezTo>
                      <a:pt x="2478" y="1146"/>
                      <a:pt x="2700" y="1183"/>
                      <a:pt x="2811" y="1294"/>
                    </a:cubicBezTo>
                    <a:cubicBezTo>
                      <a:pt x="2959" y="1368"/>
                      <a:pt x="2996" y="1516"/>
                      <a:pt x="2996" y="1738"/>
                    </a:cubicBezTo>
                    <a:lnTo>
                      <a:pt x="2996" y="1886"/>
                    </a:lnTo>
                    <a:cubicBezTo>
                      <a:pt x="2996" y="2107"/>
                      <a:pt x="2959" y="2292"/>
                      <a:pt x="2811" y="2477"/>
                    </a:cubicBezTo>
                    <a:cubicBezTo>
                      <a:pt x="2700" y="2625"/>
                      <a:pt x="2552" y="2699"/>
                      <a:pt x="2330" y="2699"/>
                    </a:cubicBezTo>
                    <a:lnTo>
                      <a:pt x="1849" y="2699"/>
                    </a:lnTo>
                    <a:lnTo>
                      <a:pt x="1849" y="1146"/>
                    </a:lnTo>
                    <a:close/>
                    <a:moveTo>
                      <a:pt x="2293" y="3586"/>
                    </a:moveTo>
                    <a:cubicBezTo>
                      <a:pt x="2478" y="3586"/>
                      <a:pt x="2663" y="3660"/>
                      <a:pt x="2848" y="3734"/>
                    </a:cubicBezTo>
                    <a:cubicBezTo>
                      <a:pt x="2996" y="3845"/>
                      <a:pt x="3106" y="4030"/>
                      <a:pt x="3106" y="4252"/>
                    </a:cubicBezTo>
                    <a:lnTo>
                      <a:pt x="3106" y="4621"/>
                    </a:lnTo>
                    <a:cubicBezTo>
                      <a:pt x="3106" y="4806"/>
                      <a:pt x="3069" y="4991"/>
                      <a:pt x="2922" y="5102"/>
                    </a:cubicBezTo>
                    <a:cubicBezTo>
                      <a:pt x="2774" y="5250"/>
                      <a:pt x="2589" y="5361"/>
                      <a:pt x="2293" y="5361"/>
                    </a:cubicBezTo>
                    <a:lnTo>
                      <a:pt x="1849" y="5361"/>
                    </a:lnTo>
                    <a:lnTo>
                      <a:pt x="1849" y="3586"/>
                    </a:lnTo>
                    <a:close/>
                    <a:moveTo>
                      <a:pt x="2441" y="0"/>
                    </a:moveTo>
                    <a:cubicBezTo>
                      <a:pt x="2293" y="0"/>
                      <a:pt x="2071" y="0"/>
                      <a:pt x="1812" y="37"/>
                    </a:cubicBezTo>
                    <a:cubicBezTo>
                      <a:pt x="1480" y="37"/>
                      <a:pt x="1184" y="74"/>
                      <a:pt x="962" y="74"/>
                    </a:cubicBezTo>
                    <a:lnTo>
                      <a:pt x="1" y="74"/>
                    </a:lnTo>
                    <a:lnTo>
                      <a:pt x="1" y="6322"/>
                    </a:lnTo>
                    <a:lnTo>
                      <a:pt x="555" y="6322"/>
                    </a:lnTo>
                    <a:cubicBezTo>
                      <a:pt x="740" y="6359"/>
                      <a:pt x="1073" y="6359"/>
                      <a:pt x="1517" y="6359"/>
                    </a:cubicBezTo>
                    <a:lnTo>
                      <a:pt x="2663" y="6359"/>
                    </a:lnTo>
                    <a:cubicBezTo>
                      <a:pt x="3106" y="6359"/>
                      <a:pt x="3476" y="6322"/>
                      <a:pt x="3735" y="6248"/>
                    </a:cubicBezTo>
                    <a:cubicBezTo>
                      <a:pt x="4068" y="6137"/>
                      <a:pt x="4289" y="5989"/>
                      <a:pt x="4474" y="5805"/>
                    </a:cubicBezTo>
                    <a:cubicBezTo>
                      <a:pt x="4659" y="5620"/>
                      <a:pt x="4807" y="5435"/>
                      <a:pt x="4881" y="5213"/>
                    </a:cubicBezTo>
                    <a:cubicBezTo>
                      <a:pt x="4992" y="4991"/>
                      <a:pt x="5029" y="4769"/>
                      <a:pt x="5029" y="4474"/>
                    </a:cubicBezTo>
                    <a:cubicBezTo>
                      <a:pt x="5029" y="3549"/>
                      <a:pt x="4585" y="3106"/>
                      <a:pt x="3698" y="2995"/>
                    </a:cubicBezTo>
                    <a:cubicBezTo>
                      <a:pt x="4068" y="2958"/>
                      <a:pt x="4289" y="2773"/>
                      <a:pt x="4474" y="2477"/>
                    </a:cubicBezTo>
                    <a:cubicBezTo>
                      <a:pt x="4659" y="2218"/>
                      <a:pt x="4770" y="1886"/>
                      <a:pt x="4770" y="1516"/>
                    </a:cubicBezTo>
                    <a:cubicBezTo>
                      <a:pt x="4770" y="1294"/>
                      <a:pt x="4696" y="1035"/>
                      <a:pt x="4659" y="850"/>
                    </a:cubicBezTo>
                    <a:cubicBezTo>
                      <a:pt x="4585" y="666"/>
                      <a:pt x="4474" y="555"/>
                      <a:pt x="4289" y="407"/>
                    </a:cubicBezTo>
                    <a:cubicBezTo>
                      <a:pt x="4105" y="259"/>
                      <a:pt x="3883" y="185"/>
                      <a:pt x="3550" y="74"/>
                    </a:cubicBezTo>
                    <a:cubicBezTo>
                      <a:pt x="3217" y="37"/>
                      <a:pt x="2848"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6"/>
              <p:cNvSpPr/>
              <p:nvPr/>
            </p:nvSpPr>
            <p:spPr>
              <a:xfrm>
                <a:off x="-181925" y="836125"/>
                <a:ext cx="48075" cy="156225"/>
              </a:xfrm>
              <a:custGeom>
                <a:avLst/>
                <a:gdLst/>
                <a:ahLst/>
                <a:cxnLst/>
                <a:rect l="l" t="t" r="r" b="b"/>
                <a:pathLst>
                  <a:path w="1923" h="6249" extrusionOk="0">
                    <a:moveTo>
                      <a:pt x="0" y="0"/>
                    </a:moveTo>
                    <a:lnTo>
                      <a:pt x="0" y="6248"/>
                    </a:lnTo>
                    <a:lnTo>
                      <a:pt x="1923" y="6248"/>
                    </a:lnTo>
                    <a:lnTo>
                      <a:pt x="19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6"/>
              <p:cNvSpPr/>
              <p:nvPr/>
            </p:nvSpPr>
            <p:spPr>
              <a:xfrm>
                <a:off x="-120925" y="837050"/>
                <a:ext cx="114625" cy="155300"/>
              </a:xfrm>
              <a:custGeom>
                <a:avLst/>
                <a:gdLst/>
                <a:ahLst/>
                <a:cxnLst/>
                <a:rect l="l" t="t" r="r" b="b"/>
                <a:pathLst>
                  <a:path w="4585" h="6212" extrusionOk="0">
                    <a:moveTo>
                      <a:pt x="1" y="0"/>
                    </a:moveTo>
                    <a:lnTo>
                      <a:pt x="1" y="1368"/>
                    </a:lnTo>
                    <a:lnTo>
                      <a:pt x="1332" y="1368"/>
                    </a:lnTo>
                    <a:lnTo>
                      <a:pt x="1332" y="6211"/>
                    </a:lnTo>
                    <a:lnTo>
                      <a:pt x="3291" y="6211"/>
                    </a:lnTo>
                    <a:lnTo>
                      <a:pt x="3291" y="1368"/>
                    </a:lnTo>
                    <a:lnTo>
                      <a:pt x="4585" y="1368"/>
                    </a:lnTo>
                    <a:lnTo>
                      <a:pt x="45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6"/>
              <p:cNvSpPr/>
              <p:nvPr/>
            </p:nvSpPr>
            <p:spPr>
              <a:xfrm>
                <a:off x="3850" y="834275"/>
                <a:ext cx="110025" cy="161750"/>
              </a:xfrm>
              <a:custGeom>
                <a:avLst/>
                <a:gdLst/>
                <a:ahLst/>
                <a:cxnLst/>
                <a:rect l="l" t="t" r="r" b="b"/>
                <a:pathLst>
                  <a:path w="4401" h="6470" extrusionOk="0">
                    <a:moveTo>
                      <a:pt x="2699" y="0"/>
                    </a:moveTo>
                    <a:cubicBezTo>
                      <a:pt x="2182" y="0"/>
                      <a:pt x="1775" y="111"/>
                      <a:pt x="1405" y="222"/>
                    </a:cubicBezTo>
                    <a:cubicBezTo>
                      <a:pt x="1036" y="370"/>
                      <a:pt x="740" y="592"/>
                      <a:pt x="555" y="887"/>
                    </a:cubicBezTo>
                    <a:cubicBezTo>
                      <a:pt x="370" y="1146"/>
                      <a:pt x="185" y="1479"/>
                      <a:pt x="148" y="1886"/>
                    </a:cubicBezTo>
                    <a:cubicBezTo>
                      <a:pt x="75" y="2255"/>
                      <a:pt x="1" y="2736"/>
                      <a:pt x="1" y="3254"/>
                    </a:cubicBezTo>
                    <a:cubicBezTo>
                      <a:pt x="1" y="3734"/>
                      <a:pt x="75" y="4178"/>
                      <a:pt x="148" y="4548"/>
                    </a:cubicBezTo>
                    <a:cubicBezTo>
                      <a:pt x="148" y="4917"/>
                      <a:pt x="333" y="5213"/>
                      <a:pt x="518" y="5546"/>
                    </a:cubicBezTo>
                    <a:cubicBezTo>
                      <a:pt x="703" y="5841"/>
                      <a:pt x="962" y="6063"/>
                      <a:pt x="1332" y="6248"/>
                    </a:cubicBezTo>
                    <a:cubicBezTo>
                      <a:pt x="1701" y="6359"/>
                      <a:pt x="2145" y="6470"/>
                      <a:pt x="2626" y="6470"/>
                    </a:cubicBezTo>
                    <a:cubicBezTo>
                      <a:pt x="2884" y="6470"/>
                      <a:pt x="3106" y="6470"/>
                      <a:pt x="3291" y="6433"/>
                    </a:cubicBezTo>
                    <a:cubicBezTo>
                      <a:pt x="3476" y="6396"/>
                      <a:pt x="3661" y="6322"/>
                      <a:pt x="3809" y="6285"/>
                    </a:cubicBezTo>
                    <a:cubicBezTo>
                      <a:pt x="3920" y="6248"/>
                      <a:pt x="4030" y="6211"/>
                      <a:pt x="4104" y="6100"/>
                    </a:cubicBezTo>
                    <a:cubicBezTo>
                      <a:pt x="4215" y="6063"/>
                      <a:pt x="4252" y="5989"/>
                      <a:pt x="4289" y="5952"/>
                    </a:cubicBezTo>
                    <a:lnTo>
                      <a:pt x="4363" y="5915"/>
                    </a:lnTo>
                    <a:lnTo>
                      <a:pt x="4067" y="5102"/>
                    </a:lnTo>
                    <a:cubicBezTo>
                      <a:pt x="3956" y="5176"/>
                      <a:pt x="3735" y="5213"/>
                      <a:pt x="3587" y="5287"/>
                    </a:cubicBezTo>
                    <a:cubicBezTo>
                      <a:pt x="3328" y="5324"/>
                      <a:pt x="3143" y="5324"/>
                      <a:pt x="2958" y="5324"/>
                    </a:cubicBezTo>
                    <a:cubicBezTo>
                      <a:pt x="2884" y="5324"/>
                      <a:pt x="2773" y="5324"/>
                      <a:pt x="2736" y="5287"/>
                    </a:cubicBezTo>
                    <a:cubicBezTo>
                      <a:pt x="2662" y="5287"/>
                      <a:pt x="2589" y="5176"/>
                      <a:pt x="2478" y="5102"/>
                    </a:cubicBezTo>
                    <a:cubicBezTo>
                      <a:pt x="2367" y="4991"/>
                      <a:pt x="2293" y="4917"/>
                      <a:pt x="2219" y="4769"/>
                    </a:cubicBezTo>
                    <a:cubicBezTo>
                      <a:pt x="2182" y="4621"/>
                      <a:pt x="2108" y="4437"/>
                      <a:pt x="2034" y="4178"/>
                    </a:cubicBezTo>
                    <a:cubicBezTo>
                      <a:pt x="1997" y="3882"/>
                      <a:pt x="1960" y="3623"/>
                      <a:pt x="1960" y="3254"/>
                    </a:cubicBezTo>
                    <a:cubicBezTo>
                      <a:pt x="1960" y="2625"/>
                      <a:pt x="1997" y="2218"/>
                      <a:pt x="2034" y="1886"/>
                    </a:cubicBezTo>
                    <a:cubicBezTo>
                      <a:pt x="2145" y="1590"/>
                      <a:pt x="2219" y="1405"/>
                      <a:pt x="2367" y="1257"/>
                    </a:cubicBezTo>
                    <a:cubicBezTo>
                      <a:pt x="2515" y="1146"/>
                      <a:pt x="2699" y="1072"/>
                      <a:pt x="2958" y="1072"/>
                    </a:cubicBezTo>
                    <a:cubicBezTo>
                      <a:pt x="3032" y="1072"/>
                      <a:pt x="3069" y="1072"/>
                      <a:pt x="3143" y="1109"/>
                    </a:cubicBezTo>
                    <a:lnTo>
                      <a:pt x="3439" y="1775"/>
                    </a:lnTo>
                    <a:lnTo>
                      <a:pt x="4326" y="1775"/>
                    </a:lnTo>
                    <a:lnTo>
                      <a:pt x="4400" y="555"/>
                    </a:lnTo>
                    <a:lnTo>
                      <a:pt x="4363" y="518"/>
                    </a:lnTo>
                    <a:cubicBezTo>
                      <a:pt x="4326" y="481"/>
                      <a:pt x="4252" y="481"/>
                      <a:pt x="4178" y="370"/>
                    </a:cubicBezTo>
                    <a:cubicBezTo>
                      <a:pt x="4067" y="333"/>
                      <a:pt x="3993" y="222"/>
                      <a:pt x="3846" y="185"/>
                    </a:cubicBezTo>
                    <a:cubicBezTo>
                      <a:pt x="3698" y="148"/>
                      <a:pt x="3587" y="111"/>
                      <a:pt x="3328" y="37"/>
                    </a:cubicBezTo>
                    <a:cubicBezTo>
                      <a:pt x="3143" y="0"/>
                      <a:pt x="2921" y="0"/>
                      <a:pt x="26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6"/>
              <p:cNvSpPr/>
              <p:nvPr/>
            </p:nvSpPr>
            <p:spPr>
              <a:xfrm>
                <a:off x="119375" y="833350"/>
                <a:ext cx="138675" cy="161775"/>
              </a:xfrm>
              <a:custGeom>
                <a:avLst/>
                <a:gdLst/>
                <a:ahLst/>
                <a:cxnLst/>
                <a:rect l="l" t="t" r="r" b="b"/>
                <a:pathLst>
                  <a:path w="5547" h="6471" extrusionOk="0">
                    <a:moveTo>
                      <a:pt x="2774" y="924"/>
                    </a:moveTo>
                    <a:cubicBezTo>
                      <a:pt x="2996" y="924"/>
                      <a:pt x="3180" y="1072"/>
                      <a:pt x="3291" y="1294"/>
                    </a:cubicBezTo>
                    <a:cubicBezTo>
                      <a:pt x="3365" y="1516"/>
                      <a:pt x="3439" y="1923"/>
                      <a:pt x="3439" y="2403"/>
                    </a:cubicBezTo>
                    <a:lnTo>
                      <a:pt x="3439" y="3697"/>
                    </a:lnTo>
                    <a:cubicBezTo>
                      <a:pt x="3439" y="4215"/>
                      <a:pt x="3365" y="4621"/>
                      <a:pt x="3328" y="4843"/>
                    </a:cubicBezTo>
                    <a:cubicBezTo>
                      <a:pt x="3291" y="5139"/>
                      <a:pt x="3180" y="5250"/>
                      <a:pt x="3143" y="5361"/>
                    </a:cubicBezTo>
                    <a:cubicBezTo>
                      <a:pt x="3070" y="5435"/>
                      <a:pt x="2922" y="5509"/>
                      <a:pt x="2737" y="5509"/>
                    </a:cubicBezTo>
                    <a:cubicBezTo>
                      <a:pt x="2515" y="5509"/>
                      <a:pt x="2330" y="5398"/>
                      <a:pt x="2219" y="5176"/>
                    </a:cubicBezTo>
                    <a:cubicBezTo>
                      <a:pt x="2145" y="4954"/>
                      <a:pt x="2071" y="4511"/>
                      <a:pt x="2071" y="3919"/>
                    </a:cubicBezTo>
                    <a:lnTo>
                      <a:pt x="2071" y="2625"/>
                    </a:lnTo>
                    <a:lnTo>
                      <a:pt x="2145" y="2625"/>
                    </a:lnTo>
                    <a:cubicBezTo>
                      <a:pt x="2145" y="1997"/>
                      <a:pt x="2182" y="1553"/>
                      <a:pt x="2256" y="1294"/>
                    </a:cubicBezTo>
                    <a:cubicBezTo>
                      <a:pt x="2367" y="1072"/>
                      <a:pt x="2552" y="924"/>
                      <a:pt x="2774" y="924"/>
                    </a:cubicBezTo>
                    <a:close/>
                    <a:moveTo>
                      <a:pt x="2922" y="0"/>
                    </a:moveTo>
                    <a:cubicBezTo>
                      <a:pt x="2441" y="0"/>
                      <a:pt x="2034" y="37"/>
                      <a:pt x="1702" y="148"/>
                    </a:cubicBezTo>
                    <a:cubicBezTo>
                      <a:pt x="1406" y="222"/>
                      <a:pt x="1110" y="370"/>
                      <a:pt x="888" y="555"/>
                    </a:cubicBezTo>
                    <a:cubicBezTo>
                      <a:pt x="666" y="740"/>
                      <a:pt x="519" y="961"/>
                      <a:pt x="371" y="1257"/>
                    </a:cubicBezTo>
                    <a:cubicBezTo>
                      <a:pt x="223" y="1516"/>
                      <a:pt x="149" y="1812"/>
                      <a:pt x="112" y="2107"/>
                    </a:cubicBezTo>
                    <a:cubicBezTo>
                      <a:pt x="38" y="2440"/>
                      <a:pt x="1" y="2810"/>
                      <a:pt x="1" y="3217"/>
                    </a:cubicBezTo>
                    <a:cubicBezTo>
                      <a:pt x="1" y="3512"/>
                      <a:pt x="1" y="3771"/>
                      <a:pt x="38" y="4030"/>
                    </a:cubicBezTo>
                    <a:lnTo>
                      <a:pt x="186" y="4695"/>
                    </a:lnTo>
                    <a:cubicBezTo>
                      <a:pt x="223" y="4954"/>
                      <a:pt x="297" y="5139"/>
                      <a:pt x="371" y="5324"/>
                    </a:cubicBezTo>
                    <a:cubicBezTo>
                      <a:pt x="482" y="5509"/>
                      <a:pt x="556" y="5620"/>
                      <a:pt x="703" y="5768"/>
                    </a:cubicBezTo>
                    <a:cubicBezTo>
                      <a:pt x="851" y="5915"/>
                      <a:pt x="962" y="6026"/>
                      <a:pt x="1184" y="6137"/>
                    </a:cubicBezTo>
                    <a:cubicBezTo>
                      <a:pt x="1369" y="6248"/>
                      <a:pt x="1591" y="6322"/>
                      <a:pt x="1813" y="6359"/>
                    </a:cubicBezTo>
                    <a:cubicBezTo>
                      <a:pt x="2034" y="6396"/>
                      <a:pt x="2367" y="6470"/>
                      <a:pt x="2663" y="6470"/>
                    </a:cubicBezTo>
                    <a:cubicBezTo>
                      <a:pt x="3106" y="6470"/>
                      <a:pt x="3513" y="6433"/>
                      <a:pt x="3846" y="6322"/>
                    </a:cubicBezTo>
                    <a:cubicBezTo>
                      <a:pt x="4179" y="6248"/>
                      <a:pt x="4437" y="6100"/>
                      <a:pt x="4659" y="5915"/>
                    </a:cubicBezTo>
                    <a:cubicBezTo>
                      <a:pt x="4918" y="5731"/>
                      <a:pt x="5029" y="5509"/>
                      <a:pt x="5177" y="5250"/>
                    </a:cubicBezTo>
                    <a:cubicBezTo>
                      <a:pt x="5325" y="4991"/>
                      <a:pt x="5399" y="4695"/>
                      <a:pt x="5473" y="4400"/>
                    </a:cubicBezTo>
                    <a:cubicBezTo>
                      <a:pt x="5510" y="4067"/>
                      <a:pt x="5547" y="3697"/>
                      <a:pt x="5547" y="3291"/>
                    </a:cubicBezTo>
                    <a:cubicBezTo>
                      <a:pt x="5547" y="2995"/>
                      <a:pt x="5547" y="2736"/>
                      <a:pt x="5510" y="2477"/>
                    </a:cubicBezTo>
                    <a:cubicBezTo>
                      <a:pt x="5510" y="2255"/>
                      <a:pt x="5473" y="2034"/>
                      <a:pt x="5399" y="1812"/>
                    </a:cubicBezTo>
                    <a:cubicBezTo>
                      <a:pt x="5362" y="1553"/>
                      <a:pt x="5325" y="1368"/>
                      <a:pt x="5214" y="1183"/>
                    </a:cubicBezTo>
                    <a:cubicBezTo>
                      <a:pt x="5140" y="998"/>
                      <a:pt x="5029" y="887"/>
                      <a:pt x="4918" y="703"/>
                    </a:cubicBezTo>
                    <a:cubicBezTo>
                      <a:pt x="4770" y="555"/>
                      <a:pt x="4622" y="407"/>
                      <a:pt x="4437" y="333"/>
                    </a:cubicBezTo>
                    <a:cubicBezTo>
                      <a:pt x="4253" y="222"/>
                      <a:pt x="4031" y="148"/>
                      <a:pt x="3809" y="74"/>
                    </a:cubicBezTo>
                    <a:cubicBezTo>
                      <a:pt x="3550" y="37"/>
                      <a:pt x="3254" y="0"/>
                      <a:pt x="29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6"/>
              <p:cNvSpPr/>
              <p:nvPr/>
            </p:nvSpPr>
            <p:spPr>
              <a:xfrm>
                <a:off x="274675" y="836125"/>
                <a:ext cx="48075" cy="156225"/>
              </a:xfrm>
              <a:custGeom>
                <a:avLst/>
                <a:gdLst/>
                <a:ahLst/>
                <a:cxnLst/>
                <a:rect l="l" t="t" r="r" b="b"/>
                <a:pathLst>
                  <a:path w="1923" h="6249" extrusionOk="0">
                    <a:moveTo>
                      <a:pt x="0" y="0"/>
                    </a:moveTo>
                    <a:lnTo>
                      <a:pt x="0" y="6248"/>
                    </a:lnTo>
                    <a:lnTo>
                      <a:pt x="1923" y="6248"/>
                    </a:lnTo>
                    <a:lnTo>
                      <a:pt x="19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6"/>
              <p:cNvSpPr/>
              <p:nvPr/>
            </p:nvSpPr>
            <p:spPr>
              <a:xfrm>
                <a:off x="334750" y="837050"/>
                <a:ext cx="141425" cy="155300"/>
              </a:xfrm>
              <a:custGeom>
                <a:avLst/>
                <a:gdLst/>
                <a:ahLst/>
                <a:cxnLst/>
                <a:rect l="l" t="t" r="r" b="b"/>
                <a:pathLst>
                  <a:path w="5657" h="6212" extrusionOk="0">
                    <a:moveTo>
                      <a:pt x="0" y="0"/>
                    </a:moveTo>
                    <a:lnTo>
                      <a:pt x="259" y="481"/>
                    </a:lnTo>
                    <a:lnTo>
                      <a:pt x="259" y="6211"/>
                    </a:lnTo>
                    <a:lnTo>
                      <a:pt x="2107" y="6211"/>
                    </a:lnTo>
                    <a:lnTo>
                      <a:pt x="2107" y="4252"/>
                    </a:lnTo>
                    <a:lnTo>
                      <a:pt x="1738" y="2218"/>
                    </a:lnTo>
                    <a:lnTo>
                      <a:pt x="2588" y="3734"/>
                    </a:lnTo>
                    <a:lnTo>
                      <a:pt x="3956" y="6211"/>
                    </a:lnTo>
                    <a:lnTo>
                      <a:pt x="5657" y="6211"/>
                    </a:lnTo>
                    <a:lnTo>
                      <a:pt x="5657" y="0"/>
                    </a:lnTo>
                    <a:lnTo>
                      <a:pt x="3882" y="0"/>
                    </a:lnTo>
                    <a:lnTo>
                      <a:pt x="3882" y="1664"/>
                    </a:lnTo>
                    <a:lnTo>
                      <a:pt x="4141" y="3993"/>
                    </a:lnTo>
                    <a:lnTo>
                      <a:pt x="3143" y="2033"/>
                    </a:lnTo>
                    <a:lnTo>
                      <a:pt x="2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6"/>
              <p:cNvSpPr/>
              <p:nvPr/>
            </p:nvSpPr>
            <p:spPr>
              <a:xfrm>
                <a:off x="-496175" y="1041300"/>
                <a:ext cx="1147050" cy="390075"/>
              </a:xfrm>
              <a:custGeom>
                <a:avLst/>
                <a:gdLst/>
                <a:ahLst/>
                <a:cxnLst/>
                <a:rect l="l" t="t" r="r" b="b"/>
                <a:pathLst>
                  <a:path w="45882" h="15603" extrusionOk="0">
                    <a:moveTo>
                      <a:pt x="35160" y="74"/>
                    </a:moveTo>
                    <a:cubicBezTo>
                      <a:pt x="35160" y="75"/>
                      <a:pt x="35123" y="222"/>
                      <a:pt x="35012" y="444"/>
                    </a:cubicBezTo>
                    <a:cubicBezTo>
                      <a:pt x="34975" y="555"/>
                      <a:pt x="34901" y="703"/>
                      <a:pt x="34827" y="814"/>
                    </a:cubicBezTo>
                    <a:cubicBezTo>
                      <a:pt x="34790" y="851"/>
                      <a:pt x="34753" y="962"/>
                      <a:pt x="34753" y="1073"/>
                    </a:cubicBezTo>
                    <a:cubicBezTo>
                      <a:pt x="34716" y="1147"/>
                      <a:pt x="34642" y="1184"/>
                      <a:pt x="34605" y="1295"/>
                    </a:cubicBezTo>
                    <a:cubicBezTo>
                      <a:pt x="34568" y="1368"/>
                      <a:pt x="34531" y="1405"/>
                      <a:pt x="34457" y="1516"/>
                    </a:cubicBezTo>
                    <a:cubicBezTo>
                      <a:pt x="34420" y="1627"/>
                      <a:pt x="34383" y="1664"/>
                      <a:pt x="34346" y="1701"/>
                    </a:cubicBezTo>
                    <a:cubicBezTo>
                      <a:pt x="34235" y="1849"/>
                      <a:pt x="34161" y="1923"/>
                      <a:pt x="34087" y="2071"/>
                    </a:cubicBezTo>
                    <a:cubicBezTo>
                      <a:pt x="33977" y="2256"/>
                      <a:pt x="33829" y="2404"/>
                      <a:pt x="33829" y="2404"/>
                    </a:cubicBezTo>
                    <a:cubicBezTo>
                      <a:pt x="33829" y="2404"/>
                      <a:pt x="33866" y="2256"/>
                      <a:pt x="33977" y="2034"/>
                    </a:cubicBezTo>
                    <a:cubicBezTo>
                      <a:pt x="34014" y="1923"/>
                      <a:pt x="34087" y="1812"/>
                      <a:pt x="34161" y="1664"/>
                    </a:cubicBezTo>
                    <a:cubicBezTo>
                      <a:pt x="34198" y="1627"/>
                      <a:pt x="34235" y="1516"/>
                      <a:pt x="34235" y="1442"/>
                    </a:cubicBezTo>
                    <a:cubicBezTo>
                      <a:pt x="34272" y="1331"/>
                      <a:pt x="34346" y="1295"/>
                      <a:pt x="34383" y="1184"/>
                    </a:cubicBezTo>
                    <a:cubicBezTo>
                      <a:pt x="34420" y="1110"/>
                      <a:pt x="34494" y="1073"/>
                      <a:pt x="34531" y="962"/>
                    </a:cubicBezTo>
                    <a:cubicBezTo>
                      <a:pt x="34568" y="888"/>
                      <a:pt x="34605" y="814"/>
                      <a:pt x="34642" y="777"/>
                    </a:cubicBezTo>
                    <a:cubicBezTo>
                      <a:pt x="34753" y="629"/>
                      <a:pt x="34864" y="555"/>
                      <a:pt x="34901" y="407"/>
                    </a:cubicBezTo>
                    <a:cubicBezTo>
                      <a:pt x="35012" y="222"/>
                      <a:pt x="35160" y="75"/>
                      <a:pt x="35160" y="74"/>
                    </a:cubicBezTo>
                    <a:close/>
                    <a:moveTo>
                      <a:pt x="42702" y="74"/>
                    </a:moveTo>
                    <a:lnTo>
                      <a:pt x="42702" y="74"/>
                    </a:lnTo>
                    <a:cubicBezTo>
                      <a:pt x="42702" y="75"/>
                      <a:pt x="42665" y="222"/>
                      <a:pt x="42591" y="444"/>
                    </a:cubicBezTo>
                    <a:cubicBezTo>
                      <a:pt x="42554" y="555"/>
                      <a:pt x="42517" y="703"/>
                      <a:pt x="42480" y="814"/>
                    </a:cubicBezTo>
                    <a:cubicBezTo>
                      <a:pt x="42406" y="851"/>
                      <a:pt x="42406" y="962"/>
                      <a:pt x="42369" y="1073"/>
                    </a:cubicBezTo>
                    <a:cubicBezTo>
                      <a:pt x="42332" y="1147"/>
                      <a:pt x="42332" y="1184"/>
                      <a:pt x="42295" y="1295"/>
                    </a:cubicBezTo>
                    <a:cubicBezTo>
                      <a:pt x="42221" y="1368"/>
                      <a:pt x="42221" y="1405"/>
                      <a:pt x="42184" y="1516"/>
                    </a:cubicBezTo>
                    <a:cubicBezTo>
                      <a:pt x="42147" y="1627"/>
                      <a:pt x="42147" y="1664"/>
                      <a:pt x="42110" y="1701"/>
                    </a:cubicBezTo>
                    <a:cubicBezTo>
                      <a:pt x="42036" y="1849"/>
                      <a:pt x="41962" y="1923"/>
                      <a:pt x="41925" y="2071"/>
                    </a:cubicBezTo>
                    <a:cubicBezTo>
                      <a:pt x="41777" y="2256"/>
                      <a:pt x="41666" y="2404"/>
                      <a:pt x="41666" y="2404"/>
                    </a:cubicBezTo>
                    <a:cubicBezTo>
                      <a:pt x="41666" y="2404"/>
                      <a:pt x="41666" y="2256"/>
                      <a:pt x="41777" y="2034"/>
                    </a:cubicBezTo>
                    <a:cubicBezTo>
                      <a:pt x="41814" y="1923"/>
                      <a:pt x="41851" y="1812"/>
                      <a:pt x="41925" y="1664"/>
                    </a:cubicBezTo>
                    <a:cubicBezTo>
                      <a:pt x="41962" y="1627"/>
                      <a:pt x="41962" y="1516"/>
                      <a:pt x="41999" y="1442"/>
                    </a:cubicBezTo>
                    <a:cubicBezTo>
                      <a:pt x="42036" y="1331"/>
                      <a:pt x="42036" y="1295"/>
                      <a:pt x="42110" y="1184"/>
                    </a:cubicBezTo>
                    <a:cubicBezTo>
                      <a:pt x="42147" y="1110"/>
                      <a:pt x="42147" y="1073"/>
                      <a:pt x="42184" y="962"/>
                    </a:cubicBezTo>
                    <a:cubicBezTo>
                      <a:pt x="42258" y="888"/>
                      <a:pt x="42258" y="814"/>
                      <a:pt x="42295" y="777"/>
                    </a:cubicBezTo>
                    <a:cubicBezTo>
                      <a:pt x="42332" y="629"/>
                      <a:pt x="42406" y="555"/>
                      <a:pt x="42480" y="407"/>
                    </a:cubicBezTo>
                    <a:cubicBezTo>
                      <a:pt x="42591" y="222"/>
                      <a:pt x="42702" y="75"/>
                      <a:pt x="42702" y="74"/>
                    </a:cubicBezTo>
                    <a:close/>
                    <a:moveTo>
                      <a:pt x="5176" y="148"/>
                    </a:moveTo>
                    <a:cubicBezTo>
                      <a:pt x="5176" y="148"/>
                      <a:pt x="4991" y="333"/>
                      <a:pt x="4696" y="555"/>
                    </a:cubicBezTo>
                    <a:cubicBezTo>
                      <a:pt x="4585" y="703"/>
                      <a:pt x="4437" y="777"/>
                      <a:pt x="4252" y="925"/>
                    </a:cubicBezTo>
                    <a:cubicBezTo>
                      <a:pt x="4141" y="962"/>
                      <a:pt x="4067" y="1073"/>
                      <a:pt x="3956" y="1147"/>
                    </a:cubicBezTo>
                    <a:cubicBezTo>
                      <a:pt x="3882" y="1258"/>
                      <a:pt x="3771" y="1295"/>
                      <a:pt x="3698" y="1368"/>
                    </a:cubicBezTo>
                    <a:cubicBezTo>
                      <a:pt x="3587" y="1479"/>
                      <a:pt x="3513" y="1516"/>
                      <a:pt x="3402" y="1627"/>
                    </a:cubicBezTo>
                    <a:cubicBezTo>
                      <a:pt x="3328" y="1701"/>
                      <a:pt x="3217" y="1738"/>
                      <a:pt x="3143" y="1812"/>
                    </a:cubicBezTo>
                    <a:cubicBezTo>
                      <a:pt x="2958" y="1923"/>
                      <a:pt x="2773" y="2034"/>
                      <a:pt x="2625" y="2108"/>
                    </a:cubicBezTo>
                    <a:cubicBezTo>
                      <a:pt x="2293" y="2293"/>
                      <a:pt x="2108" y="2441"/>
                      <a:pt x="2108" y="2441"/>
                    </a:cubicBezTo>
                    <a:cubicBezTo>
                      <a:pt x="2108" y="2441"/>
                      <a:pt x="2293" y="2256"/>
                      <a:pt x="2588" y="2034"/>
                    </a:cubicBezTo>
                    <a:cubicBezTo>
                      <a:pt x="2736" y="1886"/>
                      <a:pt x="2847" y="1812"/>
                      <a:pt x="3032" y="1664"/>
                    </a:cubicBezTo>
                    <a:cubicBezTo>
                      <a:pt x="3143" y="1627"/>
                      <a:pt x="3217" y="1516"/>
                      <a:pt x="3328" y="1442"/>
                    </a:cubicBezTo>
                    <a:cubicBezTo>
                      <a:pt x="3402" y="1331"/>
                      <a:pt x="3513" y="1295"/>
                      <a:pt x="3587" y="1184"/>
                    </a:cubicBezTo>
                    <a:cubicBezTo>
                      <a:pt x="3698" y="1110"/>
                      <a:pt x="3771" y="1073"/>
                      <a:pt x="3882" y="962"/>
                    </a:cubicBezTo>
                    <a:cubicBezTo>
                      <a:pt x="3956" y="888"/>
                      <a:pt x="4067" y="814"/>
                      <a:pt x="4141" y="777"/>
                    </a:cubicBezTo>
                    <a:cubicBezTo>
                      <a:pt x="4326" y="629"/>
                      <a:pt x="4511" y="555"/>
                      <a:pt x="4659" y="444"/>
                    </a:cubicBezTo>
                    <a:cubicBezTo>
                      <a:pt x="4991" y="259"/>
                      <a:pt x="5176" y="148"/>
                      <a:pt x="5176" y="148"/>
                    </a:cubicBezTo>
                    <a:close/>
                    <a:moveTo>
                      <a:pt x="12718" y="148"/>
                    </a:moveTo>
                    <a:cubicBezTo>
                      <a:pt x="12718" y="148"/>
                      <a:pt x="12570" y="333"/>
                      <a:pt x="12349" y="555"/>
                    </a:cubicBezTo>
                    <a:cubicBezTo>
                      <a:pt x="12201" y="703"/>
                      <a:pt x="12053" y="777"/>
                      <a:pt x="11905" y="925"/>
                    </a:cubicBezTo>
                    <a:cubicBezTo>
                      <a:pt x="11831" y="962"/>
                      <a:pt x="11794" y="1073"/>
                      <a:pt x="11683" y="1147"/>
                    </a:cubicBezTo>
                    <a:cubicBezTo>
                      <a:pt x="11609" y="1258"/>
                      <a:pt x="11498" y="1295"/>
                      <a:pt x="11461" y="1368"/>
                    </a:cubicBezTo>
                    <a:cubicBezTo>
                      <a:pt x="11350" y="1479"/>
                      <a:pt x="11277" y="1516"/>
                      <a:pt x="11240" y="1627"/>
                    </a:cubicBezTo>
                    <a:cubicBezTo>
                      <a:pt x="11129" y="1701"/>
                      <a:pt x="11055" y="1738"/>
                      <a:pt x="10981" y="1812"/>
                    </a:cubicBezTo>
                    <a:cubicBezTo>
                      <a:pt x="10870" y="1923"/>
                      <a:pt x="10685" y="2034"/>
                      <a:pt x="10537" y="2108"/>
                    </a:cubicBezTo>
                    <a:cubicBezTo>
                      <a:pt x="10241" y="2293"/>
                      <a:pt x="10056" y="2441"/>
                      <a:pt x="10056" y="2441"/>
                    </a:cubicBezTo>
                    <a:cubicBezTo>
                      <a:pt x="10056" y="2441"/>
                      <a:pt x="10204" y="2256"/>
                      <a:pt x="10426" y="2034"/>
                    </a:cubicBezTo>
                    <a:cubicBezTo>
                      <a:pt x="10574" y="1886"/>
                      <a:pt x="10722" y="1812"/>
                      <a:pt x="10870" y="1664"/>
                    </a:cubicBezTo>
                    <a:cubicBezTo>
                      <a:pt x="10944" y="1627"/>
                      <a:pt x="10981" y="1516"/>
                      <a:pt x="11092" y="1442"/>
                    </a:cubicBezTo>
                    <a:cubicBezTo>
                      <a:pt x="11166" y="1331"/>
                      <a:pt x="11277" y="1295"/>
                      <a:pt x="11313" y="1184"/>
                    </a:cubicBezTo>
                    <a:cubicBezTo>
                      <a:pt x="11424" y="1110"/>
                      <a:pt x="11498" y="1073"/>
                      <a:pt x="11535" y="962"/>
                    </a:cubicBezTo>
                    <a:cubicBezTo>
                      <a:pt x="11646" y="888"/>
                      <a:pt x="11720" y="814"/>
                      <a:pt x="11794" y="777"/>
                    </a:cubicBezTo>
                    <a:cubicBezTo>
                      <a:pt x="11905" y="629"/>
                      <a:pt x="12090" y="555"/>
                      <a:pt x="12238" y="444"/>
                    </a:cubicBezTo>
                    <a:cubicBezTo>
                      <a:pt x="12534" y="259"/>
                      <a:pt x="12718" y="148"/>
                      <a:pt x="12718" y="148"/>
                    </a:cubicBezTo>
                    <a:close/>
                    <a:moveTo>
                      <a:pt x="20149" y="148"/>
                    </a:moveTo>
                    <a:cubicBezTo>
                      <a:pt x="20149" y="148"/>
                      <a:pt x="20076" y="333"/>
                      <a:pt x="19891" y="555"/>
                    </a:cubicBezTo>
                    <a:cubicBezTo>
                      <a:pt x="19780" y="703"/>
                      <a:pt x="19706" y="777"/>
                      <a:pt x="19558" y="925"/>
                    </a:cubicBezTo>
                    <a:cubicBezTo>
                      <a:pt x="19521" y="962"/>
                      <a:pt x="19410" y="1073"/>
                      <a:pt x="19373" y="1147"/>
                    </a:cubicBezTo>
                    <a:cubicBezTo>
                      <a:pt x="19336" y="1258"/>
                      <a:pt x="19225" y="1295"/>
                      <a:pt x="19188" y="1368"/>
                    </a:cubicBezTo>
                    <a:cubicBezTo>
                      <a:pt x="19151" y="1479"/>
                      <a:pt x="19040" y="1516"/>
                      <a:pt x="19003" y="1627"/>
                    </a:cubicBezTo>
                    <a:cubicBezTo>
                      <a:pt x="18966" y="1701"/>
                      <a:pt x="18856" y="1738"/>
                      <a:pt x="18819" y="1812"/>
                    </a:cubicBezTo>
                    <a:cubicBezTo>
                      <a:pt x="18671" y="1923"/>
                      <a:pt x="18523" y="2034"/>
                      <a:pt x="18449" y="2108"/>
                    </a:cubicBezTo>
                    <a:cubicBezTo>
                      <a:pt x="18190" y="2293"/>
                      <a:pt x="18079" y="2441"/>
                      <a:pt x="18079" y="2441"/>
                    </a:cubicBezTo>
                    <a:cubicBezTo>
                      <a:pt x="18079" y="2441"/>
                      <a:pt x="18153" y="2256"/>
                      <a:pt x="18338" y="2034"/>
                    </a:cubicBezTo>
                    <a:cubicBezTo>
                      <a:pt x="18449" y="1886"/>
                      <a:pt x="18523" y="1812"/>
                      <a:pt x="18671" y="1664"/>
                    </a:cubicBezTo>
                    <a:cubicBezTo>
                      <a:pt x="18708" y="1627"/>
                      <a:pt x="18819" y="1516"/>
                      <a:pt x="18856" y="1442"/>
                    </a:cubicBezTo>
                    <a:cubicBezTo>
                      <a:pt x="18892" y="1331"/>
                      <a:pt x="19003" y="1295"/>
                      <a:pt x="19040" y="1184"/>
                    </a:cubicBezTo>
                    <a:cubicBezTo>
                      <a:pt x="19077" y="1110"/>
                      <a:pt x="19188" y="1073"/>
                      <a:pt x="19225" y="962"/>
                    </a:cubicBezTo>
                    <a:cubicBezTo>
                      <a:pt x="19262" y="888"/>
                      <a:pt x="19373" y="814"/>
                      <a:pt x="19410" y="777"/>
                    </a:cubicBezTo>
                    <a:cubicBezTo>
                      <a:pt x="19558" y="629"/>
                      <a:pt x="19706" y="555"/>
                      <a:pt x="19780" y="444"/>
                    </a:cubicBezTo>
                    <a:cubicBezTo>
                      <a:pt x="20002" y="259"/>
                      <a:pt x="20149" y="148"/>
                      <a:pt x="20149" y="148"/>
                    </a:cubicBezTo>
                    <a:close/>
                    <a:moveTo>
                      <a:pt x="27692" y="74"/>
                    </a:moveTo>
                    <a:cubicBezTo>
                      <a:pt x="27692" y="75"/>
                      <a:pt x="27581" y="259"/>
                      <a:pt x="27396" y="518"/>
                    </a:cubicBezTo>
                    <a:cubicBezTo>
                      <a:pt x="27322" y="592"/>
                      <a:pt x="27211" y="740"/>
                      <a:pt x="27137" y="888"/>
                    </a:cubicBezTo>
                    <a:cubicBezTo>
                      <a:pt x="27100" y="925"/>
                      <a:pt x="27026" y="999"/>
                      <a:pt x="26952" y="1110"/>
                    </a:cubicBezTo>
                    <a:cubicBezTo>
                      <a:pt x="26915" y="1184"/>
                      <a:pt x="26804" y="1258"/>
                      <a:pt x="26767" y="1331"/>
                    </a:cubicBezTo>
                    <a:cubicBezTo>
                      <a:pt x="26730" y="1442"/>
                      <a:pt x="26619" y="1479"/>
                      <a:pt x="26582" y="1553"/>
                    </a:cubicBezTo>
                    <a:cubicBezTo>
                      <a:pt x="26545" y="1664"/>
                      <a:pt x="26435" y="1701"/>
                      <a:pt x="26398" y="1738"/>
                    </a:cubicBezTo>
                    <a:cubicBezTo>
                      <a:pt x="26250" y="1886"/>
                      <a:pt x="26139" y="1997"/>
                      <a:pt x="26065" y="2108"/>
                    </a:cubicBezTo>
                    <a:lnTo>
                      <a:pt x="25732" y="2441"/>
                    </a:lnTo>
                    <a:cubicBezTo>
                      <a:pt x="25732" y="2441"/>
                      <a:pt x="25843" y="2256"/>
                      <a:pt x="26028" y="2034"/>
                    </a:cubicBezTo>
                    <a:cubicBezTo>
                      <a:pt x="26102" y="1923"/>
                      <a:pt x="26213" y="1812"/>
                      <a:pt x="26287" y="1664"/>
                    </a:cubicBezTo>
                    <a:cubicBezTo>
                      <a:pt x="26324" y="1627"/>
                      <a:pt x="26398" y="1516"/>
                      <a:pt x="26471" y="1442"/>
                    </a:cubicBezTo>
                    <a:cubicBezTo>
                      <a:pt x="26508" y="1331"/>
                      <a:pt x="26619" y="1295"/>
                      <a:pt x="26656" y="1184"/>
                    </a:cubicBezTo>
                    <a:cubicBezTo>
                      <a:pt x="26693" y="1110"/>
                      <a:pt x="26804" y="1073"/>
                      <a:pt x="26841" y="962"/>
                    </a:cubicBezTo>
                    <a:cubicBezTo>
                      <a:pt x="26878" y="888"/>
                      <a:pt x="26989" y="814"/>
                      <a:pt x="27026" y="777"/>
                    </a:cubicBezTo>
                    <a:cubicBezTo>
                      <a:pt x="27174" y="629"/>
                      <a:pt x="27285" y="555"/>
                      <a:pt x="27359" y="407"/>
                    </a:cubicBezTo>
                    <a:lnTo>
                      <a:pt x="27692" y="74"/>
                    </a:lnTo>
                    <a:close/>
                    <a:moveTo>
                      <a:pt x="35010" y="5048"/>
                    </a:moveTo>
                    <a:lnTo>
                      <a:pt x="35010" y="5048"/>
                    </a:lnTo>
                    <a:cubicBezTo>
                      <a:pt x="34995" y="5057"/>
                      <a:pt x="34978" y="5069"/>
                      <a:pt x="34960" y="5085"/>
                    </a:cubicBezTo>
                    <a:lnTo>
                      <a:pt x="34960" y="5085"/>
                    </a:lnTo>
                    <a:lnTo>
                      <a:pt x="34975" y="5066"/>
                    </a:lnTo>
                    <a:lnTo>
                      <a:pt x="35010" y="5048"/>
                    </a:lnTo>
                    <a:close/>
                    <a:moveTo>
                      <a:pt x="18925" y="6882"/>
                    </a:moveTo>
                    <a:lnTo>
                      <a:pt x="18925" y="6882"/>
                    </a:lnTo>
                    <a:cubicBezTo>
                      <a:pt x="18942" y="7009"/>
                      <a:pt x="18968" y="7143"/>
                      <a:pt x="19003" y="7284"/>
                    </a:cubicBezTo>
                    <a:lnTo>
                      <a:pt x="19003" y="7247"/>
                    </a:lnTo>
                    <a:cubicBezTo>
                      <a:pt x="19003" y="7136"/>
                      <a:pt x="18966" y="7099"/>
                      <a:pt x="18966" y="7062"/>
                    </a:cubicBezTo>
                    <a:cubicBezTo>
                      <a:pt x="18966" y="7002"/>
                      <a:pt x="18945" y="6942"/>
                      <a:pt x="18925" y="6882"/>
                    </a:cubicBezTo>
                    <a:close/>
                    <a:moveTo>
                      <a:pt x="26926" y="7454"/>
                    </a:moveTo>
                    <a:cubicBezTo>
                      <a:pt x="26936" y="7500"/>
                      <a:pt x="26952" y="7556"/>
                      <a:pt x="26952" y="7580"/>
                    </a:cubicBezTo>
                    <a:lnTo>
                      <a:pt x="26952" y="7526"/>
                    </a:lnTo>
                    <a:lnTo>
                      <a:pt x="26952" y="7526"/>
                    </a:lnTo>
                    <a:cubicBezTo>
                      <a:pt x="26943" y="7500"/>
                      <a:pt x="26934" y="7475"/>
                      <a:pt x="26926" y="7454"/>
                    </a:cubicBezTo>
                    <a:close/>
                    <a:moveTo>
                      <a:pt x="19262" y="6877"/>
                    </a:moveTo>
                    <a:cubicBezTo>
                      <a:pt x="19114" y="6877"/>
                      <a:pt x="19003" y="7025"/>
                      <a:pt x="19003" y="7173"/>
                    </a:cubicBezTo>
                    <a:lnTo>
                      <a:pt x="19003" y="7247"/>
                    </a:lnTo>
                    <a:lnTo>
                      <a:pt x="19040" y="7321"/>
                    </a:lnTo>
                    <a:cubicBezTo>
                      <a:pt x="19040" y="7321"/>
                      <a:pt x="19040" y="7395"/>
                      <a:pt x="19077" y="7432"/>
                    </a:cubicBezTo>
                    <a:cubicBezTo>
                      <a:pt x="19114" y="7506"/>
                      <a:pt x="19188" y="7653"/>
                      <a:pt x="19225" y="7764"/>
                    </a:cubicBezTo>
                    <a:cubicBezTo>
                      <a:pt x="19262" y="7801"/>
                      <a:pt x="19262" y="7838"/>
                      <a:pt x="19336" y="7875"/>
                    </a:cubicBezTo>
                    <a:cubicBezTo>
                      <a:pt x="19373" y="7949"/>
                      <a:pt x="19373" y="7986"/>
                      <a:pt x="19410" y="8023"/>
                    </a:cubicBezTo>
                    <a:cubicBezTo>
                      <a:pt x="19477" y="8106"/>
                      <a:pt x="19550" y="8189"/>
                      <a:pt x="19632" y="8266"/>
                    </a:cubicBezTo>
                    <a:lnTo>
                      <a:pt x="19632" y="8266"/>
                    </a:lnTo>
                    <a:lnTo>
                      <a:pt x="19632" y="7173"/>
                    </a:lnTo>
                    <a:cubicBezTo>
                      <a:pt x="19743" y="7025"/>
                      <a:pt x="19595" y="6877"/>
                      <a:pt x="19447" y="6877"/>
                    </a:cubicBezTo>
                    <a:close/>
                    <a:moveTo>
                      <a:pt x="27211" y="6877"/>
                    </a:moveTo>
                    <a:cubicBezTo>
                      <a:pt x="27063" y="6877"/>
                      <a:pt x="26952" y="7025"/>
                      <a:pt x="26952" y="7173"/>
                    </a:cubicBezTo>
                    <a:lnTo>
                      <a:pt x="26952" y="7526"/>
                    </a:lnTo>
                    <a:lnTo>
                      <a:pt x="26952" y="7526"/>
                    </a:lnTo>
                    <a:cubicBezTo>
                      <a:pt x="26977" y="7600"/>
                      <a:pt x="27001" y="7690"/>
                      <a:pt x="27026" y="7764"/>
                    </a:cubicBezTo>
                    <a:cubicBezTo>
                      <a:pt x="27063" y="7801"/>
                      <a:pt x="27063" y="7838"/>
                      <a:pt x="27137" y="7875"/>
                    </a:cubicBezTo>
                    <a:cubicBezTo>
                      <a:pt x="27174" y="7949"/>
                      <a:pt x="27174" y="7986"/>
                      <a:pt x="27211" y="8023"/>
                    </a:cubicBezTo>
                    <a:cubicBezTo>
                      <a:pt x="27342" y="8187"/>
                      <a:pt x="27502" y="8351"/>
                      <a:pt x="27692" y="8463"/>
                    </a:cubicBezTo>
                    <a:lnTo>
                      <a:pt x="27692" y="8463"/>
                    </a:lnTo>
                    <a:lnTo>
                      <a:pt x="27692" y="7173"/>
                    </a:lnTo>
                    <a:cubicBezTo>
                      <a:pt x="27692" y="7025"/>
                      <a:pt x="27544" y="6877"/>
                      <a:pt x="27396" y="6877"/>
                    </a:cubicBezTo>
                    <a:close/>
                    <a:moveTo>
                      <a:pt x="27692" y="8463"/>
                    </a:moveTo>
                    <a:lnTo>
                      <a:pt x="27692" y="8467"/>
                    </a:lnTo>
                    <a:cubicBezTo>
                      <a:pt x="27720" y="8495"/>
                      <a:pt x="27748" y="8502"/>
                      <a:pt x="27776" y="8520"/>
                    </a:cubicBezTo>
                    <a:lnTo>
                      <a:pt x="27776" y="8520"/>
                    </a:lnTo>
                    <a:cubicBezTo>
                      <a:pt x="27773" y="8515"/>
                      <a:pt x="27769" y="8509"/>
                      <a:pt x="27765" y="8504"/>
                    </a:cubicBezTo>
                    <a:cubicBezTo>
                      <a:pt x="27740" y="8491"/>
                      <a:pt x="27716" y="8478"/>
                      <a:pt x="27692" y="8463"/>
                    </a:cubicBezTo>
                    <a:close/>
                    <a:moveTo>
                      <a:pt x="42036" y="8467"/>
                    </a:moveTo>
                    <a:cubicBezTo>
                      <a:pt x="41999" y="8467"/>
                      <a:pt x="41962" y="8504"/>
                      <a:pt x="41962" y="8541"/>
                    </a:cubicBezTo>
                    <a:lnTo>
                      <a:pt x="41962" y="8758"/>
                    </a:lnTo>
                    <a:lnTo>
                      <a:pt x="41962" y="8758"/>
                    </a:lnTo>
                    <a:cubicBezTo>
                      <a:pt x="42038" y="8752"/>
                      <a:pt x="42112" y="8740"/>
                      <a:pt x="42184" y="8723"/>
                    </a:cubicBezTo>
                    <a:lnTo>
                      <a:pt x="42184" y="8723"/>
                    </a:lnTo>
                    <a:lnTo>
                      <a:pt x="42184" y="8726"/>
                    </a:lnTo>
                    <a:cubicBezTo>
                      <a:pt x="42185" y="8725"/>
                      <a:pt x="42186" y="8724"/>
                      <a:pt x="42187" y="8723"/>
                    </a:cubicBezTo>
                    <a:lnTo>
                      <a:pt x="42187" y="8723"/>
                    </a:lnTo>
                    <a:cubicBezTo>
                      <a:pt x="42186" y="8723"/>
                      <a:pt x="42185" y="8723"/>
                      <a:pt x="42184" y="8723"/>
                    </a:cubicBezTo>
                    <a:lnTo>
                      <a:pt x="42184" y="8723"/>
                    </a:lnTo>
                    <a:lnTo>
                      <a:pt x="42184" y="8541"/>
                    </a:lnTo>
                    <a:cubicBezTo>
                      <a:pt x="42184" y="8504"/>
                      <a:pt x="42147" y="8467"/>
                      <a:pt x="42110" y="8467"/>
                    </a:cubicBezTo>
                    <a:close/>
                    <a:moveTo>
                      <a:pt x="41777" y="8762"/>
                    </a:moveTo>
                    <a:lnTo>
                      <a:pt x="41777" y="8763"/>
                    </a:lnTo>
                    <a:lnTo>
                      <a:pt x="41851" y="8763"/>
                    </a:lnTo>
                    <a:cubicBezTo>
                      <a:pt x="41826" y="8763"/>
                      <a:pt x="41802" y="8762"/>
                      <a:pt x="41777" y="8762"/>
                    </a:cubicBezTo>
                    <a:close/>
                    <a:moveTo>
                      <a:pt x="41962" y="8758"/>
                    </a:moveTo>
                    <a:lnTo>
                      <a:pt x="41962" y="8758"/>
                    </a:lnTo>
                    <a:cubicBezTo>
                      <a:pt x="41925" y="8761"/>
                      <a:pt x="41888" y="8763"/>
                      <a:pt x="41851" y="8763"/>
                    </a:cubicBezTo>
                    <a:lnTo>
                      <a:pt x="41962" y="8763"/>
                    </a:lnTo>
                    <a:lnTo>
                      <a:pt x="41962" y="8758"/>
                    </a:lnTo>
                    <a:close/>
                    <a:moveTo>
                      <a:pt x="34864" y="5213"/>
                    </a:moveTo>
                    <a:cubicBezTo>
                      <a:pt x="34790" y="5250"/>
                      <a:pt x="34753" y="5361"/>
                      <a:pt x="34716" y="5509"/>
                    </a:cubicBezTo>
                    <a:cubicBezTo>
                      <a:pt x="34679" y="5546"/>
                      <a:pt x="34679" y="5583"/>
                      <a:pt x="34605" y="5694"/>
                    </a:cubicBezTo>
                    <a:cubicBezTo>
                      <a:pt x="34605" y="5731"/>
                      <a:pt x="34605" y="5731"/>
                      <a:pt x="34568" y="5768"/>
                    </a:cubicBezTo>
                    <a:cubicBezTo>
                      <a:pt x="34568" y="5805"/>
                      <a:pt x="34568" y="5805"/>
                      <a:pt x="34531" y="5879"/>
                    </a:cubicBezTo>
                    <a:cubicBezTo>
                      <a:pt x="34494" y="5990"/>
                      <a:pt x="34494" y="6138"/>
                      <a:pt x="34494" y="6323"/>
                    </a:cubicBezTo>
                    <a:lnTo>
                      <a:pt x="34494" y="6544"/>
                    </a:lnTo>
                    <a:cubicBezTo>
                      <a:pt x="34494" y="6655"/>
                      <a:pt x="34494" y="6729"/>
                      <a:pt x="34531" y="6840"/>
                    </a:cubicBezTo>
                    <a:cubicBezTo>
                      <a:pt x="34531" y="6914"/>
                      <a:pt x="34568" y="7025"/>
                      <a:pt x="34568" y="7099"/>
                    </a:cubicBezTo>
                    <a:cubicBezTo>
                      <a:pt x="34605" y="7210"/>
                      <a:pt x="34605" y="7284"/>
                      <a:pt x="34679" y="7395"/>
                    </a:cubicBezTo>
                    <a:lnTo>
                      <a:pt x="34679" y="7432"/>
                    </a:lnTo>
                    <a:lnTo>
                      <a:pt x="34679" y="7469"/>
                    </a:lnTo>
                    <a:lnTo>
                      <a:pt x="34716" y="7543"/>
                    </a:lnTo>
                    <a:lnTo>
                      <a:pt x="34753" y="7653"/>
                    </a:lnTo>
                    <a:cubicBezTo>
                      <a:pt x="34753" y="7727"/>
                      <a:pt x="34790" y="7764"/>
                      <a:pt x="34790" y="7801"/>
                    </a:cubicBezTo>
                    <a:lnTo>
                      <a:pt x="34864" y="7949"/>
                    </a:lnTo>
                    <a:cubicBezTo>
                      <a:pt x="34901" y="8023"/>
                      <a:pt x="34938" y="8097"/>
                      <a:pt x="34975" y="8171"/>
                    </a:cubicBezTo>
                    <a:cubicBezTo>
                      <a:pt x="35049" y="8208"/>
                      <a:pt x="35049" y="8282"/>
                      <a:pt x="35086" y="8282"/>
                    </a:cubicBezTo>
                    <a:cubicBezTo>
                      <a:pt x="35123" y="8319"/>
                      <a:pt x="35123" y="8356"/>
                      <a:pt x="35160" y="8356"/>
                    </a:cubicBezTo>
                    <a:lnTo>
                      <a:pt x="35271" y="8467"/>
                    </a:lnTo>
                    <a:lnTo>
                      <a:pt x="35307" y="8504"/>
                    </a:lnTo>
                    <a:lnTo>
                      <a:pt x="35344" y="8541"/>
                    </a:lnTo>
                    <a:cubicBezTo>
                      <a:pt x="35418" y="8578"/>
                      <a:pt x="35455" y="8578"/>
                      <a:pt x="35455" y="8652"/>
                    </a:cubicBezTo>
                    <a:cubicBezTo>
                      <a:pt x="35492" y="8652"/>
                      <a:pt x="35529" y="8689"/>
                      <a:pt x="35603" y="8689"/>
                    </a:cubicBezTo>
                    <a:cubicBezTo>
                      <a:pt x="35825" y="8726"/>
                      <a:pt x="35899" y="8726"/>
                      <a:pt x="35936" y="8763"/>
                    </a:cubicBezTo>
                    <a:cubicBezTo>
                      <a:pt x="36047" y="8763"/>
                      <a:pt x="36121" y="8837"/>
                      <a:pt x="36195" y="8837"/>
                    </a:cubicBezTo>
                    <a:cubicBezTo>
                      <a:pt x="36269" y="8837"/>
                      <a:pt x="36376" y="8853"/>
                      <a:pt x="36482" y="8853"/>
                    </a:cubicBezTo>
                    <a:cubicBezTo>
                      <a:pt x="36536" y="8853"/>
                      <a:pt x="36589" y="8849"/>
                      <a:pt x="36638" y="8837"/>
                    </a:cubicBezTo>
                    <a:lnTo>
                      <a:pt x="36823" y="8837"/>
                    </a:lnTo>
                    <a:cubicBezTo>
                      <a:pt x="36860" y="8837"/>
                      <a:pt x="36971" y="8837"/>
                      <a:pt x="37008" y="8763"/>
                    </a:cubicBezTo>
                    <a:cubicBezTo>
                      <a:pt x="37045" y="8763"/>
                      <a:pt x="37119" y="8726"/>
                      <a:pt x="37193" y="8726"/>
                    </a:cubicBezTo>
                    <a:cubicBezTo>
                      <a:pt x="37267" y="8726"/>
                      <a:pt x="37304" y="8689"/>
                      <a:pt x="37341" y="8689"/>
                    </a:cubicBezTo>
                    <a:cubicBezTo>
                      <a:pt x="37452" y="8689"/>
                      <a:pt x="37489" y="8652"/>
                      <a:pt x="37526" y="8652"/>
                    </a:cubicBezTo>
                    <a:lnTo>
                      <a:pt x="37526" y="8652"/>
                    </a:lnTo>
                    <a:cubicBezTo>
                      <a:pt x="37489" y="8652"/>
                      <a:pt x="37452" y="8689"/>
                      <a:pt x="37341" y="8726"/>
                    </a:cubicBezTo>
                    <a:cubicBezTo>
                      <a:pt x="37304" y="8726"/>
                      <a:pt x="37267" y="8763"/>
                      <a:pt x="37193" y="8763"/>
                    </a:cubicBezTo>
                    <a:cubicBezTo>
                      <a:pt x="37156" y="8763"/>
                      <a:pt x="37119" y="8837"/>
                      <a:pt x="37082" y="8837"/>
                    </a:cubicBezTo>
                    <a:cubicBezTo>
                      <a:pt x="36934" y="8874"/>
                      <a:pt x="36823" y="8910"/>
                      <a:pt x="36638" y="8910"/>
                    </a:cubicBezTo>
                    <a:cubicBezTo>
                      <a:pt x="36583" y="8929"/>
                      <a:pt x="36509" y="8938"/>
                      <a:pt x="36426" y="8938"/>
                    </a:cubicBezTo>
                    <a:cubicBezTo>
                      <a:pt x="36343" y="8938"/>
                      <a:pt x="36250" y="8929"/>
                      <a:pt x="36158" y="8910"/>
                    </a:cubicBezTo>
                    <a:cubicBezTo>
                      <a:pt x="36047" y="8910"/>
                      <a:pt x="35973" y="8874"/>
                      <a:pt x="35862" y="8874"/>
                    </a:cubicBezTo>
                    <a:cubicBezTo>
                      <a:pt x="35788" y="8837"/>
                      <a:pt x="35677" y="8837"/>
                      <a:pt x="35603" y="8763"/>
                    </a:cubicBezTo>
                    <a:cubicBezTo>
                      <a:pt x="35529" y="8763"/>
                      <a:pt x="35492" y="8726"/>
                      <a:pt x="35455" y="8726"/>
                    </a:cubicBezTo>
                    <a:cubicBezTo>
                      <a:pt x="35418" y="8689"/>
                      <a:pt x="35344" y="8689"/>
                      <a:pt x="35307" y="8652"/>
                    </a:cubicBezTo>
                    <a:cubicBezTo>
                      <a:pt x="35234" y="8578"/>
                      <a:pt x="35160" y="8504"/>
                      <a:pt x="35086" y="8467"/>
                    </a:cubicBezTo>
                    <a:cubicBezTo>
                      <a:pt x="35049" y="8393"/>
                      <a:pt x="35049" y="8356"/>
                      <a:pt x="34975" y="8356"/>
                    </a:cubicBezTo>
                    <a:cubicBezTo>
                      <a:pt x="34938" y="8319"/>
                      <a:pt x="34938" y="8282"/>
                      <a:pt x="34901" y="8208"/>
                    </a:cubicBezTo>
                    <a:lnTo>
                      <a:pt x="34790" y="8097"/>
                    </a:lnTo>
                    <a:cubicBezTo>
                      <a:pt x="34753" y="8023"/>
                      <a:pt x="34753" y="7986"/>
                      <a:pt x="34716" y="7949"/>
                    </a:cubicBezTo>
                    <a:lnTo>
                      <a:pt x="34679" y="7801"/>
                    </a:lnTo>
                    <a:cubicBezTo>
                      <a:pt x="34679" y="7764"/>
                      <a:pt x="34605" y="7727"/>
                      <a:pt x="34605" y="7653"/>
                    </a:cubicBezTo>
                    <a:lnTo>
                      <a:pt x="34568" y="7543"/>
                    </a:lnTo>
                    <a:lnTo>
                      <a:pt x="34531" y="7469"/>
                    </a:lnTo>
                    <a:lnTo>
                      <a:pt x="34531" y="7432"/>
                    </a:lnTo>
                    <a:lnTo>
                      <a:pt x="34531" y="7395"/>
                    </a:lnTo>
                    <a:cubicBezTo>
                      <a:pt x="34494" y="7284"/>
                      <a:pt x="34494" y="7210"/>
                      <a:pt x="34420" y="7099"/>
                    </a:cubicBezTo>
                    <a:cubicBezTo>
                      <a:pt x="34420" y="7025"/>
                      <a:pt x="34383" y="6914"/>
                      <a:pt x="34383" y="6840"/>
                    </a:cubicBezTo>
                    <a:lnTo>
                      <a:pt x="34383" y="6544"/>
                    </a:lnTo>
                    <a:lnTo>
                      <a:pt x="34383" y="6286"/>
                    </a:lnTo>
                    <a:cubicBezTo>
                      <a:pt x="34383" y="6101"/>
                      <a:pt x="34420" y="5953"/>
                      <a:pt x="34494" y="5805"/>
                    </a:cubicBezTo>
                    <a:cubicBezTo>
                      <a:pt x="34494" y="5768"/>
                      <a:pt x="34531" y="5731"/>
                      <a:pt x="34531" y="5731"/>
                    </a:cubicBezTo>
                    <a:cubicBezTo>
                      <a:pt x="34531" y="5694"/>
                      <a:pt x="34568" y="5694"/>
                      <a:pt x="34568" y="5620"/>
                    </a:cubicBezTo>
                    <a:cubicBezTo>
                      <a:pt x="34605" y="5583"/>
                      <a:pt x="34605" y="5509"/>
                      <a:pt x="34679" y="5435"/>
                    </a:cubicBezTo>
                    <a:cubicBezTo>
                      <a:pt x="34716" y="5361"/>
                      <a:pt x="34790" y="5250"/>
                      <a:pt x="34864" y="5213"/>
                    </a:cubicBezTo>
                    <a:close/>
                    <a:moveTo>
                      <a:pt x="43626" y="2810"/>
                    </a:moveTo>
                    <a:lnTo>
                      <a:pt x="43626" y="5324"/>
                    </a:lnTo>
                    <a:cubicBezTo>
                      <a:pt x="43589" y="5213"/>
                      <a:pt x="43515" y="5103"/>
                      <a:pt x="43441" y="5066"/>
                    </a:cubicBezTo>
                    <a:lnTo>
                      <a:pt x="43441" y="3772"/>
                    </a:lnTo>
                    <a:cubicBezTo>
                      <a:pt x="43441" y="3661"/>
                      <a:pt x="43293" y="3513"/>
                      <a:pt x="43145" y="3513"/>
                    </a:cubicBezTo>
                    <a:lnTo>
                      <a:pt x="42960" y="3513"/>
                    </a:lnTo>
                    <a:cubicBezTo>
                      <a:pt x="42850" y="3513"/>
                      <a:pt x="42702" y="3661"/>
                      <a:pt x="42702" y="3772"/>
                    </a:cubicBezTo>
                    <a:lnTo>
                      <a:pt x="42702" y="5509"/>
                    </a:lnTo>
                    <a:cubicBezTo>
                      <a:pt x="42702" y="5620"/>
                      <a:pt x="42850" y="5768"/>
                      <a:pt x="42960" y="5768"/>
                    </a:cubicBezTo>
                    <a:lnTo>
                      <a:pt x="43145" y="5768"/>
                    </a:lnTo>
                    <a:cubicBezTo>
                      <a:pt x="43219" y="5768"/>
                      <a:pt x="43256" y="5768"/>
                      <a:pt x="43293" y="5731"/>
                    </a:cubicBezTo>
                    <a:cubicBezTo>
                      <a:pt x="43441" y="5990"/>
                      <a:pt x="43515" y="6470"/>
                      <a:pt x="43404" y="7062"/>
                    </a:cubicBezTo>
                    <a:cubicBezTo>
                      <a:pt x="43330" y="6988"/>
                      <a:pt x="43256" y="6914"/>
                      <a:pt x="43145" y="6914"/>
                    </a:cubicBezTo>
                    <a:lnTo>
                      <a:pt x="42960" y="6914"/>
                    </a:lnTo>
                    <a:cubicBezTo>
                      <a:pt x="42850" y="6914"/>
                      <a:pt x="42702" y="7062"/>
                      <a:pt x="42702" y="7210"/>
                    </a:cubicBezTo>
                    <a:lnTo>
                      <a:pt x="42702" y="8393"/>
                    </a:lnTo>
                    <a:cubicBezTo>
                      <a:pt x="42591" y="8504"/>
                      <a:pt x="42480" y="8541"/>
                      <a:pt x="42369" y="8652"/>
                    </a:cubicBezTo>
                    <a:cubicBezTo>
                      <a:pt x="42333" y="8688"/>
                      <a:pt x="42227" y="8689"/>
                      <a:pt x="42187" y="8723"/>
                    </a:cubicBezTo>
                    <a:lnTo>
                      <a:pt x="42187" y="8723"/>
                    </a:lnTo>
                    <a:cubicBezTo>
                      <a:pt x="42324" y="8690"/>
                      <a:pt x="42450" y="8640"/>
                      <a:pt x="42554" y="8578"/>
                    </a:cubicBezTo>
                    <a:cubicBezTo>
                      <a:pt x="42776" y="8504"/>
                      <a:pt x="42960" y="8319"/>
                      <a:pt x="43108" y="8134"/>
                    </a:cubicBezTo>
                    <a:cubicBezTo>
                      <a:pt x="43182" y="8097"/>
                      <a:pt x="43182" y="8023"/>
                      <a:pt x="43219" y="7986"/>
                    </a:cubicBezTo>
                    <a:cubicBezTo>
                      <a:pt x="43256" y="7949"/>
                      <a:pt x="43256" y="7912"/>
                      <a:pt x="43293" y="7838"/>
                    </a:cubicBezTo>
                    <a:cubicBezTo>
                      <a:pt x="43367" y="7764"/>
                      <a:pt x="43404" y="7617"/>
                      <a:pt x="43441" y="7543"/>
                    </a:cubicBezTo>
                    <a:cubicBezTo>
                      <a:pt x="43441" y="7469"/>
                      <a:pt x="43478" y="7469"/>
                      <a:pt x="43478" y="7432"/>
                    </a:cubicBezTo>
                    <a:lnTo>
                      <a:pt x="43552" y="7358"/>
                    </a:lnTo>
                    <a:cubicBezTo>
                      <a:pt x="43552" y="7284"/>
                      <a:pt x="43589" y="7247"/>
                      <a:pt x="43589" y="7136"/>
                    </a:cubicBezTo>
                    <a:cubicBezTo>
                      <a:pt x="43626" y="7062"/>
                      <a:pt x="43626" y="6914"/>
                      <a:pt x="43626" y="6840"/>
                    </a:cubicBezTo>
                    <a:cubicBezTo>
                      <a:pt x="43626" y="6729"/>
                      <a:pt x="43663" y="6581"/>
                      <a:pt x="43626" y="6507"/>
                    </a:cubicBezTo>
                    <a:lnTo>
                      <a:pt x="43626" y="6360"/>
                    </a:lnTo>
                    <a:lnTo>
                      <a:pt x="43626" y="6212"/>
                    </a:lnTo>
                    <a:cubicBezTo>
                      <a:pt x="43626" y="6027"/>
                      <a:pt x="43589" y="5842"/>
                      <a:pt x="43478" y="5731"/>
                    </a:cubicBezTo>
                    <a:cubicBezTo>
                      <a:pt x="43441" y="5583"/>
                      <a:pt x="43367" y="5435"/>
                      <a:pt x="43293" y="5361"/>
                    </a:cubicBezTo>
                    <a:cubicBezTo>
                      <a:pt x="43256" y="5250"/>
                      <a:pt x="43182" y="5176"/>
                      <a:pt x="43108" y="5176"/>
                    </a:cubicBezTo>
                    <a:lnTo>
                      <a:pt x="43071" y="5103"/>
                    </a:lnTo>
                    <a:lnTo>
                      <a:pt x="43071" y="5103"/>
                    </a:lnTo>
                    <a:cubicBezTo>
                      <a:pt x="43071" y="5103"/>
                      <a:pt x="43108" y="5103"/>
                      <a:pt x="43182" y="5176"/>
                    </a:cubicBezTo>
                    <a:cubicBezTo>
                      <a:pt x="43219" y="5213"/>
                      <a:pt x="43293" y="5250"/>
                      <a:pt x="43367" y="5361"/>
                    </a:cubicBezTo>
                    <a:cubicBezTo>
                      <a:pt x="43441" y="5435"/>
                      <a:pt x="43478" y="5583"/>
                      <a:pt x="43589" y="5731"/>
                    </a:cubicBezTo>
                    <a:cubicBezTo>
                      <a:pt x="43663" y="5842"/>
                      <a:pt x="43737" y="6064"/>
                      <a:pt x="43774" y="6212"/>
                    </a:cubicBezTo>
                    <a:lnTo>
                      <a:pt x="43774" y="6360"/>
                    </a:lnTo>
                    <a:lnTo>
                      <a:pt x="43774" y="6507"/>
                    </a:lnTo>
                    <a:lnTo>
                      <a:pt x="43774" y="6840"/>
                    </a:lnTo>
                    <a:cubicBezTo>
                      <a:pt x="43774" y="6914"/>
                      <a:pt x="43737" y="7062"/>
                      <a:pt x="43737" y="7210"/>
                    </a:cubicBezTo>
                    <a:cubicBezTo>
                      <a:pt x="43737" y="7247"/>
                      <a:pt x="43663" y="7321"/>
                      <a:pt x="43663" y="7395"/>
                    </a:cubicBezTo>
                    <a:lnTo>
                      <a:pt x="43663" y="7469"/>
                    </a:lnTo>
                    <a:cubicBezTo>
                      <a:pt x="43663" y="7506"/>
                      <a:pt x="43663" y="7506"/>
                      <a:pt x="43626" y="7580"/>
                    </a:cubicBezTo>
                    <a:cubicBezTo>
                      <a:pt x="43589" y="7690"/>
                      <a:pt x="43552" y="7801"/>
                      <a:pt x="43478" y="7949"/>
                    </a:cubicBezTo>
                    <a:cubicBezTo>
                      <a:pt x="43441" y="7986"/>
                      <a:pt x="43441" y="8060"/>
                      <a:pt x="43404" y="8134"/>
                    </a:cubicBezTo>
                    <a:cubicBezTo>
                      <a:pt x="43367" y="8171"/>
                      <a:pt x="43293" y="8208"/>
                      <a:pt x="43293" y="8319"/>
                    </a:cubicBezTo>
                    <a:cubicBezTo>
                      <a:pt x="43182" y="8541"/>
                      <a:pt x="42923" y="8726"/>
                      <a:pt x="42702" y="8874"/>
                    </a:cubicBezTo>
                    <a:cubicBezTo>
                      <a:pt x="42480" y="9021"/>
                      <a:pt x="42184" y="9058"/>
                      <a:pt x="41925" y="9058"/>
                    </a:cubicBezTo>
                    <a:cubicBezTo>
                      <a:pt x="41629" y="9058"/>
                      <a:pt x="41371" y="9021"/>
                      <a:pt x="41149" y="8947"/>
                    </a:cubicBezTo>
                    <a:cubicBezTo>
                      <a:pt x="41075" y="8947"/>
                      <a:pt x="41001" y="8910"/>
                      <a:pt x="40964" y="8910"/>
                    </a:cubicBezTo>
                    <a:cubicBezTo>
                      <a:pt x="40890" y="8910"/>
                      <a:pt x="40816" y="8874"/>
                      <a:pt x="40779" y="8874"/>
                    </a:cubicBezTo>
                    <a:cubicBezTo>
                      <a:pt x="40705" y="8837"/>
                      <a:pt x="40668" y="8837"/>
                      <a:pt x="40631" y="8763"/>
                    </a:cubicBezTo>
                    <a:cubicBezTo>
                      <a:pt x="40594" y="8763"/>
                      <a:pt x="40520" y="8726"/>
                      <a:pt x="40483" y="8726"/>
                    </a:cubicBezTo>
                    <a:cubicBezTo>
                      <a:pt x="40299" y="8652"/>
                      <a:pt x="40077" y="8652"/>
                      <a:pt x="39892" y="8652"/>
                    </a:cubicBezTo>
                    <a:cubicBezTo>
                      <a:pt x="39707" y="8652"/>
                      <a:pt x="39522" y="8689"/>
                      <a:pt x="39374" y="8726"/>
                    </a:cubicBezTo>
                    <a:cubicBezTo>
                      <a:pt x="39226" y="8763"/>
                      <a:pt x="39115" y="8837"/>
                      <a:pt x="39005" y="8874"/>
                    </a:cubicBezTo>
                    <a:cubicBezTo>
                      <a:pt x="38932" y="8830"/>
                      <a:pt x="38871" y="8815"/>
                      <a:pt x="38821" y="8815"/>
                    </a:cubicBezTo>
                    <a:cubicBezTo>
                      <a:pt x="38744" y="8815"/>
                      <a:pt x="38694" y="8851"/>
                      <a:pt x="38672" y="8874"/>
                    </a:cubicBezTo>
                    <a:cubicBezTo>
                      <a:pt x="38709" y="8837"/>
                      <a:pt x="38820" y="8763"/>
                      <a:pt x="38894" y="8726"/>
                    </a:cubicBezTo>
                    <a:cubicBezTo>
                      <a:pt x="39005" y="8689"/>
                      <a:pt x="39152" y="8578"/>
                      <a:pt x="39263" y="8541"/>
                    </a:cubicBezTo>
                    <a:cubicBezTo>
                      <a:pt x="39411" y="8504"/>
                      <a:pt x="39596" y="8467"/>
                      <a:pt x="39818" y="8393"/>
                    </a:cubicBezTo>
                    <a:cubicBezTo>
                      <a:pt x="40003" y="8393"/>
                      <a:pt x="40262" y="8393"/>
                      <a:pt x="40483" y="8504"/>
                    </a:cubicBezTo>
                    <a:cubicBezTo>
                      <a:pt x="40520" y="8504"/>
                      <a:pt x="40557" y="8541"/>
                      <a:pt x="40631" y="8541"/>
                    </a:cubicBezTo>
                    <a:cubicBezTo>
                      <a:pt x="40668" y="8541"/>
                      <a:pt x="40705" y="8578"/>
                      <a:pt x="40816" y="8578"/>
                    </a:cubicBezTo>
                    <a:cubicBezTo>
                      <a:pt x="40890" y="8615"/>
                      <a:pt x="41038" y="8689"/>
                      <a:pt x="41112" y="8689"/>
                    </a:cubicBezTo>
                    <a:cubicBezTo>
                      <a:pt x="41346" y="8722"/>
                      <a:pt x="41549" y="8755"/>
                      <a:pt x="41777" y="8762"/>
                    </a:cubicBezTo>
                    <a:lnTo>
                      <a:pt x="41777" y="8762"/>
                    </a:lnTo>
                    <a:lnTo>
                      <a:pt x="41777" y="2810"/>
                    </a:lnTo>
                    <a:close/>
                    <a:moveTo>
                      <a:pt x="42221" y="9095"/>
                    </a:moveTo>
                    <a:cubicBezTo>
                      <a:pt x="42110" y="9206"/>
                      <a:pt x="41962" y="9280"/>
                      <a:pt x="41814" y="9317"/>
                    </a:cubicBezTo>
                    <a:lnTo>
                      <a:pt x="41814" y="9132"/>
                    </a:lnTo>
                    <a:cubicBezTo>
                      <a:pt x="41925" y="9132"/>
                      <a:pt x="41999" y="9132"/>
                      <a:pt x="42110" y="9095"/>
                    </a:cubicBezTo>
                    <a:close/>
                    <a:moveTo>
                      <a:pt x="34975" y="8393"/>
                    </a:moveTo>
                    <a:lnTo>
                      <a:pt x="35086" y="8504"/>
                    </a:lnTo>
                    <a:cubicBezTo>
                      <a:pt x="35123" y="8541"/>
                      <a:pt x="35160" y="8652"/>
                      <a:pt x="35271" y="8726"/>
                    </a:cubicBezTo>
                    <a:lnTo>
                      <a:pt x="35381" y="8874"/>
                    </a:lnTo>
                    <a:lnTo>
                      <a:pt x="35529" y="9021"/>
                    </a:lnTo>
                    <a:lnTo>
                      <a:pt x="35640" y="9095"/>
                    </a:lnTo>
                    <a:cubicBezTo>
                      <a:pt x="35677" y="9095"/>
                      <a:pt x="35677" y="9132"/>
                      <a:pt x="35714" y="9206"/>
                    </a:cubicBezTo>
                    <a:cubicBezTo>
                      <a:pt x="35751" y="9243"/>
                      <a:pt x="35862" y="9280"/>
                      <a:pt x="35899" y="9317"/>
                    </a:cubicBezTo>
                    <a:cubicBezTo>
                      <a:pt x="36047" y="9428"/>
                      <a:pt x="36195" y="9502"/>
                      <a:pt x="36269" y="9576"/>
                    </a:cubicBezTo>
                    <a:cubicBezTo>
                      <a:pt x="36306" y="9613"/>
                      <a:pt x="36417" y="9650"/>
                      <a:pt x="36454" y="9650"/>
                    </a:cubicBezTo>
                    <a:cubicBezTo>
                      <a:pt x="36491" y="9687"/>
                      <a:pt x="36601" y="9687"/>
                      <a:pt x="36638" y="9761"/>
                    </a:cubicBezTo>
                    <a:cubicBezTo>
                      <a:pt x="36601" y="9761"/>
                      <a:pt x="36491" y="9687"/>
                      <a:pt x="36454" y="9687"/>
                    </a:cubicBezTo>
                    <a:cubicBezTo>
                      <a:pt x="36417" y="9650"/>
                      <a:pt x="36306" y="9650"/>
                      <a:pt x="36269" y="9613"/>
                    </a:cubicBezTo>
                    <a:cubicBezTo>
                      <a:pt x="36232" y="9576"/>
                      <a:pt x="36121" y="9576"/>
                      <a:pt x="36047" y="9502"/>
                    </a:cubicBezTo>
                    <a:cubicBezTo>
                      <a:pt x="35936" y="9465"/>
                      <a:pt x="35899" y="9428"/>
                      <a:pt x="35825" y="9391"/>
                    </a:cubicBezTo>
                    <a:cubicBezTo>
                      <a:pt x="35751" y="9317"/>
                      <a:pt x="35677" y="9280"/>
                      <a:pt x="35640" y="9243"/>
                    </a:cubicBezTo>
                    <a:cubicBezTo>
                      <a:pt x="35566" y="9206"/>
                      <a:pt x="35492" y="9132"/>
                      <a:pt x="35455" y="9095"/>
                    </a:cubicBezTo>
                    <a:cubicBezTo>
                      <a:pt x="35381" y="9058"/>
                      <a:pt x="35344" y="9021"/>
                      <a:pt x="35307" y="8910"/>
                    </a:cubicBezTo>
                    <a:lnTo>
                      <a:pt x="35160" y="8763"/>
                    </a:lnTo>
                    <a:cubicBezTo>
                      <a:pt x="35086" y="8689"/>
                      <a:pt x="35086" y="8578"/>
                      <a:pt x="35012" y="8504"/>
                    </a:cubicBezTo>
                    <a:cubicBezTo>
                      <a:pt x="34975" y="8467"/>
                      <a:pt x="34975" y="8393"/>
                      <a:pt x="34975" y="8393"/>
                    </a:cubicBezTo>
                    <a:close/>
                    <a:moveTo>
                      <a:pt x="4067" y="2810"/>
                    </a:moveTo>
                    <a:lnTo>
                      <a:pt x="4067" y="8361"/>
                    </a:lnTo>
                    <a:lnTo>
                      <a:pt x="4067" y="8361"/>
                    </a:lnTo>
                    <a:cubicBezTo>
                      <a:pt x="4015" y="8321"/>
                      <a:pt x="3966" y="8276"/>
                      <a:pt x="3919" y="8230"/>
                    </a:cubicBezTo>
                    <a:lnTo>
                      <a:pt x="3919" y="8230"/>
                    </a:lnTo>
                    <a:lnTo>
                      <a:pt x="3919" y="8282"/>
                    </a:lnTo>
                    <a:lnTo>
                      <a:pt x="4067" y="8393"/>
                    </a:lnTo>
                    <a:lnTo>
                      <a:pt x="4067" y="8361"/>
                    </a:lnTo>
                    <a:lnTo>
                      <a:pt x="4067" y="8361"/>
                    </a:lnTo>
                    <a:cubicBezTo>
                      <a:pt x="4137" y="8416"/>
                      <a:pt x="4210" y="8465"/>
                      <a:pt x="4289" y="8504"/>
                    </a:cubicBezTo>
                    <a:cubicBezTo>
                      <a:pt x="4511" y="8615"/>
                      <a:pt x="4770" y="8689"/>
                      <a:pt x="4991" y="8689"/>
                    </a:cubicBezTo>
                    <a:cubicBezTo>
                      <a:pt x="5075" y="8756"/>
                      <a:pt x="5167" y="8777"/>
                      <a:pt x="5262" y="8777"/>
                    </a:cubicBezTo>
                    <a:cubicBezTo>
                      <a:pt x="5377" y="8777"/>
                      <a:pt x="5499" y="8746"/>
                      <a:pt x="5620" y="8726"/>
                    </a:cubicBezTo>
                    <a:cubicBezTo>
                      <a:pt x="5768" y="8689"/>
                      <a:pt x="5879" y="8652"/>
                      <a:pt x="5953" y="8652"/>
                    </a:cubicBezTo>
                    <a:cubicBezTo>
                      <a:pt x="5990" y="8652"/>
                      <a:pt x="6064" y="8578"/>
                      <a:pt x="6138" y="8578"/>
                    </a:cubicBezTo>
                    <a:cubicBezTo>
                      <a:pt x="6175" y="8578"/>
                      <a:pt x="6249" y="8541"/>
                      <a:pt x="6285" y="8541"/>
                    </a:cubicBezTo>
                    <a:cubicBezTo>
                      <a:pt x="6507" y="8467"/>
                      <a:pt x="6729" y="8467"/>
                      <a:pt x="6914" y="8467"/>
                    </a:cubicBezTo>
                    <a:cubicBezTo>
                      <a:pt x="7099" y="8467"/>
                      <a:pt x="7321" y="8504"/>
                      <a:pt x="7469" y="8578"/>
                    </a:cubicBezTo>
                    <a:cubicBezTo>
                      <a:pt x="7616" y="8652"/>
                      <a:pt x="7764" y="8726"/>
                      <a:pt x="7838" y="8763"/>
                    </a:cubicBezTo>
                    <a:cubicBezTo>
                      <a:pt x="7764" y="8726"/>
                      <a:pt x="7616" y="8689"/>
                      <a:pt x="7469" y="8652"/>
                    </a:cubicBezTo>
                    <a:cubicBezTo>
                      <a:pt x="7358" y="8578"/>
                      <a:pt x="7173" y="8541"/>
                      <a:pt x="6988" y="8541"/>
                    </a:cubicBezTo>
                    <a:cubicBezTo>
                      <a:pt x="6803" y="8541"/>
                      <a:pt x="6544" y="8578"/>
                      <a:pt x="6359" y="8652"/>
                    </a:cubicBezTo>
                    <a:cubicBezTo>
                      <a:pt x="6322" y="8652"/>
                      <a:pt x="6285" y="8689"/>
                      <a:pt x="6249" y="8689"/>
                    </a:cubicBezTo>
                    <a:cubicBezTo>
                      <a:pt x="6175" y="8726"/>
                      <a:pt x="6138" y="8726"/>
                      <a:pt x="6101" y="8763"/>
                    </a:cubicBezTo>
                    <a:cubicBezTo>
                      <a:pt x="6064" y="8837"/>
                      <a:pt x="5990" y="8837"/>
                      <a:pt x="5916" y="8837"/>
                    </a:cubicBezTo>
                    <a:cubicBezTo>
                      <a:pt x="5879" y="8874"/>
                      <a:pt x="5768" y="8874"/>
                      <a:pt x="5731" y="8874"/>
                    </a:cubicBezTo>
                    <a:cubicBezTo>
                      <a:pt x="5574" y="8926"/>
                      <a:pt x="5380" y="8978"/>
                      <a:pt x="5189" y="8978"/>
                    </a:cubicBezTo>
                    <a:cubicBezTo>
                      <a:pt x="5109" y="8978"/>
                      <a:pt x="5030" y="8969"/>
                      <a:pt x="4955" y="8947"/>
                    </a:cubicBezTo>
                    <a:cubicBezTo>
                      <a:pt x="4659" y="8947"/>
                      <a:pt x="4400" y="8874"/>
                      <a:pt x="4141" y="8763"/>
                    </a:cubicBezTo>
                    <a:cubicBezTo>
                      <a:pt x="3919" y="8652"/>
                      <a:pt x="3698" y="8467"/>
                      <a:pt x="3550" y="8208"/>
                    </a:cubicBezTo>
                    <a:cubicBezTo>
                      <a:pt x="3513" y="8171"/>
                      <a:pt x="3476" y="8134"/>
                      <a:pt x="3476" y="8023"/>
                    </a:cubicBezTo>
                    <a:cubicBezTo>
                      <a:pt x="3402" y="7986"/>
                      <a:pt x="3402" y="7912"/>
                      <a:pt x="3365" y="7838"/>
                    </a:cubicBezTo>
                    <a:cubicBezTo>
                      <a:pt x="3328" y="7690"/>
                      <a:pt x="3291" y="7617"/>
                      <a:pt x="3217" y="7469"/>
                    </a:cubicBezTo>
                    <a:cubicBezTo>
                      <a:pt x="3217" y="7432"/>
                      <a:pt x="3217" y="7432"/>
                      <a:pt x="3180" y="7395"/>
                    </a:cubicBezTo>
                    <a:lnTo>
                      <a:pt x="3180" y="7284"/>
                    </a:lnTo>
                    <a:cubicBezTo>
                      <a:pt x="3180" y="7247"/>
                      <a:pt x="3143" y="7136"/>
                      <a:pt x="3143" y="7099"/>
                    </a:cubicBezTo>
                    <a:cubicBezTo>
                      <a:pt x="3143" y="6951"/>
                      <a:pt x="3106" y="6877"/>
                      <a:pt x="3106" y="6729"/>
                    </a:cubicBezTo>
                    <a:lnTo>
                      <a:pt x="3106" y="6396"/>
                    </a:lnTo>
                    <a:lnTo>
                      <a:pt x="3106" y="6286"/>
                    </a:lnTo>
                    <a:lnTo>
                      <a:pt x="3106" y="6138"/>
                    </a:lnTo>
                    <a:cubicBezTo>
                      <a:pt x="3143" y="5953"/>
                      <a:pt x="3180" y="5768"/>
                      <a:pt x="3291" y="5620"/>
                    </a:cubicBezTo>
                    <a:cubicBezTo>
                      <a:pt x="3365" y="5472"/>
                      <a:pt x="3402" y="5361"/>
                      <a:pt x="3513" y="5250"/>
                    </a:cubicBezTo>
                    <a:lnTo>
                      <a:pt x="3698" y="5066"/>
                    </a:lnTo>
                    <a:cubicBezTo>
                      <a:pt x="3734" y="5029"/>
                      <a:pt x="3771" y="5029"/>
                      <a:pt x="3771" y="5029"/>
                    </a:cubicBezTo>
                    <a:lnTo>
                      <a:pt x="3771" y="5029"/>
                    </a:lnTo>
                    <a:cubicBezTo>
                      <a:pt x="3771" y="5029"/>
                      <a:pt x="3734" y="5029"/>
                      <a:pt x="3734" y="5066"/>
                    </a:cubicBezTo>
                    <a:lnTo>
                      <a:pt x="3550" y="5250"/>
                    </a:lnTo>
                    <a:cubicBezTo>
                      <a:pt x="3513" y="5361"/>
                      <a:pt x="3402" y="5472"/>
                      <a:pt x="3365" y="5620"/>
                    </a:cubicBezTo>
                    <a:cubicBezTo>
                      <a:pt x="3328" y="5768"/>
                      <a:pt x="3291" y="5953"/>
                      <a:pt x="3217" y="6138"/>
                    </a:cubicBezTo>
                    <a:lnTo>
                      <a:pt x="3217" y="6286"/>
                    </a:lnTo>
                    <a:lnTo>
                      <a:pt x="3217" y="6396"/>
                    </a:lnTo>
                    <a:lnTo>
                      <a:pt x="3217" y="6729"/>
                    </a:lnTo>
                    <a:cubicBezTo>
                      <a:pt x="3217" y="6840"/>
                      <a:pt x="3291" y="6951"/>
                      <a:pt x="3291" y="7062"/>
                    </a:cubicBezTo>
                    <a:cubicBezTo>
                      <a:pt x="3291" y="7099"/>
                      <a:pt x="3328" y="7136"/>
                      <a:pt x="3328" y="7247"/>
                    </a:cubicBezTo>
                    <a:lnTo>
                      <a:pt x="3365" y="7358"/>
                    </a:lnTo>
                    <a:cubicBezTo>
                      <a:pt x="3365" y="7358"/>
                      <a:pt x="3365" y="7395"/>
                      <a:pt x="3402" y="7432"/>
                    </a:cubicBezTo>
                    <a:cubicBezTo>
                      <a:pt x="3476" y="7543"/>
                      <a:pt x="3513" y="7653"/>
                      <a:pt x="3550" y="7764"/>
                    </a:cubicBezTo>
                    <a:cubicBezTo>
                      <a:pt x="3587" y="7801"/>
                      <a:pt x="3587" y="7838"/>
                      <a:pt x="3661" y="7912"/>
                    </a:cubicBezTo>
                    <a:cubicBezTo>
                      <a:pt x="3698" y="7949"/>
                      <a:pt x="3698" y="7986"/>
                      <a:pt x="3734" y="8023"/>
                    </a:cubicBezTo>
                    <a:cubicBezTo>
                      <a:pt x="3791" y="8094"/>
                      <a:pt x="3852" y="8164"/>
                      <a:pt x="3919" y="8230"/>
                    </a:cubicBezTo>
                    <a:lnTo>
                      <a:pt x="3919" y="8230"/>
                    </a:lnTo>
                    <a:lnTo>
                      <a:pt x="3919" y="7173"/>
                    </a:lnTo>
                    <a:cubicBezTo>
                      <a:pt x="3919" y="7025"/>
                      <a:pt x="3771" y="6877"/>
                      <a:pt x="3661" y="6877"/>
                    </a:cubicBezTo>
                    <a:lnTo>
                      <a:pt x="3476" y="6877"/>
                    </a:lnTo>
                    <a:cubicBezTo>
                      <a:pt x="3402" y="6877"/>
                      <a:pt x="3328" y="6914"/>
                      <a:pt x="3291" y="6988"/>
                    </a:cubicBezTo>
                    <a:cubicBezTo>
                      <a:pt x="3180" y="6470"/>
                      <a:pt x="3291" y="6064"/>
                      <a:pt x="3365" y="5768"/>
                    </a:cubicBezTo>
                    <a:lnTo>
                      <a:pt x="3661" y="5768"/>
                    </a:lnTo>
                    <a:cubicBezTo>
                      <a:pt x="3771" y="5768"/>
                      <a:pt x="3919" y="5620"/>
                      <a:pt x="3919" y="5509"/>
                    </a:cubicBezTo>
                    <a:lnTo>
                      <a:pt x="3919" y="3772"/>
                    </a:lnTo>
                    <a:cubicBezTo>
                      <a:pt x="3919" y="3661"/>
                      <a:pt x="3771" y="3513"/>
                      <a:pt x="3661" y="3513"/>
                    </a:cubicBezTo>
                    <a:lnTo>
                      <a:pt x="3476" y="3513"/>
                    </a:lnTo>
                    <a:cubicBezTo>
                      <a:pt x="3328" y="3513"/>
                      <a:pt x="3180" y="3661"/>
                      <a:pt x="3180" y="3772"/>
                    </a:cubicBezTo>
                    <a:lnTo>
                      <a:pt x="3180" y="5176"/>
                    </a:lnTo>
                    <a:cubicBezTo>
                      <a:pt x="2921" y="5546"/>
                      <a:pt x="2588" y="6286"/>
                      <a:pt x="2958" y="7469"/>
                    </a:cubicBezTo>
                    <a:cubicBezTo>
                      <a:pt x="2995" y="7727"/>
                      <a:pt x="3106" y="7912"/>
                      <a:pt x="3180" y="8023"/>
                    </a:cubicBezTo>
                    <a:lnTo>
                      <a:pt x="3180" y="8763"/>
                    </a:lnTo>
                    <a:cubicBezTo>
                      <a:pt x="3180" y="8910"/>
                      <a:pt x="3328" y="9058"/>
                      <a:pt x="3476" y="9058"/>
                    </a:cubicBezTo>
                    <a:lnTo>
                      <a:pt x="3661" y="9058"/>
                    </a:lnTo>
                    <a:cubicBezTo>
                      <a:pt x="3698" y="9058"/>
                      <a:pt x="3734" y="9058"/>
                      <a:pt x="3771" y="9021"/>
                    </a:cubicBezTo>
                    <a:cubicBezTo>
                      <a:pt x="3882" y="9095"/>
                      <a:pt x="3956" y="9132"/>
                      <a:pt x="4067" y="9243"/>
                    </a:cubicBezTo>
                    <a:lnTo>
                      <a:pt x="4067" y="9798"/>
                    </a:lnTo>
                    <a:lnTo>
                      <a:pt x="2256" y="9798"/>
                    </a:lnTo>
                    <a:lnTo>
                      <a:pt x="2256" y="2810"/>
                    </a:lnTo>
                    <a:close/>
                    <a:moveTo>
                      <a:pt x="11979" y="2810"/>
                    </a:moveTo>
                    <a:lnTo>
                      <a:pt x="11979" y="8428"/>
                    </a:lnTo>
                    <a:lnTo>
                      <a:pt x="11979" y="8428"/>
                    </a:lnTo>
                    <a:cubicBezTo>
                      <a:pt x="11911" y="8387"/>
                      <a:pt x="11849" y="8341"/>
                      <a:pt x="11794" y="8291"/>
                    </a:cubicBezTo>
                    <a:lnTo>
                      <a:pt x="11794" y="8291"/>
                    </a:lnTo>
                    <a:lnTo>
                      <a:pt x="11794" y="8319"/>
                    </a:lnTo>
                    <a:cubicBezTo>
                      <a:pt x="11868" y="8356"/>
                      <a:pt x="11942" y="8393"/>
                      <a:pt x="11979" y="8467"/>
                    </a:cubicBezTo>
                    <a:lnTo>
                      <a:pt x="11979" y="8428"/>
                    </a:lnTo>
                    <a:lnTo>
                      <a:pt x="11979" y="8428"/>
                    </a:lnTo>
                    <a:cubicBezTo>
                      <a:pt x="12025" y="8456"/>
                      <a:pt x="12075" y="8481"/>
                      <a:pt x="12127" y="8504"/>
                    </a:cubicBezTo>
                    <a:cubicBezTo>
                      <a:pt x="12349" y="8615"/>
                      <a:pt x="12570" y="8689"/>
                      <a:pt x="12792" y="8689"/>
                    </a:cubicBezTo>
                    <a:cubicBezTo>
                      <a:pt x="12876" y="8756"/>
                      <a:pt x="12967" y="8777"/>
                      <a:pt x="13066" y="8777"/>
                    </a:cubicBezTo>
                    <a:cubicBezTo>
                      <a:pt x="13186" y="8777"/>
                      <a:pt x="13316" y="8746"/>
                      <a:pt x="13458" y="8726"/>
                    </a:cubicBezTo>
                    <a:cubicBezTo>
                      <a:pt x="13569" y="8689"/>
                      <a:pt x="13680" y="8652"/>
                      <a:pt x="13754" y="8652"/>
                    </a:cubicBezTo>
                    <a:cubicBezTo>
                      <a:pt x="13827" y="8652"/>
                      <a:pt x="13864" y="8578"/>
                      <a:pt x="13938" y="8578"/>
                    </a:cubicBezTo>
                    <a:cubicBezTo>
                      <a:pt x="14012" y="8578"/>
                      <a:pt x="14049" y="8541"/>
                      <a:pt x="14086" y="8541"/>
                    </a:cubicBezTo>
                    <a:cubicBezTo>
                      <a:pt x="14308" y="8467"/>
                      <a:pt x="14567" y="8467"/>
                      <a:pt x="14752" y="8467"/>
                    </a:cubicBezTo>
                    <a:cubicBezTo>
                      <a:pt x="14937" y="8467"/>
                      <a:pt x="15121" y="8504"/>
                      <a:pt x="15306" y="8578"/>
                    </a:cubicBezTo>
                    <a:cubicBezTo>
                      <a:pt x="15417" y="8652"/>
                      <a:pt x="15565" y="8726"/>
                      <a:pt x="15676" y="8763"/>
                    </a:cubicBezTo>
                    <a:cubicBezTo>
                      <a:pt x="15565" y="8726"/>
                      <a:pt x="15417" y="8689"/>
                      <a:pt x="15306" y="8652"/>
                    </a:cubicBezTo>
                    <a:cubicBezTo>
                      <a:pt x="15158" y="8578"/>
                      <a:pt x="14974" y="8541"/>
                      <a:pt x="14789" y="8541"/>
                    </a:cubicBezTo>
                    <a:cubicBezTo>
                      <a:pt x="14604" y="8541"/>
                      <a:pt x="14382" y="8578"/>
                      <a:pt x="14197" y="8652"/>
                    </a:cubicBezTo>
                    <a:cubicBezTo>
                      <a:pt x="14160" y="8652"/>
                      <a:pt x="14086" y="8689"/>
                      <a:pt x="14049" y="8689"/>
                    </a:cubicBezTo>
                    <a:cubicBezTo>
                      <a:pt x="14012" y="8726"/>
                      <a:pt x="13975" y="8726"/>
                      <a:pt x="13901" y="8763"/>
                    </a:cubicBezTo>
                    <a:cubicBezTo>
                      <a:pt x="13864" y="8837"/>
                      <a:pt x="13827" y="8837"/>
                      <a:pt x="13717" y="8837"/>
                    </a:cubicBezTo>
                    <a:cubicBezTo>
                      <a:pt x="13680" y="8874"/>
                      <a:pt x="13606" y="8874"/>
                      <a:pt x="13532" y="8874"/>
                    </a:cubicBezTo>
                    <a:cubicBezTo>
                      <a:pt x="13375" y="8926"/>
                      <a:pt x="13200" y="8978"/>
                      <a:pt x="13006" y="8978"/>
                    </a:cubicBezTo>
                    <a:cubicBezTo>
                      <a:pt x="12925" y="8978"/>
                      <a:pt x="12842" y="8969"/>
                      <a:pt x="12755" y="8947"/>
                    </a:cubicBezTo>
                    <a:cubicBezTo>
                      <a:pt x="12497" y="8947"/>
                      <a:pt x="12201" y="8874"/>
                      <a:pt x="11979" y="8763"/>
                    </a:cubicBezTo>
                    <a:cubicBezTo>
                      <a:pt x="11720" y="8652"/>
                      <a:pt x="11498" y="8467"/>
                      <a:pt x="11350" y="8208"/>
                    </a:cubicBezTo>
                    <a:cubicBezTo>
                      <a:pt x="11313" y="8171"/>
                      <a:pt x="11277" y="8134"/>
                      <a:pt x="11277" y="8023"/>
                    </a:cubicBezTo>
                    <a:cubicBezTo>
                      <a:pt x="11240" y="7986"/>
                      <a:pt x="11240" y="7912"/>
                      <a:pt x="11166" y="7838"/>
                    </a:cubicBezTo>
                    <a:cubicBezTo>
                      <a:pt x="11129" y="7690"/>
                      <a:pt x="11092" y="7617"/>
                      <a:pt x="11055" y="7469"/>
                    </a:cubicBezTo>
                    <a:cubicBezTo>
                      <a:pt x="11055" y="7432"/>
                      <a:pt x="11055" y="7432"/>
                      <a:pt x="11018" y="7395"/>
                    </a:cubicBezTo>
                    <a:lnTo>
                      <a:pt x="11018" y="7284"/>
                    </a:lnTo>
                    <a:cubicBezTo>
                      <a:pt x="11018" y="7247"/>
                      <a:pt x="10944" y="7136"/>
                      <a:pt x="10944" y="7099"/>
                    </a:cubicBezTo>
                    <a:cubicBezTo>
                      <a:pt x="10944" y="6951"/>
                      <a:pt x="10907" y="6877"/>
                      <a:pt x="10907" y="6729"/>
                    </a:cubicBezTo>
                    <a:lnTo>
                      <a:pt x="10907" y="6396"/>
                    </a:lnTo>
                    <a:lnTo>
                      <a:pt x="10907" y="6286"/>
                    </a:lnTo>
                    <a:lnTo>
                      <a:pt x="10907" y="6138"/>
                    </a:lnTo>
                    <a:cubicBezTo>
                      <a:pt x="10944" y="5953"/>
                      <a:pt x="11018" y="5768"/>
                      <a:pt x="11092" y="5620"/>
                    </a:cubicBezTo>
                    <a:cubicBezTo>
                      <a:pt x="11203" y="5472"/>
                      <a:pt x="11240" y="5361"/>
                      <a:pt x="11313" y="5250"/>
                    </a:cubicBezTo>
                    <a:lnTo>
                      <a:pt x="11498" y="5066"/>
                    </a:lnTo>
                    <a:cubicBezTo>
                      <a:pt x="11572" y="5029"/>
                      <a:pt x="11609" y="5029"/>
                      <a:pt x="11609" y="5029"/>
                    </a:cubicBezTo>
                    <a:lnTo>
                      <a:pt x="11609" y="5029"/>
                    </a:lnTo>
                    <a:cubicBezTo>
                      <a:pt x="11609" y="5029"/>
                      <a:pt x="11572" y="5029"/>
                      <a:pt x="11572" y="5066"/>
                    </a:cubicBezTo>
                    <a:lnTo>
                      <a:pt x="11387" y="5250"/>
                    </a:lnTo>
                    <a:cubicBezTo>
                      <a:pt x="11313" y="5361"/>
                      <a:pt x="11240" y="5472"/>
                      <a:pt x="11203" y="5620"/>
                    </a:cubicBezTo>
                    <a:cubicBezTo>
                      <a:pt x="11129" y="5768"/>
                      <a:pt x="11092" y="5953"/>
                      <a:pt x="11055" y="6138"/>
                    </a:cubicBezTo>
                    <a:lnTo>
                      <a:pt x="11055" y="6286"/>
                    </a:lnTo>
                    <a:lnTo>
                      <a:pt x="11055" y="6396"/>
                    </a:lnTo>
                    <a:lnTo>
                      <a:pt x="11055" y="6729"/>
                    </a:lnTo>
                    <a:cubicBezTo>
                      <a:pt x="11055" y="6840"/>
                      <a:pt x="11092" y="6951"/>
                      <a:pt x="11092" y="7062"/>
                    </a:cubicBezTo>
                    <a:cubicBezTo>
                      <a:pt x="11092" y="7099"/>
                      <a:pt x="11129" y="7136"/>
                      <a:pt x="11129" y="7247"/>
                    </a:cubicBezTo>
                    <a:lnTo>
                      <a:pt x="11203" y="7358"/>
                    </a:lnTo>
                    <a:cubicBezTo>
                      <a:pt x="11203" y="7358"/>
                      <a:pt x="11203" y="7395"/>
                      <a:pt x="11240" y="7432"/>
                    </a:cubicBezTo>
                    <a:cubicBezTo>
                      <a:pt x="11277" y="7543"/>
                      <a:pt x="11313" y="7653"/>
                      <a:pt x="11350" y="7764"/>
                    </a:cubicBezTo>
                    <a:cubicBezTo>
                      <a:pt x="11424" y="7801"/>
                      <a:pt x="11424" y="7838"/>
                      <a:pt x="11461" y="7912"/>
                    </a:cubicBezTo>
                    <a:cubicBezTo>
                      <a:pt x="11498" y="7949"/>
                      <a:pt x="11498" y="7986"/>
                      <a:pt x="11572" y="8023"/>
                    </a:cubicBezTo>
                    <a:cubicBezTo>
                      <a:pt x="11628" y="8116"/>
                      <a:pt x="11702" y="8208"/>
                      <a:pt x="11794" y="8291"/>
                    </a:cubicBezTo>
                    <a:lnTo>
                      <a:pt x="11794" y="8291"/>
                    </a:lnTo>
                    <a:lnTo>
                      <a:pt x="11794" y="7173"/>
                    </a:lnTo>
                    <a:cubicBezTo>
                      <a:pt x="11831" y="7025"/>
                      <a:pt x="11683" y="6877"/>
                      <a:pt x="11535" y="6877"/>
                    </a:cubicBezTo>
                    <a:lnTo>
                      <a:pt x="11350" y="6877"/>
                    </a:lnTo>
                    <a:cubicBezTo>
                      <a:pt x="11277" y="6877"/>
                      <a:pt x="11166" y="6914"/>
                      <a:pt x="11129" y="7025"/>
                    </a:cubicBezTo>
                    <a:cubicBezTo>
                      <a:pt x="11055" y="6433"/>
                      <a:pt x="11092" y="5990"/>
                      <a:pt x="11240" y="5731"/>
                    </a:cubicBezTo>
                    <a:cubicBezTo>
                      <a:pt x="11277" y="5731"/>
                      <a:pt x="11313" y="5768"/>
                      <a:pt x="11350" y="5768"/>
                    </a:cubicBezTo>
                    <a:lnTo>
                      <a:pt x="11535" y="5768"/>
                    </a:lnTo>
                    <a:cubicBezTo>
                      <a:pt x="11683" y="5768"/>
                      <a:pt x="11831" y="5620"/>
                      <a:pt x="11831" y="5509"/>
                    </a:cubicBezTo>
                    <a:lnTo>
                      <a:pt x="11831" y="3772"/>
                    </a:lnTo>
                    <a:cubicBezTo>
                      <a:pt x="11831" y="3661"/>
                      <a:pt x="11683" y="3513"/>
                      <a:pt x="11535" y="3513"/>
                    </a:cubicBezTo>
                    <a:lnTo>
                      <a:pt x="11350" y="3513"/>
                    </a:lnTo>
                    <a:cubicBezTo>
                      <a:pt x="11240" y="3513"/>
                      <a:pt x="11092" y="3661"/>
                      <a:pt x="11092" y="3772"/>
                    </a:cubicBezTo>
                    <a:lnTo>
                      <a:pt x="11092" y="5066"/>
                    </a:lnTo>
                    <a:cubicBezTo>
                      <a:pt x="10796" y="5435"/>
                      <a:pt x="10389" y="6175"/>
                      <a:pt x="10759" y="7469"/>
                    </a:cubicBezTo>
                    <a:cubicBezTo>
                      <a:pt x="10870" y="7764"/>
                      <a:pt x="10944" y="7986"/>
                      <a:pt x="11092" y="8171"/>
                    </a:cubicBezTo>
                    <a:lnTo>
                      <a:pt x="11092" y="8837"/>
                    </a:lnTo>
                    <a:cubicBezTo>
                      <a:pt x="11092" y="8947"/>
                      <a:pt x="11240" y="9095"/>
                      <a:pt x="11350" y="9095"/>
                    </a:cubicBezTo>
                    <a:lnTo>
                      <a:pt x="11535" y="9095"/>
                    </a:lnTo>
                    <a:cubicBezTo>
                      <a:pt x="11609" y="9095"/>
                      <a:pt x="11646" y="9095"/>
                      <a:pt x="11646" y="9058"/>
                    </a:cubicBezTo>
                    <a:cubicBezTo>
                      <a:pt x="11720" y="9132"/>
                      <a:pt x="11831" y="9243"/>
                      <a:pt x="11979" y="9317"/>
                    </a:cubicBezTo>
                    <a:lnTo>
                      <a:pt x="11979" y="9798"/>
                    </a:lnTo>
                    <a:lnTo>
                      <a:pt x="10167" y="9798"/>
                    </a:lnTo>
                    <a:lnTo>
                      <a:pt x="10167" y="2810"/>
                    </a:lnTo>
                    <a:close/>
                    <a:moveTo>
                      <a:pt x="35714" y="2810"/>
                    </a:moveTo>
                    <a:lnTo>
                      <a:pt x="35714" y="8504"/>
                    </a:lnTo>
                    <a:cubicBezTo>
                      <a:pt x="35677" y="8467"/>
                      <a:pt x="35640" y="8467"/>
                      <a:pt x="35529" y="8393"/>
                    </a:cubicBezTo>
                    <a:lnTo>
                      <a:pt x="35529" y="7173"/>
                    </a:lnTo>
                    <a:cubicBezTo>
                      <a:pt x="35529" y="7025"/>
                      <a:pt x="35381" y="6877"/>
                      <a:pt x="35271" y="6877"/>
                    </a:cubicBezTo>
                    <a:lnTo>
                      <a:pt x="35123" y="6877"/>
                    </a:lnTo>
                    <a:cubicBezTo>
                      <a:pt x="34975" y="6877"/>
                      <a:pt x="34864" y="7025"/>
                      <a:pt x="34864" y="7173"/>
                    </a:cubicBezTo>
                    <a:lnTo>
                      <a:pt x="34864" y="7284"/>
                    </a:lnTo>
                    <a:cubicBezTo>
                      <a:pt x="34642" y="6544"/>
                      <a:pt x="34753" y="5990"/>
                      <a:pt x="34901" y="5694"/>
                    </a:cubicBezTo>
                    <a:cubicBezTo>
                      <a:pt x="34938" y="5731"/>
                      <a:pt x="35012" y="5768"/>
                      <a:pt x="35086" y="5768"/>
                    </a:cubicBezTo>
                    <a:lnTo>
                      <a:pt x="35271" y="5768"/>
                    </a:lnTo>
                    <a:cubicBezTo>
                      <a:pt x="35418" y="5768"/>
                      <a:pt x="35529" y="5620"/>
                      <a:pt x="35529" y="5509"/>
                    </a:cubicBezTo>
                    <a:lnTo>
                      <a:pt x="35529" y="3772"/>
                    </a:lnTo>
                    <a:cubicBezTo>
                      <a:pt x="35529" y="3661"/>
                      <a:pt x="35418" y="3513"/>
                      <a:pt x="35271" y="3513"/>
                    </a:cubicBezTo>
                    <a:lnTo>
                      <a:pt x="35123" y="3513"/>
                    </a:lnTo>
                    <a:cubicBezTo>
                      <a:pt x="34975" y="3513"/>
                      <a:pt x="34864" y="3661"/>
                      <a:pt x="34864" y="3772"/>
                    </a:cubicBezTo>
                    <a:lnTo>
                      <a:pt x="34864" y="4992"/>
                    </a:lnTo>
                    <a:cubicBezTo>
                      <a:pt x="34642" y="5176"/>
                      <a:pt x="34383" y="5583"/>
                      <a:pt x="34272" y="6175"/>
                    </a:cubicBezTo>
                    <a:lnTo>
                      <a:pt x="34272" y="5990"/>
                    </a:lnTo>
                    <a:cubicBezTo>
                      <a:pt x="34272" y="5953"/>
                      <a:pt x="34235" y="5916"/>
                      <a:pt x="34198" y="5916"/>
                    </a:cubicBezTo>
                    <a:cubicBezTo>
                      <a:pt x="34161" y="5916"/>
                      <a:pt x="34087" y="5953"/>
                      <a:pt x="34087" y="5990"/>
                    </a:cubicBezTo>
                    <a:lnTo>
                      <a:pt x="34087" y="6544"/>
                    </a:lnTo>
                    <a:cubicBezTo>
                      <a:pt x="34087" y="6581"/>
                      <a:pt x="34161" y="6655"/>
                      <a:pt x="34198" y="6655"/>
                    </a:cubicBezTo>
                    <a:lnTo>
                      <a:pt x="34235" y="6655"/>
                    </a:lnTo>
                    <a:cubicBezTo>
                      <a:pt x="34272" y="6655"/>
                      <a:pt x="34272" y="6655"/>
                      <a:pt x="34346" y="6618"/>
                    </a:cubicBezTo>
                    <a:cubicBezTo>
                      <a:pt x="34346" y="6840"/>
                      <a:pt x="34383" y="7173"/>
                      <a:pt x="34457" y="7432"/>
                    </a:cubicBezTo>
                    <a:cubicBezTo>
                      <a:pt x="34568" y="7690"/>
                      <a:pt x="34642" y="7986"/>
                      <a:pt x="34790" y="8171"/>
                    </a:cubicBezTo>
                    <a:cubicBezTo>
                      <a:pt x="34753" y="8208"/>
                      <a:pt x="34753" y="8319"/>
                      <a:pt x="34790" y="8356"/>
                    </a:cubicBezTo>
                    <a:cubicBezTo>
                      <a:pt x="34790" y="8393"/>
                      <a:pt x="34827" y="8393"/>
                      <a:pt x="34827" y="8467"/>
                    </a:cubicBezTo>
                    <a:lnTo>
                      <a:pt x="34827" y="8763"/>
                    </a:lnTo>
                    <a:cubicBezTo>
                      <a:pt x="34827" y="8910"/>
                      <a:pt x="34975" y="9058"/>
                      <a:pt x="35123" y="9058"/>
                    </a:cubicBezTo>
                    <a:lnTo>
                      <a:pt x="35344" y="9058"/>
                    </a:lnTo>
                    <a:cubicBezTo>
                      <a:pt x="35455" y="9132"/>
                      <a:pt x="35566" y="9280"/>
                      <a:pt x="35714" y="9391"/>
                    </a:cubicBezTo>
                    <a:lnTo>
                      <a:pt x="35714" y="9798"/>
                    </a:lnTo>
                    <a:lnTo>
                      <a:pt x="33903" y="9798"/>
                    </a:lnTo>
                    <a:lnTo>
                      <a:pt x="33903" y="2810"/>
                    </a:lnTo>
                    <a:close/>
                    <a:moveTo>
                      <a:pt x="43626" y="7912"/>
                    </a:moveTo>
                    <a:lnTo>
                      <a:pt x="43626" y="9798"/>
                    </a:lnTo>
                    <a:lnTo>
                      <a:pt x="41814" y="9798"/>
                    </a:lnTo>
                    <a:cubicBezTo>
                      <a:pt x="42221" y="9613"/>
                      <a:pt x="42591" y="9317"/>
                      <a:pt x="42923" y="9058"/>
                    </a:cubicBezTo>
                    <a:lnTo>
                      <a:pt x="43219" y="9058"/>
                    </a:lnTo>
                    <a:cubicBezTo>
                      <a:pt x="43330" y="9058"/>
                      <a:pt x="43478" y="8910"/>
                      <a:pt x="43478" y="8763"/>
                    </a:cubicBezTo>
                    <a:lnTo>
                      <a:pt x="43478" y="8171"/>
                    </a:lnTo>
                    <a:cubicBezTo>
                      <a:pt x="43515" y="8134"/>
                      <a:pt x="43589" y="8023"/>
                      <a:pt x="43626" y="7912"/>
                    </a:cubicBezTo>
                    <a:close/>
                    <a:moveTo>
                      <a:pt x="19817" y="2810"/>
                    </a:moveTo>
                    <a:lnTo>
                      <a:pt x="19817" y="8416"/>
                    </a:lnTo>
                    <a:lnTo>
                      <a:pt x="19817" y="8416"/>
                    </a:lnTo>
                    <a:cubicBezTo>
                      <a:pt x="19751" y="8371"/>
                      <a:pt x="19690" y="8320"/>
                      <a:pt x="19632" y="8266"/>
                    </a:cubicBezTo>
                    <a:lnTo>
                      <a:pt x="19632" y="8266"/>
                    </a:lnTo>
                    <a:lnTo>
                      <a:pt x="19632" y="8393"/>
                    </a:lnTo>
                    <a:cubicBezTo>
                      <a:pt x="19743" y="8467"/>
                      <a:pt x="19780" y="8467"/>
                      <a:pt x="19817" y="8504"/>
                    </a:cubicBezTo>
                    <a:lnTo>
                      <a:pt x="19817" y="8416"/>
                    </a:lnTo>
                    <a:lnTo>
                      <a:pt x="19817" y="8416"/>
                    </a:lnTo>
                    <a:cubicBezTo>
                      <a:pt x="19864" y="8449"/>
                      <a:pt x="19913" y="8478"/>
                      <a:pt x="19965" y="8504"/>
                    </a:cubicBezTo>
                    <a:cubicBezTo>
                      <a:pt x="20039" y="8726"/>
                      <a:pt x="20334" y="8837"/>
                      <a:pt x="20556" y="8837"/>
                    </a:cubicBezTo>
                    <a:cubicBezTo>
                      <a:pt x="20778" y="8837"/>
                      <a:pt x="21074" y="8837"/>
                      <a:pt x="21296" y="8726"/>
                    </a:cubicBezTo>
                    <a:cubicBezTo>
                      <a:pt x="21443" y="8689"/>
                      <a:pt x="21517" y="8615"/>
                      <a:pt x="21628" y="8615"/>
                    </a:cubicBezTo>
                    <a:cubicBezTo>
                      <a:pt x="21665" y="8615"/>
                      <a:pt x="21702" y="8578"/>
                      <a:pt x="21813" y="8578"/>
                    </a:cubicBezTo>
                    <a:cubicBezTo>
                      <a:pt x="21850" y="8578"/>
                      <a:pt x="21887" y="8541"/>
                      <a:pt x="21961" y="8541"/>
                    </a:cubicBezTo>
                    <a:cubicBezTo>
                      <a:pt x="22183" y="8467"/>
                      <a:pt x="22405" y="8467"/>
                      <a:pt x="22590" y="8467"/>
                    </a:cubicBezTo>
                    <a:cubicBezTo>
                      <a:pt x="22774" y="8467"/>
                      <a:pt x="22959" y="8504"/>
                      <a:pt x="23144" y="8578"/>
                    </a:cubicBezTo>
                    <a:cubicBezTo>
                      <a:pt x="23292" y="8615"/>
                      <a:pt x="23440" y="8726"/>
                      <a:pt x="23514" y="8763"/>
                    </a:cubicBezTo>
                    <a:cubicBezTo>
                      <a:pt x="23440" y="8726"/>
                      <a:pt x="23292" y="8689"/>
                      <a:pt x="23144" y="8652"/>
                    </a:cubicBezTo>
                    <a:cubicBezTo>
                      <a:pt x="23033" y="8578"/>
                      <a:pt x="22811" y="8541"/>
                      <a:pt x="22663" y="8541"/>
                    </a:cubicBezTo>
                    <a:cubicBezTo>
                      <a:pt x="22442" y="8541"/>
                      <a:pt x="22220" y="8578"/>
                      <a:pt x="22035" y="8652"/>
                    </a:cubicBezTo>
                    <a:cubicBezTo>
                      <a:pt x="21998" y="8652"/>
                      <a:pt x="21961" y="8689"/>
                      <a:pt x="21924" y="8689"/>
                    </a:cubicBezTo>
                    <a:cubicBezTo>
                      <a:pt x="21850" y="8726"/>
                      <a:pt x="21813" y="8726"/>
                      <a:pt x="21776" y="8763"/>
                    </a:cubicBezTo>
                    <a:cubicBezTo>
                      <a:pt x="21739" y="8837"/>
                      <a:pt x="21665" y="8837"/>
                      <a:pt x="21591" y="8837"/>
                    </a:cubicBezTo>
                    <a:cubicBezTo>
                      <a:pt x="21554" y="8874"/>
                      <a:pt x="21443" y="8874"/>
                      <a:pt x="21406" y="8874"/>
                    </a:cubicBezTo>
                    <a:cubicBezTo>
                      <a:pt x="21244" y="8928"/>
                      <a:pt x="21042" y="8962"/>
                      <a:pt x="20829" y="8962"/>
                    </a:cubicBezTo>
                    <a:cubicBezTo>
                      <a:pt x="20752" y="8962"/>
                      <a:pt x="20672" y="8957"/>
                      <a:pt x="20593" y="8947"/>
                    </a:cubicBezTo>
                    <a:cubicBezTo>
                      <a:pt x="20334" y="8947"/>
                      <a:pt x="20039" y="8874"/>
                      <a:pt x="19817" y="8763"/>
                    </a:cubicBezTo>
                    <a:cubicBezTo>
                      <a:pt x="19595" y="8615"/>
                      <a:pt x="19373" y="8430"/>
                      <a:pt x="19225" y="8208"/>
                    </a:cubicBezTo>
                    <a:cubicBezTo>
                      <a:pt x="19188" y="8171"/>
                      <a:pt x="19114" y="8134"/>
                      <a:pt x="19114" y="8023"/>
                    </a:cubicBezTo>
                    <a:cubicBezTo>
                      <a:pt x="19077" y="7986"/>
                      <a:pt x="19077" y="7875"/>
                      <a:pt x="19040" y="7838"/>
                    </a:cubicBezTo>
                    <a:cubicBezTo>
                      <a:pt x="19003" y="7690"/>
                      <a:pt x="18929" y="7617"/>
                      <a:pt x="18892" y="7469"/>
                    </a:cubicBezTo>
                    <a:cubicBezTo>
                      <a:pt x="18892" y="7432"/>
                      <a:pt x="18892" y="7432"/>
                      <a:pt x="18856" y="7395"/>
                    </a:cubicBezTo>
                    <a:lnTo>
                      <a:pt x="18856" y="7284"/>
                    </a:lnTo>
                    <a:cubicBezTo>
                      <a:pt x="18856" y="7247"/>
                      <a:pt x="18819" y="7136"/>
                      <a:pt x="18819" y="7099"/>
                    </a:cubicBezTo>
                    <a:cubicBezTo>
                      <a:pt x="18819" y="6951"/>
                      <a:pt x="18782" y="6877"/>
                      <a:pt x="18782" y="6729"/>
                    </a:cubicBezTo>
                    <a:lnTo>
                      <a:pt x="18782" y="6396"/>
                    </a:lnTo>
                    <a:lnTo>
                      <a:pt x="18782" y="6286"/>
                    </a:lnTo>
                    <a:lnTo>
                      <a:pt x="18782" y="6138"/>
                    </a:lnTo>
                    <a:cubicBezTo>
                      <a:pt x="18819" y="5953"/>
                      <a:pt x="18856" y="5768"/>
                      <a:pt x="18966" y="5620"/>
                    </a:cubicBezTo>
                    <a:cubicBezTo>
                      <a:pt x="19040" y="5472"/>
                      <a:pt x="19077" y="5361"/>
                      <a:pt x="19188" y="5250"/>
                    </a:cubicBezTo>
                    <a:lnTo>
                      <a:pt x="19373" y="5066"/>
                    </a:lnTo>
                    <a:cubicBezTo>
                      <a:pt x="19410" y="5029"/>
                      <a:pt x="19447" y="5029"/>
                      <a:pt x="19447" y="5029"/>
                    </a:cubicBezTo>
                    <a:lnTo>
                      <a:pt x="19447" y="5029"/>
                    </a:lnTo>
                    <a:cubicBezTo>
                      <a:pt x="19447" y="5029"/>
                      <a:pt x="19410" y="5029"/>
                      <a:pt x="19410" y="5066"/>
                    </a:cubicBezTo>
                    <a:lnTo>
                      <a:pt x="19225" y="5250"/>
                    </a:lnTo>
                    <a:cubicBezTo>
                      <a:pt x="19188" y="5361"/>
                      <a:pt x="19077" y="5472"/>
                      <a:pt x="19040" y="5620"/>
                    </a:cubicBezTo>
                    <a:cubicBezTo>
                      <a:pt x="19003" y="5768"/>
                      <a:pt x="18966" y="5953"/>
                      <a:pt x="18892" y="6138"/>
                    </a:cubicBezTo>
                    <a:lnTo>
                      <a:pt x="18892" y="6286"/>
                    </a:lnTo>
                    <a:lnTo>
                      <a:pt x="18892" y="6396"/>
                    </a:lnTo>
                    <a:lnTo>
                      <a:pt x="18892" y="6729"/>
                    </a:lnTo>
                    <a:cubicBezTo>
                      <a:pt x="18892" y="6780"/>
                      <a:pt x="18908" y="6831"/>
                      <a:pt x="18925" y="6882"/>
                    </a:cubicBezTo>
                    <a:lnTo>
                      <a:pt x="18925" y="6882"/>
                    </a:lnTo>
                    <a:cubicBezTo>
                      <a:pt x="18851" y="6343"/>
                      <a:pt x="18928" y="5933"/>
                      <a:pt x="19077" y="5694"/>
                    </a:cubicBezTo>
                    <a:cubicBezTo>
                      <a:pt x="19114" y="5731"/>
                      <a:pt x="19225" y="5768"/>
                      <a:pt x="19262" y="5768"/>
                    </a:cubicBezTo>
                    <a:lnTo>
                      <a:pt x="19447" y="5768"/>
                    </a:lnTo>
                    <a:cubicBezTo>
                      <a:pt x="19595" y="5768"/>
                      <a:pt x="19743" y="5620"/>
                      <a:pt x="19743" y="5509"/>
                    </a:cubicBezTo>
                    <a:lnTo>
                      <a:pt x="19743" y="3772"/>
                    </a:lnTo>
                    <a:cubicBezTo>
                      <a:pt x="19743" y="3661"/>
                      <a:pt x="19595" y="3513"/>
                      <a:pt x="19447" y="3513"/>
                    </a:cubicBezTo>
                    <a:lnTo>
                      <a:pt x="19262" y="3513"/>
                    </a:lnTo>
                    <a:cubicBezTo>
                      <a:pt x="19114" y="3513"/>
                      <a:pt x="19003" y="3661"/>
                      <a:pt x="19003" y="3772"/>
                    </a:cubicBezTo>
                    <a:lnTo>
                      <a:pt x="19003" y="4992"/>
                    </a:lnTo>
                    <a:cubicBezTo>
                      <a:pt x="18819" y="5176"/>
                      <a:pt x="18523" y="5583"/>
                      <a:pt x="18449" y="6249"/>
                    </a:cubicBezTo>
                    <a:lnTo>
                      <a:pt x="18449" y="6064"/>
                    </a:lnTo>
                    <a:cubicBezTo>
                      <a:pt x="18449" y="5990"/>
                      <a:pt x="18412" y="5953"/>
                      <a:pt x="18338" y="5953"/>
                    </a:cubicBezTo>
                    <a:lnTo>
                      <a:pt x="18301" y="5953"/>
                    </a:lnTo>
                    <a:cubicBezTo>
                      <a:pt x="18264" y="5953"/>
                      <a:pt x="18190" y="5990"/>
                      <a:pt x="18190" y="6064"/>
                    </a:cubicBezTo>
                    <a:lnTo>
                      <a:pt x="18190" y="6618"/>
                    </a:lnTo>
                    <a:cubicBezTo>
                      <a:pt x="18190" y="6655"/>
                      <a:pt x="18264" y="6692"/>
                      <a:pt x="18301" y="6692"/>
                    </a:cubicBezTo>
                    <a:lnTo>
                      <a:pt x="18338" y="6692"/>
                    </a:lnTo>
                    <a:cubicBezTo>
                      <a:pt x="18375" y="6692"/>
                      <a:pt x="18375" y="6692"/>
                      <a:pt x="18449" y="6655"/>
                    </a:cubicBezTo>
                    <a:cubicBezTo>
                      <a:pt x="18449" y="6877"/>
                      <a:pt x="18486" y="7210"/>
                      <a:pt x="18560" y="7469"/>
                    </a:cubicBezTo>
                    <a:cubicBezTo>
                      <a:pt x="18671" y="7764"/>
                      <a:pt x="18745" y="8023"/>
                      <a:pt x="18892" y="8208"/>
                    </a:cubicBezTo>
                    <a:cubicBezTo>
                      <a:pt x="18856" y="8282"/>
                      <a:pt x="18856" y="8356"/>
                      <a:pt x="18892" y="8393"/>
                    </a:cubicBezTo>
                    <a:cubicBezTo>
                      <a:pt x="18892" y="8467"/>
                      <a:pt x="18929" y="8467"/>
                      <a:pt x="18929" y="8504"/>
                    </a:cubicBezTo>
                    <a:lnTo>
                      <a:pt x="18929" y="8837"/>
                    </a:lnTo>
                    <a:cubicBezTo>
                      <a:pt x="18929" y="8947"/>
                      <a:pt x="19077" y="9095"/>
                      <a:pt x="19225" y="9095"/>
                    </a:cubicBezTo>
                    <a:lnTo>
                      <a:pt x="19447" y="9095"/>
                    </a:lnTo>
                    <a:cubicBezTo>
                      <a:pt x="19558" y="9206"/>
                      <a:pt x="19669" y="9317"/>
                      <a:pt x="19817" y="9428"/>
                    </a:cubicBezTo>
                    <a:lnTo>
                      <a:pt x="19817" y="9835"/>
                    </a:lnTo>
                    <a:lnTo>
                      <a:pt x="18005" y="9835"/>
                    </a:lnTo>
                    <a:lnTo>
                      <a:pt x="18005" y="2810"/>
                    </a:lnTo>
                    <a:close/>
                    <a:moveTo>
                      <a:pt x="27839" y="2810"/>
                    </a:moveTo>
                    <a:lnTo>
                      <a:pt x="27839" y="8541"/>
                    </a:lnTo>
                    <a:lnTo>
                      <a:pt x="27802" y="8541"/>
                    </a:lnTo>
                    <a:cubicBezTo>
                      <a:pt x="27794" y="8532"/>
                      <a:pt x="27785" y="8526"/>
                      <a:pt x="27776" y="8520"/>
                    </a:cubicBezTo>
                    <a:lnTo>
                      <a:pt x="27776" y="8520"/>
                    </a:lnTo>
                    <a:cubicBezTo>
                      <a:pt x="27924" y="8731"/>
                      <a:pt x="28141" y="8837"/>
                      <a:pt x="28357" y="8837"/>
                    </a:cubicBezTo>
                    <a:cubicBezTo>
                      <a:pt x="28616" y="8837"/>
                      <a:pt x="28875" y="8837"/>
                      <a:pt x="29096" y="8726"/>
                    </a:cubicBezTo>
                    <a:cubicBezTo>
                      <a:pt x="29244" y="8689"/>
                      <a:pt x="29355" y="8615"/>
                      <a:pt x="29429" y="8615"/>
                    </a:cubicBezTo>
                    <a:cubicBezTo>
                      <a:pt x="29466" y="8615"/>
                      <a:pt x="29540" y="8578"/>
                      <a:pt x="29614" y="8578"/>
                    </a:cubicBezTo>
                    <a:cubicBezTo>
                      <a:pt x="29651" y="8578"/>
                      <a:pt x="29725" y="8541"/>
                      <a:pt x="29762" y="8541"/>
                    </a:cubicBezTo>
                    <a:cubicBezTo>
                      <a:pt x="29984" y="8467"/>
                      <a:pt x="30242" y="8467"/>
                      <a:pt x="30427" y="8467"/>
                    </a:cubicBezTo>
                    <a:cubicBezTo>
                      <a:pt x="30612" y="8467"/>
                      <a:pt x="30797" y="8504"/>
                      <a:pt x="30982" y="8578"/>
                    </a:cubicBezTo>
                    <a:cubicBezTo>
                      <a:pt x="31093" y="8615"/>
                      <a:pt x="31241" y="8726"/>
                      <a:pt x="31352" y="8763"/>
                    </a:cubicBezTo>
                    <a:cubicBezTo>
                      <a:pt x="31241" y="8726"/>
                      <a:pt x="31093" y="8689"/>
                      <a:pt x="30982" y="8652"/>
                    </a:cubicBezTo>
                    <a:cubicBezTo>
                      <a:pt x="30834" y="8578"/>
                      <a:pt x="30649" y="8541"/>
                      <a:pt x="30464" y="8541"/>
                    </a:cubicBezTo>
                    <a:cubicBezTo>
                      <a:pt x="30279" y="8541"/>
                      <a:pt x="30058" y="8578"/>
                      <a:pt x="29873" y="8652"/>
                    </a:cubicBezTo>
                    <a:cubicBezTo>
                      <a:pt x="29799" y="8652"/>
                      <a:pt x="29762" y="8689"/>
                      <a:pt x="29725" y="8689"/>
                    </a:cubicBezTo>
                    <a:cubicBezTo>
                      <a:pt x="29688" y="8726"/>
                      <a:pt x="29614" y="8726"/>
                      <a:pt x="29577" y="8763"/>
                    </a:cubicBezTo>
                    <a:cubicBezTo>
                      <a:pt x="29540" y="8837"/>
                      <a:pt x="29503" y="8837"/>
                      <a:pt x="29392" y="8837"/>
                    </a:cubicBezTo>
                    <a:cubicBezTo>
                      <a:pt x="29355" y="8874"/>
                      <a:pt x="29244" y="8874"/>
                      <a:pt x="29207" y="8874"/>
                    </a:cubicBezTo>
                    <a:cubicBezTo>
                      <a:pt x="29045" y="8928"/>
                      <a:pt x="28843" y="8962"/>
                      <a:pt x="28645" y="8962"/>
                    </a:cubicBezTo>
                    <a:cubicBezTo>
                      <a:pt x="28572" y="8962"/>
                      <a:pt x="28500" y="8957"/>
                      <a:pt x="28431" y="8947"/>
                    </a:cubicBezTo>
                    <a:cubicBezTo>
                      <a:pt x="28135" y="8947"/>
                      <a:pt x="27876" y="8874"/>
                      <a:pt x="27655" y="8763"/>
                    </a:cubicBezTo>
                    <a:cubicBezTo>
                      <a:pt x="27396" y="8615"/>
                      <a:pt x="27174" y="8430"/>
                      <a:pt x="27026" y="8208"/>
                    </a:cubicBezTo>
                    <a:cubicBezTo>
                      <a:pt x="26989" y="8171"/>
                      <a:pt x="26952" y="8134"/>
                      <a:pt x="26952" y="8023"/>
                    </a:cubicBezTo>
                    <a:cubicBezTo>
                      <a:pt x="26915" y="7986"/>
                      <a:pt x="26915" y="7875"/>
                      <a:pt x="26841" y="7838"/>
                    </a:cubicBezTo>
                    <a:cubicBezTo>
                      <a:pt x="26804" y="7690"/>
                      <a:pt x="26767" y="7617"/>
                      <a:pt x="26730" y="7469"/>
                    </a:cubicBezTo>
                    <a:cubicBezTo>
                      <a:pt x="26730" y="7432"/>
                      <a:pt x="26730" y="7432"/>
                      <a:pt x="26656" y="7395"/>
                    </a:cubicBezTo>
                    <a:lnTo>
                      <a:pt x="26656" y="7284"/>
                    </a:lnTo>
                    <a:cubicBezTo>
                      <a:pt x="26656" y="7247"/>
                      <a:pt x="26619" y="7136"/>
                      <a:pt x="26619" y="7099"/>
                    </a:cubicBezTo>
                    <a:cubicBezTo>
                      <a:pt x="26619" y="6951"/>
                      <a:pt x="26582" y="6877"/>
                      <a:pt x="26582" y="6729"/>
                    </a:cubicBezTo>
                    <a:lnTo>
                      <a:pt x="26582" y="6396"/>
                    </a:lnTo>
                    <a:lnTo>
                      <a:pt x="26582" y="6286"/>
                    </a:lnTo>
                    <a:lnTo>
                      <a:pt x="26582" y="6138"/>
                    </a:lnTo>
                    <a:cubicBezTo>
                      <a:pt x="26619" y="5953"/>
                      <a:pt x="26656" y="5768"/>
                      <a:pt x="26767" y="5620"/>
                    </a:cubicBezTo>
                    <a:cubicBezTo>
                      <a:pt x="26841" y="5472"/>
                      <a:pt x="26915" y="5361"/>
                      <a:pt x="26989" y="5250"/>
                    </a:cubicBezTo>
                    <a:lnTo>
                      <a:pt x="27174" y="5066"/>
                    </a:lnTo>
                    <a:cubicBezTo>
                      <a:pt x="27211" y="5029"/>
                      <a:pt x="27284" y="5029"/>
                      <a:pt x="27285" y="5029"/>
                    </a:cubicBezTo>
                    <a:lnTo>
                      <a:pt x="27285" y="5029"/>
                    </a:lnTo>
                    <a:cubicBezTo>
                      <a:pt x="27284" y="5029"/>
                      <a:pt x="27211" y="5029"/>
                      <a:pt x="27211" y="5066"/>
                    </a:cubicBezTo>
                    <a:lnTo>
                      <a:pt x="27026" y="5250"/>
                    </a:lnTo>
                    <a:cubicBezTo>
                      <a:pt x="26989" y="5361"/>
                      <a:pt x="26915" y="5472"/>
                      <a:pt x="26841" y="5620"/>
                    </a:cubicBezTo>
                    <a:cubicBezTo>
                      <a:pt x="26804" y="5768"/>
                      <a:pt x="26767" y="5953"/>
                      <a:pt x="26730" y="6138"/>
                    </a:cubicBezTo>
                    <a:lnTo>
                      <a:pt x="26730" y="6286"/>
                    </a:lnTo>
                    <a:lnTo>
                      <a:pt x="26730" y="6396"/>
                    </a:lnTo>
                    <a:lnTo>
                      <a:pt x="26730" y="6729"/>
                    </a:lnTo>
                    <a:cubicBezTo>
                      <a:pt x="26730" y="6840"/>
                      <a:pt x="26767" y="6951"/>
                      <a:pt x="26767" y="7062"/>
                    </a:cubicBezTo>
                    <a:cubicBezTo>
                      <a:pt x="26767" y="7099"/>
                      <a:pt x="26804" y="7136"/>
                      <a:pt x="26804" y="7247"/>
                    </a:cubicBezTo>
                    <a:lnTo>
                      <a:pt x="26841" y="7321"/>
                    </a:lnTo>
                    <a:cubicBezTo>
                      <a:pt x="26841" y="7321"/>
                      <a:pt x="26841" y="7395"/>
                      <a:pt x="26915" y="7432"/>
                    </a:cubicBezTo>
                    <a:cubicBezTo>
                      <a:pt x="26919" y="7439"/>
                      <a:pt x="26922" y="7446"/>
                      <a:pt x="26926" y="7454"/>
                    </a:cubicBezTo>
                    <a:lnTo>
                      <a:pt x="26926" y="7454"/>
                    </a:lnTo>
                    <a:cubicBezTo>
                      <a:pt x="26920" y="7430"/>
                      <a:pt x="26915" y="7408"/>
                      <a:pt x="26915" y="7395"/>
                    </a:cubicBezTo>
                    <a:cubicBezTo>
                      <a:pt x="26619" y="6507"/>
                      <a:pt x="26804" y="5953"/>
                      <a:pt x="26989" y="5620"/>
                    </a:cubicBezTo>
                    <a:cubicBezTo>
                      <a:pt x="27026" y="5731"/>
                      <a:pt x="27137" y="5805"/>
                      <a:pt x="27211" y="5805"/>
                    </a:cubicBezTo>
                    <a:lnTo>
                      <a:pt x="27396" y="5805"/>
                    </a:lnTo>
                    <a:cubicBezTo>
                      <a:pt x="27544" y="5805"/>
                      <a:pt x="27692" y="5694"/>
                      <a:pt x="27692" y="5546"/>
                    </a:cubicBezTo>
                    <a:lnTo>
                      <a:pt x="27692" y="3846"/>
                    </a:lnTo>
                    <a:cubicBezTo>
                      <a:pt x="27692" y="3698"/>
                      <a:pt x="27544" y="3550"/>
                      <a:pt x="27396" y="3550"/>
                    </a:cubicBezTo>
                    <a:lnTo>
                      <a:pt x="27211" y="3550"/>
                    </a:lnTo>
                    <a:cubicBezTo>
                      <a:pt x="27100" y="3550"/>
                      <a:pt x="26952" y="3698"/>
                      <a:pt x="26952" y="3846"/>
                    </a:cubicBezTo>
                    <a:lnTo>
                      <a:pt x="26952" y="4955"/>
                    </a:lnTo>
                    <a:cubicBezTo>
                      <a:pt x="26804" y="5066"/>
                      <a:pt x="26471" y="5398"/>
                      <a:pt x="26361" y="5990"/>
                    </a:cubicBezTo>
                    <a:lnTo>
                      <a:pt x="26250" y="5990"/>
                    </a:lnTo>
                    <a:cubicBezTo>
                      <a:pt x="26213" y="5990"/>
                      <a:pt x="26176" y="6064"/>
                      <a:pt x="26176" y="6101"/>
                    </a:cubicBezTo>
                    <a:lnTo>
                      <a:pt x="26176" y="6655"/>
                    </a:lnTo>
                    <a:cubicBezTo>
                      <a:pt x="26176" y="6692"/>
                      <a:pt x="26213" y="6729"/>
                      <a:pt x="26250" y="6729"/>
                    </a:cubicBezTo>
                    <a:lnTo>
                      <a:pt x="26287" y="6729"/>
                    </a:lnTo>
                    <a:cubicBezTo>
                      <a:pt x="26287" y="6877"/>
                      <a:pt x="26361" y="7062"/>
                      <a:pt x="26398" y="7247"/>
                    </a:cubicBezTo>
                    <a:lnTo>
                      <a:pt x="26361" y="7210"/>
                    </a:lnTo>
                    <a:lnTo>
                      <a:pt x="26287" y="7210"/>
                    </a:lnTo>
                    <a:cubicBezTo>
                      <a:pt x="26250" y="7210"/>
                      <a:pt x="26213" y="7247"/>
                      <a:pt x="26213" y="7284"/>
                    </a:cubicBezTo>
                    <a:lnTo>
                      <a:pt x="26213" y="7838"/>
                    </a:lnTo>
                    <a:cubicBezTo>
                      <a:pt x="26213" y="7912"/>
                      <a:pt x="26250" y="7949"/>
                      <a:pt x="26287" y="7949"/>
                    </a:cubicBezTo>
                    <a:lnTo>
                      <a:pt x="26361" y="7949"/>
                    </a:lnTo>
                    <a:cubicBezTo>
                      <a:pt x="26398" y="7949"/>
                      <a:pt x="26435" y="7912"/>
                      <a:pt x="26435" y="7838"/>
                    </a:cubicBezTo>
                    <a:lnTo>
                      <a:pt x="26435" y="7358"/>
                    </a:lnTo>
                    <a:cubicBezTo>
                      <a:pt x="26435" y="7395"/>
                      <a:pt x="26471" y="7469"/>
                      <a:pt x="26471" y="7543"/>
                    </a:cubicBezTo>
                    <a:cubicBezTo>
                      <a:pt x="26582" y="7801"/>
                      <a:pt x="26656" y="8097"/>
                      <a:pt x="26804" y="8282"/>
                    </a:cubicBezTo>
                    <a:cubicBezTo>
                      <a:pt x="26767" y="8319"/>
                      <a:pt x="26767" y="8393"/>
                      <a:pt x="26804" y="8467"/>
                    </a:cubicBezTo>
                    <a:cubicBezTo>
                      <a:pt x="26841" y="8541"/>
                      <a:pt x="26915" y="8578"/>
                      <a:pt x="26952" y="8689"/>
                    </a:cubicBezTo>
                    <a:lnTo>
                      <a:pt x="26952" y="8874"/>
                    </a:lnTo>
                    <a:cubicBezTo>
                      <a:pt x="26952" y="9021"/>
                      <a:pt x="27100" y="9132"/>
                      <a:pt x="27211" y="9132"/>
                    </a:cubicBezTo>
                    <a:lnTo>
                      <a:pt x="27359" y="9132"/>
                    </a:lnTo>
                    <a:cubicBezTo>
                      <a:pt x="27507" y="9280"/>
                      <a:pt x="27655" y="9428"/>
                      <a:pt x="27839" y="9502"/>
                    </a:cubicBezTo>
                    <a:lnTo>
                      <a:pt x="27839" y="9835"/>
                    </a:lnTo>
                    <a:lnTo>
                      <a:pt x="26028" y="9835"/>
                    </a:lnTo>
                    <a:lnTo>
                      <a:pt x="26028" y="2810"/>
                    </a:lnTo>
                    <a:close/>
                    <a:moveTo>
                      <a:pt x="3513" y="8393"/>
                    </a:moveTo>
                    <a:lnTo>
                      <a:pt x="3513" y="8393"/>
                    </a:lnTo>
                    <a:cubicBezTo>
                      <a:pt x="3550" y="8467"/>
                      <a:pt x="3550" y="8504"/>
                      <a:pt x="3661" y="8541"/>
                    </a:cubicBezTo>
                    <a:cubicBezTo>
                      <a:pt x="3734" y="8689"/>
                      <a:pt x="3919" y="8874"/>
                      <a:pt x="4141" y="9021"/>
                    </a:cubicBezTo>
                    <a:cubicBezTo>
                      <a:pt x="4252" y="9095"/>
                      <a:pt x="4400" y="9206"/>
                      <a:pt x="4548" y="9280"/>
                    </a:cubicBezTo>
                    <a:cubicBezTo>
                      <a:pt x="4659" y="9391"/>
                      <a:pt x="4807" y="9428"/>
                      <a:pt x="4991" y="9502"/>
                    </a:cubicBezTo>
                    <a:cubicBezTo>
                      <a:pt x="5324" y="9650"/>
                      <a:pt x="5694" y="9761"/>
                      <a:pt x="6064" y="9798"/>
                    </a:cubicBezTo>
                    <a:lnTo>
                      <a:pt x="6618" y="9798"/>
                    </a:lnTo>
                    <a:cubicBezTo>
                      <a:pt x="6803" y="9798"/>
                      <a:pt x="6988" y="9761"/>
                      <a:pt x="7173" y="9761"/>
                    </a:cubicBezTo>
                    <a:cubicBezTo>
                      <a:pt x="7247" y="9761"/>
                      <a:pt x="7358" y="9687"/>
                      <a:pt x="7432" y="9687"/>
                    </a:cubicBezTo>
                    <a:cubicBezTo>
                      <a:pt x="7542" y="9687"/>
                      <a:pt x="7616" y="9650"/>
                      <a:pt x="7653" y="9650"/>
                    </a:cubicBezTo>
                    <a:cubicBezTo>
                      <a:pt x="7764" y="9613"/>
                      <a:pt x="7801" y="9613"/>
                      <a:pt x="7912" y="9576"/>
                    </a:cubicBezTo>
                    <a:cubicBezTo>
                      <a:pt x="7986" y="9502"/>
                      <a:pt x="8023" y="9502"/>
                      <a:pt x="8134" y="9465"/>
                    </a:cubicBezTo>
                    <a:cubicBezTo>
                      <a:pt x="8171" y="9428"/>
                      <a:pt x="8282" y="9428"/>
                      <a:pt x="8319" y="9391"/>
                    </a:cubicBezTo>
                    <a:cubicBezTo>
                      <a:pt x="8393" y="9317"/>
                      <a:pt x="8504" y="9317"/>
                      <a:pt x="8541" y="9280"/>
                    </a:cubicBezTo>
                    <a:lnTo>
                      <a:pt x="8836" y="9132"/>
                    </a:lnTo>
                    <a:lnTo>
                      <a:pt x="8836" y="9132"/>
                    </a:lnTo>
                    <a:cubicBezTo>
                      <a:pt x="8726" y="9206"/>
                      <a:pt x="8689" y="9243"/>
                      <a:pt x="8541" y="9317"/>
                    </a:cubicBezTo>
                    <a:cubicBezTo>
                      <a:pt x="8467" y="9391"/>
                      <a:pt x="8319" y="9465"/>
                      <a:pt x="8171" y="9502"/>
                    </a:cubicBezTo>
                    <a:cubicBezTo>
                      <a:pt x="8134" y="9576"/>
                      <a:pt x="8023" y="9576"/>
                      <a:pt x="7949" y="9613"/>
                    </a:cubicBezTo>
                    <a:cubicBezTo>
                      <a:pt x="7838" y="9650"/>
                      <a:pt x="7801" y="9650"/>
                      <a:pt x="7727" y="9687"/>
                    </a:cubicBezTo>
                    <a:cubicBezTo>
                      <a:pt x="7616" y="9761"/>
                      <a:pt x="7542" y="9761"/>
                      <a:pt x="7469" y="9798"/>
                    </a:cubicBezTo>
                    <a:cubicBezTo>
                      <a:pt x="7395" y="9835"/>
                      <a:pt x="7284" y="9835"/>
                      <a:pt x="7210" y="9835"/>
                    </a:cubicBezTo>
                    <a:cubicBezTo>
                      <a:pt x="7025" y="9872"/>
                      <a:pt x="6840" y="9946"/>
                      <a:pt x="6655" y="9946"/>
                    </a:cubicBezTo>
                    <a:lnTo>
                      <a:pt x="6064" y="9946"/>
                    </a:lnTo>
                    <a:cubicBezTo>
                      <a:pt x="5879" y="9946"/>
                      <a:pt x="5620" y="9872"/>
                      <a:pt x="5435" y="9835"/>
                    </a:cubicBezTo>
                    <a:cubicBezTo>
                      <a:pt x="5250" y="9798"/>
                      <a:pt x="5065" y="9687"/>
                      <a:pt x="4881" y="9650"/>
                    </a:cubicBezTo>
                    <a:cubicBezTo>
                      <a:pt x="4696" y="9576"/>
                      <a:pt x="4585" y="9465"/>
                      <a:pt x="4437" y="9391"/>
                    </a:cubicBezTo>
                    <a:cubicBezTo>
                      <a:pt x="4289" y="9280"/>
                      <a:pt x="4141" y="9206"/>
                      <a:pt x="4067" y="9095"/>
                    </a:cubicBezTo>
                    <a:lnTo>
                      <a:pt x="3771" y="8837"/>
                    </a:lnTo>
                    <a:cubicBezTo>
                      <a:pt x="3698" y="8726"/>
                      <a:pt x="3661" y="8652"/>
                      <a:pt x="3587" y="8578"/>
                    </a:cubicBezTo>
                    <a:cubicBezTo>
                      <a:pt x="3550" y="8504"/>
                      <a:pt x="3513" y="8467"/>
                      <a:pt x="3513" y="8393"/>
                    </a:cubicBezTo>
                    <a:close/>
                    <a:moveTo>
                      <a:pt x="11313" y="8393"/>
                    </a:moveTo>
                    <a:cubicBezTo>
                      <a:pt x="11350" y="8467"/>
                      <a:pt x="11350" y="8504"/>
                      <a:pt x="11461" y="8541"/>
                    </a:cubicBezTo>
                    <a:cubicBezTo>
                      <a:pt x="11572" y="8689"/>
                      <a:pt x="11720" y="8874"/>
                      <a:pt x="11979" y="9021"/>
                    </a:cubicBezTo>
                    <a:cubicBezTo>
                      <a:pt x="12053" y="9095"/>
                      <a:pt x="12201" y="9206"/>
                      <a:pt x="12349" y="9280"/>
                    </a:cubicBezTo>
                    <a:cubicBezTo>
                      <a:pt x="12460" y="9391"/>
                      <a:pt x="12607" y="9428"/>
                      <a:pt x="12792" y="9502"/>
                    </a:cubicBezTo>
                    <a:cubicBezTo>
                      <a:pt x="13125" y="9650"/>
                      <a:pt x="13495" y="9761"/>
                      <a:pt x="13864" y="9798"/>
                    </a:cubicBezTo>
                    <a:lnTo>
                      <a:pt x="14419" y="9798"/>
                    </a:lnTo>
                    <a:cubicBezTo>
                      <a:pt x="14604" y="9798"/>
                      <a:pt x="14789" y="9761"/>
                      <a:pt x="14974" y="9761"/>
                    </a:cubicBezTo>
                    <a:cubicBezTo>
                      <a:pt x="15048" y="9761"/>
                      <a:pt x="15158" y="9687"/>
                      <a:pt x="15232" y="9687"/>
                    </a:cubicBezTo>
                    <a:cubicBezTo>
                      <a:pt x="15343" y="9687"/>
                      <a:pt x="15417" y="9650"/>
                      <a:pt x="15491" y="9650"/>
                    </a:cubicBezTo>
                    <a:cubicBezTo>
                      <a:pt x="15565" y="9613"/>
                      <a:pt x="15602" y="9613"/>
                      <a:pt x="15713" y="9576"/>
                    </a:cubicBezTo>
                    <a:cubicBezTo>
                      <a:pt x="15787" y="9502"/>
                      <a:pt x="15861" y="9502"/>
                      <a:pt x="15935" y="9465"/>
                    </a:cubicBezTo>
                    <a:cubicBezTo>
                      <a:pt x="15972" y="9428"/>
                      <a:pt x="16083" y="9428"/>
                      <a:pt x="16120" y="9391"/>
                    </a:cubicBezTo>
                    <a:cubicBezTo>
                      <a:pt x="16268" y="9317"/>
                      <a:pt x="16305" y="9317"/>
                      <a:pt x="16342" y="9280"/>
                    </a:cubicBezTo>
                    <a:lnTo>
                      <a:pt x="16637" y="9132"/>
                    </a:lnTo>
                    <a:lnTo>
                      <a:pt x="16637" y="9132"/>
                    </a:lnTo>
                    <a:cubicBezTo>
                      <a:pt x="16526" y="9206"/>
                      <a:pt x="16489" y="9243"/>
                      <a:pt x="16342" y="9317"/>
                    </a:cubicBezTo>
                    <a:cubicBezTo>
                      <a:pt x="16268" y="9391"/>
                      <a:pt x="16120" y="9465"/>
                      <a:pt x="15972" y="9502"/>
                    </a:cubicBezTo>
                    <a:cubicBezTo>
                      <a:pt x="15935" y="9576"/>
                      <a:pt x="15861" y="9576"/>
                      <a:pt x="15750" y="9613"/>
                    </a:cubicBezTo>
                    <a:cubicBezTo>
                      <a:pt x="15676" y="9650"/>
                      <a:pt x="15639" y="9650"/>
                      <a:pt x="15528" y="9687"/>
                    </a:cubicBezTo>
                    <a:cubicBezTo>
                      <a:pt x="15417" y="9761"/>
                      <a:pt x="15343" y="9761"/>
                      <a:pt x="15306" y="9798"/>
                    </a:cubicBezTo>
                    <a:cubicBezTo>
                      <a:pt x="15195" y="9835"/>
                      <a:pt x="15121" y="9835"/>
                      <a:pt x="15011" y="9835"/>
                    </a:cubicBezTo>
                    <a:cubicBezTo>
                      <a:pt x="14826" y="9872"/>
                      <a:pt x="14641" y="9946"/>
                      <a:pt x="14456" y="9946"/>
                    </a:cubicBezTo>
                    <a:lnTo>
                      <a:pt x="13864" y="9946"/>
                    </a:lnTo>
                    <a:cubicBezTo>
                      <a:pt x="13680" y="9946"/>
                      <a:pt x="13458" y="9872"/>
                      <a:pt x="13273" y="9835"/>
                    </a:cubicBezTo>
                    <a:cubicBezTo>
                      <a:pt x="13088" y="9798"/>
                      <a:pt x="12903" y="9687"/>
                      <a:pt x="12718" y="9650"/>
                    </a:cubicBezTo>
                    <a:cubicBezTo>
                      <a:pt x="12534" y="9576"/>
                      <a:pt x="12386" y="9465"/>
                      <a:pt x="12238" y="9391"/>
                    </a:cubicBezTo>
                    <a:cubicBezTo>
                      <a:pt x="12127" y="9280"/>
                      <a:pt x="11979" y="9206"/>
                      <a:pt x="11868" y="9095"/>
                    </a:cubicBezTo>
                    <a:lnTo>
                      <a:pt x="11609" y="8837"/>
                    </a:lnTo>
                    <a:cubicBezTo>
                      <a:pt x="11498" y="8726"/>
                      <a:pt x="11461" y="8652"/>
                      <a:pt x="11424" y="8578"/>
                    </a:cubicBezTo>
                    <a:cubicBezTo>
                      <a:pt x="11387" y="8504"/>
                      <a:pt x="11313" y="8467"/>
                      <a:pt x="11313" y="8393"/>
                    </a:cubicBezTo>
                    <a:close/>
                    <a:moveTo>
                      <a:pt x="19114" y="8393"/>
                    </a:moveTo>
                    <a:lnTo>
                      <a:pt x="19114" y="8393"/>
                    </a:lnTo>
                    <a:cubicBezTo>
                      <a:pt x="19188" y="8467"/>
                      <a:pt x="19188" y="8504"/>
                      <a:pt x="19262" y="8541"/>
                    </a:cubicBezTo>
                    <a:cubicBezTo>
                      <a:pt x="19373" y="8689"/>
                      <a:pt x="19558" y="8874"/>
                      <a:pt x="19780" y="9021"/>
                    </a:cubicBezTo>
                    <a:cubicBezTo>
                      <a:pt x="19854" y="9095"/>
                      <a:pt x="20002" y="9206"/>
                      <a:pt x="20149" y="9280"/>
                    </a:cubicBezTo>
                    <a:cubicBezTo>
                      <a:pt x="20297" y="9391"/>
                      <a:pt x="20408" y="9428"/>
                      <a:pt x="20593" y="9502"/>
                    </a:cubicBezTo>
                    <a:cubicBezTo>
                      <a:pt x="20926" y="9650"/>
                      <a:pt x="21296" y="9761"/>
                      <a:pt x="21665" y="9798"/>
                    </a:cubicBezTo>
                    <a:lnTo>
                      <a:pt x="22220" y="9798"/>
                    </a:lnTo>
                    <a:cubicBezTo>
                      <a:pt x="22405" y="9798"/>
                      <a:pt x="22590" y="9761"/>
                      <a:pt x="22774" y="9761"/>
                    </a:cubicBezTo>
                    <a:cubicBezTo>
                      <a:pt x="22885" y="9761"/>
                      <a:pt x="22959" y="9687"/>
                      <a:pt x="23070" y="9687"/>
                    </a:cubicBezTo>
                    <a:cubicBezTo>
                      <a:pt x="23144" y="9687"/>
                      <a:pt x="23255" y="9650"/>
                      <a:pt x="23292" y="9650"/>
                    </a:cubicBezTo>
                    <a:cubicBezTo>
                      <a:pt x="23366" y="9613"/>
                      <a:pt x="23440" y="9613"/>
                      <a:pt x="23514" y="9576"/>
                    </a:cubicBezTo>
                    <a:cubicBezTo>
                      <a:pt x="23625" y="9502"/>
                      <a:pt x="23662" y="9502"/>
                      <a:pt x="23736" y="9465"/>
                    </a:cubicBezTo>
                    <a:cubicBezTo>
                      <a:pt x="23810" y="9428"/>
                      <a:pt x="23884" y="9428"/>
                      <a:pt x="23921" y="9391"/>
                    </a:cubicBezTo>
                    <a:cubicBezTo>
                      <a:pt x="24068" y="9317"/>
                      <a:pt x="24105" y="9317"/>
                      <a:pt x="24179" y="9280"/>
                    </a:cubicBezTo>
                    <a:lnTo>
                      <a:pt x="24438" y="9132"/>
                    </a:lnTo>
                    <a:lnTo>
                      <a:pt x="24438" y="9132"/>
                    </a:lnTo>
                    <a:cubicBezTo>
                      <a:pt x="24364" y="9206"/>
                      <a:pt x="24290" y="9243"/>
                      <a:pt x="24179" y="9317"/>
                    </a:cubicBezTo>
                    <a:cubicBezTo>
                      <a:pt x="24068" y="9391"/>
                      <a:pt x="23921" y="9465"/>
                      <a:pt x="23810" y="9502"/>
                    </a:cubicBezTo>
                    <a:cubicBezTo>
                      <a:pt x="23736" y="9576"/>
                      <a:pt x="23662" y="9576"/>
                      <a:pt x="23551" y="9613"/>
                    </a:cubicBezTo>
                    <a:cubicBezTo>
                      <a:pt x="23477" y="9650"/>
                      <a:pt x="23440" y="9650"/>
                      <a:pt x="23329" y="9687"/>
                    </a:cubicBezTo>
                    <a:cubicBezTo>
                      <a:pt x="23255" y="9761"/>
                      <a:pt x="23144" y="9761"/>
                      <a:pt x="23107" y="9798"/>
                    </a:cubicBezTo>
                    <a:cubicBezTo>
                      <a:pt x="22996" y="9835"/>
                      <a:pt x="22922" y="9835"/>
                      <a:pt x="22811" y="9835"/>
                    </a:cubicBezTo>
                    <a:cubicBezTo>
                      <a:pt x="22627" y="9872"/>
                      <a:pt x="22442" y="9946"/>
                      <a:pt x="22257" y="9946"/>
                    </a:cubicBezTo>
                    <a:lnTo>
                      <a:pt x="21665" y="9946"/>
                    </a:lnTo>
                    <a:cubicBezTo>
                      <a:pt x="21480" y="9946"/>
                      <a:pt x="21259" y="9872"/>
                      <a:pt x="21074" y="9835"/>
                    </a:cubicBezTo>
                    <a:cubicBezTo>
                      <a:pt x="20889" y="9798"/>
                      <a:pt x="20704" y="9687"/>
                      <a:pt x="20519" y="9650"/>
                    </a:cubicBezTo>
                    <a:cubicBezTo>
                      <a:pt x="20334" y="9576"/>
                      <a:pt x="20186" y="9465"/>
                      <a:pt x="20039" y="9391"/>
                    </a:cubicBezTo>
                    <a:cubicBezTo>
                      <a:pt x="19928" y="9280"/>
                      <a:pt x="19780" y="9206"/>
                      <a:pt x="19669" y="9095"/>
                    </a:cubicBezTo>
                    <a:lnTo>
                      <a:pt x="19410" y="8837"/>
                    </a:lnTo>
                    <a:cubicBezTo>
                      <a:pt x="19336" y="8726"/>
                      <a:pt x="19262" y="8652"/>
                      <a:pt x="19225" y="8578"/>
                    </a:cubicBezTo>
                    <a:cubicBezTo>
                      <a:pt x="19188" y="8504"/>
                      <a:pt x="19114" y="8467"/>
                      <a:pt x="19114" y="8393"/>
                    </a:cubicBezTo>
                    <a:close/>
                    <a:moveTo>
                      <a:pt x="26989" y="8393"/>
                    </a:moveTo>
                    <a:lnTo>
                      <a:pt x="26989" y="8393"/>
                    </a:lnTo>
                    <a:cubicBezTo>
                      <a:pt x="27026" y="8467"/>
                      <a:pt x="27026" y="8504"/>
                      <a:pt x="27137" y="8541"/>
                    </a:cubicBezTo>
                    <a:cubicBezTo>
                      <a:pt x="27211" y="8689"/>
                      <a:pt x="27396" y="8874"/>
                      <a:pt x="27618" y="9021"/>
                    </a:cubicBezTo>
                    <a:cubicBezTo>
                      <a:pt x="27728" y="9095"/>
                      <a:pt x="27876" y="9206"/>
                      <a:pt x="27987" y="9280"/>
                    </a:cubicBezTo>
                    <a:cubicBezTo>
                      <a:pt x="28135" y="9391"/>
                      <a:pt x="28283" y="9428"/>
                      <a:pt x="28468" y="9502"/>
                    </a:cubicBezTo>
                    <a:cubicBezTo>
                      <a:pt x="28801" y="9650"/>
                      <a:pt x="29170" y="9761"/>
                      <a:pt x="29540" y="9798"/>
                    </a:cubicBezTo>
                    <a:lnTo>
                      <a:pt x="30095" y="9798"/>
                    </a:lnTo>
                    <a:cubicBezTo>
                      <a:pt x="30279" y="9798"/>
                      <a:pt x="30464" y="9761"/>
                      <a:pt x="30649" y="9761"/>
                    </a:cubicBezTo>
                    <a:cubicBezTo>
                      <a:pt x="30723" y="9761"/>
                      <a:pt x="30834" y="9687"/>
                      <a:pt x="30908" y="9687"/>
                    </a:cubicBezTo>
                    <a:cubicBezTo>
                      <a:pt x="31019" y="9687"/>
                      <a:pt x="31093" y="9650"/>
                      <a:pt x="31130" y="9650"/>
                    </a:cubicBezTo>
                    <a:cubicBezTo>
                      <a:pt x="31241" y="9613"/>
                      <a:pt x="31278" y="9613"/>
                      <a:pt x="31389" y="9576"/>
                    </a:cubicBezTo>
                    <a:cubicBezTo>
                      <a:pt x="31463" y="9502"/>
                      <a:pt x="31499" y="9502"/>
                      <a:pt x="31610" y="9465"/>
                    </a:cubicBezTo>
                    <a:cubicBezTo>
                      <a:pt x="31647" y="9428"/>
                      <a:pt x="31758" y="9428"/>
                      <a:pt x="31795" y="9391"/>
                    </a:cubicBezTo>
                    <a:cubicBezTo>
                      <a:pt x="31869" y="9317"/>
                      <a:pt x="31943" y="9317"/>
                      <a:pt x="32017" y="9280"/>
                    </a:cubicBezTo>
                    <a:lnTo>
                      <a:pt x="32313" y="9132"/>
                    </a:lnTo>
                    <a:lnTo>
                      <a:pt x="32313" y="9132"/>
                    </a:lnTo>
                    <a:cubicBezTo>
                      <a:pt x="32202" y="9206"/>
                      <a:pt x="32165" y="9243"/>
                      <a:pt x="32017" y="9317"/>
                    </a:cubicBezTo>
                    <a:cubicBezTo>
                      <a:pt x="31943" y="9391"/>
                      <a:pt x="31795" y="9465"/>
                      <a:pt x="31647" y="9502"/>
                    </a:cubicBezTo>
                    <a:cubicBezTo>
                      <a:pt x="31610" y="9576"/>
                      <a:pt x="31499" y="9576"/>
                      <a:pt x="31426" y="9613"/>
                    </a:cubicBezTo>
                    <a:cubicBezTo>
                      <a:pt x="31315" y="9650"/>
                      <a:pt x="31278" y="9650"/>
                      <a:pt x="31204" y="9687"/>
                    </a:cubicBezTo>
                    <a:cubicBezTo>
                      <a:pt x="31093" y="9761"/>
                      <a:pt x="31019" y="9761"/>
                      <a:pt x="30945" y="9798"/>
                    </a:cubicBezTo>
                    <a:cubicBezTo>
                      <a:pt x="30871" y="9835"/>
                      <a:pt x="30760" y="9835"/>
                      <a:pt x="30686" y="9835"/>
                    </a:cubicBezTo>
                    <a:cubicBezTo>
                      <a:pt x="30501" y="9872"/>
                      <a:pt x="30316" y="9946"/>
                      <a:pt x="30132" y="9946"/>
                    </a:cubicBezTo>
                    <a:lnTo>
                      <a:pt x="29540" y="9946"/>
                    </a:lnTo>
                    <a:cubicBezTo>
                      <a:pt x="29355" y="9946"/>
                      <a:pt x="29096" y="9872"/>
                      <a:pt x="28912" y="9835"/>
                    </a:cubicBezTo>
                    <a:cubicBezTo>
                      <a:pt x="28727" y="9798"/>
                      <a:pt x="28579" y="9687"/>
                      <a:pt x="28357" y="9650"/>
                    </a:cubicBezTo>
                    <a:cubicBezTo>
                      <a:pt x="28172" y="9576"/>
                      <a:pt x="28061" y="9465"/>
                      <a:pt x="27913" y="9391"/>
                    </a:cubicBezTo>
                    <a:cubicBezTo>
                      <a:pt x="27765" y="9280"/>
                      <a:pt x="27655" y="9206"/>
                      <a:pt x="27544" y="9095"/>
                    </a:cubicBezTo>
                    <a:lnTo>
                      <a:pt x="27285" y="8837"/>
                    </a:lnTo>
                    <a:cubicBezTo>
                      <a:pt x="27174" y="8726"/>
                      <a:pt x="27137" y="8652"/>
                      <a:pt x="27063" y="8578"/>
                    </a:cubicBezTo>
                    <a:cubicBezTo>
                      <a:pt x="27026" y="8504"/>
                      <a:pt x="26989" y="8467"/>
                      <a:pt x="26989" y="8393"/>
                    </a:cubicBezTo>
                    <a:close/>
                    <a:moveTo>
                      <a:pt x="43256" y="8467"/>
                    </a:moveTo>
                    <a:cubicBezTo>
                      <a:pt x="43256" y="8504"/>
                      <a:pt x="43219" y="8541"/>
                      <a:pt x="43145" y="8652"/>
                    </a:cubicBezTo>
                    <a:cubicBezTo>
                      <a:pt x="43108" y="8726"/>
                      <a:pt x="43071" y="8763"/>
                      <a:pt x="42960" y="8874"/>
                    </a:cubicBezTo>
                    <a:lnTo>
                      <a:pt x="42702" y="9132"/>
                    </a:lnTo>
                    <a:cubicBezTo>
                      <a:pt x="42591" y="9243"/>
                      <a:pt x="42480" y="9317"/>
                      <a:pt x="42332" y="9428"/>
                    </a:cubicBezTo>
                    <a:cubicBezTo>
                      <a:pt x="42184" y="9502"/>
                      <a:pt x="42036" y="9613"/>
                      <a:pt x="41851" y="9687"/>
                    </a:cubicBezTo>
                    <a:cubicBezTo>
                      <a:pt x="41666" y="9798"/>
                      <a:pt x="41482" y="9835"/>
                      <a:pt x="41297" y="9872"/>
                    </a:cubicBezTo>
                    <a:cubicBezTo>
                      <a:pt x="41112" y="9946"/>
                      <a:pt x="40927" y="9983"/>
                      <a:pt x="40705" y="9983"/>
                    </a:cubicBezTo>
                    <a:lnTo>
                      <a:pt x="40114" y="9983"/>
                    </a:lnTo>
                    <a:cubicBezTo>
                      <a:pt x="39929" y="9983"/>
                      <a:pt x="39744" y="9946"/>
                      <a:pt x="39559" y="9872"/>
                    </a:cubicBezTo>
                    <a:cubicBezTo>
                      <a:pt x="39448" y="9872"/>
                      <a:pt x="39374" y="9835"/>
                      <a:pt x="39263" y="9835"/>
                    </a:cubicBezTo>
                    <a:cubicBezTo>
                      <a:pt x="39189" y="9798"/>
                      <a:pt x="39078" y="9798"/>
                      <a:pt x="39042" y="9761"/>
                    </a:cubicBezTo>
                    <a:cubicBezTo>
                      <a:pt x="38968" y="9687"/>
                      <a:pt x="38894" y="9687"/>
                      <a:pt x="38820" y="9650"/>
                    </a:cubicBezTo>
                    <a:cubicBezTo>
                      <a:pt x="38709" y="9613"/>
                      <a:pt x="38672" y="9613"/>
                      <a:pt x="38598" y="9576"/>
                    </a:cubicBezTo>
                    <a:cubicBezTo>
                      <a:pt x="38450" y="9502"/>
                      <a:pt x="38339" y="9428"/>
                      <a:pt x="38228" y="9391"/>
                    </a:cubicBezTo>
                    <a:cubicBezTo>
                      <a:pt x="38117" y="9317"/>
                      <a:pt x="38043" y="9243"/>
                      <a:pt x="37969" y="9206"/>
                    </a:cubicBezTo>
                    <a:lnTo>
                      <a:pt x="37969" y="9206"/>
                    </a:lnTo>
                    <a:lnTo>
                      <a:pt x="38265" y="9317"/>
                    </a:lnTo>
                    <a:cubicBezTo>
                      <a:pt x="38302" y="9391"/>
                      <a:pt x="38376" y="9391"/>
                      <a:pt x="38450" y="9428"/>
                    </a:cubicBezTo>
                    <a:cubicBezTo>
                      <a:pt x="38487" y="9465"/>
                      <a:pt x="38598" y="9465"/>
                      <a:pt x="38635" y="9502"/>
                    </a:cubicBezTo>
                    <a:cubicBezTo>
                      <a:pt x="38672" y="9576"/>
                      <a:pt x="38783" y="9576"/>
                      <a:pt x="38857" y="9613"/>
                    </a:cubicBezTo>
                    <a:cubicBezTo>
                      <a:pt x="38968" y="9650"/>
                      <a:pt x="39005" y="9650"/>
                      <a:pt x="39078" y="9687"/>
                    </a:cubicBezTo>
                    <a:cubicBezTo>
                      <a:pt x="39189" y="9687"/>
                      <a:pt x="39226" y="9761"/>
                      <a:pt x="39337" y="9761"/>
                    </a:cubicBezTo>
                    <a:cubicBezTo>
                      <a:pt x="39411" y="9761"/>
                      <a:pt x="39522" y="9798"/>
                      <a:pt x="39596" y="9798"/>
                    </a:cubicBezTo>
                    <a:cubicBezTo>
                      <a:pt x="39781" y="9835"/>
                      <a:pt x="39966" y="9835"/>
                      <a:pt x="40151" y="9835"/>
                    </a:cubicBezTo>
                    <a:lnTo>
                      <a:pt x="40705" y="9835"/>
                    </a:lnTo>
                    <a:cubicBezTo>
                      <a:pt x="41075" y="9798"/>
                      <a:pt x="41445" y="9687"/>
                      <a:pt x="41777" y="9576"/>
                    </a:cubicBezTo>
                    <a:cubicBezTo>
                      <a:pt x="41962" y="9502"/>
                      <a:pt x="42110" y="9428"/>
                      <a:pt x="42258" y="9317"/>
                    </a:cubicBezTo>
                    <a:cubicBezTo>
                      <a:pt x="42369" y="9243"/>
                      <a:pt x="42517" y="9132"/>
                      <a:pt x="42591" y="9058"/>
                    </a:cubicBezTo>
                    <a:cubicBezTo>
                      <a:pt x="42850" y="8874"/>
                      <a:pt x="43034" y="8689"/>
                      <a:pt x="43108" y="8578"/>
                    </a:cubicBezTo>
                    <a:cubicBezTo>
                      <a:pt x="43182" y="8541"/>
                      <a:pt x="43219" y="8467"/>
                      <a:pt x="43256" y="8467"/>
                    </a:cubicBezTo>
                    <a:close/>
                    <a:moveTo>
                      <a:pt x="31167" y="10352"/>
                    </a:moveTo>
                    <a:cubicBezTo>
                      <a:pt x="33718" y="10352"/>
                      <a:pt x="36195" y="10352"/>
                      <a:pt x="38265" y="10389"/>
                    </a:cubicBezTo>
                    <a:cubicBezTo>
                      <a:pt x="40335" y="10389"/>
                      <a:pt x="42110" y="10426"/>
                      <a:pt x="43293" y="10426"/>
                    </a:cubicBezTo>
                    <a:cubicBezTo>
                      <a:pt x="42110" y="10426"/>
                      <a:pt x="40335" y="10426"/>
                      <a:pt x="38265" y="10463"/>
                    </a:cubicBezTo>
                    <a:cubicBezTo>
                      <a:pt x="36195" y="10463"/>
                      <a:pt x="33718" y="10463"/>
                      <a:pt x="31167" y="10537"/>
                    </a:cubicBezTo>
                    <a:lnTo>
                      <a:pt x="14789" y="10537"/>
                    </a:lnTo>
                    <a:cubicBezTo>
                      <a:pt x="12201" y="10537"/>
                      <a:pt x="9761" y="10537"/>
                      <a:pt x="7653" y="10463"/>
                    </a:cubicBezTo>
                    <a:cubicBezTo>
                      <a:pt x="6618" y="10500"/>
                      <a:pt x="5666" y="10509"/>
                      <a:pt x="4821" y="10509"/>
                    </a:cubicBezTo>
                    <a:cubicBezTo>
                      <a:pt x="3975" y="10509"/>
                      <a:pt x="3235" y="10500"/>
                      <a:pt x="2625" y="10500"/>
                    </a:cubicBezTo>
                    <a:cubicBezTo>
                      <a:pt x="3845" y="10426"/>
                      <a:pt x="5583" y="10426"/>
                      <a:pt x="7653" y="10389"/>
                    </a:cubicBezTo>
                    <a:cubicBezTo>
                      <a:pt x="9761" y="10389"/>
                      <a:pt x="12201" y="10389"/>
                      <a:pt x="14789" y="10352"/>
                    </a:cubicBezTo>
                    <a:close/>
                    <a:moveTo>
                      <a:pt x="16785" y="11166"/>
                    </a:moveTo>
                    <a:cubicBezTo>
                      <a:pt x="17525" y="11314"/>
                      <a:pt x="17894" y="11535"/>
                      <a:pt x="18005" y="11868"/>
                    </a:cubicBezTo>
                    <a:lnTo>
                      <a:pt x="6988" y="11868"/>
                    </a:lnTo>
                    <a:lnTo>
                      <a:pt x="6988" y="11166"/>
                    </a:lnTo>
                    <a:close/>
                    <a:moveTo>
                      <a:pt x="18523" y="11166"/>
                    </a:moveTo>
                    <a:cubicBezTo>
                      <a:pt x="18708" y="11314"/>
                      <a:pt x="18819" y="11498"/>
                      <a:pt x="18892" y="11868"/>
                    </a:cubicBezTo>
                    <a:lnTo>
                      <a:pt x="18523" y="11868"/>
                    </a:lnTo>
                    <a:cubicBezTo>
                      <a:pt x="18449" y="11609"/>
                      <a:pt x="18301" y="11351"/>
                      <a:pt x="18042" y="11166"/>
                    </a:cubicBezTo>
                    <a:close/>
                    <a:moveTo>
                      <a:pt x="19743" y="11166"/>
                    </a:moveTo>
                    <a:cubicBezTo>
                      <a:pt x="19743" y="11351"/>
                      <a:pt x="19780" y="11646"/>
                      <a:pt x="19780" y="11868"/>
                    </a:cubicBezTo>
                    <a:lnTo>
                      <a:pt x="19410" y="11868"/>
                    </a:lnTo>
                    <a:cubicBezTo>
                      <a:pt x="19373" y="11609"/>
                      <a:pt x="19262" y="11351"/>
                      <a:pt x="19188" y="11166"/>
                    </a:cubicBezTo>
                    <a:close/>
                    <a:moveTo>
                      <a:pt x="20741" y="11166"/>
                    </a:moveTo>
                    <a:cubicBezTo>
                      <a:pt x="20704" y="11351"/>
                      <a:pt x="20667" y="11646"/>
                      <a:pt x="20593" y="11868"/>
                    </a:cubicBezTo>
                    <a:lnTo>
                      <a:pt x="20223" y="11868"/>
                    </a:lnTo>
                    <a:cubicBezTo>
                      <a:pt x="20223" y="11609"/>
                      <a:pt x="20186" y="11351"/>
                      <a:pt x="20186" y="11166"/>
                    </a:cubicBezTo>
                    <a:close/>
                    <a:moveTo>
                      <a:pt x="21850" y="11166"/>
                    </a:moveTo>
                    <a:cubicBezTo>
                      <a:pt x="21628" y="11425"/>
                      <a:pt x="21517" y="11646"/>
                      <a:pt x="21480" y="11868"/>
                    </a:cubicBezTo>
                    <a:lnTo>
                      <a:pt x="21148" y="11868"/>
                    </a:lnTo>
                    <a:cubicBezTo>
                      <a:pt x="21222" y="11535"/>
                      <a:pt x="21259" y="11314"/>
                      <a:pt x="21333" y="11166"/>
                    </a:cubicBezTo>
                    <a:close/>
                    <a:moveTo>
                      <a:pt x="23107" y="11166"/>
                    </a:moveTo>
                    <a:cubicBezTo>
                      <a:pt x="22774" y="11351"/>
                      <a:pt x="22553" y="11609"/>
                      <a:pt x="22405" y="11868"/>
                    </a:cubicBezTo>
                    <a:lnTo>
                      <a:pt x="21998" y="11868"/>
                    </a:lnTo>
                    <a:cubicBezTo>
                      <a:pt x="22072" y="11609"/>
                      <a:pt x="22257" y="11351"/>
                      <a:pt x="22627" y="11166"/>
                    </a:cubicBezTo>
                    <a:close/>
                    <a:moveTo>
                      <a:pt x="38968" y="11166"/>
                    </a:moveTo>
                    <a:lnTo>
                      <a:pt x="38968" y="11868"/>
                    </a:lnTo>
                    <a:lnTo>
                      <a:pt x="22996" y="11868"/>
                    </a:lnTo>
                    <a:cubicBezTo>
                      <a:pt x="23292" y="11609"/>
                      <a:pt x="23810" y="11314"/>
                      <a:pt x="24845" y="11166"/>
                    </a:cubicBezTo>
                    <a:close/>
                    <a:moveTo>
                      <a:pt x="21222" y="10944"/>
                    </a:moveTo>
                    <a:cubicBezTo>
                      <a:pt x="21222" y="10981"/>
                      <a:pt x="21185" y="11055"/>
                      <a:pt x="21185" y="11129"/>
                    </a:cubicBezTo>
                    <a:cubicBezTo>
                      <a:pt x="21185" y="11240"/>
                      <a:pt x="21111" y="11277"/>
                      <a:pt x="21111" y="11351"/>
                    </a:cubicBezTo>
                    <a:cubicBezTo>
                      <a:pt x="21111" y="11425"/>
                      <a:pt x="21111" y="11461"/>
                      <a:pt x="21074" y="11498"/>
                    </a:cubicBezTo>
                    <a:cubicBezTo>
                      <a:pt x="21074" y="11535"/>
                      <a:pt x="21074" y="11609"/>
                      <a:pt x="21037" y="11646"/>
                    </a:cubicBezTo>
                    <a:cubicBezTo>
                      <a:pt x="21037" y="11720"/>
                      <a:pt x="21000" y="11831"/>
                      <a:pt x="21000" y="11905"/>
                    </a:cubicBezTo>
                    <a:cubicBezTo>
                      <a:pt x="21000" y="12016"/>
                      <a:pt x="20926" y="12090"/>
                      <a:pt x="20926" y="12201"/>
                    </a:cubicBezTo>
                    <a:cubicBezTo>
                      <a:pt x="20926" y="12275"/>
                      <a:pt x="20889" y="12312"/>
                      <a:pt x="20889" y="12386"/>
                    </a:cubicBezTo>
                    <a:cubicBezTo>
                      <a:pt x="20889" y="12349"/>
                      <a:pt x="20852" y="12275"/>
                      <a:pt x="20852" y="12201"/>
                    </a:cubicBezTo>
                    <a:lnTo>
                      <a:pt x="20852" y="12053"/>
                    </a:lnTo>
                    <a:lnTo>
                      <a:pt x="20852" y="11905"/>
                    </a:lnTo>
                    <a:cubicBezTo>
                      <a:pt x="20852" y="11831"/>
                      <a:pt x="20852" y="11720"/>
                      <a:pt x="20889" y="11609"/>
                    </a:cubicBezTo>
                    <a:cubicBezTo>
                      <a:pt x="20889" y="11535"/>
                      <a:pt x="20889" y="11498"/>
                      <a:pt x="20926" y="11461"/>
                    </a:cubicBezTo>
                    <a:cubicBezTo>
                      <a:pt x="20926" y="11425"/>
                      <a:pt x="21000" y="11351"/>
                      <a:pt x="21000" y="11314"/>
                    </a:cubicBezTo>
                    <a:cubicBezTo>
                      <a:pt x="21000" y="11277"/>
                      <a:pt x="21037" y="11240"/>
                      <a:pt x="21037" y="11166"/>
                    </a:cubicBezTo>
                    <a:cubicBezTo>
                      <a:pt x="21037" y="11129"/>
                      <a:pt x="21074" y="11092"/>
                      <a:pt x="21074" y="11092"/>
                    </a:cubicBezTo>
                    <a:cubicBezTo>
                      <a:pt x="21074" y="10981"/>
                      <a:pt x="21111" y="10944"/>
                      <a:pt x="21222" y="10944"/>
                    </a:cubicBezTo>
                    <a:close/>
                    <a:moveTo>
                      <a:pt x="22737" y="10870"/>
                    </a:moveTo>
                    <a:cubicBezTo>
                      <a:pt x="22737" y="10870"/>
                      <a:pt x="22737" y="10907"/>
                      <a:pt x="22627" y="10907"/>
                    </a:cubicBezTo>
                    <a:cubicBezTo>
                      <a:pt x="22590" y="10907"/>
                      <a:pt x="22590" y="10944"/>
                      <a:pt x="22553" y="10944"/>
                    </a:cubicBezTo>
                    <a:lnTo>
                      <a:pt x="22442" y="11055"/>
                    </a:lnTo>
                    <a:cubicBezTo>
                      <a:pt x="22405" y="11092"/>
                      <a:pt x="22368" y="11092"/>
                      <a:pt x="22331" y="11129"/>
                    </a:cubicBezTo>
                    <a:cubicBezTo>
                      <a:pt x="22257" y="11166"/>
                      <a:pt x="22220" y="11240"/>
                      <a:pt x="22183" y="11240"/>
                    </a:cubicBezTo>
                    <a:lnTo>
                      <a:pt x="22035" y="11351"/>
                    </a:lnTo>
                    <a:cubicBezTo>
                      <a:pt x="21998" y="11388"/>
                      <a:pt x="21961" y="11461"/>
                      <a:pt x="21961" y="11498"/>
                    </a:cubicBezTo>
                    <a:lnTo>
                      <a:pt x="21887" y="11609"/>
                    </a:lnTo>
                    <a:cubicBezTo>
                      <a:pt x="21887" y="11646"/>
                      <a:pt x="21850" y="11646"/>
                      <a:pt x="21850" y="11683"/>
                    </a:cubicBezTo>
                    <a:cubicBezTo>
                      <a:pt x="21813" y="11720"/>
                      <a:pt x="21813" y="11794"/>
                      <a:pt x="21813" y="11868"/>
                    </a:cubicBezTo>
                    <a:cubicBezTo>
                      <a:pt x="21813" y="11905"/>
                      <a:pt x="21776" y="11979"/>
                      <a:pt x="21776" y="12053"/>
                    </a:cubicBezTo>
                    <a:cubicBezTo>
                      <a:pt x="21776" y="12090"/>
                      <a:pt x="21739" y="12164"/>
                      <a:pt x="21739" y="12201"/>
                    </a:cubicBezTo>
                    <a:cubicBezTo>
                      <a:pt x="21739" y="12275"/>
                      <a:pt x="21665" y="12386"/>
                      <a:pt x="21665" y="12423"/>
                    </a:cubicBezTo>
                    <a:lnTo>
                      <a:pt x="21665" y="12201"/>
                    </a:lnTo>
                    <a:lnTo>
                      <a:pt x="21665" y="12016"/>
                    </a:lnTo>
                    <a:cubicBezTo>
                      <a:pt x="21665" y="11979"/>
                      <a:pt x="21665" y="11868"/>
                      <a:pt x="21739" y="11831"/>
                    </a:cubicBezTo>
                    <a:cubicBezTo>
                      <a:pt x="21739" y="11794"/>
                      <a:pt x="21776" y="11683"/>
                      <a:pt x="21776" y="11646"/>
                    </a:cubicBezTo>
                    <a:cubicBezTo>
                      <a:pt x="21776" y="11609"/>
                      <a:pt x="21813" y="11609"/>
                      <a:pt x="21813" y="11535"/>
                    </a:cubicBezTo>
                    <a:lnTo>
                      <a:pt x="21850" y="11461"/>
                    </a:lnTo>
                    <a:cubicBezTo>
                      <a:pt x="21887" y="11388"/>
                      <a:pt x="21961" y="11314"/>
                      <a:pt x="21998" y="11277"/>
                    </a:cubicBezTo>
                    <a:lnTo>
                      <a:pt x="22146" y="11129"/>
                    </a:lnTo>
                    <a:cubicBezTo>
                      <a:pt x="22220" y="11018"/>
                      <a:pt x="22368" y="10981"/>
                      <a:pt x="22442" y="10944"/>
                    </a:cubicBezTo>
                    <a:cubicBezTo>
                      <a:pt x="22516" y="10907"/>
                      <a:pt x="22590" y="10907"/>
                      <a:pt x="22627" y="10907"/>
                    </a:cubicBezTo>
                    <a:cubicBezTo>
                      <a:pt x="22700" y="10870"/>
                      <a:pt x="22737" y="10870"/>
                      <a:pt x="22737" y="10870"/>
                    </a:cubicBezTo>
                    <a:close/>
                    <a:moveTo>
                      <a:pt x="19928" y="10907"/>
                    </a:moveTo>
                    <a:cubicBezTo>
                      <a:pt x="19928" y="10907"/>
                      <a:pt x="19965" y="10981"/>
                      <a:pt x="20002" y="11129"/>
                    </a:cubicBezTo>
                    <a:cubicBezTo>
                      <a:pt x="20002" y="11240"/>
                      <a:pt x="20039" y="11277"/>
                      <a:pt x="20039" y="11425"/>
                    </a:cubicBezTo>
                    <a:cubicBezTo>
                      <a:pt x="20039" y="11498"/>
                      <a:pt x="20039" y="11609"/>
                      <a:pt x="20113" y="11683"/>
                    </a:cubicBezTo>
                    <a:lnTo>
                      <a:pt x="20113" y="11979"/>
                    </a:lnTo>
                    <a:lnTo>
                      <a:pt x="20113" y="12238"/>
                    </a:lnTo>
                    <a:cubicBezTo>
                      <a:pt x="20039" y="12386"/>
                      <a:pt x="20002" y="12460"/>
                      <a:pt x="20002" y="12460"/>
                    </a:cubicBezTo>
                    <a:cubicBezTo>
                      <a:pt x="20002" y="12460"/>
                      <a:pt x="19965" y="12386"/>
                      <a:pt x="19965" y="12238"/>
                    </a:cubicBezTo>
                    <a:cubicBezTo>
                      <a:pt x="19965" y="12164"/>
                      <a:pt x="19928" y="12090"/>
                      <a:pt x="19928" y="11979"/>
                    </a:cubicBezTo>
                    <a:cubicBezTo>
                      <a:pt x="19928" y="11868"/>
                      <a:pt x="19928" y="11794"/>
                      <a:pt x="19891" y="11683"/>
                    </a:cubicBezTo>
                    <a:lnTo>
                      <a:pt x="19891" y="11425"/>
                    </a:lnTo>
                    <a:lnTo>
                      <a:pt x="19891" y="11129"/>
                    </a:lnTo>
                    <a:cubicBezTo>
                      <a:pt x="19891" y="10981"/>
                      <a:pt x="19928" y="10907"/>
                      <a:pt x="19928" y="10907"/>
                    </a:cubicBezTo>
                    <a:close/>
                    <a:moveTo>
                      <a:pt x="24993" y="10870"/>
                    </a:moveTo>
                    <a:cubicBezTo>
                      <a:pt x="25104" y="10870"/>
                      <a:pt x="25214" y="10870"/>
                      <a:pt x="25362" y="10907"/>
                    </a:cubicBezTo>
                    <a:cubicBezTo>
                      <a:pt x="25325" y="10907"/>
                      <a:pt x="25288" y="10907"/>
                      <a:pt x="25178" y="10944"/>
                    </a:cubicBezTo>
                    <a:cubicBezTo>
                      <a:pt x="25104" y="10944"/>
                      <a:pt x="25030" y="10981"/>
                      <a:pt x="24956" y="10981"/>
                    </a:cubicBezTo>
                    <a:cubicBezTo>
                      <a:pt x="24845" y="10981"/>
                      <a:pt x="24771" y="11018"/>
                      <a:pt x="24660" y="11018"/>
                    </a:cubicBezTo>
                    <a:cubicBezTo>
                      <a:pt x="24586" y="11018"/>
                      <a:pt x="24475" y="11092"/>
                      <a:pt x="24364" y="11092"/>
                    </a:cubicBezTo>
                    <a:cubicBezTo>
                      <a:pt x="24253" y="11129"/>
                      <a:pt x="24105" y="11129"/>
                      <a:pt x="24031" y="11166"/>
                    </a:cubicBezTo>
                    <a:cubicBezTo>
                      <a:pt x="23921" y="11203"/>
                      <a:pt x="23810" y="11203"/>
                      <a:pt x="23699" y="11277"/>
                    </a:cubicBezTo>
                    <a:cubicBezTo>
                      <a:pt x="23662" y="11277"/>
                      <a:pt x="23625" y="11314"/>
                      <a:pt x="23551" y="11314"/>
                    </a:cubicBezTo>
                    <a:cubicBezTo>
                      <a:pt x="23514" y="11351"/>
                      <a:pt x="23477" y="11351"/>
                      <a:pt x="23440" y="11388"/>
                    </a:cubicBezTo>
                    <a:cubicBezTo>
                      <a:pt x="23366" y="11388"/>
                      <a:pt x="23329" y="11461"/>
                      <a:pt x="23292" y="11498"/>
                    </a:cubicBezTo>
                    <a:lnTo>
                      <a:pt x="23181" y="11535"/>
                    </a:lnTo>
                    <a:lnTo>
                      <a:pt x="23144" y="11572"/>
                    </a:lnTo>
                    <a:cubicBezTo>
                      <a:pt x="23070" y="11646"/>
                      <a:pt x="22959" y="11720"/>
                      <a:pt x="22922" y="11757"/>
                    </a:cubicBezTo>
                    <a:cubicBezTo>
                      <a:pt x="22885" y="11831"/>
                      <a:pt x="22885" y="11868"/>
                      <a:pt x="22811" y="11868"/>
                    </a:cubicBezTo>
                    <a:cubicBezTo>
                      <a:pt x="22774" y="11905"/>
                      <a:pt x="22774" y="11942"/>
                      <a:pt x="22737" y="11942"/>
                    </a:cubicBezTo>
                    <a:cubicBezTo>
                      <a:pt x="22700" y="12053"/>
                      <a:pt x="22627" y="12090"/>
                      <a:pt x="22627" y="12127"/>
                    </a:cubicBezTo>
                    <a:cubicBezTo>
                      <a:pt x="22590" y="12201"/>
                      <a:pt x="22590" y="12275"/>
                      <a:pt x="22590" y="12312"/>
                    </a:cubicBezTo>
                    <a:cubicBezTo>
                      <a:pt x="22590" y="12386"/>
                      <a:pt x="22590" y="12423"/>
                      <a:pt x="22553" y="12460"/>
                    </a:cubicBezTo>
                    <a:lnTo>
                      <a:pt x="22553" y="12312"/>
                    </a:lnTo>
                    <a:cubicBezTo>
                      <a:pt x="22553" y="12275"/>
                      <a:pt x="22553" y="12201"/>
                      <a:pt x="22590" y="12127"/>
                    </a:cubicBezTo>
                    <a:cubicBezTo>
                      <a:pt x="22590" y="12053"/>
                      <a:pt x="22627" y="12016"/>
                      <a:pt x="22700" y="11905"/>
                    </a:cubicBezTo>
                    <a:cubicBezTo>
                      <a:pt x="22700" y="11868"/>
                      <a:pt x="22737" y="11831"/>
                      <a:pt x="22774" y="11757"/>
                    </a:cubicBezTo>
                    <a:cubicBezTo>
                      <a:pt x="22811" y="11720"/>
                      <a:pt x="22811" y="11683"/>
                      <a:pt x="22885" y="11646"/>
                    </a:cubicBezTo>
                    <a:cubicBezTo>
                      <a:pt x="22922" y="11535"/>
                      <a:pt x="23033" y="11461"/>
                      <a:pt x="23107" y="11388"/>
                    </a:cubicBezTo>
                    <a:lnTo>
                      <a:pt x="23144" y="11351"/>
                    </a:lnTo>
                    <a:cubicBezTo>
                      <a:pt x="23181" y="11351"/>
                      <a:pt x="23181" y="11314"/>
                      <a:pt x="23255" y="11314"/>
                    </a:cubicBezTo>
                    <a:cubicBezTo>
                      <a:pt x="23292" y="11277"/>
                      <a:pt x="23329" y="11277"/>
                      <a:pt x="23366" y="11240"/>
                    </a:cubicBezTo>
                    <a:cubicBezTo>
                      <a:pt x="23440" y="11166"/>
                      <a:pt x="23477" y="11166"/>
                      <a:pt x="23588" y="11129"/>
                    </a:cubicBezTo>
                    <a:cubicBezTo>
                      <a:pt x="23625" y="11092"/>
                      <a:pt x="23662" y="11092"/>
                      <a:pt x="23773" y="11092"/>
                    </a:cubicBezTo>
                    <a:cubicBezTo>
                      <a:pt x="23847" y="11055"/>
                      <a:pt x="23994" y="10981"/>
                      <a:pt x="24068" y="10981"/>
                    </a:cubicBezTo>
                    <a:cubicBezTo>
                      <a:pt x="24179" y="10944"/>
                      <a:pt x="24327" y="10944"/>
                      <a:pt x="24401" y="10907"/>
                    </a:cubicBezTo>
                    <a:cubicBezTo>
                      <a:pt x="24512" y="10907"/>
                      <a:pt x="24623" y="10870"/>
                      <a:pt x="24734" y="10870"/>
                    </a:cubicBezTo>
                    <a:close/>
                    <a:moveTo>
                      <a:pt x="18523" y="10981"/>
                    </a:moveTo>
                    <a:cubicBezTo>
                      <a:pt x="18523" y="10981"/>
                      <a:pt x="18597" y="10981"/>
                      <a:pt x="18634" y="11055"/>
                    </a:cubicBezTo>
                    <a:cubicBezTo>
                      <a:pt x="18671" y="11055"/>
                      <a:pt x="18671" y="11092"/>
                      <a:pt x="18708" y="11092"/>
                    </a:cubicBezTo>
                    <a:cubicBezTo>
                      <a:pt x="18782" y="11092"/>
                      <a:pt x="18782" y="11129"/>
                      <a:pt x="18819" y="11166"/>
                    </a:cubicBezTo>
                    <a:cubicBezTo>
                      <a:pt x="18856" y="11240"/>
                      <a:pt x="18892" y="11240"/>
                      <a:pt x="18892" y="11277"/>
                    </a:cubicBezTo>
                    <a:cubicBezTo>
                      <a:pt x="18966" y="11314"/>
                      <a:pt x="19003" y="11351"/>
                      <a:pt x="19003" y="11425"/>
                    </a:cubicBezTo>
                    <a:cubicBezTo>
                      <a:pt x="19040" y="11461"/>
                      <a:pt x="19040" y="11498"/>
                      <a:pt x="19077" y="11535"/>
                    </a:cubicBezTo>
                    <a:cubicBezTo>
                      <a:pt x="19088" y="11514"/>
                      <a:pt x="19102" y="11505"/>
                      <a:pt x="19117" y="11505"/>
                    </a:cubicBezTo>
                    <a:cubicBezTo>
                      <a:pt x="19151" y="11505"/>
                      <a:pt x="19188" y="11557"/>
                      <a:pt x="19188" y="11609"/>
                    </a:cubicBezTo>
                    <a:cubicBezTo>
                      <a:pt x="19188" y="11646"/>
                      <a:pt x="19225" y="11720"/>
                      <a:pt x="19225" y="11794"/>
                    </a:cubicBezTo>
                    <a:lnTo>
                      <a:pt x="19225" y="11979"/>
                    </a:lnTo>
                    <a:lnTo>
                      <a:pt x="19225" y="12275"/>
                    </a:lnTo>
                    <a:cubicBezTo>
                      <a:pt x="19225" y="12386"/>
                      <a:pt x="19225" y="12423"/>
                      <a:pt x="19188" y="12534"/>
                    </a:cubicBezTo>
                    <a:cubicBezTo>
                      <a:pt x="19188" y="12460"/>
                      <a:pt x="19114" y="12386"/>
                      <a:pt x="19114" y="12349"/>
                    </a:cubicBezTo>
                    <a:cubicBezTo>
                      <a:pt x="19114" y="12275"/>
                      <a:pt x="19114" y="12238"/>
                      <a:pt x="19077" y="12201"/>
                    </a:cubicBezTo>
                    <a:cubicBezTo>
                      <a:pt x="19077" y="12164"/>
                      <a:pt x="19077" y="12090"/>
                      <a:pt x="19040" y="12053"/>
                    </a:cubicBezTo>
                    <a:cubicBezTo>
                      <a:pt x="19003" y="11979"/>
                      <a:pt x="19003" y="11831"/>
                      <a:pt x="18966" y="11720"/>
                    </a:cubicBezTo>
                    <a:cubicBezTo>
                      <a:pt x="18966" y="11683"/>
                      <a:pt x="18892" y="11646"/>
                      <a:pt x="18892" y="11609"/>
                    </a:cubicBezTo>
                    <a:cubicBezTo>
                      <a:pt x="18892" y="11535"/>
                      <a:pt x="18856" y="11498"/>
                      <a:pt x="18856" y="11461"/>
                    </a:cubicBezTo>
                    <a:cubicBezTo>
                      <a:pt x="18819" y="11425"/>
                      <a:pt x="18819" y="11351"/>
                      <a:pt x="18819" y="11314"/>
                    </a:cubicBezTo>
                    <a:cubicBezTo>
                      <a:pt x="18819" y="11277"/>
                      <a:pt x="18782" y="11240"/>
                      <a:pt x="18708" y="11240"/>
                    </a:cubicBezTo>
                    <a:lnTo>
                      <a:pt x="18634" y="11129"/>
                    </a:lnTo>
                    <a:cubicBezTo>
                      <a:pt x="18634" y="11092"/>
                      <a:pt x="18597" y="11092"/>
                      <a:pt x="18597" y="11055"/>
                    </a:cubicBezTo>
                    <a:lnTo>
                      <a:pt x="18523" y="10981"/>
                    </a:lnTo>
                    <a:close/>
                    <a:moveTo>
                      <a:pt x="16637" y="10870"/>
                    </a:moveTo>
                    <a:cubicBezTo>
                      <a:pt x="16748" y="10870"/>
                      <a:pt x="16822" y="10870"/>
                      <a:pt x="16970" y="10907"/>
                    </a:cubicBezTo>
                    <a:cubicBezTo>
                      <a:pt x="17007" y="10907"/>
                      <a:pt x="17044" y="10907"/>
                      <a:pt x="17118" y="10944"/>
                    </a:cubicBezTo>
                    <a:lnTo>
                      <a:pt x="17192" y="10944"/>
                    </a:lnTo>
                    <a:cubicBezTo>
                      <a:pt x="17229" y="10944"/>
                      <a:pt x="17229" y="10944"/>
                      <a:pt x="17303" y="10981"/>
                    </a:cubicBezTo>
                    <a:cubicBezTo>
                      <a:pt x="17340" y="10981"/>
                      <a:pt x="17377" y="11055"/>
                      <a:pt x="17488" y="11055"/>
                    </a:cubicBezTo>
                    <a:cubicBezTo>
                      <a:pt x="17525" y="11055"/>
                      <a:pt x="17562" y="11092"/>
                      <a:pt x="17599" y="11092"/>
                    </a:cubicBezTo>
                    <a:lnTo>
                      <a:pt x="17709" y="11129"/>
                    </a:lnTo>
                    <a:lnTo>
                      <a:pt x="17783" y="11166"/>
                    </a:lnTo>
                    <a:cubicBezTo>
                      <a:pt x="17857" y="11203"/>
                      <a:pt x="17894" y="11203"/>
                      <a:pt x="17931" y="11277"/>
                    </a:cubicBezTo>
                    <a:lnTo>
                      <a:pt x="18005" y="11351"/>
                    </a:lnTo>
                    <a:cubicBezTo>
                      <a:pt x="18079" y="11388"/>
                      <a:pt x="18116" y="11461"/>
                      <a:pt x="18116" y="11498"/>
                    </a:cubicBezTo>
                    <a:cubicBezTo>
                      <a:pt x="18153" y="11535"/>
                      <a:pt x="18153" y="11609"/>
                      <a:pt x="18190" y="11646"/>
                    </a:cubicBezTo>
                    <a:cubicBezTo>
                      <a:pt x="18264" y="11683"/>
                      <a:pt x="18264" y="11720"/>
                      <a:pt x="18264" y="11757"/>
                    </a:cubicBezTo>
                    <a:cubicBezTo>
                      <a:pt x="18301" y="11868"/>
                      <a:pt x="18301" y="11979"/>
                      <a:pt x="18338" y="12053"/>
                    </a:cubicBezTo>
                    <a:cubicBezTo>
                      <a:pt x="18338" y="12127"/>
                      <a:pt x="18338" y="12238"/>
                      <a:pt x="18375" y="12275"/>
                    </a:cubicBezTo>
                    <a:lnTo>
                      <a:pt x="18375" y="12460"/>
                    </a:lnTo>
                    <a:lnTo>
                      <a:pt x="18375" y="12608"/>
                    </a:lnTo>
                    <a:cubicBezTo>
                      <a:pt x="18375" y="12608"/>
                      <a:pt x="18375" y="12571"/>
                      <a:pt x="18338" y="12460"/>
                    </a:cubicBezTo>
                    <a:cubicBezTo>
                      <a:pt x="18338" y="12423"/>
                      <a:pt x="18338" y="12386"/>
                      <a:pt x="18301" y="12275"/>
                    </a:cubicBezTo>
                    <a:cubicBezTo>
                      <a:pt x="18301" y="12238"/>
                      <a:pt x="18264" y="12127"/>
                      <a:pt x="18264" y="12053"/>
                    </a:cubicBezTo>
                    <a:cubicBezTo>
                      <a:pt x="18264" y="11942"/>
                      <a:pt x="18227" y="11905"/>
                      <a:pt x="18153" y="11831"/>
                    </a:cubicBezTo>
                    <a:cubicBezTo>
                      <a:pt x="18116" y="11757"/>
                      <a:pt x="18116" y="11720"/>
                      <a:pt x="18079" y="11683"/>
                    </a:cubicBezTo>
                    <a:cubicBezTo>
                      <a:pt x="18042" y="11646"/>
                      <a:pt x="18042" y="11572"/>
                      <a:pt x="17968" y="11572"/>
                    </a:cubicBezTo>
                    <a:cubicBezTo>
                      <a:pt x="17931" y="11535"/>
                      <a:pt x="17894" y="11535"/>
                      <a:pt x="17894" y="11498"/>
                    </a:cubicBezTo>
                    <a:cubicBezTo>
                      <a:pt x="17820" y="11461"/>
                      <a:pt x="17783" y="11461"/>
                      <a:pt x="17746" y="11388"/>
                    </a:cubicBezTo>
                    <a:cubicBezTo>
                      <a:pt x="17709" y="11351"/>
                      <a:pt x="17635" y="11351"/>
                      <a:pt x="17599" y="11314"/>
                    </a:cubicBezTo>
                    <a:lnTo>
                      <a:pt x="17562" y="11277"/>
                    </a:lnTo>
                    <a:lnTo>
                      <a:pt x="17488" y="11203"/>
                    </a:lnTo>
                    <a:cubicBezTo>
                      <a:pt x="17414" y="11203"/>
                      <a:pt x="17377" y="11166"/>
                      <a:pt x="17340" y="11166"/>
                    </a:cubicBezTo>
                    <a:cubicBezTo>
                      <a:pt x="17303" y="11166"/>
                      <a:pt x="17229" y="11129"/>
                      <a:pt x="17192" y="11129"/>
                    </a:cubicBezTo>
                    <a:cubicBezTo>
                      <a:pt x="17118" y="11092"/>
                      <a:pt x="17007" y="11092"/>
                      <a:pt x="16933" y="11055"/>
                    </a:cubicBezTo>
                    <a:cubicBezTo>
                      <a:pt x="16822" y="11055"/>
                      <a:pt x="16748" y="10981"/>
                      <a:pt x="16637" y="10981"/>
                    </a:cubicBezTo>
                    <a:cubicBezTo>
                      <a:pt x="16563" y="10981"/>
                      <a:pt x="16452" y="10944"/>
                      <a:pt x="16378" y="10944"/>
                    </a:cubicBezTo>
                    <a:cubicBezTo>
                      <a:pt x="16268" y="10944"/>
                      <a:pt x="16231" y="10907"/>
                      <a:pt x="16120" y="10907"/>
                    </a:cubicBezTo>
                    <a:lnTo>
                      <a:pt x="15935" y="10907"/>
                    </a:lnTo>
                    <a:cubicBezTo>
                      <a:pt x="15861" y="10907"/>
                      <a:pt x="15824" y="10870"/>
                      <a:pt x="15824" y="10870"/>
                    </a:cubicBezTo>
                    <a:close/>
                    <a:moveTo>
                      <a:pt x="19225" y="12755"/>
                    </a:moveTo>
                    <a:lnTo>
                      <a:pt x="19225" y="12903"/>
                    </a:lnTo>
                    <a:lnTo>
                      <a:pt x="19225" y="13162"/>
                    </a:lnTo>
                    <a:cubicBezTo>
                      <a:pt x="19225" y="13273"/>
                      <a:pt x="19188" y="13384"/>
                      <a:pt x="19188" y="13458"/>
                    </a:cubicBezTo>
                    <a:cubicBezTo>
                      <a:pt x="19188" y="13532"/>
                      <a:pt x="19114" y="13569"/>
                      <a:pt x="19114" y="13569"/>
                    </a:cubicBezTo>
                    <a:lnTo>
                      <a:pt x="19114" y="13458"/>
                    </a:lnTo>
                    <a:cubicBezTo>
                      <a:pt x="19077" y="13384"/>
                      <a:pt x="19114" y="13310"/>
                      <a:pt x="19114" y="13162"/>
                    </a:cubicBezTo>
                    <a:cubicBezTo>
                      <a:pt x="19114" y="13088"/>
                      <a:pt x="19188" y="12940"/>
                      <a:pt x="19188" y="12903"/>
                    </a:cubicBezTo>
                    <a:cubicBezTo>
                      <a:pt x="19188" y="12792"/>
                      <a:pt x="19225" y="12755"/>
                      <a:pt x="19225" y="12755"/>
                    </a:cubicBezTo>
                    <a:close/>
                    <a:moveTo>
                      <a:pt x="22442" y="12755"/>
                    </a:moveTo>
                    <a:cubicBezTo>
                      <a:pt x="22442" y="12755"/>
                      <a:pt x="22442" y="12792"/>
                      <a:pt x="22516" y="12903"/>
                    </a:cubicBezTo>
                    <a:lnTo>
                      <a:pt x="22516" y="13162"/>
                    </a:lnTo>
                    <a:lnTo>
                      <a:pt x="22516" y="13458"/>
                    </a:lnTo>
                    <a:cubicBezTo>
                      <a:pt x="22516" y="13532"/>
                      <a:pt x="22442" y="13569"/>
                      <a:pt x="22442" y="13569"/>
                    </a:cubicBezTo>
                    <a:cubicBezTo>
                      <a:pt x="22442" y="13569"/>
                      <a:pt x="22442" y="13532"/>
                      <a:pt x="22405" y="13458"/>
                    </a:cubicBezTo>
                    <a:lnTo>
                      <a:pt x="22405" y="13162"/>
                    </a:lnTo>
                    <a:lnTo>
                      <a:pt x="22405" y="12903"/>
                    </a:lnTo>
                    <a:cubicBezTo>
                      <a:pt x="22405" y="12792"/>
                      <a:pt x="22442" y="12755"/>
                      <a:pt x="22442" y="12755"/>
                    </a:cubicBezTo>
                    <a:close/>
                    <a:moveTo>
                      <a:pt x="20039" y="12792"/>
                    </a:moveTo>
                    <a:lnTo>
                      <a:pt x="20039" y="12940"/>
                    </a:lnTo>
                    <a:lnTo>
                      <a:pt x="20039" y="13199"/>
                    </a:lnTo>
                    <a:cubicBezTo>
                      <a:pt x="20039" y="13310"/>
                      <a:pt x="20039" y="13458"/>
                      <a:pt x="20002" y="13495"/>
                    </a:cubicBezTo>
                    <a:cubicBezTo>
                      <a:pt x="20002" y="13569"/>
                      <a:pt x="19965" y="13606"/>
                      <a:pt x="19965" y="13606"/>
                    </a:cubicBezTo>
                    <a:lnTo>
                      <a:pt x="19965" y="13495"/>
                    </a:lnTo>
                    <a:lnTo>
                      <a:pt x="19965" y="13199"/>
                    </a:lnTo>
                    <a:cubicBezTo>
                      <a:pt x="19965" y="13125"/>
                      <a:pt x="19965" y="12977"/>
                      <a:pt x="20002" y="12940"/>
                    </a:cubicBezTo>
                    <a:cubicBezTo>
                      <a:pt x="20002" y="12829"/>
                      <a:pt x="20039" y="12792"/>
                      <a:pt x="20039" y="12792"/>
                    </a:cubicBezTo>
                    <a:close/>
                    <a:moveTo>
                      <a:pt x="20889" y="12792"/>
                    </a:moveTo>
                    <a:lnTo>
                      <a:pt x="20889" y="12940"/>
                    </a:lnTo>
                    <a:lnTo>
                      <a:pt x="20889" y="13199"/>
                    </a:lnTo>
                    <a:cubicBezTo>
                      <a:pt x="20889" y="13310"/>
                      <a:pt x="20889" y="13458"/>
                      <a:pt x="20852" y="13495"/>
                    </a:cubicBezTo>
                    <a:cubicBezTo>
                      <a:pt x="20852" y="13569"/>
                      <a:pt x="20815" y="13606"/>
                      <a:pt x="20815" y="13606"/>
                    </a:cubicBezTo>
                    <a:lnTo>
                      <a:pt x="20815" y="13495"/>
                    </a:lnTo>
                    <a:lnTo>
                      <a:pt x="20815" y="13199"/>
                    </a:lnTo>
                    <a:cubicBezTo>
                      <a:pt x="20815" y="13125"/>
                      <a:pt x="20815" y="12977"/>
                      <a:pt x="20852" y="12940"/>
                    </a:cubicBezTo>
                    <a:cubicBezTo>
                      <a:pt x="20852" y="12829"/>
                      <a:pt x="20889" y="12792"/>
                      <a:pt x="20889" y="12792"/>
                    </a:cubicBezTo>
                    <a:close/>
                    <a:moveTo>
                      <a:pt x="21665" y="12792"/>
                    </a:moveTo>
                    <a:cubicBezTo>
                      <a:pt x="21665" y="12792"/>
                      <a:pt x="21665" y="12829"/>
                      <a:pt x="21702" y="12940"/>
                    </a:cubicBezTo>
                    <a:cubicBezTo>
                      <a:pt x="21665" y="12977"/>
                      <a:pt x="21702" y="13088"/>
                      <a:pt x="21702" y="13199"/>
                    </a:cubicBezTo>
                    <a:cubicBezTo>
                      <a:pt x="21702" y="13310"/>
                      <a:pt x="21702" y="13458"/>
                      <a:pt x="21665" y="13495"/>
                    </a:cubicBezTo>
                    <a:cubicBezTo>
                      <a:pt x="21665" y="13569"/>
                      <a:pt x="21628" y="13606"/>
                      <a:pt x="21628" y="13606"/>
                    </a:cubicBezTo>
                    <a:cubicBezTo>
                      <a:pt x="21628" y="13606"/>
                      <a:pt x="21628" y="13569"/>
                      <a:pt x="21591" y="13495"/>
                    </a:cubicBezTo>
                    <a:lnTo>
                      <a:pt x="21591" y="13199"/>
                    </a:lnTo>
                    <a:cubicBezTo>
                      <a:pt x="21591" y="13125"/>
                      <a:pt x="21591" y="12977"/>
                      <a:pt x="21628" y="12940"/>
                    </a:cubicBezTo>
                    <a:cubicBezTo>
                      <a:pt x="21628" y="12829"/>
                      <a:pt x="21665" y="12792"/>
                      <a:pt x="21665" y="12792"/>
                    </a:cubicBezTo>
                    <a:close/>
                    <a:moveTo>
                      <a:pt x="18375" y="12829"/>
                    </a:moveTo>
                    <a:lnTo>
                      <a:pt x="18375" y="12940"/>
                    </a:lnTo>
                    <a:lnTo>
                      <a:pt x="18375" y="13199"/>
                    </a:lnTo>
                    <a:cubicBezTo>
                      <a:pt x="18375" y="13310"/>
                      <a:pt x="18338" y="13458"/>
                      <a:pt x="18338" y="13495"/>
                    </a:cubicBezTo>
                    <a:cubicBezTo>
                      <a:pt x="18338" y="13569"/>
                      <a:pt x="18301" y="13643"/>
                      <a:pt x="18301" y="13643"/>
                    </a:cubicBezTo>
                    <a:lnTo>
                      <a:pt x="18301" y="13495"/>
                    </a:lnTo>
                    <a:lnTo>
                      <a:pt x="18301" y="13199"/>
                    </a:lnTo>
                    <a:cubicBezTo>
                      <a:pt x="18301" y="13125"/>
                      <a:pt x="18338" y="12977"/>
                      <a:pt x="18338" y="12940"/>
                    </a:cubicBezTo>
                    <a:cubicBezTo>
                      <a:pt x="18338" y="12903"/>
                      <a:pt x="18338" y="12903"/>
                      <a:pt x="18375" y="12829"/>
                    </a:cubicBezTo>
                    <a:close/>
                    <a:moveTo>
                      <a:pt x="6175" y="11166"/>
                    </a:moveTo>
                    <a:lnTo>
                      <a:pt x="6175" y="13828"/>
                    </a:lnTo>
                    <a:lnTo>
                      <a:pt x="5583" y="13828"/>
                    </a:lnTo>
                    <a:lnTo>
                      <a:pt x="5583" y="11166"/>
                    </a:lnTo>
                    <a:close/>
                    <a:moveTo>
                      <a:pt x="40335" y="11166"/>
                    </a:moveTo>
                    <a:lnTo>
                      <a:pt x="40335" y="13828"/>
                    </a:lnTo>
                    <a:lnTo>
                      <a:pt x="39744" y="13828"/>
                    </a:lnTo>
                    <a:lnTo>
                      <a:pt x="39744" y="11166"/>
                    </a:lnTo>
                    <a:close/>
                    <a:moveTo>
                      <a:pt x="11055" y="12829"/>
                    </a:moveTo>
                    <a:lnTo>
                      <a:pt x="11055" y="13014"/>
                    </a:lnTo>
                    <a:cubicBezTo>
                      <a:pt x="11055" y="13162"/>
                      <a:pt x="11018" y="13310"/>
                      <a:pt x="10944" y="13495"/>
                    </a:cubicBezTo>
                    <a:cubicBezTo>
                      <a:pt x="10907" y="13606"/>
                      <a:pt x="10870" y="13828"/>
                      <a:pt x="10796" y="13902"/>
                    </a:cubicBezTo>
                    <a:cubicBezTo>
                      <a:pt x="10759" y="14049"/>
                      <a:pt x="10722" y="14086"/>
                      <a:pt x="10722" y="14086"/>
                    </a:cubicBezTo>
                    <a:cubicBezTo>
                      <a:pt x="10722" y="14086"/>
                      <a:pt x="10685" y="14049"/>
                      <a:pt x="10722" y="13902"/>
                    </a:cubicBezTo>
                    <a:cubicBezTo>
                      <a:pt x="10722" y="13754"/>
                      <a:pt x="10759" y="13643"/>
                      <a:pt x="10796" y="13458"/>
                    </a:cubicBezTo>
                    <a:cubicBezTo>
                      <a:pt x="10870" y="13310"/>
                      <a:pt x="10907" y="13125"/>
                      <a:pt x="10944" y="13014"/>
                    </a:cubicBezTo>
                    <a:cubicBezTo>
                      <a:pt x="10981" y="12903"/>
                      <a:pt x="11055" y="12829"/>
                      <a:pt x="11055" y="12829"/>
                    </a:cubicBezTo>
                    <a:close/>
                    <a:moveTo>
                      <a:pt x="16674" y="13347"/>
                    </a:moveTo>
                    <a:lnTo>
                      <a:pt x="16674" y="14086"/>
                    </a:lnTo>
                    <a:lnTo>
                      <a:pt x="15528" y="14086"/>
                    </a:lnTo>
                    <a:lnTo>
                      <a:pt x="15528" y="13347"/>
                    </a:lnTo>
                    <a:close/>
                    <a:moveTo>
                      <a:pt x="17377" y="13347"/>
                    </a:moveTo>
                    <a:lnTo>
                      <a:pt x="17377" y="14086"/>
                    </a:lnTo>
                    <a:lnTo>
                      <a:pt x="17044" y="14086"/>
                    </a:lnTo>
                    <a:lnTo>
                      <a:pt x="17044" y="13347"/>
                    </a:lnTo>
                    <a:close/>
                    <a:moveTo>
                      <a:pt x="15195" y="13273"/>
                    </a:moveTo>
                    <a:lnTo>
                      <a:pt x="15195" y="14123"/>
                    </a:lnTo>
                    <a:lnTo>
                      <a:pt x="11055" y="14123"/>
                    </a:lnTo>
                    <a:lnTo>
                      <a:pt x="11055" y="13273"/>
                    </a:lnTo>
                    <a:close/>
                    <a:moveTo>
                      <a:pt x="10759" y="12829"/>
                    </a:moveTo>
                    <a:lnTo>
                      <a:pt x="10352" y="14197"/>
                    </a:lnTo>
                    <a:lnTo>
                      <a:pt x="9058" y="14197"/>
                    </a:lnTo>
                    <a:lnTo>
                      <a:pt x="9613" y="12829"/>
                    </a:lnTo>
                    <a:close/>
                    <a:moveTo>
                      <a:pt x="22922" y="14086"/>
                    </a:moveTo>
                    <a:lnTo>
                      <a:pt x="22922" y="14123"/>
                    </a:lnTo>
                    <a:lnTo>
                      <a:pt x="22922" y="14197"/>
                    </a:lnTo>
                    <a:lnTo>
                      <a:pt x="19003" y="14197"/>
                    </a:lnTo>
                    <a:cubicBezTo>
                      <a:pt x="18560" y="14197"/>
                      <a:pt x="18116" y="14197"/>
                      <a:pt x="17709" y="14123"/>
                    </a:cubicBezTo>
                    <a:cubicBezTo>
                      <a:pt x="18116" y="14123"/>
                      <a:pt x="18560" y="14086"/>
                      <a:pt x="19003" y="14086"/>
                    </a:cubicBezTo>
                    <a:close/>
                    <a:moveTo>
                      <a:pt x="36306" y="12829"/>
                    </a:moveTo>
                    <a:lnTo>
                      <a:pt x="36860" y="14197"/>
                    </a:lnTo>
                    <a:lnTo>
                      <a:pt x="23107" y="14197"/>
                    </a:lnTo>
                    <a:lnTo>
                      <a:pt x="23107" y="12829"/>
                    </a:lnTo>
                    <a:close/>
                    <a:moveTo>
                      <a:pt x="29947" y="14937"/>
                    </a:moveTo>
                    <a:cubicBezTo>
                      <a:pt x="32165" y="14937"/>
                      <a:pt x="34235" y="14937"/>
                      <a:pt x="36010" y="14974"/>
                    </a:cubicBezTo>
                    <a:cubicBezTo>
                      <a:pt x="37748" y="14974"/>
                      <a:pt x="39263" y="15011"/>
                      <a:pt x="40299" y="15011"/>
                    </a:cubicBezTo>
                    <a:cubicBezTo>
                      <a:pt x="39263" y="15011"/>
                      <a:pt x="37748" y="15011"/>
                      <a:pt x="36010" y="15048"/>
                    </a:cubicBezTo>
                    <a:cubicBezTo>
                      <a:pt x="34235" y="15048"/>
                      <a:pt x="32165" y="15048"/>
                      <a:pt x="29947" y="15085"/>
                    </a:cubicBezTo>
                    <a:lnTo>
                      <a:pt x="16009" y="15085"/>
                    </a:lnTo>
                    <a:cubicBezTo>
                      <a:pt x="13791" y="15085"/>
                      <a:pt x="11683" y="15085"/>
                      <a:pt x="9946" y="15048"/>
                    </a:cubicBezTo>
                    <a:cubicBezTo>
                      <a:pt x="8171" y="15048"/>
                      <a:pt x="6655" y="15011"/>
                      <a:pt x="5657" y="15011"/>
                    </a:cubicBezTo>
                    <a:cubicBezTo>
                      <a:pt x="6655" y="15011"/>
                      <a:pt x="8171" y="15011"/>
                      <a:pt x="9946" y="14974"/>
                    </a:cubicBezTo>
                    <a:cubicBezTo>
                      <a:pt x="11683" y="14974"/>
                      <a:pt x="13791" y="14937"/>
                      <a:pt x="15972" y="14937"/>
                    </a:cubicBezTo>
                    <a:close/>
                    <a:moveTo>
                      <a:pt x="3106" y="1"/>
                    </a:moveTo>
                    <a:lnTo>
                      <a:pt x="1923" y="2552"/>
                    </a:lnTo>
                    <a:lnTo>
                      <a:pt x="1923" y="7062"/>
                    </a:lnTo>
                    <a:lnTo>
                      <a:pt x="0" y="10500"/>
                    </a:lnTo>
                    <a:lnTo>
                      <a:pt x="0" y="11166"/>
                    </a:lnTo>
                    <a:lnTo>
                      <a:pt x="5250" y="11166"/>
                    </a:lnTo>
                    <a:lnTo>
                      <a:pt x="5250" y="11868"/>
                    </a:lnTo>
                    <a:lnTo>
                      <a:pt x="5139" y="11868"/>
                    </a:lnTo>
                    <a:lnTo>
                      <a:pt x="3328" y="15011"/>
                    </a:lnTo>
                    <a:lnTo>
                      <a:pt x="3328" y="15602"/>
                    </a:lnTo>
                    <a:lnTo>
                      <a:pt x="42591" y="15602"/>
                    </a:lnTo>
                    <a:lnTo>
                      <a:pt x="42591" y="15011"/>
                    </a:lnTo>
                    <a:lnTo>
                      <a:pt x="40816" y="11868"/>
                    </a:lnTo>
                    <a:lnTo>
                      <a:pt x="40631" y="11868"/>
                    </a:lnTo>
                    <a:lnTo>
                      <a:pt x="40631" y="11166"/>
                    </a:lnTo>
                    <a:lnTo>
                      <a:pt x="45881" y="11166"/>
                    </a:lnTo>
                    <a:lnTo>
                      <a:pt x="45881" y="10500"/>
                    </a:lnTo>
                    <a:lnTo>
                      <a:pt x="43959" y="7062"/>
                    </a:lnTo>
                    <a:lnTo>
                      <a:pt x="43959" y="6803"/>
                    </a:lnTo>
                    <a:lnTo>
                      <a:pt x="43959" y="6249"/>
                    </a:lnTo>
                    <a:lnTo>
                      <a:pt x="43959" y="2552"/>
                    </a:lnTo>
                    <a:lnTo>
                      <a:pt x="42776" y="1"/>
                    </a:lnTo>
                    <a:lnTo>
                      <a:pt x="40520" y="1"/>
                    </a:lnTo>
                    <a:lnTo>
                      <a:pt x="40520" y="6840"/>
                    </a:lnTo>
                    <a:lnTo>
                      <a:pt x="36010" y="6840"/>
                    </a:lnTo>
                    <a:lnTo>
                      <a:pt x="36010" y="2552"/>
                    </a:lnTo>
                    <a:lnTo>
                      <a:pt x="35307" y="1"/>
                    </a:lnTo>
                    <a:lnTo>
                      <a:pt x="33052" y="1"/>
                    </a:lnTo>
                    <a:lnTo>
                      <a:pt x="33052" y="6840"/>
                    </a:lnTo>
                    <a:lnTo>
                      <a:pt x="28098" y="6840"/>
                    </a:lnTo>
                    <a:lnTo>
                      <a:pt x="28098" y="2552"/>
                    </a:lnTo>
                    <a:lnTo>
                      <a:pt x="27802" y="1"/>
                    </a:lnTo>
                    <a:lnTo>
                      <a:pt x="25547" y="1"/>
                    </a:lnTo>
                    <a:lnTo>
                      <a:pt x="25547" y="6840"/>
                    </a:lnTo>
                    <a:lnTo>
                      <a:pt x="20334" y="6840"/>
                    </a:lnTo>
                    <a:lnTo>
                      <a:pt x="20334" y="1"/>
                    </a:lnTo>
                    <a:lnTo>
                      <a:pt x="18079" y="1"/>
                    </a:lnTo>
                    <a:lnTo>
                      <a:pt x="17783" y="2552"/>
                    </a:lnTo>
                    <a:lnTo>
                      <a:pt x="17783" y="6840"/>
                    </a:lnTo>
                    <a:lnTo>
                      <a:pt x="12829" y="6840"/>
                    </a:lnTo>
                    <a:lnTo>
                      <a:pt x="12829" y="1"/>
                    </a:lnTo>
                    <a:lnTo>
                      <a:pt x="10574" y="1"/>
                    </a:lnTo>
                    <a:lnTo>
                      <a:pt x="9872" y="2552"/>
                    </a:lnTo>
                    <a:lnTo>
                      <a:pt x="9872" y="6840"/>
                    </a:lnTo>
                    <a:lnTo>
                      <a:pt x="5361" y="6840"/>
                    </a:lnTo>
                    <a:lnTo>
                      <a:pt x="53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6"/>
              <p:cNvSpPr/>
              <p:nvPr/>
            </p:nvSpPr>
            <p:spPr>
              <a:xfrm>
                <a:off x="-434250" y="1130950"/>
                <a:ext cx="6500" cy="18525"/>
              </a:xfrm>
              <a:custGeom>
                <a:avLst/>
                <a:gdLst/>
                <a:ahLst/>
                <a:cxnLst/>
                <a:rect l="l" t="t" r="r" b="b"/>
                <a:pathLst>
                  <a:path w="260" h="741" extrusionOk="0">
                    <a:moveTo>
                      <a:pt x="111" y="1"/>
                    </a:moveTo>
                    <a:cubicBezTo>
                      <a:pt x="74" y="1"/>
                      <a:pt x="0" y="38"/>
                      <a:pt x="0" y="112"/>
                    </a:cubicBezTo>
                    <a:lnTo>
                      <a:pt x="0" y="666"/>
                    </a:lnTo>
                    <a:cubicBezTo>
                      <a:pt x="0" y="703"/>
                      <a:pt x="74" y="740"/>
                      <a:pt x="111" y="740"/>
                    </a:cubicBezTo>
                    <a:lnTo>
                      <a:pt x="148" y="740"/>
                    </a:lnTo>
                    <a:cubicBezTo>
                      <a:pt x="185" y="740"/>
                      <a:pt x="259" y="703"/>
                      <a:pt x="259" y="666"/>
                    </a:cubicBezTo>
                    <a:lnTo>
                      <a:pt x="259" y="112"/>
                    </a:lnTo>
                    <a:cubicBezTo>
                      <a:pt x="222" y="1"/>
                      <a:pt x="222"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6"/>
              <p:cNvSpPr/>
              <p:nvPr/>
            </p:nvSpPr>
            <p:spPr>
              <a:xfrm>
                <a:off x="-434250" y="1161450"/>
                <a:ext cx="6500" cy="18525"/>
              </a:xfrm>
              <a:custGeom>
                <a:avLst/>
                <a:gdLst/>
                <a:ahLst/>
                <a:cxnLst/>
                <a:rect l="l" t="t" r="r" b="b"/>
                <a:pathLst>
                  <a:path w="260" h="741" extrusionOk="0">
                    <a:moveTo>
                      <a:pt x="111" y="1"/>
                    </a:moveTo>
                    <a:cubicBezTo>
                      <a:pt x="74" y="1"/>
                      <a:pt x="0" y="38"/>
                      <a:pt x="0" y="75"/>
                    </a:cubicBezTo>
                    <a:lnTo>
                      <a:pt x="0" y="629"/>
                    </a:lnTo>
                    <a:cubicBezTo>
                      <a:pt x="0" y="703"/>
                      <a:pt x="74" y="740"/>
                      <a:pt x="111" y="740"/>
                    </a:cubicBezTo>
                    <a:lnTo>
                      <a:pt x="148" y="740"/>
                    </a:lnTo>
                    <a:cubicBezTo>
                      <a:pt x="185" y="740"/>
                      <a:pt x="259" y="703"/>
                      <a:pt x="259" y="629"/>
                    </a:cubicBezTo>
                    <a:lnTo>
                      <a:pt x="259" y="38"/>
                    </a:lnTo>
                    <a:cubicBezTo>
                      <a:pt x="222" y="1"/>
                      <a:pt x="222"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6"/>
              <p:cNvSpPr/>
              <p:nvPr/>
            </p:nvSpPr>
            <p:spPr>
              <a:xfrm>
                <a:off x="-434250" y="1191025"/>
                <a:ext cx="6500" cy="18525"/>
              </a:xfrm>
              <a:custGeom>
                <a:avLst/>
                <a:gdLst/>
                <a:ahLst/>
                <a:cxnLst/>
                <a:rect l="l" t="t" r="r" b="b"/>
                <a:pathLst>
                  <a:path w="260" h="741" extrusionOk="0">
                    <a:moveTo>
                      <a:pt x="111" y="1"/>
                    </a:moveTo>
                    <a:cubicBezTo>
                      <a:pt x="74" y="1"/>
                      <a:pt x="0" y="75"/>
                      <a:pt x="0" y="112"/>
                    </a:cubicBezTo>
                    <a:lnTo>
                      <a:pt x="0" y="666"/>
                    </a:lnTo>
                    <a:cubicBezTo>
                      <a:pt x="0" y="703"/>
                      <a:pt x="74" y="740"/>
                      <a:pt x="111" y="740"/>
                    </a:cubicBezTo>
                    <a:lnTo>
                      <a:pt x="148" y="740"/>
                    </a:lnTo>
                    <a:cubicBezTo>
                      <a:pt x="185" y="740"/>
                      <a:pt x="259" y="703"/>
                      <a:pt x="259" y="666"/>
                    </a:cubicBezTo>
                    <a:lnTo>
                      <a:pt x="259" y="112"/>
                    </a:lnTo>
                    <a:cubicBezTo>
                      <a:pt x="222" y="1"/>
                      <a:pt x="222"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6"/>
              <p:cNvSpPr/>
              <p:nvPr/>
            </p:nvSpPr>
            <p:spPr>
              <a:xfrm>
                <a:off x="-434250" y="1220600"/>
                <a:ext cx="6500" cy="18525"/>
              </a:xfrm>
              <a:custGeom>
                <a:avLst/>
                <a:gdLst/>
                <a:ahLst/>
                <a:cxnLst/>
                <a:rect l="l" t="t" r="r" b="b"/>
                <a:pathLst>
                  <a:path w="260" h="741" extrusionOk="0">
                    <a:moveTo>
                      <a:pt x="111" y="1"/>
                    </a:moveTo>
                    <a:cubicBezTo>
                      <a:pt x="74" y="1"/>
                      <a:pt x="0" y="38"/>
                      <a:pt x="0" y="75"/>
                    </a:cubicBezTo>
                    <a:lnTo>
                      <a:pt x="0" y="629"/>
                    </a:lnTo>
                    <a:cubicBezTo>
                      <a:pt x="0" y="666"/>
                      <a:pt x="74" y="740"/>
                      <a:pt x="111" y="740"/>
                    </a:cubicBezTo>
                    <a:lnTo>
                      <a:pt x="148" y="740"/>
                    </a:lnTo>
                    <a:cubicBezTo>
                      <a:pt x="185" y="740"/>
                      <a:pt x="259" y="666"/>
                      <a:pt x="259" y="629"/>
                    </a:cubicBezTo>
                    <a:lnTo>
                      <a:pt x="259" y="75"/>
                    </a:lnTo>
                    <a:cubicBezTo>
                      <a:pt x="222" y="38"/>
                      <a:pt x="222"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6"/>
              <p:cNvSpPr/>
              <p:nvPr/>
            </p:nvSpPr>
            <p:spPr>
              <a:xfrm>
                <a:off x="-434250" y="1250175"/>
                <a:ext cx="6500" cy="18525"/>
              </a:xfrm>
              <a:custGeom>
                <a:avLst/>
                <a:gdLst/>
                <a:ahLst/>
                <a:cxnLst/>
                <a:rect l="l" t="t" r="r" b="b"/>
                <a:pathLst>
                  <a:path w="260" h="741" extrusionOk="0">
                    <a:moveTo>
                      <a:pt x="111" y="1"/>
                    </a:moveTo>
                    <a:cubicBezTo>
                      <a:pt x="74" y="1"/>
                      <a:pt x="0" y="38"/>
                      <a:pt x="0" y="112"/>
                    </a:cubicBezTo>
                    <a:lnTo>
                      <a:pt x="0" y="666"/>
                    </a:lnTo>
                    <a:cubicBezTo>
                      <a:pt x="0" y="703"/>
                      <a:pt x="74" y="740"/>
                      <a:pt x="111" y="740"/>
                    </a:cubicBezTo>
                    <a:lnTo>
                      <a:pt x="148" y="740"/>
                    </a:lnTo>
                    <a:cubicBezTo>
                      <a:pt x="185" y="740"/>
                      <a:pt x="259" y="703"/>
                      <a:pt x="259" y="666"/>
                    </a:cubicBezTo>
                    <a:lnTo>
                      <a:pt x="259" y="112"/>
                    </a:lnTo>
                    <a:cubicBezTo>
                      <a:pt x="222" y="38"/>
                      <a:pt x="222"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6"/>
              <p:cNvSpPr/>
              <p:nvPr/>
            </p:nvSpPr>
            <p:spPr>
              <a:xfrm>
                <a:off x="-237375" y="1130950"/>
                <a:ext cx="5575" cy="18525"/>
              </a:xfrm>
              <a:custGeom>
                <a:avLst/>
                <a:gdLst/>
                <a:ahLst/>
                <a:cxnLst/>
                <a:rect l="l" t="t" r="r" b="b"/>
                <a:pathLst>
                  <a:path w="223" h="741" extrusionOk="0">
                    <a:moveTo>
                      <a:pt x="74" y="1"/>
                    </a:moveTo>
                    <a:cubicBezTo>
                      <a:pt x="37" y="1"/>
                      <a:pt x="0" y="38"/>
                      <a:pt x="0" y="112"/>
                    </a:cubicBezTo>
                    <a:lnTo>
                      <a:pt x="0" y="666"/>
                    </a:lnTo>
                    <a:cubicBezTo>
                      <a:pt x="0" y="703"/>
                      <a:pt x="37" y="740"/>
                      <a:pt x="74" y="740"/>
                    </a:cubicBezTo>
                    <a:lnTo>
                      <a:pt x="148" y="740"/>
                    </a:lnTo>
                    <a:cubicBezTo>
                      <a:pt x="185" y="740"/>
                      <a:pt x="222" y="703"/>
                      <a:pt x="222" y="666"/>
                    </a:cubicBezTo>
                    <a:lnTo>
                      <a:pt x="222" y="112"/>
                    </a:lnTo>
                    <a:cubicBezTo>
                      <a:pt x="222" y="1"/>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6"/>
              <p:cNvSpPr/>
              <p:nvPr/>
            </p:nvSpPr>
            <p:spPr>
              <a:xfrm>
                <a:off x="-237375" y="1161450"/>
                <a:ext cx="5575" cy="18525"/>
              </a:xfrm>
              <a:custGeom>
                <a:avLst/>
                <a:gdLst/>
                <a:ahLst/>
                <a:cxnLst/>
                <a:rect l="l" t="t" r="r" b="b"/>
                <a:pathLst>
                  <a:path w="223" h="741" extrusionOk="0">
                    <a:moveTo>
                      <a:pt x="74" y="1"/>
                    </a:moveTo>
                    <a:cubicBezTo>
                      <a:pt x="37" y="1"/>
                      <a:pt x="0" y="38"/>
                      <a:pt x="0" y="75"/>
                    </a:cubicBezTo>
                    <a:lnTo>
                      <a:pt x="0" y="629"/>
                    </a:lnTo>
                    <a:cubicBezTo>
                      <a:pt x="0" y="703"/>
                      <a:pt x="37" y="740"/>
                      <a:pt x="74" y="740"/>
                    </a:cubicBezTo>
                    <a:lnTo>
                      <a:pt x="148" y="740"/>
                    </a:lnTo>
                    <a:cubicBezTo>
                      <a:pt x="185" y="740"/>
                      <a:pt x="222" y="703"/>
                      <a:pt x="222" y="629"/>
                    </a:cubicBezTo>
                    <a:lnTo>
                      <a:pt x="222" y="38"/>
                    </a:lnTo>
                    <a:cubicBezTo>
                      <a:pt x="222" y="1"/>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6"/>
              <p:cNvSpPr/>
              <p:nvPr/>
            </p:nvSpPr>
            <p:spPr>
              <a:xfrm>
                <a:off x="-237375" y="1191025"/>
                <a:ext cx="5575" cy="18525"/>
              </a:xfrm>
              <a:custGeom>
                <a:avLst/>
                <a:gdLst/>
                <a:ahLst/>
                <a:cxnLst/>
                <a:rect l="l" t="t" r="r" b="b"/>
                <a:pathLst>
                  <a:path w="223" h="741" extrusionOk="0">
                    <a:moveTo>
                      <a:pt x="74" y="1"/>
                    </a:moveTo>
                    <a:cubicBezTo>
                      <a:pt x="37" y="1"/>
                      <a:pt x="0" y="75"/>
                      <a:pt x="0" y="112"/>
                    </a:cubicBezTo>
                    <a:lnTo>
                      <a:pt x="0" y="666"/>
                    </a:lnTo>
                    <a:cubicBezTo>
                      <a:pt x="0" y="703"/>
                      <a:pt x="37" y="740"/>
                      <a:pt x="74" y="740"/>
                    </a:cubicBezTo>
                    <a:lnTo>
                      <a:pt x="148" y="740"/>
                    </a:lnTo>
                    <a:cubicBezTo>
                      <a:pt x="185" y="740"/>
                      <a:pt x="222" y="703"/>
                      <a:pt x="222" y="666"/>
                    </a:cubicBezTo>
                    <a:lnTo>
                      <a:pt x="222" y="112"/>
                    </a:lnTo>
                    <a:cubicBezTo>
                      <a:pt x="222" y="1"/>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6"/>
              <p:cNvSpPr/>
              <p:nvPr/>
            </p:nvSpPr>
            <p:spPr>
              <a:xfrm>
                <a:off x="-237375" y="1220600"/>
                <a:ext cx="5575" cy="18525"/>
              </a:xfrm>
              <a:custGeom>
                <a:avLst/>
                <a:gdLst/>
                <a:ahLst/>
                <a:cxnLst/>
                <a:rect l="l" t="t" r="r" b="b"/>
                <a:pathLst>
                  <a:path w="223" h="741" extrusionOk="0">
                    <a:moveTo>
                      <a:pt x="74" y="1"/>
                    </a:moveTo>
                    <a:cubicBezTo>
                      <a:pt x="37" y="1"/>
                      <a:pt x="0" y="38"/>
                      <a:pt x="0" y="75"/>
                    </a:cubicBezTo>
                    <a:lnTo>
                      <a:pt x="0" y="629"/>
                    </a:lnTo>
                    <a:cubicBezTo>
                      <a:pt x="0" y="666"/>
                      <a:pt x="37" y="740"/>
                      <a:pt x="74" y="740"/>
                    </a:cubicBezTo>
                    <a:lnTo>
                      <a:pt x="148" y="740"/>
                    </a:lnTo>
                    <a:cubicBezTo>
                      <a:pt x="185" y="740"/>
                      <a:pt x="222" y="666"/>
                      <a:pt x="222" y="629"/>
                    </a:cubicBezTo>
                    <a:lnTo>
                      <a:pt x="222" y="75"/>
                    </a:lnTo>
                    <a:cubicBezTo>
                      <a:pt x="222" y="38"/>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6"/>
              <p:cNvSpPr/>
              <p:nvPr/>
            </p:nvSpPr>
            <p:spPr>
              <a:xfrm>
                <a:off x="-237375" y="1250175"/>
                <a:ext cx="5575" cy="18525"/>
              </a:xfrm>
              <a:custGeom>
                <a:avLst/>
                <a:gdLst/>
                <a:ahLst/>
                <a:cxnLst/>
                <a:rect l="l" t="t" r="r" b="b"/>
                <a:pathLst>
                  <a:path w="223" h="741" extrusionOk="0">
                    <a:moveTo>
                      <a:pt x="74" y="1"/>
                    </a:moveTo>
                    <a:cubicBezTo>
                      <a:pt x="37" y="1"/>
                      <a:pt x="0" y="38"/>
                      <a:pt x="0" y="112"/>
                    </a:cubicBezTo>
                    <a:lnTo>
                      <a:pt x="0" y="666"/>
                    </a:lnTo>
                    <a:cubicBezTo>
                      <a:pt x="0" y="703"/>
                      <a:pt x="37" y="740"/>
                      <a:pt x="74" y="740"/>
                    </a:cubicBezTo>
                    <a:lnTo>
                      <a:pt x="148" y="740"/>
                    </a:lnTo>
                    <a:cubicBezTo>
                      <a:pt x="185" y="740"/>
                      <a:pt x="222" y="703"/>
                      <a:pt x="222" y="666"/>
                    </a:cubicBezTo>
                    <a:lnTo>
                      <a:pt x="222" y="112"/>
                    </a:lnTo>
                    <a:cubicBezTo>
                      <a:pt x="222" y="38"/>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6"/>
              <p:cNvSpPr/>
              <p:nvPr/>
            </p:nvSpPr>
            <p:spPr>
              <a:xfrm>
                <a:off x="-38675" y="1130950"/>
                <a:ext cx="5575" cy="18525"/>
              </a:xfrm>
              <a:custGeom>
                <a:avLst/>
                <a:gdLst/>
                <a:ahLst/>
                <a:cxnLst/>
                <a:rect l="l" t="t" r="r" b="b"/>
                <a:pathLst>
                  <a:path w="223" h="741" extrusionOk="0">
                    <a:moveTo>
                      <a:pt x="112" y="1"/>
                    </a:moveTo>
                    <a:cubicBezTo>
                      <a:pt x="38" y="1"/>
                      <a:pt x="1" y="38"/>
                      <a:pt x="1" y="112"/>
                    </a:cubicBezTo>
                    <a:lnTo>
                      <a:pt x="1" y="666"/>
                    </a:lnTo>
                    <a:cubicBezTo>
                      <a:pt x="1" y="703"/>
                      <a:pt x="38" y="740"/>
                      <a:pt x="112" y="740"/>
                    </a:cubicBezTo>
                    <a:lnTo>
                      <a:pt x="149" y="740"/>
                    </a:lnTo>
                    <a:cubicBezTo>
                      <a:pt x="186" y="740"/>
                      <a:pt x="223" y="703"/>
                      <a:pt x="223" y="666"/>
                    </a:cubicBezTo>
                    <a:lnTo>
                      <a:pt x="223" y="112"/>
                    </a:lnTo>
                    <a:cubicBezTo>
                      <a:pt x="186" y="1"/>
                      <a:pt x="186"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6"/>
              <p:cNvSpPr/>
              <p:nvPr/>
            </p:nvSpPr>
            <p:spPr>
              <a:xfrm>
                <a:off x="-38675" y="1161450"/>
                <a:ext cx="5575" cy="18525"/>
              </a:xfrm>
              <a:custGeom>
                <a:avLst/>
                <a:gdLst/>
                <a:ahLst/>
                <a:cxnLst/>
                <a:rect l="l" t="t" r="r" b="b"/>
                <a:pathLst>
                  <a:path w="223" h="741" extrusionOk="0">
                    <a:moveTo>
                      <a:pt x="112" y="1"/>
                    </a:moveTo>
                    <a:cubicBezTo>
                      <a:pt x="38" y="1"/>
                      <a:pt x="1" y="38"/>
                      <a:pt x="1" y="75"/>
                    </a:cubicBezTo>
                    <a:lnTo>
                      <a:pt x="1" y="629"/>
                    </a:lnTo>
                    <a:cubicBezTo>
                      <a:pt x="1" y="703"/>
                      <a:pt x="38" y="740"/>
                      <a:pt x="112" y="740"/>
                    </a:cubicBezTo>
                    <a:lnTo>
                      <a:pt x="149" y="740"/>
                    </a:lnTo>
                    <a:cubicBezTo>
                      <a:pt x="186" y="740"/>
                      <a:pt x="223" y="703"/>
                      <a:pt x="223" y="629"/>
                    </a:cubicBezTo>
                    <a:lnTo>
                      <a:pt x="223" y="38"/>
                    </a:lnTo>
                    <a:cubicBezTo>
                      <a:pt x="186" y="1"/>
                      <a:pt x="186"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6"/>
              <p:cNvSpPr/>
              <p:nvPr/>
            </p:nvSpPr>
            <p:spPr>
              <a:xfrm>
                <a:off x="-39600" y="1220600"/>
                <a:ext cx="5575" cy="18525"/>
              </a:xfrm>
              <a:custGeom>
                <a:avLst/>
                <a:gdLst/>
                <a:ahLst/>
                <a:cxnLst/>
                <a:rect l="l" t="t" r="r" b="b"/>
                <a:pathLst>
                  <a:path w="223" h="741" extrusionOk="0">
                    <a:moveTo>
                      <a:pt x="75" y="1"/>
                    </a:moveTo>
                    <a:cubicBezTo>
                      <a:pt x="38" y="1"/>
                      <a:pt x="1" y="38"/>
                      <a:pt x="1" y="75"/>
                    </a:cubicBezTo>
                    <a:lnTo>
                      <a:pt x="1" y="629"/>
                    </a:lnTo>
                    <a:cubicBezTo>
                      <a:pt x="1" y="666"/>
                      <a:pt x="38" y="740"/>
                      <a:pt x="75" y="740"/>
                    </a:cubicBezTo>
                    <a:lnTo>
                      <a:pt x="112" y="740"/>
                    </a:lnTo>
                    <a:cubicBezTo>
                      <a:pt x="186" y="740"/>
                      <a:pt x="223" y="666"/>
                      <a:pt x="223" y="629"/>
                    </a:cubicBezTo>
                    <a:lnTo>
                      <a:pt x="223" y="75"/>
                    </a:lnTo>
                    <a:cubicBezTo>
                      <a:pt x="223" y="38"/>
                      <a:pt x="186"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6"/>
              <p:cNvSpPr/>
              <p:nvPr/>
            </p:nvSpPr>
            <p:spPr>
              <a:xfrm>
                <a:off x="-38675" y="1250175"/>
                <a:ext cx="5575" cy="18525"/>
              </a:xfrm>
              <a:custGeom>
                <a:avLst/>
                <a:gdLst/>
                <a:ahLst/>
                <a:cxnLst/>
                <a:rect l="l" t="t" r="r" b="b"/>
                <a:pathLst>
                  <a:path w="223" h="741" extrusionOk="0">
                    <a:moveTo>
                      <a:pt x="112" y="1"/>
                    </a:moveTo>
                    <a:cubicBezTo>
                      <a:pt x="38" y="1"/>
                      <a:pt x="1" y="38"/>
                      <a:pt x="1" y="112"/>
                    </a:cubicBezTo>
                    <a:lnTo>
                      <a:pt x="1" y="666"/>
                    </a:lnTo>
                    <a:cubicBezTo>
                      <a:pt x="1" y="703"/>
                      <a:pt x="38" y="740"/>
                      <a:pt x="112" y="740"/>
                    </a:cubicBezTo>
                    <a:lnTo>
                      <a:pt x="149" y="740"/>
                    </a:lnTo>
                    <a:cubicBezTo>
                      <a:pt x="186" y="740"/>
                      <a:pt x="223" y="703"/>
                      <a:pt x="223" y="666"/>
                    </a:cubicBezTo>
                    <a:lnTo>
                      <a:pt x="223" y="112"/>
                    </a:lnTo>
                    <a:cubicBezTo>
                      <a:pt x="186" y="38"/>
                      <a:pt x="186"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6"/>
              <p:cNvSpPr/>
              <p:nvPr/>
            </p:nvSpPr>
            <p:spPr>
              <a:xfrm>
                <a:off x="159125" y="1130025"/>
                <a:ext cx="5575" cy="18525"/>
              </a:xfrm>
              <a:custGeom>
                <a:avLst/>
                <a:gdLst/>
                <a:ahLst/>
                <a:cxnLst/>
                <a:rect l="l" t="t" r="r" b="b"/>
                <a:pathLst>
                  <a:path w="223" h="741" extrusionOk="0">
                    <a:moveTo>
                      <a:pt x="75" y="1"/>
                    </a:moveTo>
                    <a:cubicBezTo>
                      <a:pt x="38" y="1"/>
                      <a:pt x="1" y="38"/>
                      <a:pt x="1" y="75"/>
                    </a:cubicBezTo>
                    <a:lnTo>
                      <a:pt x="1" y="629"/>
                    </a:lnTo>
                    <a:cubicBezTo>
                      <a:pt x="1" y="703"/>
                      <a:pt x="38" y="740"/>
                      <a:pt x="75" y="740"/>
                    </a:cubicBezTo>
                    <a:lnTo>
                      <a:pt x="112" y="740"/>
                    </a:lnTo>
                    <a:cubicBezTo>
                      <a:pt x="186" y="740"/>
                      <a:pt x="223" y="703"/>
                      <a:pt x="223" y="629"/>
                    </a:cubicBezTo>
                    <a:lnTo>
                      <a:pt x="223" y="75"/>
                    </a:lnTo>
                    <a:cubicBezTo>
                      <a:pt x="223" y="38"/>
                      <a:pt x="186"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6"/>
              <p:cNvSpPr/>
              <p:nvPr/>
            </p:nvSpPr>
            <p:spPr>
              <a:xfrm>
                <a:off x="159125" y="1160525"/>
                <a:ext cx="5575" cy="18525"/>
              </a:xfrm>
              <a:custGeom>
                <a:avLst/>
                <a:gdLst/>
                <a:ahLst/>
                <a:cxnLst/>
                <a:rect l="l" t="t" r="r" b="b"/>
                <a:pathLst>
                  <a:path w="223" h="741" extrusionOk="0">
                    <a:moveTo>
                      <a:pt x="75" y="1"/>
                    </a:moveTo>
                    <a:cubicBezTo>
                      <a:pt x="38" y="1"/>
                      <a:pt x="1" y="38"/>
                      <a:pt x="1" y="75"/>
                    </a:cubicBezTo>
                    <a:lnTo>
                      <a:pt x="1" y="629"/>
                    </a:lnTo>
                    <a:cubicBezTo>
                      <a:pt x="1" y="666"/>
                      <a:pt x="38" y="740"/>
                      <a:pt x="75" y="740"/>
                    </a:cubicBezTo>
                    <a:lnTo>
                      <a:pt x="112" y="740"/>
                    </a:lnTo>
                    <a:cubicBezTo>
                      <a:pt x="186" y="740"/>
                      <a:pt x="223" y="666"/>
                      <a:pt x="223" y="629"/>
                    </a:cubicBezTo>
                    <a:lnTo>
                      <a:pt x="223" y="75"/>
                    </a:lnTo>
                    <a:cubicBezTo>
                      <a:pt x="223" y="38"/>
                      <a:pt x="186"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6"/>
              <p:cNvSpPr/>
              <p:nvPr/>
            </p:nvSpPr>
            <p:spPr>
              <a:xfrm>
                <a:off x="159125" y="1250175"/>
                <a:ext cx="5575" cy="18525"/>
              </a:xfrm>
              <a:custGeom>
                <a:avLst/>
                <a:gdLst/>
                <a:ahLst/>
                <a:cxnLst/>
                <a:rect l="l" t="t" r="r" b="b"/>
                <a:pathLst>
                  <a:path w="223" h="741" extrusionOk="0">
                    <a:moveTo>
                      <a:pt x="75" y="1"/>
                    </a:moveTo>
                    <a:cubicBezTo>
                      <a:pt x="38" y="1"/>
                      <a:pt x="1" y="38"/>
                      <a:pt x="1" y="112"/>
                    </a:cubicBezTo>
                    <a:lnTo>
                      <a:pt x="1" y="666"/>
                    </a:lnTo>
                    <a:cubicBezTo>
                      <a:pt x="1" y="703"/>
                      <a:pt x="38" y="740"/>
                      <a:pt x="75" y="740"/>
                    </a:cubicBezTo>
                    <a:lnTo>
                      <a:pt x="112" y="740"/>
                    </a:lnTo>
                    <a:cubicBezTo>
                      <a:pt x="186" y="740"/>
                      <a:pt x="223" y="703"/>
                      <a:pt x="223" y="666"/>
                    </a:cubicBezTo>
                    <a:lnTo>
                      <a:pt x="223" y="112"/>
                    </a:lnTo>
                    <a:cubicBezTo>
                      <a:pt x="223" y="38"/>
                      <a:pt x="186"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6"/>
              <p:cNvSpPr/>
              <p:nvPr/>
            </p:nvSpPr>
            <p:spPr>
              <a:xfrm>
                <a:off x="356000" y="1130025"/>
                <a:ext cx="6500" cy="18525"/>
              </a:xfrm>
              <a:custGeom>
                <a:avLst/>
                <a:gdLst/>
                <a:ahLst/>
                <a:cxnLst/>
                <a:rect l="l" t="t" r="r" b="b"/>
                <a:pathLst>
                  <a:path w="260" h="741" extrusionOk="0">
                    <a:moveTo>
                      <a:pt x="111" y="1"/>
                    </a:moveTo>
                    <a:cubicBezTo>
                      <a:pt x="74" y="1"/>
                      <a:pt x="0" y="38"/>
                      <a:pt x="0" y="75"/>
                    </a:cubicBezTo>
                    <a:lnTo>
                      <a:pt x="0" y="629"/>
                    </a:lnTo>
                    <a:cubicBezTo>
                      <a:pt x="0" y="703"/>
                      <a:pt x="74" y="740"/>
                      <a:pt x="111" y="740"/>
                    </a:cubicBezTo>
                    <a:lnTo>
                      <a:pt x="148" y="740"/>
                    </a:lnTo>
                    <a:cubicBezTo>
                      <a:pt x="185" y="740"/>
                      <a:pt x="259" y="703"/>
                      <a:pt x="259" y="629"/>
                    </a:cubicBezTo>
                    <a:lnTo>
                      <a:pt x="259" y="75"/>
                    </a:lnTo>
                    <a:cubicBezTo>
                      <a:pt x="259" y="38"/>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6"/>
              <p:cNvSpPr/>
              <p:nvPr/>
            </p:nvSpPr>
            <p:spPr>
              <a:xfrm>
                <a:off x="356000" y="1160525"/>
                <a:ext cx="6500" cy="18525"/>
              </a:xfrm>
              <a:custGeom>
                <a:avLst/>
                <a:gdLst/>
                <a:ahLst/>
                <a:cxnLst/>
                <a:rect l="l" t="t" r="r" b="b"/>
                <a:pathLst>
                  <a:path w="260" h="741" extrusionOk="0">
                    <a:moveTo>
                      <a:pt x="111" y="1"/>
                    </a:moveTo>
                    <a:cubicBezTo>
                      <a:pt x="74" y="1"/>
                      <a:pt x="0" y="38"/>
                      <a:pt x="0" y="75"/>
                    </a:cubicBezTo>
                    <a:lnTo>
                      <a:pt x="0" y="629"/>
                    </a:lnTo>
                    <a:cubicBezTo>
                      <a:pt x="0" y="666"/>
                      <a:pt x="74" y="740"/>
                      <a:pt x="111" y="740"/>
                    </a:cubicBezTo>
                    <a:lnTo>
                      <a:pt x="148" y="740"/>
                    </a:lnTo>
                    <a:cubicBezTo>
                      <a:pt x="185" y="740"/>
                      <a:pt x="259" y="666"/>
                      <a:pt x="259" y="629"/>
                    </a:cubicBezTo>
                    <a:lnTo>
                      <a:pt x="259" y="75"/>
                    </a:lnTo>
                    <a:cubicBezTo>
                      <a:pt x="259" y="38"/>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6"/>
              <p:cNvSpPr/>
              <p:nvPr/>
            </p:nvSpPr>
            <p:spPr>
              <a:xfrm>
                <a:off x="356000" y="1219675"/>
                <a:ext cx="6500" cy="19450"/>
              </a:xfrm>
              <a:custGeom>
                <a:avLst/>
                <a:gdLst/>
                <a:ahLst/>
                <a:cxnLst/>
                <a:rect l="l" t="t" r="r" b="b"/>
                <a:pathLst>
                  <a:path w="260" h="778" extrusionOk="0">
                    <a:moveTo>
                      <a:pt x="111" y="1"/>
                    </a:moveTo>
                    <a:cubicBezTo>
                      <a:pt x="74" y="1"/>
                      <a:pt x="0" y="75"/>
                      <a:pt x="0" y="112"/>
                    </a:cubicBezTo>
                    <a:lnTo>
                      <a:pt x="0" y="666"/>
                    </a:lnTo>
                    <a:cubicBezTo>
                      <a:pt x="0" y="703"/>
                      <a:pt x="74" y="777"/>
                      <a:pt x="111" y="777"/>
                    </a:cubicBezTo>
                    <a:lnTo>
                      <a:pt x="148" y="777"/>
                    </a:lnTo>
                    <a:cubicBezTo>
                      <a:pt x="185" y="777"/>
                      <a:pt x="259" y="703"/>
                      <a:pt x="259" y="666"/>
                    </a:cubicBezTo>
                    <a:lnTo>
                      <a:pt x="259" y="112"/>
                    </a:lnTo>
                    <a:cubicBezTo>
                      <a:pt x="259" y="75"/>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46"/>
              <p:cNvSpPr/>
              <p:nvPr/>
            </p:nvSpPr>
            <p:spPr>
              <a:xfrm>
                <a:off x="356000" y="1250175"/>
                <a:ext cx="6500" cy="18525"/>
              </a:xfrm>
              <a:custGeom>
                <a:avLst/>
                <a:gdLst/>
                <a:ahLst/>
                <a:cxnLst/>
                <a:rect l="l" t="t" r="r" b="b"/>
                <a:pathLst>
                  <a:path w="260" h="741" extrusionOk="0">
                    <a:moveTo>
                      <a:pt x="111" y="1"/>
                    </a:moveTo>
                    <a:cubicBezTo>
                      <a:pt x="74" y="1"/>
                      <a:pt x="0" y="38"/>
                      <a:pt x="0" y="112"/>
                    </a:cubicBezTo>
                    <a:lnTo>
                      <a:pt x="0" y="666"/>
                    </a:lnTo>
                    <a:cubicBezTo>
                      <a:pt x="0" y="703"/>
                      <a:pt x="74" y="740"/>
                      <a:pt x="111" y="740"/>
                    </a:cubicBezTo>
                    <a:lnTo>
                      <a:pt x="148" y="740"/>
                    </a:lnTo>
                    <a:cubicBezTo>
                      <a:pt x="185" y="740"/>
                      <a:pt x="259" y="703"/>
                      <a:pt x="259" y="666"/>
                    </a:cubicBezTo>
                    <a:lnTo>
                      <a:pt x="259" y="112"/>
                    </a:lnTo>
                    <a:cubicBezTo>
                      <a:pt x="259" y="38"/>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6"/>
              <p:cNvSpPr/>
              <p:nvPr/>
            </p:nvSpPr>
            <p:spPr>
              <a:xfrm>
                <a:off x="553800" y="1130025"/>
                <a:ext cx="6475" cy="18525"/>
              </a:xfrm>
              <a:custGeom>
                <a:avLst/>
                <a:gdLst/>
                <a:ahLst/>
                <a:cxnLst/>
                <a:rect l="l" t="t" r="r" b="b"/>
                <a:pathLst>
                  <a:path w="259" h="741" extrusionOk="0">
                    <a:moveTo>
                      <a:pt x="111" y="1"/>
                    </a:moveTo>
                    <a:cubicBezTo>
                      <a:pt x="37" y="1"/>
                      <a:pt x="0" y="38"/>
                      <a:pt x="0" y="75"/>
                    </a:cubicBezTo>
                    <a:lnTo>
                      <a:pt x="0" y="629"/>
                    </a:lnTo>
                    <a:cubicBezTo>
                      <a:pt x="0" y="703"/>
                      <a:pt x="37" y="740"/>
                      <a:pt x="111" y="740"/>
                    </a:cubicBezTo>
                    <a:lnTo>
                      <a:pt x="148" y="740"/>
                    </a:lnTo>
                    <a:cubicBezTo>
                      <a:pt x="185" y="740"/>
                      <a:pt x="259" y="703"/>
                      <a:pt x="259" y="629"/>
                    </a:cubicBezTo>
                    <a:lnTo>
                      <a:pt x="259" y="75"/>
                    </a:lnTo>
                    <a:cubicBezTo>
                      <a:pt x="259" y="38"/>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6"/>
              <p:cNvSpPr/>
              <p:nvPr/>
            </p:nvSpPr>
            <p:spPr>
              <a:xfrm>
                <a:off x="553800" y="1160525"/>
                <a:ext cx="6475" cy="18525"/>
              </a:xfrm>
              <a:custGeom>
                <a:avLst/>
                <a:gdLst/>
                <a:ahLst/>
                <a:cxnLst/>
                <a:rect l="l" t="t" r="r" b="b"/>
                <a:pathLst>
                  <a:path w="259" h="741" extrusionOk="0">
                    <a:moveTo>
                      <a:pt x="111" y="1"/>
                    </a:moveTo>
                    <a:cubicBezTo>
                      <a:pt x="37" y="1"/>
                      <a:pt x="0" y="38"/>
                      <a:pt x="0" y="75"/>
                    </a:cubicBezTo>
                    <a:lnTo>
                      <a:pt x="0" y="629"/>
                    </a:lnTo>
                    <a:cubicBezTo>
                      <a:pt x="0" y="666"/>
                      <a:pt x="37" y="740"/>
                      <a:pt x="111" y="740"/>
                    </a:cubicBezTo>
                    <a:lnTo>
                      <a:pt x="148" y="740"/>
                    </a:lnTo>
                    <a:cubicBezTo>
                      <a:pt x="185" y="740"/>
                      <a:pt x="259" y="666"/>
                      <a:pt x="259" y="629"/>
                    </a:cubicBezTo>
                    <a:lnTo>
                      <a:pt x="259" y="75"/>
                    </a:lnTo>
                    <a:cubicBezTo>
                      <a:pt x="259" y="38"/>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6"/>
              <p:cNvSpPr/>
              <p:nvPr/>
            </p:nvSpPr>
            <p:spPr>
              <a:xfrm>
                <a:off x="553800" y="1190100"/>
                <a:ext cx="6475" cy="18525"/>
              </a:xfrm>
              <a:custGeom>
                <a:avLst/>
                <a:gdLst/>
                <a:ahLst/>
                <a:cxnLst/>
                <a:rect l="l" t="t" r="r" b="b"/>
                <a:pathLst>
                  <a:path w="259" h="741" extrusionOk="0">
                    <a:moveTo>
                      <a:pt x="111" y="1"/>
                    </a:moveTo>
                    <a:cubicBezTo>
                      <a:pt x="37" y="1"/>
                      <a:pt x="0" y="38"/>
                      <a:pt x="0" y="112"/>
                    </a:cubicBezTo>
                    <a:lnTo>
                      <a:pt x="0" y="666"/>
                    </a:lnTo>
                    <a:cubicBezTo>
                      <a:pt x="0" y="703"/>
                      <a:pt x="37" y="740"/>
                      <a:pt x="111" y="740"/>
                    </a:cubicBezTo>
                    <a:lnTo>
                      <a:pt x="148" y="740"/>
                    </a:lnTo>
                    <a:cubicBezTo>
                      <a:pt x="185" y="740"/>
                      <a:pt x="259" y="703"/>
                      <a:pt x="259" y="666"/>
                    </a:cubicBezTo>
                    <a:lnTo>
                      <a:pt x="259" y="112"/>
                    </a:lnTo>
                    <a:cubicBezTo>
                      <a:pt x="259" y="38"/>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6"/>
              <p:cNvSpPr/>
              <p:nvPr/>
            </p:nvSpPr>
            <p:spPr>
              <a:xfrm>
                <a:off x="553800" y="1219675"/>
                <a:ext cx="6475" cy="19450"/>
              </a:xfrm>
              <a:custGeom>
                <a:avLst/>
                <a:gdLst/>
                <a:ahLst/>
                <a:cxnLst/>
                <a:rect l="l" t="t" r="r" b="b"/>
                <a:pathLst>
                  <a:path w="259" h="778" extrusionOk="0">
                    <a:moveTo>
                      <a:pt x="111" y="1"/>
                    </a:moveTo>
                    <a:cubicBezTo>
                      <a:pt x="37" y="1"/>
                      <a:pt x="0" y="75"/>
                      <a:pt x="0" y="112"/>
                    </a:cubicBezTo>
                    <a:lnTo>
                      <a:pt x="0" y="666"/>
                    </a:lnTo>
                    <a:cubicBezTo>
                      <a:pt x="0" y="703"/>
                      <a:pt x="37" y="777"/>
                      <a:pt x="111" y="777"/>
                    </a:cubicBezTo>
                    <a:lnTo>
                      <a:pt x="148" y="777"/>
                    </a:lnTo>
                    <a:cubicBezTo>
                      <a:pt x="185" y="777"/>
                      <a:pt x="259" y="703"/>
                      <a:pt x="259" y="666"/>
                    </a:cubicBezTo>
                    <a:lnTo>
                      <a:pt x="259" y="112"/>
                    </a:lnTo>
                    <a:cubicBezTo>
                      <a:pt x="259" y="75"/>
                      <a:pt x="185"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6"/>
              <p:cNvSpPr/>
              <p:nvPr/>
            </p:nvSpPr>
            <p:spPr>
              <a:xfrm>
                <a:off x="-215200" y="1374950"/>
                <a:ext cx="6500" cy="6500"/>
              </a:xfrm>
              <a:custGeom>
                <a:avLst/>
                <a:gdLst/>
                <a:ahLst/>
                <a:cxnLst/>
                <a:rect l="l" t="t" r="r" b="b"/>
                <a:pathLst>
                  <a:path w="260" h="260" extrusionOk="0">
                    <a:moveTo>
                      <a:pt x="111" y="1"/>
                    </a:moveTo>
                    <a:cubicBezTo>
                      <a:pt x="38" y="1"/>
                      <a:pt x="1" y="75"/>
                      <a:pt x="1" y="149"/>
                    </a:cubicBezTo>
                    <a:cubicBezTo>
                      <a:pt x="1" y="223"/>
                      <a:pt x="38" y="260"/>
                      <a:pt x="111" y="260"/>
                    </a:cubicBezTo>
                    <a:cubicBezTo>
                      <a:pt x="222" y="260"/>
                      <a:pt x="259" y="223"/>
                      <a:pt x="259" y="149"/>
                    </a:cubicBezTo>
                    <a:cubicBezTo>
                      <a:pt x="259" y="75"/>
                      <a:pt x="222"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6"/>
              <p:cNvSpPr/>
              <p:nvPr/>
            </p:nvSpPr>
            <p:spPr>
              <a:xfrm>
                <a:off x="-215200" y="1385125"/>
                <a:ext cx="6500" cy="7425"/>
              </a:xfrm>
              <a:custGeom>
                <a:avLst/>
                <a:gdLst/>
                <a:ahLst/>
                <a:cxnLst/>
                <a:rect l="l" t="t" r="r" b="b"/>
                <a:pathLst>
                  <a:path w="260" h="297" extrusionOk="0">
                    <a:moveTo>
                      <a:pt x="111" y="1"/>
                    </a:moveTo>
                    <a:cubicBezTo>
                      <a:pt x="38" y="1"/>
                      <a:pt x="1" y="75"/>
                      <a:pt x="1" y="149"/>
                    </a:cubicBezTo>
                    <a:cubicBezTo>
                      <a:pt x="1" y="222"/>
                      <a:pt x="38" y="296"/>
                      <a:pt x="111" y="296"/>
                    </a:cubicBezTo>
                    <a:cubicBezTo>
                      <a:pt x="222" y="296"/>
                      <a:pt x="259" y="222"/>
                      <a:pt x="259" y="149"/>
                    </a:cubicBezTo>
                    <a:cubicBezTo>
                      <a:pt x="259" y="75"/>
                      <a:pt x="222"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6"/>
              <p:cNvSpPr/>
              <p:nvPr/>
            </p:nvSpPr>
            <p:spPr>
              <a:xfrm>
                <a:off x="-124625" y="1385125"/>
                <a:ext cx="7425" cy="7425"/>
              </a:xfrm>
              <a:custGeom>
                <a:avLst/>
                <a:gdLst/>
                <a:ahLst/>
                <a:cxnLst/>
                <a:rect l="l" t="t" r="r" b="b"/>
                <a:pathLst>
                  <a:path w="297" h="297" extrusionOk="0">
                    <a:moveTo>
                      <a:pt x="149" y="1"/>
                    </a:moveTo>
                    <a:cubicBezTo>
                      <a:pt x="112" y="1"/>
                      <a:pt x="1" y="75"/>
                      <a:pt x="1" y="149"/>
                    </a:cubicBezTo>
                    <a:cubicBezTo>
                      <a:pt x="1" y="186"/>
                      <a:pt x="75" y="296"/>
                      <a:pt x="149" y="296"/>
                    </a:cubicBezTo>
                    <a:cubicBezTo>
                      <a:pt x="186" y="296"/>
                      <a:pt x="296" y="259"/>
                      <a:pt x="296" y="149"/>
                    </a:cubicBezTo>
                    <a:cubicBezTo>
                      <a:pt x="296" y="112"/>
                      <a:pt x="259"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6"/>
              <p:cNvSpPr/>
              <p:nvPr/>
            </p:nvSpPr>
            <p:spPr>
              <a:xfrm>
                <a:off x="-104275" y="1386975"/>
                <a:ext cx="4625" cy="4650"/>
              </a:xfrm>
              <a:custGeom>
                <a:avLst/>
                <a:gdLst/>
                <a:ahLst/>
                <a:cxnLst/>
                <a:rect l="l" t="t" r="r" b="b"/>
                <a:pathLst>
                  <a:path w="185" h="186" extrusionOk="0">
                    <a:moveTo>
                      <a:pt x="74" y="1"/>
                    </a:moveTo>
                    <a:cubicBezTo>
                      <a:pt x="37" y="1"/>
                      <a:pt x="0" y="38"/>
                      <a:pt x="0" y="75"/>
                    </a:cubicBezTo>
                    <a:cubicBezTo>
                      <a:pt x="37" y="112"/>
                      <a:pt x="37" y="185"/>
                      <a:pt x="74" y="185"/>
                    </a:cubicBezTo>
                    <a:cubicBezTo>
                      <a:pt x="111" y="185"/>
                      <a:pt x="185" y="112"/>
                      <a:pt x="185" y="75"/>
                    </a:cubicBezTo>
                    <a:cubicBezTo>
                      <a:pt x="185" y="38"/>
                      <a:pt x="111"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46"/>
              <p:cNvSpPr/>
              <p:nvPr/>
            </p:nvSpPr>
            <p:spPr>
              <a:xfrm>
                <a:off x="-95050" y="1386975"/>
                <a:ext cx="4650" cy="4650"/>
              </a:xfrm>
              <a:custGeom>
                <a:avLst/>
                <a:gdLst/>
                <a:ahLst/>
                <a:cxnLst/>
                <a:rect l="l" t="t" r="r" b="b"/>
                <a:pathLst>
                  <a:path w="186" h="186" extrusionOk="0">
                    <a:moveTo>
                      <a:pt x="75" y="1"/>
                    </a:moveTo>
                    <a:cubicBezTo>
                      <a:pt x="38" y="1"/>
                      <a:pt x="1" y="38"/>
                      <a:pt x="1" y="75"/>
                    </a:cubicBezTo>
                    <a:cubicBezTo>
                      <a:pt x="1" y="112"/>
                      <a:pt x="38" y="185"/>
                      <a:pt x="75" y="185"/>
                    </a:cubicBezTo>
                    <a:cubicBezTo>
                      <a:pt x="112" y="185"/>
                      <a:pt x="186" y="112"/>
                      <a:pt x="186" y="75"/>
                    </a:cubicBezTo>
                    <a:cubicBezTo>
                      <a:pt x="186" y="38"/>
                      <a:pt x="149"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46"/>
              <p:cNvSpPr/>
              <p:nvPr/>
            </p:nvSpPr>
            <p:spPr>
              <a:xfrm>
                <a:off x="-85800" y="1386975"/>
                <a:ext cx="4650" cy="4650"/>
              </a:xfrm>
              <a:custGeom>
                <a:avLst/>
                <a:gdLst/>
                <a:ahLst/>
                <a:cxnLst/>
                <a:rect l="l" t="t" r="r" b="b"/>
                <a:pathLst>
                  <a:path w="186" h="186" extrusionOk="0">
                    <a:moveTo>
                      <a:pt x="74" y="1"/>
                    </a:moveTo>
                    <a:cubicBezTo>
                      <a:pt x="37" y="1"/>
                      <a:pt x="0" y="38"/>
                      <a:pt x="0" y="75"/>
                    </a:cubicBezTo>
                    <a:cubicBezTo>
                      <a:pt x="0" y="112"/>
                      <a:pt x="37" y="185"/>
                      <a:pt x="74" y="185"/>
                    </a:cubicBezTo>
                    <a:cubicBezTo>
                      <a:pt x="111" y="185"/>
                      <a:pt x="185" y="112"/>
                      <a:pt x="185" y="75"/>
                    </a:cubicBezTo>
                    <a:cubicBezTo>
                      <a:pt x="185" y="38"/>
                      <a:pt x="14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46"/>
              <p:cNvSpPr/>
              <p:nvPr/>
            </p:nvSpPr>
            <p:spPr>
              <a:xfrm>
                <a:off x="-104275" y="1377725"/>
                <a:ext cx="4625" cy="4650"/>
              </a:xfrm>
              <a:custGeom>
                <a:avLst/>
                <a:gdLst/>
                <a:ahLst/>
                <a:cxnLst/>
                <a:rect l="l" t="t" r="r" b="b"/>
                <a:pathLst>
                  <a:path w="185" h="186" extrusionOk="0">
                    <a:moveTo>
                      <a:pt x="74" y="1"/>
                    </a:moveTo>
                    <a:cubicBezTo>
                      <a:pt x="37" y="1"/>
                      <a:pt x="0" y="38"/>
                      <a:pt x="0" y="75"/>
                    </a:cubicBezTo>
                    <a:cubicBezTo>
                      <a:pt x="37" y="186"/>
                      <a:pt x="37" y="186"/>
                      <a:pt x="74" y="186"/>
                    </a:cubicBezTo>
                    <a:cubicBezTo>
                      <a:pt x="111" y="186"/>
                      <a:pt x="185" y="112"/>
                      <a:pt x="185" y="75"/>
                    </a:cubicBezTo>
                    <a:cubicBezTo>
                      <a:pt x="185" y="38"/>
                      <a:pt x="111"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6"/>
              <p:cNvSpPr/>
              <p:nvPr/>
            </p:nvSpPr>
            <p:spPr>
              <a:xfrm>
                <a:off x="-95050" y="1377725"/>
                <a:ext cx="4650" cy="4650"/>
              </a:xfrm>
              <a:custGeom>
                <a:avLst/>
                <a:gdLst/>
                <a:ahLst/>
                <a:cxnLst/>
                <a:rect l="l" t="t" r="r" b="b"/>
                <a:pathLst>
                  <a:path w="186" h="186" extrusionOk="0">
                    <a:moveTo>
                      <a:pt x="75" y="1"/>
                    </a:moveTo>
                    <a:cubicBezTo>
                      <a:pt x="38" y="1"/>
                      <a:pt x="1" y="38"/>
                      <a:pt x="1" y="75"/>
                    </a:cubicBezTo>
                    <a:cubicBezTo>
                      <a:pt x="1" y="186"/>
                      <a:pt x="38" y="186"/>
                      <a:pt x="75" y="186"/>
                    </a:cubicBezTo>
                    <a:cubicBezTo>
                      <a:pt x="112" y="186"/>
                      <a:pt x="186" y="112"/>
                      <a:pt x="186" y="75"/>
                    </a:cubicBezTo>
                    <a:cubicBezTo>
                      <a:pt x="186" y="38"/>
                      <a:pt x="149"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6"/>
              <p:cNvSpPr/>
              <p:nvPr/>
            </p:nvSpPr>
            <p:spPr>
              <a:xfrm>
                <a:off x="-85800" y="1377725"/>
                <a:ext cx="4650" cy="4650"/>
              </a:xfrm>
              <a:custGeom>
                <a:avLst/>
                <a:gdLst/>
                <a:ahLst/>
                <a:cxnLst/>
                <a:rect l="l" t="t" r="r" b="b"/>
                <a:pathLst>
                  <a:path w="186" h="186" extrusionOk="0">
                    <a:moveTo>
                      <a:pt x="74" y="1"/>
                    </a:moveTo>
                    <a:cubicBezTo>
                      <a:pt x="37" y="1"/>
                      <a:pt x="0" y="38"/>
                      <a:pt x="0" y="75"/>
                    </a:cubicBezTo>
                    <a:cubicBezTo>
                      <a:pt x="0" y="186"/>
                      <a:pt x="37" y="186"/>
                      <a:pt x="74" y="186"/>
                    </a:cubicBezTo>
                    <a:cubicBezTo>
                      <a:pt x="111" y="186"/>
                      <a:pt x="185" y="112"/>
                      <a:pt x="185" y="75"/>
                    </a:cubicBezTo>
                    <a:cubicBezTo>
                      <a:pt x="185" y="38"/>
                      <a:pt x="14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6"/>
              <p:cNvSpPr/>
              <p:nvPr/>
            </p:nvSpPr>
            <p:spPr>
              <a:xfrm>
                <a:off x="-204100" y="1375875"/>
                <a:ext cx="30525" cy="4650"/>
              </a:xfrm>
              <a:custGeom>
                <a:avLst/>
                <a:gdLst/>
                <a:ahLst/>
                <a:cxnLst/>
                <a:rect l="l" t="t" r="r" b="b"/>
                <a:pathLst>
                  <a:path w="1221" h="186" extrusionOk="0">
                    <a:moveTo>
                      <a:pt x="111" y="1"/>
                    </a:moveTo>
                    <a:cubicBezTo>
                      <a:pt x="37" y="1"/>
                      <a:pt x="0" y="75"/>
                      <a:pt x="0" y="112"/>
                    </a:cubicBezTo>
                    <a:cubicBezTo>
                      <a:pt x="0" y="149"/>
                      <a:pt x="37" y="186"/>
                      <a:pt x="111" y="186"/>
                    </a:cubicBezTo>
                    <a:lnTo>
                      <a:pt x="1109" y="186"/>
                    </a:lnTo>
                    <a:cubicBezTo>
                      <a:pt x="1146" y="186"/>
                      <a:pt x="1220" y="149"/>
                      <a:pt x="1220" y="112"/>
                    </a:cubicBezTo>
                    <a:cubicBezTo>
                      <a:pt x="1220" y="75"/>
                      <a:pt x="1183"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6"/>
              <p:cNvSpPr/>
              <p:nvPr/>
            </p:nvSpPr>
            <p:spPr>
              <a:xfrm>
                <a:off x="-168975" y="1375875"/>
                <a:ext cx="11100" cy="4650"/>
              </a:xfrm>
              <a:custGeom>
                <a:avLst/>
                <a:gdLst/>
                <a:ahLst/>
                <a:cxnLst/>
                <a:rect l="l" t="t" r="r" b="b"/>
                <a:pathLst>
                  <a:path w="444" h="186" extrusionOk="0">
                    <a:moveTo>
                      <a:pt x="74" y="1"/>
                    </a:moveTo>
                    <a:cubicBezTo>
                      <a:pt x="37" y="1"/>
                      <a:pt x="37" y="75"/>
                      <a:pt x="37" y="75"/>
                    </a:cubicBezTo>
                    <a:lnTo>
                      <a:pt x="37" y="149"/>
                    </a:lnTo>
                    <a:cubicBezTo>
                      <a:pt x="0" y="149"/>
                      <a:pt x="37" y="186"/>
                      <a:pt x="74" y="186"/>
                    </a:cubicBezTo>
                    <a:lnTo>
                      <a:pt x="407" y="186"/>
                    </a:lnTo>
                    <a:cubicBezTo>
                      <a:pt x="444" y="186"/>
                      <a:pt x="444" y="149"/>
                      <a:pt x="444" y="149"/>
                    </a:cubicBezTo>
                    <a:lnTo>
                      <a:pt x="444" y="75"/>
                    </a:lnTo>
                    <a:cubicBezTo>
                      <a:pt x="444" y="1"/>
                      <a:pt x="407" y="1"/>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6"/>
              <p:cNvSpPr/>
              <p:nvPr/>
            </p:nvSpPr>
            <p:spPr>
              <a:xfrm>
                <a:off x="-154200" y="1375875"/>
                <a:ext cx="10200" cy="4650"/>
              </a:xfrm>
              <a:custGeom>
                <a:avLst/>
                <a:gdLst/>
                <a:ahLst/>
                <a:cxnLst/>
                <a:rect l="l" t="t" r="r" b="b"/>
                <a:pathLst>
                  <a:path w="408" h="186" extrusionOk="0">
                    <a:moveTo>
                      <a:pt x="38" y="1"/>
                    </a:moveTo>
                    <a:cubicBezTo>
                      <a:pt x="1" y="1"/>
                      <a:pt x="1" y="75"/>
                      <a:pt x="1" y="75"/>
                    </a:cubicBezTo>
                    <a:lnTo>
                      <a:pt x="1" y="149"/>
                    </a:lnTo>
                    <a:cubicBezTo>
                      <a:pt x="1" y="149"/>
                      <a:pt x="1" y="186"/>
                      <a:pt x="38" y="186"/>
                    </a:cubicBezTo>
                    <a:lnTo>
                      <a:pt x="370" y="186"/>
                    </a:lnTo>
                    <a:cubicBezTo>
                      <a:pt x="407" y="186"/>
                      <a:pt x="407" y="149"/>
                      <a:pt x="407" y="149"/>
                    </a:cubicBezTo>
                    <a:lnTo>
                      <a:pt x="407" y="75"/>
                    </a:lnTo>
                    <a:cubicBezTo>
                      <a:pt x="407" y="1"/>
                      <a:pt x="370"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6"/>
              <p:cNvSpPr/>
              <p:nvPr/>
            </p:nvSpPr>
            <p:spPr>
              <a:xfrm>
                <a:off x="-204100" y="1386975"/>
                <a:ext cx="13875" cy="4650"/>
              </a:xfrm>
              <a:custGeom>
                <a:avLst/>
                <a:gdLst/>
                <a:ahLst/>
                <a:cxnLst/>
                <a:rect l="l" t="t" r="r" b="b"/>
                <a:pathLst>
                  <a:path w="555" h="186" extrusionOk="0">
                    <a:moveTo>
                      <a:pt x="111" y="1"/>
                    </a:moveTo>
                    <a:cubicBezTo>
                      <a:pt x="37" y="1"/>
                      <a:pt x="37" y="38"/>
                      <a:pt x="37" y="38"/>
                    </a:cubicBezTo>
                    <a:lnTo>
                      <a:pt x="37" y="112"/>
                    </a:lnTo>
                    <a:cubicBezTo>
                      <a:pt x="0" y="185"/>
                      <a:pt x="37" y="185"/>
                      <a:pt x="111" y="185"/>
                    </a:cubicBezTo>
                    <a:lnTo>
                      <a:pt x="518" y="185"/>
                    </a:lnTo>
                    <a:cubicBezTo>
                      <a:pt x="555" y="185"/>
                      <a:pt x="555" y="112"/>
                      <a:pt x="555" y="112"/>
                    </a:cubicBezTo>
                    <a:lnTo>
                      <a:pt x="555" y="38"/>
                    </a:lnTo>
                    <a:cubicBezTo>
                      <a:pt x="555" y="1"/>
                      <a:pt x="51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6"/>
              <p:cNvSpPr/>
              <p:nvPr/>
            </p:nvSpPr>
            <p:spPr>
              <a:xfrm>
                <a:off x="-186550" y="1386975"/>
                <a:ext cx="12975" cy="4650"/>
              </a:xfrm>
              <a:custGeom>
                <a:avLst/>
                <a:gdLst/>
                <a:ahLst/>
                <a:cxnLst/>
                <a:rect l="l" t="t" r="r" b="b"/>
                <a:pathLst>
                  <a:path w="519" h="186" extrusionOk="0">
                    <a:moveTo>
                      <a:pt x="38" y="1"/>
                    </a:moveTo>
                    <a:cubicBezTo>
                      <a:pt x="1" y="1"/>
                      <a:pt x="1" y="38"/>
                      <a:pt x="1" y="38"/>
                    </a:cubicBezTo>
                    <a:lnTo>
                      <a:pt x="1" y="112"/>
                    </a:lnTo>
                    <a:cubicBezTo>
                      <a:pt x="1" y="185"/>
                      <a:pt x="38" y="185"/>
                      <a:pt x="38" y="185"/>
                    </a:cubicBezTo>
                    <a:lnTo>
                      <a:pt x="444" y="185"/>
                    </a:lnTo>
                    <a:cubicBezTo>
                      <a:pt x="518" y="185"/>
                      <a:pt x="518" y="112"/>
                      <a:pt x="518" y="112"/>
                    </a:cubicBezTo>
                    <a:lnTo>
                      <a:pt x="518" y="38"/>
                    </a:lnTo>
                    <a:cubicBezTo>
                      <a:pt x="518" y="1"/>
                      <a:pt x="51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6"/>
              <p:cNvSpPr/>
              <p:nvPr/>
            </p:nvSpPr>
            <p:spPr>
              <a:xfrm>
                <a:off x="-140325" y="1386975"/>
                <a:ext cx="13875" cy="4650"/>
              </a:xfrm>
              <a:custGeom>
                <a:avLst/>
                <a:gdLst/>
                <a:ahLst/>
                <a:cxnLst/>
                <a:rect l="l" t="t" r="r" b="b"/>
                <a:pathLst>
                  <a:path w="555" h="186" extrusionOk="0">
                    <a:moveTo>
                      <a:pt x="74" y="1"/>
                    </a:moveTo>
                    <a:cubicBezTo>
                      <a:pt x="37" y="1"/>
                      <a:pt x="37" y="38"/>
                      <a:pt x="37" y="38"/>
                    </a:cubicBezTo>
                    <a:lnTo>
                      <a:pt x="37" y="112"/>
                    </a:lnTo>
                    <a:cubicBezTo>
                      <a:pt x="0" y="185"/>
                      <a:pt x="37" y="185"/>
                      <a:pt x="74" y="185"/>
                    </a:cubicBezTo>
                    <a:lnTo>
                      <a:pt x="518" y="185"/>
                    </a:lnTo>
                    <a:cubicBezTo>
                      <a:pt x="555" y="185"/>
                      <a:pt x="555" y="112"/>
                      <a:pt x="555" y="112"/>
                    </a:cubicBezTo>
                    <a:lnTo>
                      <a:pt x="555" y="38"/>
                    </a:lnTo>
                    <a:cubicBezTo>
                      <a:pt x="555" y="1"/>
                      <a:pt x="518"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6"/>
              <p:cNvSpPr/>
              <p:nvPr/>
            </p:nvSpPr>
            <p:spPr>
              <a:xfrm>
                <a:off x="-136625" y="1375875"/>
                <a:ext cx="6475" cy="7425"/>
              </a:xfrm>
              <a:custGeom>
                <a:avLst/>
                <a:gdLst/>
                <a:ahLst/>
                <a:cxnLst/>
                <a:rect l="l" t="t" r="r" b="b"/>
                <a:pathLst>
                  <a:path w="259" h="297" extrusionOk="0">
                    <a:moveTo>
                      <a:pt x="37" y="1"/>
                    </a:moveTo>
                    <a:cubicBezTo>
                      <a:pt x="0" y="1"/>
                      <a:pt x="0" y="1"/>
                      <a:pt x="0" y="75"/>
                    </a:cubicBezTo>
                    <a:lnTo>
                      <a:pt x="0" y="260"/>
                    </a:lnTo>
                    <a:lnTo>
                      <a:pt x="37" y="297"/>
                    </a:lnTo>
                    <a:lnTo>
                      <a:pt x="222" y="297"/>
                    </a:lnTo>
                    <a:cubicBezTo>
                      <a:pt x="259" y="297"/>
                      <a:pt x="259" y="260"/>
                      <a:pt x="259" y="260"/>
                    </a:cubicBezTo>
                    <a:lnTo>
                      <a:pt x="259" y="75"/>
                    </a:lnTo>
                    <a:cubicBezTo>
                      <a:pt x="259" y="1"/>
                      <a:pt x="222"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6"/>
              <p:cNvSpPr/>
              <p:nvPr/>
            </p:nvSpPr>
            <p:spPr>
              <a:xfrm>
                <a:off x="-168975" y="1387900"/>
                <a:ext cx="7400" cy="3725"/>
              </a:xfrm>
              <a:custGeom>
                <a:avLst/>
                <a:gdLst/>
                <a:ahLst/>
                <a:cxnLst/>
                <a:rect l="l" t="t" r="r" b="b"/>
                <a:pathLst>
                  <a:path w="296" h="149" extrusionOk="0">
                    <a:moveTo>
                      <a:pt x="37" y="1"/>
                    </a:moveTo>
                    <a:cubicBezTo>
                      <a:pt x="37" y="1"/>
                      <a:pt x="0" y="1"/>
                      <a:pt x="0" y="38"/>
                    </a:cubicBezTo>
                    <a:lnTo>
                      <a:pt x="37" y="148"/>
                    </a:lnTo>
                    <a:lnTo>
                      <a:pt x="259" y="148"/>
                    </a:lnTo>
                    <a:cubicBezTo>
                      <a:pt x="259" y="148"/>
                      <a:pt x="296" y="148"/>
                      <a:pt x="296" y="75"/>
                    </a:cubicBezTo>
                    <a:lnTo>
                      <a:pt x="296" y="38"/>
                    </a:lnTo>
                    <a:cubicBezTo>
                      <a:pt x="296" y="38"/>
                      <a:pt x="296"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6"/>
              <p:cNvSpPr/>
              <p:nvPr/>
            </p:nvSpPr>
            <p:spPr>
              <a:xfrm>
                <a:off x="-168975" y="1385125"/>
                <a:ext cx="7400" cy="3725"/>
              </a:xfrm>
              <a:custGeom>
                <a:avLst/>
                <a:gdLst/>
                <a:ahLst/>
                <a:cxnLst/>
                <a:rect l="l" t="t" r="r" b="b"/>
                <a:pathLst>
                  <a:path w="296" h="149" extrusionOk="0">
                    <a:moveTo>
                      <a:pt x="37" y="1"/>
                    </a:moveTo>
                    <a:cubicBezTo>
                      <a:pt x="37" y="1"/>
                      <a:pt x="0" y="1"/>
                      <a:pt x="0" y="75"/>
                    </a:cubicBezTo>
                    <a:lnTo>
                      <a:pt x="37" y="149"/>
                    </a:lnTo>
                    <a:lnTo>
                      <a:pt x="259" y="149"/>
                    </a:lnTo>
                    <a:cubicBezTo>
                      <a:pt x="259" y="149"/>
                      <a:pt x="296" y="149"/>
                      <a:pt x="296" y="112"/>
                    </a:cubicBezTo>
                    <a:lnTo>
                      <a:pt x="296" y="75"/>
                    </a:lnTo>
                    <a:cubicBezTo>
                      <a:pt x="296" y="75"/>
                      <a:pt x="296"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6"/>
              <p:cNvSpPr/>
              <p:nvPr/>
            </p:nvSpPr>
            <p:spPr>
              <a:xfrm>
                <a:off x="-161600" y="1389750"/>
                <a:ext cx="8350" cy="3725"/>
              </a:xfrm>
              <a:custGeom>
                <a:avLst/>
                <a:gdLst/>
                <a:ahLst/>
                <a:cxnLst/>
                <a:rect l="l" t="t" r="r" b="b"/>
                <a:pathLst>
                  <a:path w="334" h="149" extrusionOk="0">
                    <a:moveTo>
                      <a:pt x="75" y="1"/>
                    </a:moveTo>
                    <a:cubicBezTo>
                      <a:pt x="75" y="1"/>
                      <a:pt x="1" y="1"/>
                      <a:pt x="1" y="74"/>
                    </a:cubicBezTo>
                    <a:lnTo>
                      <a:pt x="1" y="111"/>
                    </a:lnTo>
                    <a:cubicBezTo>
                      <a:pt x="1" y="111"/>
                      <a:pt x="1" y="148"/>
                      <a:pt x="75" y="148"/>
                    </a:cubicBezTo>
                    <a:lnTo>
                      <a:pt x="297" y="148"/>
                    </a:lnTo>
                    <a:cubicBezTo>
                      <a:pt x="297" y="148"/>
                      <a:pt x="334" y="148"/>
                      <a:pt x="334" y="111"/>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6"/>
              <p:cNvSpPr/>
              <p:nvPr/>
            </p:nvSpPr>
            <p:spPr>
              <a:xfrm>
                <a:off x="-161600" y="1386975"/>
                <a:ext cx="8350" cy="2800"/>
              </a:xfrm>
              <a:custGeom>
                <a:avLst/>
                <a:gdLst/>
                <a:ahLst/>
                <a:cxnLst/>
                <a:rect l="l" t="t" r="r" b="b"/>
                <a:pathLst>
                  <a:path w="334" h="112" extrusionOk="0">
                    <a:moveTo>
                      <a:pt x="75" y="1"/>
                    </a:moveTo>
                    <a:cubicBezTo>
                      <a:pt x="75" y="1"/>
                      <a:pt x="1" y="1"/>
                      <a:pt x="1" y="38"/>
                    </a:cubicBezTo>
                    <a:lnTo>
                      <a:pt x="1" y="75"/>
                    </a:lnTo>
                    <a:cubicBezTo>
                      <a:pt x="1" y="75"/>
                      <a:pt x="1" y="112"/>
                      <a:pt x="75" y="112"/>
                    </a:cubicBezTo>
                    <a:lnTo>
                      <a:pt x="297" y="112"/>
                    </a:lnTo>
                    <a:cubicBezTo>
                      <a:pt x="297" y="112"/>
                      <a:pt x="334" y="112"/>
                      <a:pt x="334" y="75"/>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6"/>
              <p:cNvSpPr/>
              <p:nvPr/>
            </p:nvSpPr>
            <p:spPr>
              <a:xfrm>
                <a:off x="-151425" y="1389750"/>
                <a:ext cx="7425" cy="3725"/>
              </a:xfrm>
              <a:custGeom>
                <a:avLst/>
                <a:gdLst/>
                <a:ahLst/>
                <a:cxnLst/>
                <a:rect l="l" t="t" r="r" b="b"/>
                <a:pathLst>
                  <a:path w="297" h="149" extrusionOk="0">
                    <a:moveTo>
                      <a:pt x="37" y="1"/>
                    </a:moveTo>
                    <a:cubicBezTo>
                      <a:pt x="37" y="1"/>
                      <a:pt x="1" y="1"/>
                      <a:pt x="1" y="74"/>
                    </a:cubicBezTo>
                    <a:lnTo>
                      <a:pt x="1" y="111"/>
                    </a:lnTo>
                    <a:cubicBezTo>
                      <a:pt x="1" y="111"/>
                      <a:pt x="1" y="148"/>
                      <a:pt x="37" y="148"/>
                    </a:cubicBezTo>
                    <a:lnTo>
                      <a:pt x="259" y="148"/>
                    </a:lnTo>
                    <a:cubicBezTo>
                      <a:pt x="259" y="148"/>
                      <a:pt x="296" y="148"/>
                      <a:pt x="296" y="11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6"/>
              <p:cNvSpPr/>
              <p:nvPr/>
            </p:nvSpPr>
            <p:spPr>
              <a:xfrm>
                <a:off x="-66400" y="1385125"/>
                <a:ext cx="3725" cy="8350"/>
              </a:xfrm>
              <a:custGeom>
                <a:avLst/>
                <a:gdLst/>
                <a:ahLst/>
                <a:cxnLst/>
                <a:rect l="l" t="t" r="r" b="b"/>
                <a:pathLst>
                  <a:path w="149" h="334" extrusionOk="0">
                    <a:moveTo>
                      <a:pt x="38" y="1"/>
                    </a:moveTo>
                    <a:cubicBezTo>
                      <a:pt x="1" y="1"/>
                      <a:pt x="1" y="1"/>
                      <a:pt x="1" y="75"/>
                    </a:cubicBezTo>
                    <a:lnTo>
                      <a:pt x="1" y="296"/>
                    </a:lnTo>
                    <a:cubicBezTo>
                      <a:pt x="1" y="296"/>
                      <a:pt x="1" y="333"/>
                      <a:pt x="38" y="333"/>
                    </a:cubicBezTo>
                    <a:lnTo>
                      <a:pt x="75" y="333"/>
                    </a:lnTo>
                    <a:cubicBezTo>
                      <a:pt x="75" y="333"/>
                      <a:pt x="149" y="333"/>
                      <a:pt x="149" y="296"/>
                    </a:cubicBez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6"/>
              <p:cNvSpPr/>
              <p:nvPr/>
            </p:nvSpPr>
            <p:spPr>
              <a:xfrm>
                <a:off x="-66400" y="1377725"/>
                <a:ext cx="3725" cy="7425"/>
              </a:xfrm>
              <a:custGeom>
                <a:avLst/>
                <a:gdLst/>
                <a:ahLst/>
                <a:cxnLst/>
                <a:rect l="l" t="t" r="r" b="b"/>
                <a:pathLst>
                  <a:path w="149" h="297" extrusionOk="0">
                    <a:moveTo>
                      <a:pt x="38" y="1"/>
                    </a:moveTo>
                    <a:cubicBezTo>
                      <a:pt x="1" y="1"/>
                      <a:pt x="1" y="1"/>
                      <a:pt x="1" y="38"/>
                    </a:cubicBezTo>
                    <a:lnTo>
                      <a:pt x="1" y="260"/>
                    </a:lnTo>
                    <a:cubicBezTo>
                      <a:pt x="1" y="260"/>
                      <a:pt x="1" y="297"/>
                      <a:pt x="38" y="297"/>
                    </a:cubicBezTo>
                    <a:lnTo>
                      <a:pt x="75" y="297"/>
                    </a:lnTo>
                    <a:cubicBezTo>
                      <a:pt x="75" y="297"/>
                      <a:pt x="149" y="297"/>
                      <a:pt x="149" y="260"/>
                    </a:cubicBez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6"/>
              <p:cNvSpPr/>
              <p:nvPr/>
            </p:nvSpPr>
            <p:spPr>
              <a:xfrm>
                <a:off x="-151425" y="1386975"/>
                <a:ext cx="7425" cy="2800"/>
              </a:xfrm>
              <a:custGeom>
                <a:avLst/>
                <a:gdLst/>
                <a:ahLst/>
                <a:cxnLst/>
                <a:rect l="l" t="t" r="r" b="b"/>
                <a:pathLst>
                  <a:path w="297" h="112" extrusionOk="0">
                    <a:moveTo>
                      <a:pt x="37" y="1"/>
                    </a:moveTo>
                    <a:cubicBezTo>
                      <a:pt x="37" y="1"/>
                      <a:pt x="1" y="1"/>
                      <a:pt x="1" y="38"/>
                    </a:cubicBezTo>
                    <a:lnTo>
                      <a:pt x="1" y="75"/>
                    </a:lnTo>
                    <a:cubicBezTo>
                      <a:pt x="1" y="75"/>
                      <a:pt x="1" y="112"/>
                      <a:pt x="37" y="112"/>
                    </a:cubicBezTo>
                    <a:lnTo>
                      <a:pt x="259" y="112"/>
                    </a:lnTo>
                    <a:cubicBezTo>
                      <a:pt x="259" y="112"/>
                      <a:pt x="296" y="112"/>
                      <a:pt x="296" y="75"/>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9" name="Google Shape;4539;p46"/>
          <p:cNvGrpSpPr/>
          <p:nvPr/>
        </p:nvGrpSpPr>
        <p:grpSpPr>
          <a:xfrm rot="-1800044">
            <a:off x="-1211402" y="1918235"/>
            <a:ext cx="1799974" cy="1799877"/>
            <a:chOff x="5379147" y="4397803"/>
            <a:chExt cx="1800013" cy="1799916"/>
          </a:xfrm>
        </p:grpSpPr>
        <p:sp>
          <p:nvSpPr>
            <p:cNvPr id="4540" name="Google Shape;4540;p46"/>
            <p:cNvSpPr/>
            <p:nvPr/>
          </p:nvSpPr>
          <p:spPr>
            <a:xfrm>
              <a:off x="5379737" y="4397803"/>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1" name="Google Shape;4541;p46"/>
            <p:cNvGrpSpPr/>
            <p:nvPr/>
          </p:nvGrpSpPr>
          <p:grpSpPr>
            <a:xfrm>
              <a:off x="5379147" y="4397808"/>
              <a:ext cx="1800013" cy="1799912"/>
              <a:chOff x="-647750" y="2113450"/>
              <a:chExt cx="1456675" cy="1460375"/>
            </a:xfrm>
          </p:grpSpPr>
          <p:sp>
            <p:nvSpPr>
              <p:cNvPr id="4542" name="Google Shape;4542;p46"/>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6"/>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46"/>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6"/>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6"/>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6"/>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6"/>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6"/>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6"/>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6"/>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6"/>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46"/>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6"/>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6"/>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6"/>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6"/>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6"/>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46"/>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6"/>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6"/>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46"/>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6"/>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6"/>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46"/>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46"/>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6"/>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6"/>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6"/>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6"/>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6"/>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46"/>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46"/>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6"/>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46"/>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46"/>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6"/>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6"/>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6"/>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6"/>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6"/>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6"/>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6"/>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6"/>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6"/>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6"/>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6"/>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6"/>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6"/>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6"/>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6"/>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6"/>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3" name="Google Shape;4593;p46"/>
          <p:cNvGrpSpPr/>
          <p:nvPr/>
        </p:nvGrpSpPr>
        <p:grpSpPr>
          <a:xfrm rot="900292">
            <a:off x="8190731" y="-730037"/>
            <a:ext cx="1800006" cy="1800052"/>
            <a:chOff x="3704502" y="-818471"/>
            <a:chExt cx="1800013" cy="1800059"/>
          </a:xfrm>
        </p:grpSpPr>
        <p:sp>
          <p:nvSpPr>
            <p:cNvPr id="4594" name="Google Shape;4594;p46"/>
            <p:cNvSpPr/>
            <p:nvPr/>
          </p:nvSpPr>
          <p:spPr>
            <a:xfrm rot="278">
              <a:off x="3704987" y="-818398"/>
              <a:ext cx="1798870" cy="1799912"/>
            </a:xfrm>
            <a:custGeom>
              <a:avLst/>
              <a:gdLst/>
              <a:ahLst/>
              <a:cxnLst/>
              <a:rect l="l" t="t" r="r" b="b"/>
              <a:pathLst>
                <a:path w="58230" h="58415" extrusionOk="0">
                  <a:moveTo>
                    <a:pt x="29133" y="1"/>
                  </a:moveTo>
                  <a:cubicBezTo>
                    <a:pt x="19077" y="1"/>
                    <a:pt x="9021" y="2810"/>
                    <a:pt x="0" y="8023"/>
                  </a:cubicBezTo>
                  <a:cubicBezTo>
                    <a:pt x="0" y="18893"/>
                    <a:pt x="2995" y="29281"/>
                    <a:pt x="8467" y="38265"/>
                  </a:cubicBezTo>
                  <a:lnTo>
                    <a:pt x="1960" y="38265"/>
                  </a:lnTo>
                  <a:lnTo>
                    <a:pt x="2810" y="41112"/>
                  </a:lnTo>
                  <a:lnTo>
                    <a:pt x="1960" y="43996"/>
                  </a:lnTo>
                  <a:lnTo>
                    <a:pt x="12496" y="43996"/>
                  </a:lnTo>
                  <a:cubicBezTo>
                    <a:pt x="17007" y="49726"/>
                    <a:pt x="22589" y="54606"/>
                    <a:pt x="29133" y="58414"/>
                  </a:cubicBezTo>
                  <a:cubicBezTo>
                    <a:pt x="35640" y="54643"/>
                    <a:pt x="41223" y="49726"/>
                    <a:pt x="45770" y="43996"/>
                  </a:cubicBezTo>
                  <a:lnTo>
                    <a:pt x="56307" y="43996"/>
                  </a:lnTo>
                  <a:lnTo>
                    <a:pt x="55419" y="41112"/>
                  </a:lnTo>
                  <a:lnTo>
                    <a:pt x="56307" y="38265"/>
                  </a:lnTo>
                  <a:lnTo>
                    <a:pt x="49763" y="38265"/>
                  </a:lnTo>
                  <a:cubicBezTo>
                    <a:pt x="55234" y="29281"/>
                    <a:pt x="58229" y="18893"/>
                    <a:pt x="58229" y="8023"/>
                  </a:cubicBezTo>
                  <a:cubicBezTo>
                    <a:pt x="49208" y="2847"/>
                    <a:pt x="39189" y="1"/>
                    <a:pt x="29133" y="1"/>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5" name="Google Shape;4595;p46"/>
            <p:cNvGrpSpPr/>
            <p:nvPr/>
          </p:nvGrpSpPr>
          <p:grpSpPr>
            <a:xfrm rot="278">
              <a:off x="3704502" y="-818397"/>
              <a:ext cx="1800013" cy="1799912"/>
              <a:chOff x="-647750" y="2113450"/>
              <a:chExt cx="1456675" cy="1460375"/>
            </a:xfrm>
          </p:grpSpPr>
          <p:sp>
            <p:nvSpPr>
              <p:cNvPr id="4596" name="Google Shape;4596;p46"/>
              <p:cNvSpPr/>
              <p:nvPr/>
            </p:nvSpPr>
            <p:spPr>
              <a:xfrm>
                <a:off x="-47900" y="3416675"/>
                <a:ext cx="257900" cy="88750"/>
              </a:xfrm>
              <a:custGeom>
                <a:avLst/>
                <a:gdLst/>
                <a:ahLst/>
                <a:cxnLst/>
                <a:rect l="l" t="t" r="r" b="b"/>
                <a:pathLst>
                  <a:path w="10316" h="3550" extrusionOk="0">
                    <a:moveTo>
                      <a:pt x="0" y="0"/>
                    </a:moveTo>
                    <a:cubicBezTo>
                      <a:pt x="1627" y="1257"/>
                      <a:pt x="3328" y="2440"/>
                      <a:pt x="5139" y="3549"/>
                    </a:cubicBezTo>
                    <a:cubicBezTo>
                      <a:pt x="6951" y="2440"/>
                      <a:pt x="8651" y="1294"/>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6"/>
              <p:cNvSpPr/>
              <p:nvPr/>
            </p:nvSpPr>
            <p:spPr>
              <a:xfrm>
                <a:off x="-21100" y="3238275"/>
                <a:ext cx="24975" cy="67500"/>
              </a:xfrm>
              <a:custGeom>
                <a:avLst/>
                <a:gdLst/>
                <a:ahLst/>
                <a:cxnLst/>
                <a:rect l="l" t="t" r="r" b="b"/>
                <a:pathLst>
                  <a:path w="999" h="2700" extrusionOk="0">
                    <a:moveTo>
                      <a:pt x="0" y="1"/>
                    </a:moveTo>
                    <a:lnTo>
                      <a:pt x="0" y="2700"/>
                    </a:lnTo>
                    <a:lnTo>
                      <a:pt x="444" y="2700"/>
                    </a:lnTo>
                    <a:lnTo>
                      <a:pt x="444" y="1443"/>
                    </a:lnTo>
                    <a:lnTo>
                      <a:pt x="962" y="1443"/>
                    </a:lnTo>
                    <a:lnTo>
                      <a:pt x="962" y="1073"/>
                    </a:lnTo>
                    <a:lnTo>
                      <a:pt x="444" y="1073"/>
                    </a:lnTo>
                    <a:lnTo>
                      <a:pt x="444" y="371"/>
                    </a:lnTo>
                    <a:lnTo>
                      <a:pt x="999" y="371"/>
                    </a:lnTo>
                    <a:lnTo>
                      <a:pt x="9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6"/>
              <p:cNvSpPr/>
              <p:nvPr/>
            </p:nvSpPr>
            <p:spPr>
              <a:xfrm>
                <a:off x="12175" y="3236425"/>
                <a:ext cx="29600" cy="69350"/>
              </a:xfrm>
              <a:custGeom>
                <a:avLst/>
                <a:gdLst/>
                <a:ahLst/>
                <a:cxnLst/>
                <a:rect l="l" t="t" r="r" b="b"/>
                <a:pathLst>
                  <a:path w="1184" h="2774" extrusionOk="0">
                    <a:moveTo>
                      <a:pt x="0" y="1"/>
                    </a:moveTo>
                    <a:lnTo>
                      <a:pt x="0" y="1997"/>
                    </a:lnTo>
                    <a:cubicBezTo>
                      <a:pt x="0" y="2219"/>
                      <a:pt x="37" y="2404"/>
                      <a:pt x="148" y="2552"/>
                    </a:cubicBezTo>
                    <a:cubicBezTo>
                      <a:pt x="185" y="2700"/>
                      <a:pt x="370" y="2774"/>
                      <a:pt x="592" y="2774"/>
                    </a:cubicBezTo>
                    <a:cubicBezTo>
                      <a:pt x="814" y="2774"/>
                      <a:pt x="962"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6"/>
              <p:cNvSpPr/>
              <p:nvPr/>
            </p:nvSpPr>
            <p:spPr>
              <a:xfrm>
                <a:off x="48225" y="3238275"/>
                <a:ext cx="27750" cy="67500"/>
              </a:xfrm>
              <a:custGeom>
                <a:avLst/>
                <a:gdLst/>
                <a:ahLst/>
                <a:cxnLst/>
                <a:rect l="l" t="t" r="r" b="b"/>
                <a:pathLst>
                  <a:path w="1110" h="2700" extrusionOk="0">
                    <a:moveTo>
                      <a:pt x="0" y="1"/>
                    </a:moveTo>
                    <a:lnTo>
                      <a:pt x="0" y="334"/>
                    </a:lnTo>
                    <a:lnTo>
                      <a:pt x="296" y="334"/>
                    </a:lnTo>
                    <a:lnTo>
                      <a:pt x="296" y="2700"/>
                    </a:lnTo>
                    <a:lnTo>
                      <a:pt x="777" y="2700"/>
                    </a:lnTo>
                    <a:lnTo>
                      <a:pt x="777" y="334"/>
                    </a:lnTo>
                    <a:lnTo>
                      <a:pt x="1109" y="334"/>
                    </a:lnTo>
                    <a:lnTo>
                      <a:pt x="1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6"/>
              <p:cNvSpPr/>
              <p:nvPr/>
            </p:nvSpPr>
            <p:spPr>
              <a:xfrm>
                <a:off x="81500" y="3236425"/>
                <a:ext cx="29600" cy="69350"/>
              </a:xfrm>
              <a:custGeom>
                <a:avLst/>
                <a:gdLst/>
                <a:ahLst/>
                <a:cxnLst/>
                <a:rect l="l" t="t" r="r" b="b"/>
                <a:pathLst>
                  <a:path w="1184" h="2774" extrusionOk="0">
                    <a:moveTo>
                      <a:pt x="0" y="1"/>
                    </a:moveTo>
                    <a:lnTo>
                      <a:pt x="0" y="1997"/>
                    </a:lnTo>
                    <a:cubicBezTo>
                      <a:pt x="0" y="2219"/>
                      <a:pt x="37" y="2404"/>
                      <a:pt x="148" y="2552"/>
                    </a:cubicBezTo>
                    <a:cubicBezTo>
                      <a:pt x="222" y="2700"/>
                      <a:pt x="407" y="2774"/>
                      <a:pt x="592" y="2774"/>
                    </a:cubicBezTo>
                    <a:cubicBezTo>
                      <a:pt x="814" y="2774"/>
                      <a:pt x="961" y="2700"/>
                      <a:pt x="1072" y="2589"/>
                    </a:cubicBezTo>
                    <a:cubicBezTo>
                      <a:pt x="1146" y="2441"/>
                      <a:pt x="1183" y="2293"/>
                      <a:pt x="1183" y="2034"/>
                    </a:cubicBezTo>
                    <a:lnTo>
                      <a:pt x="1183" y="38"/>
                    </a:lnTo>
                    <a:lnTo>
                      <a:pt x="777" y="38"/>
                    </a:lnTo>
                    <a:lnTo>
                      <a:pt x="777" y="2034"/>
                    </a:lnTo>
                    <a:lnTo>
                      <a:pt x="777" y="2219"/>
                    </a:lnTo>
                    <a:cubicBezTo>
                      <a:pt x="777" y="2256"/>
                      <a:pt x="777" y="2293"/>
                      <a:pt x="740" y="2367"/>
                    </a:cubicBezTo>
                    <a:cubicBezTo>
                      <a:pt x="703" y="2404"/>
                      <a:pt x="629" y="2404"/>
                      <a:pt x="592" y="2404"/>
                    </a:cubicBezTo>
                    <a:cubicBezTo>
                      <a:pt x="555" y="2404"/>
                      <a:pt x="518" y="2404"/>
                      <a:pt x="444" y="2367"/>
                    </a:cubicBezTo>
                    <a:cubicBezTo>
                      <a:pt x="444" y="2293"/>
                      <a:pt x="407" y="2293"/>
                      <a:pt x="407" y="2256"/>
                    </a:cubicBezTo>
                    <a:lnTo>
                      <a:pt x="407" y="1997"/>
                    </a:lnTo>
                    <a:lnTo>
                      <a:pt x="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6"/>
              <p:cNvSpPr/>
              <p:nvPr/>
            </p:nvSpPr>
            <p:spPr>
              <a:xfrm>
                <a:off x="122150" y="3236425"/>
                <a:ext cx="30525" cy="68425"/>
              </a:xfrm>
              <a:custGeom>
                <a:avLst/>
                <a:gdLst/>
                <a:ahLst/>
                <a:cxnLst/>
                <a:rect l="l" t="t" r="r" b="b"/>
                <a:pathLst>
                  <a:path w="1221" h="2737" extrusionOk="0">
                    <a:moveTo>
                      <a:pt x="629" y="408"/>
                    </a:moveTo>
                    <a:cubicBezTo>
                      <a:pt x="740" y="408"/>
                      <a:pt x="777" y="408"/>
                      <a:pt x="814" y="445"/>
                    </a:cubicBezTo>
                    <a:cubicBezTo>
                      <a:pt x="851" y="519"/>
                      <a:pt x="851" y="593"/>
                      <a:pt x="851" y="740"/>
                    </a:cubicBezTo>
                    <a:lnTo>
                      <a:pt x="851" y="999"/>
                    </a:lnTo>
                    <a:cubicBezTo>
                      <a:pt x="851" y="1073"/>
                      <a:pt x="814" y="1110"/>
                      <a:pt x="814" y="1147"/>
                    </a:cubicBezTo>
                    <a:cubicBezTo>
                      <a:pt x="777" y="1184"/>
                      <a:pt x="777" y="1184"/>
                      <a:pt x="666" y="1184"/>
                    </a:cubicBezTo>
                    <a:lnTo>
                      <a:pt x="481" y="1184"/>
                    </a:lnTo>
                    <a:lnTo>
                      <a:pt x="481" y="408"/>
                    </a:lnTo>
                    <a:close/>
                    <a:moveTo>
                      <a:pt x="1" y="1"/>
                    </a:moveTo>
                    <a:lnTo>
                      <a:pt x="1" y="2663"/>
                    </a:lnTo>
                    <a:lnTo>
                      <a:pt x="408" y="2663"/>
                    </a:lnTo>
                    <a:lnTo>
                      <a:pt x="408" y="1480"/>
                    </a:lnTo>
                    <a:lnTo>
                      <a:pt x="592" y="1480"/>
                    </a:lnTo>
                    <a:cubicBezTo>
                      <a:pt x="666" y="1480"/>
                      <a:pt x="740" y="1480"/>
                      <a:pt x="777" y="1517"/>
                    </a:cubicBezTo>
                    <a:cubicBezTo>
                      <a:pt x="814" y="1554"/>
                      <a:pt x="814" y="1665"/>
                      <a:pt x="814" y="1739"/>
                    </a:cubicBezTo>
                    <a:lnTo>
                      <a:pt x="814" y="2737"/>
                    </a:lnTo>
                    <a:lnTo>
                      <a:pt x="1221" y="2737"/>
                    </a:lnTo>
                    <a:lnTo>
                      <a:pt x="1221" y="2182"/>
                    </a:lnTo>
                    <a:cubicBezTo>
                      <a:pt x="1221" y="1850"/>
                      <a:pt x="1221" y="1628"/>
                      <a:pt x="1184" y="1480"/>
                    </a:cubicBezTo>
                    <a:cubicBezTo>
                      <a:pt x="1147" y="1369"/>
                      <a:pt x="1110" y="1295"/>
                      <a:pt x="999" y="1295"/>
                    </a:cubicBezTo>
                    <a:cubicBezTo>
                      <a:pt x="1110" y="1258"/>
                      <a:pt x="1184" y="1184"/>
                      <a:pt x="1184" y="1110"/>
                    </a:cubicBezTo>
                    <a:cubicBezTo>
                      <a:pt x="1221" y="999"/>
                      <a:pt x="1221" y="888"/>
                      <a:pt x="1221" y="740"/>
                    </a:cubicBezTo>
                    <a:cubicBezTo>
                      <a:pt x="1221" y="556"/>
                      <a:pt x="1221" y="445"/>
                      <a:pt x="1184" y="334"/>
                    </a:cubicBezTo>
                    <a:cubicBezTo>
                      <a:pt x="1147" y="223"/>
                      <a:pt x="1110" y="149"/>
                      <a:pt x="1073" y="75"/>
                    </a:cubicBezTo>
                    <a:cubicBezTo>
                      <a:pt x="962" y="38"/>
                      <a:pt x="851"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6"/>
              <p:cNvSpPr/>
              <p:nvPr/>
            </p:nvSpPr>
            <p:spPr>
              <a:xfrm>
                <a:off x="164675" y="3238275"/>
                <a:ext cx="24050" cy="67500"/>
              </a:xfrm>
              <a:custGeom>
                <a:avLst/>
                <a:gdLst/>
                <a:ahLst/>
                <a:cxnLst/>
                <a:rect l="l" t="t" r="r" b="b"/>
                <a:pathLst>
                  <a:path w="962" h="2700" extrusionOk="0">
                    <a:moveTo>
                      <a:pt x="1" y="1"/>
                    </a:moveTo>
                    <a:lnTo>
                      <a:pt x="1" y="2700"/>
                    </a:lnTo>
                    <a:lnTo>
                      <a:pt x="962" y="2700"/>
                    </a:lnTo>
                    <a:lnTo>
                      <a:pt x="962" y="2330"/>
                    </a:lnTo>
                    <a:lnTo>
                      <a:pt x="407" y="2330"/>
                    </a:lnTo>
                    <a:lnTo>
                      <a:pt x="407" y="1480"/>
                    </a:lnTo>
                    <a:lnTo>
                      <a:pt x="925" y="1480"/>
                    </a:lnTo>
                    <a:lnTo>
                      <a:pt x="925" y="1110"/>
                    </a:lnTo>
                    <a:lnTo>
                      <a:pt x="407" y="1110"/>
                    </a:lnTo>
                    <a:lnTo>
                      <a:pt x="407" y="334"/>
                    </a:lnTo>
                    <a:lnTo>
                      <a:pt x="925" y="334"/>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6"/>
              <p:cNvSpPr/>
              <p:nvPr/>
            </p:nvSpPr>
            <p:spPr>
              <a:xfrm>
                <a:off x="-61775" y="3320550"/>
                <a:ext cx="31450" cy="68425"/>
              </a:xfrm>
              <a:custGeom>
                <a:avLst/>
                <a:gdLst/>
                <a:ahLst/>
                <a:cxnLst/>
                <a:rect l="l" t="t" r="r" b="b"/>
                <a:pathLst>
                  <a:path w="1258" h="2737" extrusionOk="0">
                    <a:moveTo>
                      <a:pt x="592" y="333"/>
                    </a:moveTo>
                    <a:cubicBezTo>
                      <a:pt x="703" y="333"/>
                      <a:pt x="740" y="370"/>
                      <a:pt x="740" y="407"/>
                    </a:cubicBezTo>
                    <a:cubicBezTo>
                      <a:pt x="777" y="481"/>
                      <a:pt x="777" y="555"/>
                      <a:pt x="777" y="703"/>
                    </a:cubicBezTo>
                    <a:lnTo>
                      <a:pt x="777" y="1960"/>
                    </a:lnTo>
                    <a:cubicBezTo>
                      <a:pt x="777" y="2071"/>
                      <a:pt x="777" y="2219"/>
                      <a:pt x="740" y="2256"/>
                    </a:cubicBezTo>
                    <a:cubicBezTo>
                      <a:pt x="703" y="2329"/>
                      <a:pt x="629" y="2366"/>
                      <a:pt x="592" y="2366"/>
                    </a:cubicBezTo>
                    <a:cubicBezTo>
                      <a:pt x="518" y="2366"/>
                      <a:pt x="444" y="2293"/>
                      <a:pt x="444" y="2256"/>
                    </a:cubicBezTo>
                    <a:cubicBezTo>
                      <a:pt x="407" y="2219"/>
                      <a:pt x="407" y="2071"/>
                      <a:pt x="407" y="1960"/>
                    </a:cubicBezTo>
                    <a:lnTo>
                      <a:pt x="407" y="703"/>
                    </a:lnTo>
                    <a:cubicBezTo>
                      <a:pt x="407" y="555"/>
                      <a:pt x="407" y="481"/>
                      <a:pt x="444" y="407"/>
                    </a:cubicBezTo>
                    <a:cubicBezTo>
                      <a:pt x="518" y="370"/>
                      <a:pt x="555" y="333"/>
                      <a:pt x="592" y="333"/>
                    </a:cubicBezTo>
                    <a:close/>
                    <a:moveTo>
                      <a:pt x="629" y="0"/>
                    </a:moveTo>
                    <a:cubicBezTo>
                      <a:pt x="223" y="0"/>
                      <a:pt x="1" y="222"/>
                      <a:pt x="1" y="740"/>
                    </a:cubicBezTo>
                    <a:lnTo>
                      <a:pt x="1" y="1960"/>
                    </a:lnTo>
                    <a:cubicBezTo>
                      <a:pt x="1" y="2219"/>
                      <a:pt x="38" y="2403"/>
                      <a:pt x="149" y="2551"/>
                    </a:cubicBezTo>
                    <a:cubicBezTo>
                      <a:pt x="223" y="2625"/>
                      <a:pt x="407" y="2736"/>
                      <a:pt x="629" y="2736"/>
                    </a:cubicBezTo>
                    <a:cubicBezTo>
                      <a:pt x="888" y="2736"/>
                      <a:pt x="999" y="2662"/>
                      <a:pt x="1110" y="2551"/>
                    </a:cubicBezTo>
                    <a:cubicBezTo>
                      <a:pt x="1184" y="2403"/>
                      <a:pt x="1258" y="2219"/>
                      <a:pt x="1258" y="1960"/>
                    </a:cubicBezTo>
                    <a:lnTo>
                      <a:pt x="1258" y="740"/>
                    </a:lnTo>
                    <a:cubicBezTo>
                      <a:pt x="1258" y="518"/>
                      <a:pt x="1184" y="333"/>
                      <a:pt x="1110" y="185"/>
                    </a:cubicBezTo>
                    <a:cubicBezTo>
                      <a:pt x="999" y="37"/>
                      <a:pt x="814" y="0"/>
                      <a:pt x="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6"/>
              <p:cNvSpPr/>
              <p:nvPr/>
            </p:nvSpPr>
            <p:spPr>
              <a:xfrm>
                <a:off x="-20175" y="3320550"/>
                <a:ext cx="24050" cy="67500"/>
              </a:xfrm>
              <a:custGeom>
                <a:avLst/>
                <a:gdLst/>
                <a:ahLst/>
                <a:cxnLst/>
                <a:rect l="l" t="t" r="r" b="b"/>
                <a:pathLst>
                  <a:path w="962" h="2700" extrusionOk="0">
                    <a:moveTo>
                      <a:pt x="0" y="0"/>
                    </a:moveTo>
                    <a:lnTo>
                      <a:pt x="0" y="2699"/>
                    </a:lnTo>
                    <a:lnTo>
                      <a:pt x="407" y="2699"/>
                    </a:lnTo>
                    <a:lnTo>
                      <a:pt x="407" y="1442"/>
                    </a:lnTo>
                    <a:lnTo>
                      <a:pt x="925" y="1442"/>
                    </a:lnTo>
                    <a:lnTo>
                      <a:pt x="925" y="1072"/>
                    </a:lnTo>
                    <a:lnTo>
                      <a:pt x="407" y="1072"/>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6"/>
              <p:cNvSpPr/>
              <p:nvPr/>
            </p:nvSpPr>
            <p:spPr>
              <a:xfrm>
                <a:off x="26950" y="3320550"/>
                <a:ext cx="47175" cy="67500"/>
              </a:xfrm>
              <a:custGeom>
                <a:avLst/>
                <a:gdLst/>
                <a:ahLst/>
                <a:cxnLst/>
                <a:rect l="l" t="t" r="r" b="b"/>
                <a:pathLst>
                  <a:path w="1887" h="2700" extrusionOk="0">
                    <a:moveTo>
                      <a:pt x="1" y="0"/>
                    </a:moveTo>
                    <a:lnTo>
                      <a:pt x="1" y="2699"/>
                    </a:lnTo>
                    <a:lnTo>
                      <a:pt x="371" y="2699"/>
                    </a:lnTo>
                    <a:lnTo>
                      <a:pt x="371" y="1664"/>
                    </a:lnTo>
                    <a:lnTo>
                      <a:pt x="371" y="777"/>
                    </a:lnTo>
                    <a:lnTo>
                      <a:pt x="777" y="2699"/>
                    </a:lnTo>
                    <a:lnTo>
                      <a:pt x="1110" y="2699"/>
                    </a:lnTo>
                    <a:lnTo>
                      <a:pt x="1480" y="777"/>
                    </a:lnTo>
                    <a:lnTo>
                      <a:pt x="1480" y="1664"/>
                    </a:lnTo>
                    <a:lnTo>
                      <a:pt x="1480" y="2699"/>
                    </a:lnTo>
                    <a:lnTo>
                      <a:pt x="1886" y="2699"/>
                    </a:lnTo>
                    <a:lnTo>
                      <a:pt x="1886" y="0"/>
                    </a:lnTo>
                    <a:lnTo>
                      <a:pt x="1332" y="0"/>
                    </a:lnTo>
                    <a:lnTo>
                      <a:pt x="925" y="1960"/>
                    </a:lnTo>
                    <a:lnTo>
                      <a:pt x="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6"/>
              <p:cNvSpPr/>
              <p:nvPr/>
            </p:nvSpPr>
            <p:spPr>
              <a:xfrm>
                <a:off x="83350" y="3319625"/>
                <a:ext cx="30525" cy="68425"/>
              </a:xfrm>
              <a:custGeom>
                <a:avLst/>
                <a:gdLst/>
                <a:ahLst/>
                <a:cxnLst/>
                <a:rect l="l" t="t" r="r" b="b"/>
                <a:pathLst>
                  <a:path w="1221" h="2737" extrusionOk="0">
                    <a:moveTo>
                      <a:pt x="666" y="370"/>
                    </a:moveTo>
                    <a:cubicBezTo>
                      <a:pt x="776" y="370"/>
                      <a:pt x="813" y="407"/>
                      <a:pt x="813" y="444"/>
                    </a:cubicBezTo>
                    <a:cubicBezTo>
                      <a:pt x="850" y="518"/>
                      <a:pt x="850" y="592"/>
                      <a:pt x="850" y="740"/>
                    </a:cubicBezTo>
                    <a:lnTo>
                      <a:pt x="850" y="1997"/>
                    </a:lnTo>
                    <a:cubicBezTo>
                      <a:pt x="850" y="2108"/>
                      <a:pt x="850" y="2256"/>
                      <a:pt x="813" y="2293"/>
                    </a:cubicBezTo>
                    <a:cubicBezTo>
                      <a:pt x="776" y="2366"/>
                      <a:pt x="703" y="2403"/>
                      <a:pt x="666" y="2403"/>
                    </a:cubicBezTo>
                    <a:cubicBezTo>
                      <a:pt x="555" y="2403"/>
                      <a:pt x="518" y="2330"/>
                      <a:pt x="518" y="2293"/>
                    </a:cubicBezTo>
                    <a:cubicBezTo>
                      <a:pt x="481" y="2256"/>
                      <a:pt x="481" y="2108"/>
                      <a:pt x="481" y="1997"/>
                    </a:cubicBezTo>
                    <a:lnTo>
                      <a:pt x="481" y="740"/>
                    </a:lnTo>
                    <a:cubicBezTo>
                      <a:pt x="481" y="592"/>
                      <a:pt x="481" y="518"/>
                      <a:pt x="518" y="444"/>
                    </a:cubicBezTo>
                    <a:cubicBezTo>
                      <a:pt x="555" y="407"/>
                      <a:pt x="629" y="370"/>
                      <a:pt x="666" y="370"/>
                    </a:cubicBezTo>
                    <a:close/>
                    <a:moveTo>
                      <a:pt x="666" y="0"/>
                    </a:moveTo>
                    <a:cubicBezTo>
                      <a:pt x="259" y="0"/>
                      <a:pt x="0" y="222"/>
                      <a:pt x="0" y="740"/>
                    </a:cubicBezTo>
                    <a:lnTo>
                      <a:pt x="0" y="1923"/>
                    </a:lnTo>
                    <a:cubicBezTo>
                      <a:pt x="0" y="2219"/>
                      <a:pt x="74" y="2403"/>
                      <a:pt x="148" y="2551"/>
                    </a:cubicBezTo>
                    <a:cubicBezTo>
                      <a:pt x="259" y="2662"/>
                      <a:pt x="444" y="2736"/>
                      <a:pt x="629" y="2736"/>
                    </a:cubicBezTo>
                    <a:cubicBezTo>
                      <a:pt x="850" y="2736"/>
                      <a:pt x="998" y="2662"/>
                      <a:pt x="1072" y="2551"/>
                    </a:cubicBezTo>
                    <a:cubicBezTo>
                      <a:pt x="1183" y="2403"/>
                      <a:pt x="1220" y="2219"/>
                      <a:pt x="1220" y="1923"/>
                    </a:cubicBezTo>
                    <a:lnTo>
                      <a:pt x="1220" y="740"/>
                    </a:lnTo>
                    <a:cubicBezTo>
                      <a:pt x="1220" y="518"/>
                      <a:pt x="1183" y="333"/>
                      <a:pt x="1072" y="185"/>
                    </a:cubicBezTo>
                    <a:cubicBezTo>
                      <a:pt x="1035" y="74"/>
                      <a:pt x="887"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6"/>
              <p:cNvSpPr/>
              <p:nvPr/>
            </p:nvSpPr>
            <p:spPr>
              <a:xfrm>
                <a:off x="124925" y="3320550"/>
                <a:ext cx="34225" cy="67500"/>
              </a:xfrm>
              <a:custGeom>
                <a:avLst/>
                <a:gdLst/>
                <a:ahLst/>
                <a:cxnLst/>
                <a:rect l="l" t="t" r="r" b="b"/>
                <a:pathLst>
                  <a:path w="1369" h="2700" extrusionOk="0">
                    <a:moveTo>
                      <a:pt x="1" y="0"/>
                    </a:moveTo>
                    <a:lnTo>
                      <a:pt x="1" y="2699"/>
                    </a:lnTo>
                    <a:lnTo>
                      <a:pt x="444" y="2699"/>
                    </a:lnTo>
                    <a:lnTo>
                      <a:pt x="444" y="1701"/>
                    </a:lnTo>
                    <a:lnTo>
                      <a:pt x="370" y="1036"/>
                    </a:lnTo>
                    <a:lnTo>
                      <a:pt x="1036" y="2699"/>
                    </a:lnTo>
                    <a:lnTo>
                      <a:pt x="1369" y="2699"/>
                    </a:lnTo>
                    <a:lnTo>
                      <a:pt x="1369" y="0"/>
                    </a:lnTo>
                    <a:lnTo>
                      <a:pt x="925" y="0"/>
                    </a:lnTo>
                    <a:lnTo>
                      <a:pt x="925" y="888"/>
                    </a:lnTo>
                    <a:lnTo>
                      <a:pt x="999" y="1627"/>
                    </a:lnTo>
                    <a:lnTo>
                      <a:pt x="3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6"/>
              <p:cNvSpPr/>
              <p:nvPr/>
            </p:nvSpPr>
            <p:spPr>
              <a:xfrm>
                <a:off x="169300" y="3320550"/>
                <a:ext cx="24050" cy="67500"/>
              </a:xfrm>
              <a:custGeom>
                <a:avLst/>
                <a:gdLst/>
                <a:ahLst/>
                <a:cxnLst/>
                <a:rect l="l" t="t" r="r" b="b"/>
                <a:pathLst>
                  <a:path w="962" h="2700" extrusionOk="0">
                    <a:moveTo>
                      <a:pt x="0" y="0"/>
                    </a:moveTo>
                    <a:lnTo>
                      <a:pt x="0" y="2699"/>
                    </a:lnTo>
                    <a:lnTo>
                      <a:pt x="962" y="2699"/>
                    </a:lnTo>
                    <a:lnTo>
                      <a:pt x="962" y="2329"/>
                    </a:lnTo>
                    <a:lnTo>
                      <a:pt x="407" y="2329"/>
                    </a:lnTo>
                    <a:lnTo>
                      <a:pt x="407" y="1479"/>
                    </a:lnTo>
                    <a:lnTo>
                      <a:pt x="925" y="1479"/>
                    </a:lnTo>
                    <a:lnTo>
                      <a:pt x="925" y="1146"/>
                    </a:lnTo>
                    <a:lnTo>
                      <a:pt x="407" y="1146"/>
                    </a:lnTo>
                    <a:lnTo>
                      <a:pt x="407" y="370"/>
                    </a:lnTo>
                    <a:lnTo>
                      <a:pt x="962" y="370"/>
                    </a:lnTo>
                    <a:lnTo>
                      <a:pt x="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6"/>
              <p:cNvSpPr/>
              <p:nvPr/>
            </p:nvSpPr>
            <p:spPr>
              <a:xfrm>
                <a:off x="197025" y="3320550"/>
                <a:ext cx="34225" cy="67500"/>
              </a:xfrm>
              <a:custGeom>
                <a:avLst/>
                <a:gdLst/>
                <a:ahLst/>
                <a:cxnLst/>
                <a:rect l="l" t="t" r="r" b="b"/>
                <a:pathLst>
                  <a:path w="1369" h="2700" extrusionOk="0">
                    <a:moveTo>
                      <a:pt x="0" y="0"/>
                    </a:moveTo>
                    <a:lnTo>
                      <a:pt x="518" y="1627"/>
                    </a:lnTo>
                    <a:lnTo>
                      <a:pt x="518" y="2699"/>
                    </a:lnTo>
                    <a:lnTo>
                      <a:pt x="925" y="2699"/>
                    </a:lnTo>
                    <a:lnTo>
                      <a:pt x="925" y="1627"/>
                    </a:lnTo>
                    <a:lnTo>
                      <a:pt x="1368" y="0"/>
                    </a:lnTo>
                    <a:lnTo>
                      <a:pt x="962" y="0"/>
                    </a:lnTo>
                    <a:lnTo>
                      <a:pt x="740" y="1036"/>
                    </a:lnTo>
                    <a:lnTo>
                      <a:pt x="703" y="1036"/>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6"/>
              <p:cNvSpPr/>
              <p:nvPr/>
            </p:nvSpPr>
            <p:spPr>
              <a:xfrm>
                <a:off x="80575" y="2113450"/>
                <a:ext cx="728350" cy="956650"/>
              </a:xfrm>
              <a:custGeom>
                <a:avLst/>
                <a:gdLst/>
                <a:ahLst/>
                <a:cxnLst/>
                <a:rect l="l" t="t" r="r" b="b"/>
                <a:pathLst>
                  <a:path w="29134" h="38266" extrusionOk="0">
                    <a:moveTo>
                      <a:pt x="37" y="1"/>
                    </a:moveTo>
                    <a:lnTo>
                      <a:pt x="37" y="2404"/>
                    </a:lnTo>
                    <a:lnTo>
                      <a:pt x="0" y="2404"/>
                    </a:lnTo>
                    <a:cubicBezTo>
                      <a:pt x="9095" y="2404"/>
                      <a:pt x="18301" y="4844"/>
                      <a:pt x="26693" y="9428"/>
                    </a:cubicBezTo>
                    <a:cubicBezTo>
                      <a:pt x="26471" y="18708"/>
                      <a:pt x="23883" y="27876"/>
                      <a:pt x="19262" y="35936"/>
                    </a:cubicBezTo>
                    <a:cubicBezTo>
                      <a:pt x="18781" y="36749"/>
                      <a:pt x="18338" y="37526"/>
                      <a:pt x="17857" y="38265"/>
                    </a:cubicBezTo>
                    <a:lnTo>
                      <a:pt x="20704" y="38265"/>
                    </a:lnTo>
                    <a:cubicBezTo>
                      <a:pt x="26138" y="29281"/>
                      <a:pt x="29133" y="18893"/>
                      <a:pt x="29133" y="8023"/>
                    </a:cubicBezTo>
                    <a:cubicBezTo>
                      <a:pt x="20149" y="2847"/>
                      <a:pt x="10093"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6"/>
              <p:cNvSpPr/>
              <p:nvPr/>
            </p:nvSpPr>
            <p:spPr>
              <a:xfrm>
                <a:off x="-337200" y="3213325"/>
                <a:ext cx="831875" cy="360500"/>
              </a:xfrm>
              <a:custGeom>
                <a:avLst/>
                <a:gdLst/>
                <a:ahLst/>
                <a:cxnLst/>
                <a:rect l="l" t="t" r="r" b="b"/>
                <a:pathLst>
                  <a:path w="33275" h="14420" extrusionOk="0">
                    <a:moveTo>
                      <a:pt x="0" y="1"/>
                    </a:moveTo>
                    <a:cubicBezTo>
                      <a:pt x="4548" y="5731"/>
                      <a:pt x="10130" y="10611"/>
                      <a:pt x="16637" y="14419"/>
                    </a:cubicBezTo>
                    <a:cubicBezTo>
                      <a:pt x="23181" y="10648"/>
                      <a:pt x="28764" y="5731"/>
                      <a:pt x="33274" y="1"/>
                    </a:cubicBezTo>
                    <a:lnTo>
                      <a:pt x="30242" y="1"/>
                    </a:lnTo>
                    <a:cubicBezTo>
                      <a:pt x="27728" y="2995"/>
                      <a:pt x="24919" y="5731"/>
                      <a:pt x="21813" y="8097"/>
                    </a:cubicBezTo>
                    <a:cubicBezTo>
                      <a:pt x="20149" y="9391"/>
                      <a:pt x="18449" y="10574"/>
                      <a:pt x="16637" y="11647"/>
                    </a:cubicBezTo>
                    <a:cubicBezTo>
                      <a:pt x="14863" y="10537"/>
                      <a:pt x="13125" y="9391"/>
                      <a:pt x="11461" y="8097"/>
                    </a:cubicBezTo>
                    <a:cubicBezTo>
                      <a:pt x="8393" y="5694"/>
                      <a:pt x="5620" y="2995"/>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6"/>
              <p:cNvSpPr/>
              <p:nvPr/>
            </p:nvSpPr>
            <p:spPr>
              <a:xfrm>
                <a:off x="-647750" y="2114375"/>
                <a:ext cx="728350" cy="956650"/>
              </a:xfrm>
              <a:custGeom>
                <a:avLst/>
                <a:gdLst/>
                <a:ahLst/>
                <a:cxnLst/>
                <a:rect l="l" t="t" r="r" b="b"/>
                <a:pathLst>
                  <a:path w="29134" h="38266" extrusionOk="0">
                    <a:moveTo>
                      <a:pt x="29133" y="1"/>
                    </a:moveTo>
                    <a:cubicBezTo>
                      <a:pt x="19077" y="1"/>
                      <a:pt x="9021" y="2810"/>
                      <a:pt x="0" y="8060"/>
                    </a:cubicBezTo>
                    <a:cubicBezTo>
                      <a:pt x="0" y="18893"/>
                      <a:pt x="2995" y="29318"/>
                      <a:pt x="8467" y="38265"/>
                    </a:cubicBezTo>
                    <a:lnTo>
                      <a:pt x="11276" y="38265"/>
                    </a:lnTo>
                    <a:cubicBezTo>
                      <a:pt x="10759" y="37452"/>
                      <a:pt x="10315" y="36712"/>
                      <a:pt x="9834" y="35899"/>
                    </a:cubicBezTo>
                    <a:cubicBezTo>
                      <a:pt x="5176" y="27839"/>
                      <a:pt x="2625" y="18671"/>
                      <a:pt x="2403" y="9391"/>
                    </a:cubicBezTo>
                    <a:cubicBezTo>
                      <a:pt x="10833" y="4770"/>
                      <a:pt x="20001" y="2367"/>
                      <a:pt x="29133" y="2367"/>
                    </a:cubicBezTo>
                    <a:lnTo>
                      <a:pt x="291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6"/>
              <p:cNvSpPr/>
              <p:nvPr/>
            </p:nvSpPr>
            <p:spPr>
              <a:xfrm>
                <a:off x="444725" y="2337125"/>
                <a:ext cx="110025" cy="110925"/>
              </a:xfrm>
              <a:custGeom>
                <a:avLst/>
                <a:gdLst/>
                <a:ahLst/>
                <a:cxnLst/>
                <a:rect l="l" t="t" r="r" b="b"/>
                <a:pathLst>
                  <a:path w="4401" h="4437" extrusionOk="0">
                    <a:moveTo>
                      <a:pt x="1553" y="481"/>
                    </a:moveTo>
                    <a:cubicBezTo>
                      <a:pt x="1516" y="518"/>
                      <a:pt x="1406" y="518"/>
                      <a:pt x="1369" y="555"/>
                    </a:cubicBezTo>
                    <a:cubicBezTo>
                      <a:pt x="1332" y="592"/>
                      <a:pt x="1221" y="666"/>
                      <a:pt x="1184" y="703"/>
                    </a:cubicBezTo>
                    <a:cubicBezTo>
                      <a:pt x="1147" y="740"/>
                      <a:pt x="1036" y="777"/>
                      <a:pt x="999" y="888"/>
                    </a:cubicBezTo>
                    <a:cubicBezTo>
                      <a:pt x="962" y="925"/>
                      <a:pt x="888" y="1036"/>
                      <a:pt x="814" y="1073"/>
                    </a:cubicBezTo>
                    <a:cubicBezTo>
                      <a:pt x="777" y="1110"/>
                      <a:pt x="703" y="1221"/>
                      <a:pt x="666" y="1257"/>
                    </a:cubicBezTo>
                    <a:cubicBezTo>
                      <a:pt x="604" y="1320"/>
                      <a:pt x="561" y="1362"/>
                      <a:pt x="533" y="1399"/>
                    </a:cubicBezTo>
                    <a:lnTo>
                      <a:pt x="533" y="1399"/>
                    </a:lnTo>
                    <a:cubicBezTo>
                      <a:pt x="546" y="1369"/>
                      <a:pt x="563" y="1337"/>
                      <a:pt x="592" y="1294"/>
                    </a:cubicBezTo>
                    <a:cubicBezTo>
                      <a:pt x="629" y="1221"/>
                      <a:pt x="666" y="1184"/>
                      <a:pt x="703" y="1073"/>
                    </a:cubicBezTo>
                    <a:cubicBezTo>
                      <a:pt x="777" y="1036"/>
                      <a:pt x="814" y="925"/>
                      <a:pt x="888" y="888"/>
                    </a:cubicBezTo>
                    <a:lnTo>
                      <a:pt x="1073" y="703"/>
                    </a:lnTo>
                    <a:cubicBezTo>
                      <a:pt x="1184" y="666"/>
                      <a:pt x="1221" y="629"/>
                      <a:pt x="1332" y="555"/>
                    </a:cubicBezTo>
                    <a:cubicBezTo>
                      <a:pt x="1406" y="518"/>
                      <a:pt x="1442" y="518"/>
                      <a:pt x="1553" y="481"/>
                    </a:cubicBezTo>
                    <a:close/>
                    <a:moveTo>
                      <a:pt x="481" y="1553"/>
                    </a:moveTo>
                    <a:cubicBezTo>
                      <a:pt x="481" y="1590"/>
                      <a:pt x="444" y="1590"/>
                      <a:pt x="444" y="1627"/>
                    </a:cubicBezTo>
                    <a:cubicBezTo>
                      <a:pt x="444" y="1590"/>
                      <a:pt x="444" y="1590"/>
                      <a:pt x="481" y="1553"/>
                    </a:cubicBezTo>
                    <a:close/>
                    <a:moveTo>
                      <a:pt x="444" y="1627"/>
                    </a:moveTo>
                    <a:cubicBezTo>
                      <a:pt x="444" y="1664"/>
                      <a:pt x="444" y="1664"/>
                      <a:pt x="407" y="1701"/>
                    </a:cubicBezTo>
                    <a:cubicBezTo>
                      <a:pt x="407" y="1664"/>
                      <a:pt x="407" y="1664"/>
                      <a:pt x="444" y="1627"/>
                    </a:cubicBezTo>
                    <a:close/>
                    <a:moveTo>
                      <a:pt x="4141" y="1294"/>
                    </a:moveTo>
                    <a:lnTo>
                      <a:pt x="4141" y="1294"/>
                    </a:lnTo>
                    <a:cubicBezTo>
                      <a:pt x="4215" y="1479"/>
                      <a:pt x="4289" y="1627"/>
                      <a:pt x="4289" y="1775"/>
                    </a:cubicBezTo>
                    <a:cubicBezTo>
                      <a:pt x="4215" y="1627"/>
                      <a:pt x="4178" y="1479"/>
                      <a:pt x="4141" y="1294"/>
                    </a:cubicBezTo>
                    <a:close/>
                    <a:moveTo>
                      <a:pt x="407" y="1701"/>
                    </a:moveTo>
                    <a:cubicBezTo>
                      <a:pt x="407" y="1775"/>
                      <a:pt x="333" y="1849"/>
                      <a:pt x="333" y="1923"/>
                    </a:cubicBezTo>
                    <a:cubicBezTo>
                      <a:pt x="333" y="1849"/>
                      <a:pt x="333" y="1812"/>
                      <a:pt x="407" y="1701"/>
                    </a:cubicBezTo>
                    <a:close/>
                    <a:moveTo>
                      <a:pt x="2441" y="999"/>
                    </a:moveTo>
                    <a:lnTo>
                      <a:pt x="2441" y="1221"/>
                    </a:lnTo>
                    <a:lnTo>
                      <a:pt x="2441" y="1257"/>
                    </a:lnTo>
                    <a:lnTo>
                      <a:pt x="2478" y="1257"/>
                    </a:lnTo>
                    <a:cubicBezTo>
                      <a:pt x="2810" y="1257"/>
                      <a:pt x="2921" y="1405"/>
                      <a:pt x="2921" y="1664"/>
                    </a:cubicBezTo>
                    <a:cubicBezTo>
                      <a:pt x="2921" y="1997"/>
                      <a:pt x="2699" y="2108"/>
                      <a:pt x="2699" y="2108"/>
                    </a:cubicBezTo>
                    <a:cubicBezTo>
                      <a:pt x="2663" y="2108"/>
                      <a:pt x="2515" y="2145"/>
                      <a:pt x="2515" y="2145"/>
                    </a:cubicBezTo>
                    <a:cubicBezTo>
                      <a:pt x="2515" y="2145"/>
                      <a:pt x="2663" y="2182"/>
                      <a:pt x="2699" y="2182"/>
                    </a:cubicBezTo>
                    <a:cubicBezTo>
                      <a:pt x="2699" y="2182"/>
                      <a:pt x="2810" y="2182"/>
                      <a:pt x="2884" y="2256"/>
                    </a:cubicBezTo>
                    <a:cubicBezTo>
                      <a:pt x="3032" y="2367"/>
                      <a:pt x="3069" y="2515"/>
                      <a:pt x="3069" y="2625"/>
                    </a:cubicBezTo>
                    <a:cubicBezTo>
                      <a:pt x="3069" y="2958"/>
                      <a:pt x="2884" y="3106"/>
                      <a:pt x="2515" y="3106"/>
                    </a:cubicBezTo>
                    <a:lnTo>
                      <a:pt x="2515" y="3143"/>
                    </a:lnTo>
                    <a:lnTo>
                      <a:pt x="2515" y="3365"/>
                    </a:lnTo>
                    <a:lnTo>
                      <a:pt x="2441" y="3365"/>
                    </a:lnTo>
                    <a:lnTo>
                      <a:pt x="2441" y="3106"/>
                    </a:lnTo>
                    <a:lnTo>
                      <a:pt x="2293" y="3106"/>
                    </a:lnTo>
                    <a:lnTo>
                      <a:pt x="2293" y="3143"/>
                    </a:lnTo>
                    <a:lnTo>
                      <a:pt x="1997" y="3143"/>
                    </a:lnTo>
                    <a:lnTo>
                      <a:pt x="1997" y="3217"/>
                    </a:lnTo>
                    <a:lnTo>
                      <a:pt x="1997" y="3439"/>
                    </a:lnTo>
                    <a:lnTo>
                      <a:pt x="1923" y="3439"/>
                    </a:lnTo>
                    <a:lnTo>
                      <a:pt x="1923" y="3143"/>
                    </a:lnTo>
                    <a:lnTo>
                      <a:pt x="1442" y="3143"/>
                    </a:lnTo>
                    <a:lnTo>
                      <a:pt x="1442" y="3032"/>
                    </a:lnTo>
                    <a:lnTo>
                      <a:pt x="1553" y="3032"/>
                    </a:lnTo>
                    <a:cubicBezTo>
                      <a:pt x="1590" y="3032"/>
                      <a:pt x="1701" y="2958"/>
                      <a:pt x="1701" y="2921"/>
                    </a:cubicBezTo>
                    <a:lnTo>
                      <a:pt x="1701" y="2958"/>
                    </a:lnTo>
                    <a:cubicBezTo>
                      <a:pt x="1701" y="3032"/>
                      <a:pt x="1627" y="3032"/>
                      <a:pt x="1627" y="3032"/>
                    </a:cubicBezTo>
                    <a:cubicBezTo>
                      <a:pt x="1701" y="3032"/>
                      <a:pt x="1701" y="2958"/>
                      <a:pt x="1738" y="2958"/>
                    </a:cubicBezTo>
                    <a:cubicBezTo>
                      <a:pt x="1738" y="2958"/>
                      <a:pt x="1738" y="2921"/>
                      <a:pt x="1775" y="2921"/>
                    </a:cubicBezTo>
                    <a:lnTo>
                      <a:pt x="1775" y="2884"/>
                    </a:lnTo>
                    <a:lnTo>
                      <a:pt x="1775" y="2847"/>
                    </a:lnTo>
                    <a:lnTo>
                      <a:pt x="1775" y="2699"/>
                    </a:lnTo>
                    <a:lnTo>
                      <a:pt x="1775" y="2551"/>
                    </a:lnTo>
                    <a:lnTo>
                      <a:pt x="1775" y="2367"/>
                    </a:lnTo>
                    <a:lnTo>
                      <a:pt x="1775" y="2182"/>
                    </a:lnTo>
                    <a:lnTo>
                      <a:pt x="1775" y="1997"/>
                    </a:lnTo>
                    <a:lnTo>
                      <a:pt x="1775" y="1812"/>
                    </a:lnTo>
                    <a:lnTo>
                      <a:pt x="1775" y="1516"/>
                    </a:lnTo>
                    <a:lnTo>
                      <a:pt x="1775" y="1479"/>
                    </a:lnTo>
                    <a:cubicBezTo>
                      <a:pt x="1775" y="1479"/>
                      <a:pt x="1775" y="1442"/>
                      <a:pt x="1738" y="1442"/>
                    </a:cubicBezTo>
                    <a:cubicBezTo>
                      <a:pt x="1738" y="1405"/>
                      <a:pt x="1701" y="1405"/>
                      <a:pt x="1627" y="1405"/>
                    </a:cubicBezTo>
                    <a:lnTo>
                      <a:pt x="1701" y="1442"/>
                    </a:lnTo>
                    <a:lnTo>
                      <a:pt x="1701" y="1479"/>
                    </a:lnTo>
                    <a:cubicBezTo>
                      <a:pt x="1627" y="1442"/>
                      <a:pt x="1590" y="1405"/>
                      <a:pt x="1553" y="1405"/>
                    </a:cubicBezTo>
                    <a:lnTo>
                      <a:pt x="1442" y="1405"/>
                    </a:lnTo>
                    <a:lnTo>
                      <a:pt x="1442" y="1257"/>
                    </a:lnTo>
                    <a:lnTo>
                      <a:pt x="1923" y="1257"/>
                    </a:lnTo>
                    <a:lnTo>
                      <a:pt x="1923" y="999"/>
                    </a:lnTo>
                    <a:lnTo>
                      <a:pt x="1997" y="999"/>
                    </a:lnTo>
                    <a:lnTo>
                      <a:pt x="1997" y="1221"/>
                    </a:lnTo>
                    <a:lnTo>
                      <a:pt x="1997" y="1257"/>
                    </a:lnTo>
                    <a:lnTo>
                      <a:pt x="2330" y="1257"/>
                    </a:lnTo>
                    <a:lnTo>
                      <a:pt x="2330" y="999"/>
                    </a:lnTo>
                    <a:close/>
                    <a:moveTo>
                      <a:pt x="2293" y="629"/>
                    </a:moveTo>
                    <a:cubicBezTo>
                      <a:pt x="2515" y="629"/>
                      <a:pt x="2699" y="703"/>
                      <a:pt x="2884" y="814"/>
                    </a:cubicBezTo>
                    <a:cubicBezTo>
                      <a:pt x="3069" y="888"/>
                      <a:pt x="3217" y="1036"/>
                      <a:pt x="3365" y="1184"/>
                    </a:cubicBezTo>
                    <a:cubicBezTo>
                      <a:pt x="3476" y="1294"/>
                      <a:pt x="3550" y="1442"/>
                      <a:pt x="3624" y="1590"/>
                    </a:cubicBezTo>
                    <a:cubicBezTo>
                      <a:pt x="3661" y="1738"/>
                      <a:pt x="3735" y="1849"/>
                      <a:pt x="3735" y="1960"/>
                    </a:cubicBezTo>
                    <a:cubicBezTo>
                      <a:pt x="3735" y="1849"/>
                      <a:pt x="3661" y="1738"/>
                      <a:pt x="3587" y="1590"/>
                    </a:cubicBezTo>
                    <a:cubicBezTo>
                      <a:pt x="3550" y="1442"/>
                      <a:pt x="3439" y="1294"/>
                      <a:pt x="3291" y="1221"/>
                    </a:cubicBezTo>
                    <a:cubicBezTo>
                      <a:pt x="3180" y="1073"/>
                      <a:pt x="3032" y="999"/>
                      <a:pt x="2847" y="888"/>
                    </a:cubicBezTo>
                    <a:cubicBezTo>
                      <a:pt x="2663" y="814"/>
                      <a:pt x="2478" y="740"/>
                      <a:pt x="2256" y="703"/>
                    </a:cubicBezTo>
                    <a:cubicBezTo>
                      <a:pt x="1997" y="703"/>
                      <a:pt x="1775" y="703"/>
                      <a:pt x="1590" y="814"/>
                    </a:cubicBezTo>
                    <a:cubicBezTo>
                      <a:pt x="1369" y="888"/>
                      <a:pt x="1184" y="999"/>
                      <a:pt x="1036" y="1184"/>
                    </a:cubicBezTo>
                    <a:cubicBezTo>
                      <a:pt x="851" y="1368"/>
                      <a:pt x="777" y="1553"/>
                      <a:pt x="666" y="1738"/>
                    </a:cubicBezTo>
                    <a:cubicBezTo>
                      <a:pt x="592" y="1960"/>
                      <a:pt x="592" y="2182"/>
                      <a:pt x="592" y="2367"/>
                    </a:cubicBezTo>
                    <a:cubicBezTo>
                      <a:pt x="592" y="2588"/>
                      <a:pt x="666" y="2773"/>
                      <a:pt x="777" y="2958"/>
                    </a:cubicBezTo>
                    <a:cubicBezTo>
                      <a:pt x="851" y="3143"/>
                      <a:pt x="999" y="3291"/>
                      <a:pt x="1073" y="3439"/>
                    </a:cubicBezTo>
                    <a:cubicBezTo>
                      <a:pt x="1221" y="3587"/>
                      <a:pt x="1369" y="3624"/>
                      <a:pt x="1442" y="3698"/>
                    </a:cubicBezTo>
                    <a:cubicBezTo>
                      <a:pt x="1590" y="3772"/>
                      <a:pt x="1701" y="3808"/>
                      <a:pt x="1812" y="3845"/>
                    </a:cubicBezTo>
                    <a:cubicBezTo>
                      <a:pt x="1923" y="3845"/>
                      <a:pt x="1997" y="3882"/>
                      <a:pt x="2071" y="3882"/>
                    </a:cubicBezTo>
                    <a:cubicBezTo>
                      <a:pt x="1997" y="3882"/>
                      <a:pt x="1923" y="3882"/>
                      <a:pt x="1812" y="3845"/>
                    </a:cubicBezTo>
                    <a:cubicBezTo>
                      <a:pt x="1738" y="3845"/>
                      <a:pt x="1590" y="3808"/>
                      <a:pt x="1442" y="3772"/>
                    </a:cubicBezTo>
                    <a:cubicBezTo>
                      <a:pt x="1332" y="3698"/>
                      <a:pt x="1184" y="3624"/>
                      <a:pt x="1036" y="3476"/>
                    </a:cubicBezTo>
                    <a:cubicBezTo>
                      <a:pt x="888" y="3328"/>
                      <a:pt x="777" y="3217"/>
                      <a:pt x="666" y="3032"/>
                    </a:cubicBezTo>
                    <a:cubicBezTo>
                      <a:pt x="592" y="2847"/>
                      <a:pt x="481" y="2588"/>
                      <a:pt x="481" y="2404"/>
                    </a:cubicBezTo>
                    <a:cubicBezTo>
                      <a:pt x="518" y="2145"/>
                      <a:pt x="518" y="1923"/>
                      <a:pt x="629" y="1664"/>
                    </a:cubicBezTo>
                    <a:cubicBezTo>
                      <a:pt x="703" y="1442"/>
                      <a:pt x="851" y="1257"/>
                      <a:pt x="999" y="1073"/>
                    </a:cubicBezTo>
                    <a:cubicBezTo>
                      <a:pt x="1184" y="888"/>
                      <a:pt x="1369" y="740"/>
                      <a:pt x="1590" y="703"/>
                    </a:cubicBezTo>
                    <a:cubicBezTo>
                      <a:pt x="1812" y="629"/>
                      <a:pt x="2071" y="629"/>
                      <a:pt x="2293" y="629"/>
                    </a:cubicBezTo>
                    <a:close/>
                    <a:moveTo>
                      <a:pt x="3993" y="2515"/>
                    </a:moveTo>
                    <a:lnTo>
                      <a:pt x="3993" y="2588"/>
                    </a:lnTo>
                    <a:cubicBezTo>
                      <a:pt x="3993" y="2625"/>
                      <a:pt x="3993" y="2699"/>
                      <a:pt x="3957" y="2773"/>
                    </a:cubicBezTo>
                    <a:cubicBezTo>
                      <a:pt x="3957" y="2847"/>
                      <a:pt x="3957" y="2847"/>
                      <a:pt x="3920" y="2884"/>
                    </a:cubicBezTo>
                    <a:cubicBezTo>
                      <a:pt x="3920" y="2921"/>
                      <a:pt x="3920" y="2921"/>
                      <a:pt x="3846" y="2958"/>
                    </a:cubicBezTo>
                    <a:cubicBezTo>
                      <a:pt x="3809" y="3069"/>
                      <a:pt x="3809" y="3106"/>
                      <a:pt x="3772" y="3180"/>
                    </a:cubicBezTo>
                    <a:cubicBezTo>
                      <a:pt x="3735" y="3291"/>
                      <a:pt x="3661" y="3328"/>
                      <a:pt x="3624" y="3439"/>
                    </a:cubicBezTo>
                    <a:cubicBezTo>
                      <a:pt x="3587" y="3476"/>
                      <a:pt x="3550" y="3550"/>
                      <a:pt x="3439" y="3624"/>
                    </a:cubicBezTo>
                    <a:lnTo>
                      <a:pt x="3254" y="3808"/>
                    </a:lnTo>
                    <a:cubicBezTo>
                      <a:pt x="3180" y="3845"/>
                      <a:pt x="3106" y="3882"/>
                      <a:pt x="3032" y="3956"/>
                    </a:cubicBezTo>
                    <a:cubicBezTo>
                      <a:pt x="2921" y="3993"/>
                      <a:pt x="2884" y="3993"/>
                      <a:pt x="2810" y="4030"/>
                    </a:cubicBezTo>
                    <a:cubicBezTo>
                      <a:pt x="2847" y="3993"/>
                      <a:pt x="2921" y="3993"/>
                      <a:pt x="2995" y="3956"/>
                    </a:cubicBezTo>
                    <a:cubicBezTo>
                      <a:pt x="3032" y="3882"/>
                      <a:pt x="3106" y="3845"/>
                      <a:pt x="3180" y="3808"/>
                    </a:cubicBezTo>
                    <a:cubicBezTo>
                      <a:pt x="3217" y="3772"/>
                      <a:pt x="3291" y="3698"/>
                      <a:pt x="3365" y="3624"/>
                    </a:cubicBezTo>
                    <a:cubicBezTo>
                      <a:pt x="3402" y="3550"/>
                      <a:pt x="3439" y="3476"/>
                      <a:pt x="3550" y="3439"/>
                    </a:cubicBezTo>
                    <a:cubicBezTo>
                      <a:pt x="3587" y="3365"/>
                      <a:pt x="3624" y="3291"/>
                      <a:pt x="3661" y="3254"/>
                    </a:cubicBezTo>
                    <a:cubicBezTo>
                      <a:pt x="3735" y="3180"/>
                      <a:pt x="3772" y="3106"/>
                      <a:pt x="3772" y="3069"/>
                    </a:cubicBezTo>
                    <a:cubicBezTo>
                      <a:pt x="3772" y="2995"/>
                      <a:pt x="3809" y="2995"/>
                      <a:pt x="3809" y="2958"/>
                    </a:cubicBezTo>
                    <a:cubicBezTo>
                      <a:pt x="3809" y="2921"/>
                      <a:pt x="3809" y="2921"/>
                      <a:pt x="3846" y="2884"/>
                    </a:cubicBezTo>
                    <a:cubicBezTo>
                      <a:pt x="3846" y="2847"/>
                      <a:pt x="3920" y="2736"/>
                      <a:pt x="3920" y="2699"/>
                    </a:cubicBezTo>
                    <a:cubicBezTo>
                      <a:pt x="3993" y="2551"/>
                      <a:pt x="3993" y="2515"/>
                      <a:pt x="3993" y="2515"/>
                    </a:cubicBezTo>
                    <a:close/>
                    <a:moveTo>
                      <a:pt x="2330" y="74"/>
                    </a:moveTo>
                    <a:cubicBezTo>
                      <a:pt x="2626" y="111"/>
                      <a:pt x="2884" y="148"/>
                      <a:pt x="3180" y="296"/>
                    </a:cubicBezTo>
                    <a:cubicBezTo>
                      <a:pt x="3402" y="444"/>
                      <a:pt x="3624" y="555"/>
                      <a:pt x="3772" y="740"/>
                    </a:cubicBezTo>
                    <a:cubicBezTo>
                      <a:pt x="3806" y="782"/>
                      <a:pt x="3838" y="825"/>
                      <a:pt x="3868" y="867"/>
                    </a:cubicBezTo>
                    <a:lnTo>
                      <a:pt x="3868" y="867"/>
                    </a:lnTo>
                    <a:cubicBezTo>
                      <a:pt x="3839" y="836"/>
                      <a:pt x="3808" y="806"/>
                      <a:pt x="3772" y="777"/>
                    </a:cubicBezTo>
                    <a:cubicBezTo>
                      <a:pt x="3624" y="592"/>
                      <a:pt x="3402" y="481"/>
                      <a:pt x="3180" y="333"/>
                    </a:cubicBezTo>
                    <a:cubicBezTo>
                      <a:pt x="2921" y="185"/>
                      <a:pt x="2663" y="148"/>
                      <a:pt x="2367" y="111"/>
                    </a:cubicBezTo>
                    <a:cubicBezTo>
                      <a:pt x="2108" y="111"/>
                      <a:pt x="1775" y="111"/>
                      <a:pt x="1516" y="259"/>
                    </a:cubicBezTo>
                    <a:cubicBezTo>
                      <a:pt x="1221" y="333"/>
                      <a:pt x="962" y="518"/>
                      <a:pt x="777" y="740"/>
                    </a:cubicBezTo>
                    <a:cubicBezTo>
                      <a:pt x="518" y="999"/>
                      <a:pt x="407" y="1221"/>
                      <a:pt x="259" y="1479"/>
                    </a:cubicBezTo>
                    <a:cubicBezTo>
                      <a:pt x="149" y="1775"/>
                      <a:pt x="112" y="2108"/>
                      <a:pt x="112" y="2367"/>
                    </a:cubicBezTo>
                    <a:cubicBezTo>
                      <a:pt x="112" y="2625"/>
                      <a:pt x="222" y="2921"/>
                      <a:pt x="333" y="3143"/>
                    </a:cubicBezTo>
                    <a:cubicBezTo>
                      <a:pt x="481" y="3365"/>
                      <a:pt x="629" y="3550"/>
                      <a:pt x="814" y="3772"/>
                    </a:cubicBezTo>
                    <a:cubicBezTo>
                      <a:pt x="999" y="3882"/>
                      <a:pt x="1184" y="4030"/>
                      <a:pt x="1332" y="4141"/>
                    </a:cubicBezTo>
                    <a:cubicBezTo>
                      <a:pt x="1147" y="4030"/>
                      <a:pt x="962" y="3956"/>
                      <a:pt x="777" y="3772"/>
                    </a:cubicBezTo>
                    <a:cubicBezTo>
                      <a:pt x="592" y="3661"/>
                      <a:pt x="407" y="3476"/>
                      <a:pt x="259" y="3217"/>
                    </a:cubicBezTo>
                    <a:cubicBezTo>
                      <a:pt x="112" y="2958"/>
                      <a:pt x="38" y="2699"/>
                      <a:pt x="38" y="2367"/>
                    </a:cubicBezTo>
                    <a:cubicBezTo>
                      <a:pt x="1" y="2108"/>
                      <a:pt x="38" y="1775"/>
                      <a:pt x="149" y="1479"/>
                    </a:cubicBezTo>
                    <a:cubicBezTo>
                      <a:pt x="259" y="1221"/>
                      <a:pt x="444" y="925"/>
                      <a:pt x="666" y="703"/>
                    </a:cubicBezTo>
                    <a:cubicBezTo>
                      <a:pt x="888" y="481"/>
                      <a:pt x="1184" y="296"/>
                      <a:pt x="1442" y="185"/>
                    </a:cubicBezTo>
                    <a:cubicBezTo>
                      <a:pt x="1738" y="111"/>
                      <a:pt x="2071" y="74"/>
                      <a:pt x="2330" y="74"/>
                    </a:cubicBezTo>
                    <a:close/>
                    <a:moveTo>
                      <a:pt x="2182" y="0"/>
                    </a:moveTo>
                    <a:cubicBezTo>
                      <a:pt x="999" y="0"/>
                      <a:pt x="1" y="999"/>
                      <a:pt x="1" y="2219"/>
                    </a:cubicBezTo>
                    <a:cubicBezTo>
                      <a:pt x="1" y="3476"/>
                      <a:pt x="962" y="4437"/>
                      <a:pt x="2182" y="4437"/>
                    </a:cubicBezTo>
                    <a:cubicBezTo>
                      <a:pt x="3402" y="4437"/>
                      <a:pt x="4400" y="3476"/>
                      <a:pt x="4400" y="2219"/>
                    </a:cubicBezTo>
                    <a:cubicBezTo>
                      <a:pt x="4400" y="999"/>
                      <a:pt x="3439" y="0"/>
                      <a:pt x="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6"/>
              <p:cNvSpPr/>
              <p:nvPr/>
            </p:nvSpPr>
            <p:spPr>
              <a:xfrm>
                <a:off x="493725" y="2374100"/>
                <a:ext cx="16650" cy="15725"/>
              </a:xfrm>
              <a:custGeom>
                <a:avLst/>
                <a:gdLst/>
                <a:ahLst/>
                <a:cxnLst/>
                <a:rect l="l" t="t" r="r" b="b"/>
                <a:pathLst>
                  <a:path w="666" h="629" extrusionOk="0">
                    <a:moveTo>
                      <a:pt x="0" y="0"/>
                    </a:moveTo>
                    <a:lnTo>
                      <a:pt x="0" y="74"/>
                    </a:lnTo>
                    <a:lnTo>
                      <a:pt x="0" y="296"/>
                    </a:lnTo>
                    <a:lnTo>
                      <a:pt x="0" y="518"/>
                    </a:lnTo>
                    <a:lnTo>
                      <a:pt x="0" y="555"/>
                    </a:lnTo>
                    <a:lnTo>
                      <a:pt x="333" y="555"/>
                    </a:lnTo>
                    <a:lnTo>
                      <a:pt x="333" y="629"/>
                    </a:lnTo>
                    <a:cubicBezTo>
                      <a:pt x="342" y="629"/>
                      <a:pt x="356" y="624"/>
                      <a:pt x="372" y="617"/>
                    </a:cubicBezTo>
                    <a:lnTo>
                      <a:pt x="372" y="617"/>
                    </a:lnTo>
                    <a:cubicBezTo>
                      <a:pt x="362" y="629"/>
                      <a:pt x="353" y="629"/>
                      <a:pt x="333" y="629"/>
                    </a:cubicBezTo>
                    <a:lnTo>
                      <a:pt x="518" y="629"/>
                    </a:lnTo>
                    <a:lnTo>
                      <a:pt x="555" y="555"/>
                    </a:lnTo>
                    <a:lnTo>
                      <a:pt x="629" y="518"/>
                    </a:lnTo>
                    <a:cubicBezTo>
                      <a:pt x="629" y="518"/>
                      <a:pt x="629" y="481"/>
                      <a:pt x="666" y="481"/>
                    </a:cubicBezTo>
                    <a:lnTo>
                      <a:pt x="666" y="444"/>
                    </a:lnTo>
                    <a:lnTo>
                      <a:pt x="666" y="370"/>
                    </a:lnTo>
                    <a:lnTo>
                      <a:pt x="666" y="333"/>
                    </a:lnTo>
                    <a:lnTo>
                      <a:pt x="666" y="296"/>
                    </a:lnTo>
                    <a:lnTo>
                      <a:pt x="666" y="259"/>
                    </a:lnTo>
                    <a:lnTo>
                      <a:pt x="666" y="185"/>
                    </a:lnTo>
                    <a:cubicBezTo>
                      <a:pt x="666" y="185"/>
                      <a:pt x="666" y="148"/>
                      <a:pt x="629" y="148"/>
                    </a:cubicBezTo>
                    <a:lnTo>
                      <a:pt x="555" y="111"/>
                    </a:lnTo>
                    <a:lnTo>
                      <a:pt x="518" y="74"/>
                    </a:lnTo>
                    <a:lnTo>
                      <a:pt x="500" y="74"/>
                    </a:lnTo>
                    <a:cubicBezTo>
                      <a:pt x="453" y="0"/>
                      <a:pt x="36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6"/>
              <p:cNvSpPr/>
              <p:nvPr/>
            </p:nvSpPr>
            <p:spPr>
              <a:xfrm>
                <a:off x="496475" y="2395350"/>
                <a:ext cx="17600" cy="18525"/>
              </a:xfrm>
              <a:custGeom>
                <a:avLst/>
                <a:gdLst/>
                <a:ahLst/>
                <a:cxnLst/>
                <a:rect l="l" t="t" r="r" b="b"/>
                <a:pathLst>
                  <a:path w="704" h="741" extrusionOk="0">
                    <a:moveTo>
                      <a:pt x="593" y="592"/>
                    </a:moveTo>
                    <a:cubicBezTo>
                      <a:pt x="593" y="592"/>
                      <a:pt x="593" y="622"/>
                      <a:pt x="565" y="628"/>
                    </a:cubicBezTo>
                    <a:lnTo>
                      <a:pt x="565" y="628"/>
                    </a:lnTo>
                    <a:cubicBezTo>
                      <a:pt x="575" y="617"/>
                      <a:pt x="584" y="605"/>
                      <a:pt x="593" y="592"/>
                    </a:cubicBezTo>
                    <a:close/>
                    <a:moveTo>
                      <a:pt x="1" y="1"/>
                    </a:moveTo>
                    <a:lnTo>
                      <a:pt x="1" y="38"/>
                    </a:lnTo>
                    <a:lnTo>
                      <a:pt x="1" y="370"/>
                    </a:lnTo>
                    <a:lnTo>
                      <a:pt x="1" y="703"/>
                    </a:lnTo>
                    <a:lnTo>
                      <a:pt x="1" y="740"/>
                    </a:lnTo>
                    <a:lnTo>
                      <a:pt x="334" y="740"/>
                    </a:lnTo>
                    <a:cubicBezTo>
                      <a:pt x="362" y="740"/>
                      <a:pt x="397" y="735"/>
                      <a:pt x="432" y="721"/>
                    </a:cubicBezTo>
                    <a:lnTo>
                      <a:pt x="432" y="721"/>
                    </a:lnTo>
                    <a:cubicBezTo>
                      <a:pt x="436" y="727"/>
                      <a:pt x="440" y="733"/>
                      <a:pt x="445" y="740"/>
                    </a:cubicBezTo>
                    <a:lnTo>
                      <a:pt x="519" y="703"/>
                    </a:lnTo>
                    <a:lnTo>
                      <a:pt x="472" y="703"/>
                    </a:lnTo>
                    <a:cubicBezTo>
                      <a:pt x="459" y="710"/>
                      <a:pt x="445" y="716"/>
                      <a:pt x="432" y="721"/>
                    </a:cubicBezTo>
                    <a:lnTo>
                      <a:pt x="432" y="721"/>
                    </a:lnTo>
                    <a:cubicBezTo>
                      <a:pt x="428" y="715"/>
                      <a:pt x="424" y="709"/>
                      <a:pt x="420" y="703"/>
                    </a:cubicBezTo>
                    <a:lnTo>
                      <a:pt x="472" y="703"/>
                    </a:lnTo>
                    <a:cubicBezTo>
                      <a:pt x="497" y="689"/>
                      <a:pt x="522" y="672"/>
                      <a:pt x="546" y="649"/>
                    </a:cubicBezTo>
                    <a:lnTo>
                      <a:pt x="546" y="649"/>
                    </a:lnTo>
                    <a:lnTo>
                      <a:pt x="519" y="703"/>
                    </a:lnTo>
                    <a:cubicBezTo>
                      <a:pt x="556" y="703"/>
                      <a:pt x="556" y="629"/>
                      <a:pt x="593" y="629"/>
                    </a:cubicBezTo>
                    <a:cubicBezTo>
                      <a:pt x="593" y="629"/>
                      <a:pt x="593" y="592"/>
                      <a:pt x="629" y="592"/>
                    </a:cubicBezTo>
                    <a:cubicBezTo>
                      <a:pt x="629" y="592"/>
                      <a:pt x="629" y="555"/>
                      <a:pt x="703" y="555"/>
                    </a:cubicBezTo>
                    <a:lnTo>
                      <a:pt x="703" y="518"/>
                    </a:lnTo>
                    <a:lnTo>
                      <a:pt x="703" y="444"/>
                    </a:lnTo>
                    <a:lnTo>
                      <a:pt x="703" y="407"/>
                    </a:lnTo>
                    <a:lnTo>
                      <a:pt x="703" y="370"/>
                    </a:lnTo>
                    <a:lnTo>
                      <a:pt x="703" y="333"/>
                    </a:lnTo>
                    <a:lnTo>
                      <a:pt x="703" y="259"/>
                    </a:lnTo>
                    <a:lnTo>
                      <a:pt x="703" y="222"/>
                    </a:lnTo>
                    <a:lnTo>
                      <a:pt x="703" y="186"/>
                    </a:lnTo>
                    <a:lnTo>
                      <a:pt x="703" y="149"/>
                    </a:lnTo>
                    <a:lnTo>
                      <a:pt x="703" y="75"/>
                    </a:lnTo>
                    <a:cubicBezTo>
                      <a:pt x="703" y="75"/>
                      <a:pt x="703" y="38"/>
                      <a:pt x="629" y="38"/>
                    </a:cubicBezTo>
                    <a:cubicBezTo>
                      <a:pt x="593" y="1"/>
                      <a:pt x="593" y="1"/>
                      <a:pt x="556" y="1"/>
                    </a:cubicBezTo>
                    <a:lnTo>
                      <a:pt x="445" y="1"/>
                    </a:lnTo>
                    <a:cubicBezTo>
                      <a:pt x="445" y="1"/>
                      <a:pt x="519" y="1"/>
                      <a:pt x="519" y="38"/>
                    </a:cubicBezTo>
                    <a:lnTo>
                      <a:pt x="556" y="75"/>
                    </a:lnTo>
                    <a:lnTo>
                      <a:pt x="572" y="108"/>
                    </a:lnTo>
                    <a:lnTo>
                      <a:pt x="572" y="108"/>
                    </a:lnTo>
                    <a:cubicBezTo>
                      <a:pt x="517" y="28"/>
                      <a:pt x="39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6"/>
              <p:cNvSpPr/>
              <p:nvPr/>
            </p:nvSpPr>
            <p:spPr>
              <a:xfrm>
                <a:off x="-486000" y="2492400"/>
                <a:ext cx="110925" cy="110950"/>
              </a:xfrm>
              <a:custGeom>
                <a:avLst/>
                <a:gdLst/>
                <a:ahLst/>
                <a:cxnLst/>
                <a:rect l="l" t="t" r="r" b="b"/>
                <a:pathLst>
                  <a:path w="4437" h="4438" extrusionOk="0">
                    <a:moveTo>
                      <a:pt x="1627" y="444"/>
                    </a:moveTo>
                    <a:lnTo>
                      <a:pt x="1627" y="444"/>
                    </a:lnTo>
                    <a:cubicBezTo>
                      <a:pt x="1590" y="518"/>
                      <a:pt x="1479" y="518"/>
                      <a:pt x="1442" y="555"/>
                    </a:cubicBezTo>
                    <a:cubicBezTo>
                      <a:pt x="1405" y="592"/>
                      <a:pt x="1294" y="629"/>
                      <a:pt x="1257" y="703"/>
                    </a:cubicBezTo>
                    <a:cubicBezTo>
                      <a:pt x="1220" y="740"/>
                      <a:pt x="1109" y="777"/>
                      <a:pt x="1072" y="888"/>
                    </a:cubicBezTo>
                    <a:cubicBezTo>
                      <a:pt x="1035" y="925"/>
                      <a:pt x="961" y="999"/>
                      <a:pt x="887" y="1073"/>
                    </a:cubicBezTo>
                    <a:cubicBezTo>
                      <a:pt x="850" y="1110"/>
                      <a:pt x="777" y="1184"/>
                      <a:pt x="740" y="1258"/>
                    </a:cubicBezTo>
                    <a:cubicBezTo>
                      <a:pt x="678" y="1304"/>
                      <a:pt x="635" y="1344"/>
                      <a:pt x="607" y="1380"/>
                    </a:cubicBezTo>
                    <a:lnTo>
                      <a:pt x="607" y="1380"/>
                    </a:lnTo>
                    <a:cubicBezTo>
                      <a:pt x="619" y="1352"/>
                      <a:pt x="637" y="1323"/>
                      <a:pt x="666" y="1295"/>
                    </a:cubicBezTo>
                    <a:cubicBezTo>
                      <a:pt x="703" y="1184"/>
                      <a:pt x="740" y="1147"/>
                      <a:pt x="777" y="1073"/>
                    </a:cubicBezTo>
                    <a:cubicBezTo>
                      <a:pt x="850" y="999"/>
                      <a:pt x="887" y="925"/>
                      <a:pt x="961" y="888"/>
                    </a:cubicBezTo>
                    <a:lnTo>
                      <a:pt x="1146" y="703"/>
                    </a:lnTo>
                    <a:cubicBezTo>
                      <a:pt x="1220" y="629"/>
                      <a:pt x="1294" y="592"/>
                      <a:pt x="1405" y="555"/>
                    </a:cubicBezTo>
                    <a:cubicBezTo>
                      <a:pt x="1479" y="518"/>
                      <a:pt x="1553" y="518"/>
                      <a:pt x="1627" y="444"/>
                    </a:cubicBezTo>
                    <a:close/>
                    <a:moveTo>
                      <a:pt x="555" y="1516"/>
                    </a:moveTo>
                    <a:cubicBezTo>
                      <a:pt x="555" y="1553"/>
                      <a:pt x="518" y="1553"/>
                      <a:pt x="518" y="1627"/>
                    </a:cubicBezTo>
                    <a:cubicBezTo>
                      <a:pt x="518" y="1553"/>
                      <a:pt x="518" y="1553"/>
                      <a:pt x="555" y="1516"/>
                    </a:cubicBezTo>
                    <a:close/>
                    <a:moveTo>
                      <a:pt x="518" y="1627"/>
                    </a:moveTo>
                    <a:cubicBezTo>
                      <a:pt x="518" y="1664"/>
                      <a:pt x="518" y="1664"/>
                      <a:pt x="481" y="1701"/>
                    </a:cubicBezTo>
                    <a:cubicBezTo>
                      <a:pt x="481" y="1664"/>
                      <a:pt x="481" y="1664"/>
                      <a:pt x="518" y="1627"/>
                    </a:cubicBezTo>
                    <a:close/>
                    <a:moveTo>
                      <a:pt x="4178" y="1295"/>
                    </a:moveTo>
                    <a:lnTo>
                      <a:pt x="4178" y="1295"/>
                    </a:lnTo>
                    <a:cubicBezTo>
                      <a:pt x="4252" y="1479"/>
                      <a:pt x="4326" y="1627"/>
                      <a:pt x="4326" y="1738"/>
                    </a:cubicBezTo>
                    <a:cubicBezTo>
                      <a:pt x="4252" y="1664"/>
                      <a:pt x="4215" y="1479"/>
                      <a:pt x="4178" y="1295"/>
                    </a:cubicBezTo>
                    <a:close/>
                    <a:moveTo>
                      <a:pt x="481" y="1701"/>
                    </a:moveTo>
                    <a:cubicBezTo>
                      <a:pt x="481" y="1738"/>
                      <a:pt x="444" y="1849"/>
                      <a:pt x="444" y="1886"/>
                    </a:cubicBezTo>
                    <a:cubicBezTo>
                      <a:pt x="444" y="1849"/>
                      <a:pt x="444" y="1812"/>
                      <a:pt x="481" y="1701"/>
                    </a:cubicBezTo>
                    <a:close/>
                    <a:moveTo>
                      <a:pt x="2514" y="962"/>
                    </a:moveTo>
                    <a:lnTo>
                      <a:pt x="2514" y="1184"/>
                    </a:lnTo>
                    <a:lnTo>
                      <a:pt x="2514" y="1258"/>
                    </a:lnTo>
                    <a:lnTo>
                      <a:pt x="2551" y="1258"/>
                    </a:lnTo>
                    <a:cubicBezTo>
                      <a:pt x="2884" y="1258"/>
                      <a:pt x="2995" y="1368"/>
                      <a:pt x="2995" y="1664"/>
                    </a:cubicBezTo>
                    <a:cubicBezTo>
                      <a:pt x="2995" y="1960"/>
                      <a:pt x="2773" y="2071"/>
                      <a:pt x="2773" y="2071"/>
                    </a:cubicBezTo>
                    <a:cubicBezTo>
                      <a:pt x="2736" y="2071"/>
                      <a:pt x="2588" y="2108"/>
                      <a:pt x="2588" y="2108"/>
                    </a:cubicBezTo>
                    <a:cubicBezTo>
                      <a:pt x="2588" y="2108"/>
                      <a:pt x="2736" y="2182"/>
                      <a:pt x="2773" y="2182"/>
                    </a:cubicBezTo>
                    <a:cubicBezTo>
                      <a:pt x="2773" y="2182"/>
                      <a:pt x="2884" y="2182"/>
                      <a:pt x="2958" y="2256"/>
                    </a:cubicBezTo>
                    <a:cubicBezTo>
                      <a:pt x="3106" y="2330"/>
                      <a:pt x="3143" y="2478"/>
                      <a:pt x="3143" y="2625"/>
                    </a:cubicBezTo>
                    <a:cubicBezTo>
                      <a:pt x="3143" y="2958"/>
                      <a:pt x="2958" y="3106"/>
                      <a:pt x="2588" y="3106"/>
                    </a:cubicBezTo>
                    <a:lnTo>
                      <a:pt x="2514" y="3106"/>
                    </a:lnTo>
                    <a:lnTo>
                      <a:pt x="2514" y="3143"/>
                    </a:lnTo>
                    <a:lnTo>
                      <a:pt x="2514" y="3365"/>
                    </a:lnTo>
                    <a:lnTo>
                      <a:pt x="2403" y="3365"/>
                    </a:lnTo>
                    <a:lnTo>
                      <a:pt x="2403" y="3143"/>
                    </a:lnTo>
                    <a:lnTo>
                      <a:pt x="2070" y="3143"/>
                    </a:lnTo>
                    <a:lnTo>
                      <a:pt x="2070" y="3180"/>
                    </a:lnTo>
                    <a:lnTo>
                      <a:pt x="2070" y="3402"/>
                    </a:lnTo>
                    <a:lnTo>
                      <a:pt x="1997" y="3402"/>
                    </a:lnTo>
                    <a:lnTo>
                      <a:pt x="1997" y="3143"/>
                    </a:lnTo>
                    <a:lnTo>
                      <a:pt x="1553" y="3143"/>
                    </a:lnTo>
                    <a:lnTo>
                      <a:pt x="1553" y="2995"/>
                    </a:lnTo>
                    <a:lnTo>
                      <a:pt x="1627" y="2995"/>
                    </a:lnTo>
                    <a:cubicBezTo>
                      <a:pt x="1664" y="2995"/>
                      <a:pt x="1775" y="2958"/>
                      <a:pt x="1775" y="2921"/>
                    </a:cubicBezTo>
                    <a:lnTo>
                      <a:pt x="1775" y="2958"/>
                    </a:lnTo>
                    <a:cubicBezTo>
                      <a:pt x="1775" y="2995"/>
                      <a:pt x="1738" y="2995"/>
                      <a:pt x="1738" y="2995"/>
                    </a:cubicBezTo>
                    <a:cubicBezTo>
                      <a:pt x="1775" y="2995"/>
                      <a:pt x="1775" y="2958"/>
                      <a:pt x="1812" y="2958"/>
                    </a:cubicBezTo>
                    <a:cubicBezTo>
                      <a:pt x="1812" y="2958"/>
                      <a:pt x="1812" y="2921"/>
                      <a:pt x="1849" y="2921"/>
                    </a:cubicBezTo>
                    <a:lnTo>
                      <a:pt x="1849" y="2847"/>
                    </a:lnTo>
                    <a:lnTo>
                      <a:pt x="1849" y="2810"/>
                    </a:lnTo>
                    <a:lnTo>
                      <a:pt x="1849" y="2662"/>
                    </a:lnTo>
                    <a:lnTo>
                      <a:pt x="1849" y="2552"/>
                    </a:lnTo>
                    <a:lnTo>
                      <a:pt x="1849" y="2367"/>
                    </a:lnTo>
                    <a:lnTo>
                      <a:pt x="1849" y="2182"/>
                    </a:lnTo>
                    <a:lnTo>
                      <a:pt x="1849" y="1960"/>
                    </a:lnTo>
                    <a:lnTo>
                      <a:pt x="1849" y="1775"/>
                    </a:lnTo>
                    <a:lnTo>
                      <a:pt x="1849" y="1516"/>
                    </a:lnTo>
                    <a:lnTo>
                      <a:pt x="1849" y="1479"/>
                    </a:lnTo>
                    <a:cubicBezTo>
                      <a:pt x="1849" y="1479"/>
                      <a:pt x="1849" y="1442"/>
                      <a:pt x="1812" y="1442"/>
                    </a:cubicBezTo>
                    <a:cubicBezTo>
                      <a:pt x="1812" y="1368"/>
                      <a:pt x="1775" y="1368"/>
                      <a:pt x="1738" y="1368"/>
                    </a:cubicBezTo>
                    <a:lnTo>
                      <a:pt x="1775" y="1442"/>
                    </a:lnTo>
                    <a:lnTo>
                      <a:pt x="1775" y="1479"/>
                    </a:lnTo>
                    <a:cubicBezTo>
                      <a:pt x="1738" y="1442"/>
                      <a:pt x="1664" y="1368"/>
                      <a:pt x="1627" y="1368"/>
                    </a:cubicBezTo>
                    <a:lnTo>
                      <a:pt x="1553" y="1368"/>
                    </a:lnTo>
                    <a:lnTo>
                      <a:pt x="1553" y="1258"/>
                    </a:lnTo>
                    <a:lnTo>
                      <a:pt x="1997" y="1258"/>
                    </a:lnTo>
                    <a:lnTo>
                      <a:pt x="1997" y="962"/>
                    </a:lnTo>
                    <a:lnTo>
                      <a:pt x="2070" y="962"/>
                    </a:lnTo>
                    <a:lnTo>
                      <a:pt x="2070" y="1184"/>
                    </a:lnTo>
                    <a:lnTo>
                      <a:pt x="2070" y="1258"/>
                    </a:lnTo>
                    <a:lnTo>
                      <a:pt x="2403" y="1258"/>
                    </a:lnTo>
                    <a:lnTo>
                      <a:pt x="2403" y="962"/>
                    </a:lnTo>
                    <a:close/>
                    <a:moveTo>
                      <a:pt x="2366" y="592"/>
                    </a:moveTo>
                    <a:cubicBezTo>
                      <a:pt x="2588" y="592"/>
                      <a:pt x="2773" y="666"/>
                      <a:pt x="2958" y="777"/>
                    </a:cubicBezTo>
                    <a:cubicBezTo>
                      <a:pt x="3143" y="851"/>
                      <a:pt x="3291" y="999"/>
                      <a:pt x="3438" y="1147"/>
                    </a:cubicBezTo>
                    <a:cubicBezTo>
                      <a:pt x="3586" y="1295"/>
                      <a:pt x="3623" y="1442"/>
                      <a:pt x="3697" y="1553"/>
                    </a:cubicBezTo>
                    <a:cubicBezTo>
                      <a:pt x="3771" y="1701"/>
                      <a:pt x="3808" y="1849"/>
                      <a:pt x="3808" y="1923"/>
                    </a:cubicBezTo>
                    <a:cubicBezTo>
                      <a:pt x="3808" y="1849"/>
                      <a:pt x="3771" y="1701"/>
                      <a:pt x="3660" y="1553"/>
                    </a:cubicBezTo>
                    <a:cubicBezTo>
                      <a:pt x="3623" y="1442"/>
                      <a:pt x="3512" y="1295"/>
                      <a:pt x="3401" y="1184"/>
                    </a:cubicBezTo>
                    <a:cubicBezTo>
                      <a:pt x="3254" y="1036"/>
                      <a:pt x="3106" y="962"/>
                      <a:pt x="2921" y="888"/>
                    </a:cubicBezTo>
                    <a:cubicBezTo>
                      <a:pt x="2736" y="777"/>
                      <a:pt x="2551" y="740"/>
                      <a:pt x="2329" y="703"/>
                    </a:cubicBezTo>
                    <a:cubicBezTo>
                      <a:pt x="2070" y="703"/>
                      <a:pt x="1849" y="703"/>
                      <a:pt x="1664" y="777"/>
                    </a:cubicBezTo>
                    <a:cubicBezTo>
                      <a:pt x="1442" y="851"/>
                      <a:pt x="1257" y="962"/>
                      <a:pt x="1109" y="1147"/>
                    </a:cubicBezTo>
                    <a:cubicBezTo>
                      <a:pt x="924" y="1332"/>
                      <a:pt x="850" y="1516"/>
                      <a:pt x="740" y="1701"/>
                    </a:cubicBezTo>
                    <a:cubicBezTo>
                      <a:pt x="666" y="1923"/>
                      <a:pt x="666" y="2182"/>
                      <a:pt x="666" y="2367"/>
                    </a:cubicBezTo>
                    <a:cubicBezTo>
                      <a:pt x="666" y="2589"/>
                      <a:pt x="740" y="2773"/>
                      <a:pt x="850" y="2958"/>
                    </a:cubicBezTo>
                    <a:cubicBezTo>
                      <a:pt x="924" y="3143"/>
                      <a:pt x="1072" y="3291"/>
                      <a:pt x="1146" y="3402"/>
                    </a:cubicBezTo>
                    <a:cubicBezTo>
                      <a:pt x="1294" y="3550"/>
                      <a:pt x="1442" y="3587"/>
                      <a:pt x="1553" y="3698"/>
                    </a:cubicBezTo>
                    <a:cubicBezTo>
                      <a:pt x="1664" y="3735"/>
                      <a:pt x="1775" y="3772"/>
                      <a:pt x="1923" y="3846"/>
                    </a:cubicBezTo>
                    <a:cubicBezTo>
                      <a:pt x="1997" y="3846"/>
                      <a:pt x="2107" y="3882"/>
                      <a:pt x="2144" y="3882"/>
                    </a:cubicBezTo>
                    <a:cubicBezTo>
                      <a:pt x="2107" y="3882"/>
                      <a:pt x="1997" y="3882"/>
                      <a:pt x="1923" y="3846"/>
                    </a:cubicBezTo>
                    <a:cubicBezTo>
                      <a:pt x="1812" y="3846"/>
                      <a:pt x="1664" y="3772"/>
                      <a:pt x="1553" y="3735"/>
                    </a:cubicBezTo>
                    <a:cubicBezTo>
                      <a:pt x="1405" y="3698"/>
                      <a:pt x="1257" y="3587"/>
                      <a:pt x="1109" y="3476"/>
                    </a:cubicBezTo>
                    <a:cubicBezTo>
                      <a:pt x="961" y="3328"/>
                      <a:pt x="850" y="3180"/>
                      <a:pt x="740" y="2995"/>
                    </a:cubicBezTo>
                    <a:cubicBezTo>
                      <a:pt x="666" y="2810"/>
                      <a:pt x="555" y="2589"/>
                      <a:pt x="555" y="2404"/>
                    </a:cubicBezTo>
                    <a:cubicBezTo>
                      <a:pt x="592" y="2108"/>
                      <a:pt x="592" y="1886"/>
                      <a:pt x="703" y="1664"/>
                    </a:cubicBezTo>
                    <a:cubicBezTo>
                      <a:pt x="777" y="1442"/>
                      <a:pt x="924" y="1258"/>
                      <a:pt x="1072" y="1036"/>
                    </a:cubicBezTo>
                    <a:cubicBezTo>
                      <a:pt x="1257" y="851"/>
                      <a:pt x="1442" y="740"/>
                      <a:pt x="1664" y="666"/>
                    </a:cubicBezTo>
                    <a:cubicBezTo>
                      <a:pt x="1923" y="592"/>
                      <a:pt x="2144" y="592"/>
                      <a:pt x="2366" y="592"/>
                    </a:cubicBezTo>
                    <a:close/>
                    <a:moveTo>
                      <a:pt x="4067" y="2478"/>
                    </a:moveTo>
                    <a:lnTo>
                      <a:pt x="4067" y="2589"/>
                    </a:lnTo>
                    <a:cubicBezTo>
                      <a:pt x="4067" y="2625"/>
                      <a:pt x="4067" y="2662"/>
                      <a:pt x="4030" y="2773"/>
                    </a:cubicBezTo>
                    <a:cubicBezTo>
                      <a:pt x="4030" y="2810"/>
                      <a:pt x="4030" y="2810"/>
                      <a:pt x="3993" y="2847"/>
                    </a:cubicBezTo>
                    <a:cubicBezTo>
                      <a:pt x="3993" y="2884"/>
                      <a:pt x="3993" y="2884"/>
                      <a:pt x="3919" y="2958"/>
                    </a:cubicBezTo>
                    <a:cubicBezTo>
                      <a:pt x="3882" y="3032"/>
                      <a:pt x="3882" y="3106"/>
                      <a:pt x="3845" y="3180"/>
                    </a:cubicBezTo>
                    <a:cubicBezTo>
                      <a:pt x="3808" y="3254"/>
                      <a:pt x="3771" y="3328"/>
                      <a:pt x="3697" y="3402"/>
                    </a:cubicBezTo>
                    <a:cubicBezTo>
                      <a:pt x="3660" y="3439"/>
                      <a:pt x="3623" y="3550"/>
                      <a:pt x="3512" y="3587"/>
                    </a:cubicBezTo>
                    <a:lnTo>
                      <a:pt x="3327" y="3772"/>
                    </a:lnTo>
                    <a:cubicBezTo>
                      <a:pt x="3254" y="3809"/>
                      <a:pt x="3180" y="3882"/>
                      <a:pt x="3106" y="3919"/>
                    </a:cubicBezTo>
                    <a:cubicBezTo>
                      <a:pt x="2995" y="3956"/>
                      <a:pt x="2958" y="3956"/>
                      <a:pt x="2884" y="4030"/>
                    </a:cubicBezTo>
                    <a:cubicBezTo>
                      <a:pt x="2921" y="3956"/>
                      <a:pt x="2995" y="3956"/>
                      <a:pt x="3069" y="3919"/>
                    </a:cubicBezTo>
                    <a:cubicBezTo>
                      <a:pt x="3106" y="3882"/>
                      <a:pt x="3217" y="3846"/>
                      <a:pt x="3254" y="3772"/>
                    </a:cubicBezTo>
                    <a:cubicBezTo>
                      <a:pt x="3291" y="3735"/>
                      <a:pt x="3401" y="3698"/>
                      <a:pt x="3438" y="3587"/>
                    </a:cubicBezTo>
                    <a:cubicBezTo>
                      <a:pt x="3475" y="3550"/>
                      <a:pt x="3512" y="3439"/>
                      <a:pt x="3623" y="3402"/>
                    </a:cubicBezTo>
                    <a:cubicBezTo>
                      <a:pt x="3660" y="3365"/>
                      <a:pt x="3697" y="3254"/>
                      <a:pt x="3771" y="3217"/>
                    </a:cubicBezTo>
                    <a:cubicBezTo>
                      <a:pt x="3808" y="3180"/>
                      <a:pt x="3845" y="3069"/>
                      <a:pt x="3845" y="3032"/>
                    </a:cubicBezTo>
                    <a:cubicBezTo>
                      <a:pt x="3845" y="2995"/>
                      <a:pt x="3882" y="2995"/>
                      <a:pt x="3882" y="2958"/>
                    </a:cubicBezTo>
                    <a:cubicBezTo>
                      <a:pt x="3882" y="2884"/>
                      <a:pt x="3882" y="2884"/>
                      <a:pt x="3919" y="2847"/>
                    </a:cubicBezTo>
                    <a:cubicBezTo>
                      <a:pt x="3919" y="2810"/>
                      <a:pt x="3993" y="2699"/>
                      <a:pt x="3993" y="2662"/>
                    </a:cubicBezTo>
                    <a:cubicBezTo>
                      <a:pt x="4067" y="2552"/>
                      <a:pt x="4067" y="2478"/>
                      <a:pt x="4067" y="2478"/>
                    </a:cubicBezTo>
                    <a:close/>
                    <a:moveTo>
                      <a:pt x="2218" y="1"/>
                    </a:moveTo>
                    <a:cubicBezTo>
                      <a:pt x="1035" y="1"/>
                      <a:pt x="0" y="962"/>
                      <a:pt x="0" y="2219"/>
                    </a:cubicBezTo>
                    <a:cubicBezTo>
                      <a:pt x="0" y="3476"/>
                      <a:pt x="961" y="4437"/>
                      <a:pt x="2218" y="4437"/>
                    </a:cubicBezTo>
                    <a:cubicBezTo>
                      <a:pt x="3475" y="4437"/>
                      <a:pt x="4437" y="3476"/>
                      <a:pt x="4437" y="2219"/>
                    </a:cubicBezTo>
                    <a:cubicBezTo>
                      <a:pt x="4437" y="1427"/>
                      <a:pt x="4055" y="753"/>
                      <a:pt x="3459" y="362"/>
                    </a:cubicBezTo>
                    <a:lnTo>
                      <a:pt x="3459" y="362"/>
                    </a:lnTo>
                    <a:cubicBezTo>
                      <a:pt x="3607" y="466"/>
                      <a:pt x="3743" y="576"/>
                      <a:pt x="3845" y="703"/>
                    </a:cubicBezTo>
                    <a:cubicBezTo>
                      <a:pt x="3993" y="962"/>
                      <a:pt x="4141" y="1147"/>
                      <a:pt x="4178" y="1295"/>
                    </a:cubicBezTo>
                    <a:cubicBezTo>
                      <a:pt x="4067" y="1147"/>
                      <a:pt x="3919" y="962"/>
                      <a:pt x="3808" y="777"/>
                    </a:cubicBezTo>
                    <a:cubicBezTo>
                      <a:pt x="3660" y="592"/>
                      <a:pt x="3438" y="444"/>
                      <a:pt x="3180" y="333"/>
                    </a:cubicBezTo>
                    <a:cubicBezTo>
                      <a:pt x="2958" y="185"/>
                      <a:pt x="2699" y="148"/>
                      <a:pt x="2403" y="75"/>
                    </a:cubicBezTo>
                    <a:cubicBezTo>
                      <a:pt x="2144" y="75"/>
                      <a:pt x="1812" y="75"/>
                      <a:pt x="1516" y="222"/>
                    </a:cubicBezTo>
                    <a:cubicBezTo>
                      <a:pt x="1257" y="333"/>
                      <a:pt x="961" y="518"/>
                      <a:pt x="777" y="740"/>
                    </a:cubicBezTo>
                    <a:cubicBezTo>
                      <a:pt x="555" y="962"/>
                      <a:pt x="407" y="1184"/>
                      <a:pt x="296" y="1479"/>
                    </a:cubicBezTo>
                    <a:cubicBezTo>
                      <a:pt x="185" y="1738"/>
                      <a:pt x="148" y="2071"/>
                      <a:pt x="148" y="2367"/>
                    </a:cubicBezTo>
                    <a:cubicBezTo>
                      <a:pt x="148" y="2625"/>
                      <a:pt x="222" y="2921"/>
                      <a:pt x="370" y="3143"/>
                    </a:cubicBezTo>
                    <a:cubicBezTo>
                      <a:pt x="518" y="3365"/>
                      <a:pt x="666" y="3550"/>
                      <a:pt x="850" y="3735"/>
                    </a:cubicBezTo>
                    <a:cubicBezTo>
                      <a:pt x="1035" y="3882"/>
                      <a:pt x="1220" y="4030"/>
                      <a:pt x="1331" y="4104"/>
                    </a:cubicBezTo>
                    <a:cubicBezTo>
                      <a:pt x="1146" y="4030"/>
                      <a:pt x="961" y="3919"/>
                      <a:pt x="777" y="3735"/>
                    </a:cubicBezTo>
                    <a:cubicBezTo>
                      <a:pt x="592" y="3587"/>
                      <a:pt x="481" y="3365"/>
                      <a:pt x="333" y="3143"/>
                    </a:cubicBezTo>
                    <a:cubicBezTo>
                      <a:pt x="185" y="2921"/>
                      <a:pt x="111" y="2625"/>
                      <a:pt x="111" y="2293"/>
                    </a:cubicBezTo>
                    <a:cubicBezTo>
                      <a:pt x="37" y="2034"/>
                      <a:pt x="111" y="1701"/>
                      <a:pt x="222" y="1442"/>
                    </a:cubicBezTo>
                    <a:cubicBezTo>
                      <a:pt x="333" y="1147"/>
                      <a:pt x="518" y="888"/>
                      <a:pt x="740" y="629"/>
                    </a:cubicBezTo>
                    <a:cubicBezTo>
                      <a:pt x="961" y="407"/>
                      <a:pt x="1257" y="222"/>
                      <a:pt x="1516" y="148"/>
                    </a:cubicBezTo>
                    <a:cubicBezTo>
                      <a:pt x="1776" y="51"/>
                      <a:pt x="2066" y="10"/>
                      <a:pt x="2308" y="2"/>
                    </a:cubicBezTo>
                    <a:lnTo>
                      <a:pt x="2308" y="2"/>
                    </a:lnTo>
                    <a:cubicBezTo>
                      <a:pt x="2738" y="18"/>
                      <a:pt x="3131" y="147"/>
                      <a:pt x="3459" y="362"/>
                    </a:cubicBezTo>
                    <a:lnTo>
                      <a:pt x="3459" y="362"/>
                    </a:lnTo>
                    <a:cubicBezTo>
                      <a:pt x="3392" y="315"/>
                      <a:pt x="3323" y="269"/>
                      <a:pt x="3254" y="222"/>
                    </a:cubicBezTo>
                    <a:cubicBezTo>
                      <a:pt x="2958" y="75"/>
                      <a:pt x="2699" y="38"/>
                      <a:pt x="2403" y="1"/>
                    </a:cubicBezTo>
                    <a:cubicBezTo>
                      <a:pt x="2372" y="1"/>
                      <a:pt x="2341" y="1"/>
                      <a:pt x="2308" y="2"/>
                    </a:cubicBezTo>
                    <a:lnTo>
                      <a:pt x="2308" y="2"/>
                    </a:lnTo>
                    <a:cubicBezTo>
                      <a:pt x="2278" y="1"/>
                      <a:pt x="224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6"/>
              <p:cNvSpPr/>
              <p:nvPr/>
            </p:nvSpPr>
            <p:spPr>
              <a:xfrm>
                <a:off x="-435175" y="2529375"/>
                <a:ext cx="16650" cy="14800"/>
              </a:xfrm>
              <a:custGeom>
                <a:avLst/>
                <a:gdLst/>
                <a:ahLst/>
                <a:cxnLst/>
                <a:rect l="l" t="t" r="r" b="b"/>
                <a:pathLst>
                  <a:path w="666" h="592" extrusionOk="0">
                    <a:moveTo>
                      <a:pt x="481" y="550"/>
                    </a:moveTo>
                    <a:cubicBezTo>
                      <a:pt x="481" y="552"/>
                      <a:pt x="481" y="553"/>
                      <a:pt x="481" y="555"/>
                    </a:cubicBezTo>
                    <a:cubicBezTo>
                      <a:pt x="481" y="567"/>
                      <a:pt x="477" y="571"/>
                      <a:pt x="472" y="571"/>
                    </a:cubicBezTo>
                    <a:cubicBezTo>
                      <a:pt x="465" y="571"/>
                      <a:pt x="457" y="566"/>
                      <a:pt x="452" y="561"/>
                    </a:cubicBezTo>
                    <a:lnTo>
                      <a:pt x="452" y="561"/>
                    </a:lnTo>
                    <a:cubicBezTo>
                      <a:pt x="461" y="558"/>
                      <a:pt x="471" y="554"/>
                      <a:pt x="481" y="550"/>
                    </a:cubicBezTo>
                    <a:close/>
                    <a:moveTo>
                      <a:pt x="1" y="0"/>
                    </a:moveTo>
                    <a:lnTo>
                      <a:pt x="1" y="37"/>
                    </a:lnTo>
                    <a:lnTo>
                      <a:pt x="1" y="259"/>
                    </a:lnTo>
                    <a:lnTo>
                      <a:pt x="1" y="518"/>
                    </a:lnTo>
                    <a:lnTo>
                      <a:pt x="1" y="555"/>
                    </a:lnTo>
                    <a:lnTo>
                      <a:pt x="333" y="555"/>
                    </a:lnTo>
                    <a:lnTo>
                      <a:pt x="333" y="592"/>
                    </a:lnTo>
                    <a:cubicBezTo>
                      <a:pt x="346" y="592"/>
                      <a:pt x="366" y="588"/>
                      <a:pt x="391" y="581"/>
                    </a:cubicBezTo>
                    <a:lnTo>
                      <a:pt x="391" y="581"/>
                    </a:lnTo>
                    <a:cubicBezTo>
                      <a:pt x="366" y="592"/>
                      <a:pt x="358" y="592"/>
                      <a:pt x="333" y="592"/>
                    </a:cubicBezTo>
                    <a:lnTo>
                      <a:pt x="518" y="592"/>
                    </a:lnTo>
                    <a:lnTo>
                      <a:pt x="555" y="555"/>
                    </a:lnTo>
                    <a:lnTo>
                      <a:pt x="592" y="518"/>
                    </a:lnTo>
                    <a:cubicBezTo>
                      <a:pt x="592" y="518"/>
                      <a:pt x="592" y="444"/>
                      <a:pt x="666" y="444"/>
                    </a:cubicBezTo>
                    <a:lnTo>
                      <a:pt x="666" y="407"/>
                    </a:lnTo>
                    <a:lnTo>
                      <a:pt x="666" y="370"/>
                    </a:lnTo>
                    <a:lnTo>
                      <a:pt x="666" y="333"/>
                    </a:lnTo>
                    <a:lnTo>
                      <a:pt x="666" y="259"/>
                    </a:lnTo>
                    <a:lnTo>
                      <a:pt x="666" y="222"/>
                    </a:lnTo>
                    <a:lnTo>
                      <a:pt x="666" y="185"/>
                    </a:lnTo>
                    <a:cubicBezTo>
                      <a:pt x="666" y="185"/>
                      <a:pt x="666" y="148"/>
                      <a:pt x="592" y="148"/>
                    </a:cubicBezTo>
                    <a:lnTo>
                      <a:pt x="555" y="74"/>
                    </a:lnTo>
                    <a:lnTo>
                      <a:pt x="518" y="37"/>
                    </a:lnTo>
                    <a:lnTo>
                      <a:pt x="487" y="37"/>
                    </a:lnTo>
                    <a:cubicBezTo>
                      <a:pt x="437" y="0"/>
                      <a:pt x="355"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6"/>
              <p:cNvSpPr/>
              <p:nvPr/>
            </p:nvSpPr>
            <p:spPr>
              <a:xfrm>
                <a:off x="-434250" y="2548775"/>
                <a:ext cx="17575" cy="18525"/>
              </a:xfrm>
              <a:custGeom>
                <a:avLst/>
                <a:gdLst/>
                <a:ahLst/>
                <a:cxnLst/>
                <a:rect l="l" t="t" r="r" b="b"/>
                <a:pathLst>
                  <a:path w="703" h="741" extrusionOk="0">
                    <a:moveTo>
                      <a:pt x="0" y="1"/>
                    </a:moveTo>
                    <a:lnTo>
                      <a:pt x="0" y="38"/>
                    </a:lnTo>
                    <a:lnTo>
                      <a:pt x="0" y="370"/>
                    </a:lnTo>
                    <a:lnTo>
                      <a:pt x="0" y="703"/>
                    </a:lnTo>
                    <a:lnTo>
                      <a:pt x="0" y="740"/>
                    </a:lnTo>
                    <a:lnTo>
                      <a:pt x="333" y="740"/>
                    </a:lnTo>
                    <a:cubicBezTo>
                      <a:pt x="379" y="740"/>
                      <a:pt x="419" y="734"/>
                      <a:pt x="458" y="718"/>
                    </a:cubicBezTo>
                    <a:lnTo>
                      <a:pt x="458" y="718"/>
                    </a:lnTo>
                    <a:cubicBezTo>
                      <a:pt x="464" y="724"/>
                      <a:pt x="472" y="731"/>
                      <a:pt x="481" y="740"/>
                    </a:cubicBezTo>
                    <a:lnTo>
                      <a:pt x="518" y="703"/>
                    </a:lnTo>
                    <a:lnTo>
                      <a:pt x="490" y="703"/>
                    </a:lnTo>
                    <a:cubicBezTo>
                      <a:pt x="479" y="709"/>
                      <a:pt x="469" y="714"/>
                      <a:pt x="458" y="718"/>
                    </a:cubicBezTo>
                    <a:lnTo>
                      <a:pt x="458" y="718"/>
                    </a:lnTo>
                    <a:cubicBezTo>
                      <a:pt x="439" y="703"/>
                      <a:pt x="425" y="703"/>
                      <a:pt x="370" y="703"/>
                    </a:cubicBezTo>
                    <a:lnTo>
                      <a:pt x="490" y="703"/>
                    </a:lnTo>
                    <a:cubicBezTo>
                      <a:pt x="533" y="680"/>
                      <a:pt x="577" y="644"/>
                      <a:pt x="629" y="592"/>
                    </a:cubicBezTo>
                    <a:lnTo>
                      <a:pt x="629" y="592"/>
                    </a:lnTo>
                    <a:cubicBezTo>
                      <a:pt x="629" y="592"/>
                      <a:pt x="629" y="666"/>
                      <a:pt x="555" y="666"/>
                    </a:cubicBezTo>
                    <a:lnTo>
                      <a:pt x="518" y="703"/>
                    </a:lnTo>
                    <a:cubicBezTo>
                      <a:pt x="555" y="703"/>
                      <a:pt x="555" y="666"/>
                      <a:pt x="629" y="666"/>
                    </a:cubicBezTo>
                    <a:cubicBezTo>
                      <a:pt x="629" y="666"/>
                      <a:pt x="629" y="592"/>
                      <a:pt x="666" y="592"/>
                    </a:cubicBezTo>
                    <a:cubicBezTo>
                      <a:pt x="666" y="592"/>
                      <a:pt x="666" y="555"/>
                      <a:pt x="703" y="555"/>
                    </a:cubicBezTo>
                    <a:lnTo>
                      <a:pt x="703" y="518"/>
                    </a:lnTo>
                    <a:lnTo>
                      <a:pt x="703" y="481"/>
                    </a:lnTo>
                    <a:lnTo>
                      <a:pt x="703" y="407"/>
                    </a:lnTo>
                    <a:lnTo>
                      <a:pt x="703" y="370"/>
                    </a:lnTo>
                    <a:lnTo>
                      <a:pt x="703" y="334"/>
                    </a:lnTo>
                    <a:lnTo>
                      <a:pt x="703" y="297"/>
                    </a:lnTo>
                    <a:lnTo>
                      <a:pt x="703" y="223"/>
                    </a:lnTo>
                    <a:lnTo>
                      <a:pt x="703" y="186"/>
                    </a:lnTo>
                    <a:lnTo>
                      <a:pt x="703" y="149"/>
                    </a:lnTo>
                    <a:lnTo>
                      <a:pt x="703" y="112"/>
                    </a:lnTo>
                    <a:cubicBezTo>
                      <a:pt x="703" y="112"/>
                      <a:pt x="703" y="38"/>
                      <a:pt x="666" y="38"/>
                    </a:cubicBezTo>
                    <a:cubicBezTo>
                      <a:pt x="629" y="1"/>
                      <a:pt x="629" y="1"/>
                      <a:pt x="555" y="1"/>
                    </a:cubicBezTo>
                    <a:lnTo>
                      <a:pt x="481" y="1"/>
                    </a:lnTo>
                    <a:cubicBezTo>
                      <a:pt x="481" y="1"/>
                      <a:pt x="518" y="1"/>
                      <a:pt x="518" y="38"/>
                    </a:cubicBezTo>
                    <a:lnTo>
                      <a:pt x="523" y="48"/>
                    </a:lnTo>
                    <a:lnTo>
                      <a:pt x="523" y="48"/>
                    </a:lnTo>
                    <a:cubicBezTo>
                      <a:pt x="465" y="14"/>
                      <a:pt x="399"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6"/>
              <p:cNvSpPr/>
              <p:nvPr/>
            </p:nvSpPr>
            <p:spPr>
              <a:xfrm>
                <a:off x="530675" y="2437875"/>
                <a:ext cx="166400" cy="166400"/>
              </a:xfrm>
              <a:custGeom>
                <a:avLst/>
                <a:gdLst/>
                <a:ahLst/>
                <a:cxnLst/>
                <a:rect l="l" t="t" r="r" b="b"/>
                <a:pathLst>
                  <a:path w="6656" h="6656" extrusionOk="0">
                    <a:moveTo>
                      <a:pt x="6052" y="1797"/>
                    </a:moveTo>
                    <a:cubicBezTo>
                      <a:pt x="6088" y="1867"/>
                      <a:pt x="6117" y="1935"/>
                      <a:pt x="6138" y="1997"/>
                    </a:cubicBezTo>
                    <a:cubicBezTo>
                      <a:pt x="6112" y="1926"/>
                      <a:pt x="6083" y="1860"/>
                      <a:pt x="6052" y="1797"/>
                    </a:cubicBezTo>
                    <a:close/>
                    <a:moveTo>
                      <a:pt x="6138" y="1997"/>
                    </a:moveTo>
                    <a:lnTo>
                      <a:pt x="6138" y="1997"/>
                    </a:lnTo>
                    <a:cubicBezTo>
                      <a:pt x="6286" y="2256"/>
                      <a:pt x="6323" y="2514"/>
                      <a:pt x="6397" y="2699"/>
                    </a:cubicBezTo>
                    <a:cubicBezTo>
                      <a:pt x="6323" y="2514"/>
                      <a:pt x="6249" y="2256"/>
                      <a:pt x="6138" y="1997"/>
                    </a:cubicBezTo>
                    <a:close/>
                    <a:moveTo>
                      <a:pt x="2811" y="555"/>
                    </a:moveTo>
                    <a:cubicBezTo>
                      <a:pt x="2737" y="555"/>
                      <a:pt x="2700" y="592"/>
                      <a:pt x="2589" y="592"/>
                    </a:cubicBezTo>
                    <a:cubicBezTo>
                      <a:pt x="2552" y="592"/>
                      <a:pt x="2515" y="666"/>
                      <a:pt x="2441" y="666"/>
                    </a:cubicBezTo>
                    <a:cubicBezTo>
                      <a:pt x="2404" y="666"/>
                      <a:pt x="2367" y="703"/>
                      <a:pt x="2330" y="703"/>
                    </a:cubicBezTo>
                    <a:cubicBezTo>
                      <a:pt x="2219" y="740"/>
                      <a:pt x="2145" y="777"/>
                      <a:pt x="1997" y="851"/>
                    </a:cubicBezTo>
                    <a:cubicBezTo>
                      <a:pt x="1886" y="888"/>
                      <a:pt x="1812" y="962"/>
                      <a:pt x="1665" y="1035"/>
                    </a:cubicBezTo>
                    <a:cubicBezTo>
                      <a:pt x="1591" y="1109"/>
                      <a:pt x="1480" y="1146"/>
                      <a:pt x="1406" y="1257"/>
                    </a:cubicBezTo>
                    <a:cubicBezTo>
                      <a:pt x="1295" y="1331"/>
                      <a:pt x="1221" y="1442"/>
                      <a:pt x="1147" y="1516"/>
                    </a:cubicBezTo>
                    <a:cubicBezTo>
                      <a:pt x="1073" y="1627"/>
                      <a:pt x="1036" y="1701"/>
                      <a:pt x="962" y="1849"/>
                    </a:cubicBezTo>
                    <a:cubicBezTo>
                      <a:pt x="851" y="2071"/>
                      <a:pt x="777" y="2182"/>
                      <a:pt x="740" y="2256"/>
                    </a:cubicBezTo>
                    <a:cubicBezTo>
                      <a:pt x="740" y="2329"/>
                      <a:pt x="703" y="2366"/>
                      <a:pt x="703" y="2403"/>
                    </a:cubicBezTo>
                    <a:cubicBezTo>
                      <a:pt x="703" y="2440"/>
                      <a:pt x="666" y="2514"/>
                      <a:pt x="666" y="2551"/>
                    </a:cubicBezTo>
                    <a:cubicBezTo>
                      <a:pt x="592" y="2625"/>
                      <a:pt x="592" y="2736"/>
                      <a:pt x="592" y="2773"/>
                    </a:cubicBezTo>
                    <a:cubicBezTo>
                      <a:pt x="592" y="2699"/>
                      <a:pt x="592" y="2588"/>
                      <a:pt x="666" y="2514"/>
                    </a:cubicBezTo>
                    <a:cubicBezTo>
                      <a:pt x="666" y="2440"/>
                      <a:pt x="666" y="2403"/>
                      <a:pt x="703" y="2366"/>
                    </a:cubicBezTo>
                    <a:cubicBezTo>
                      <a:pt x="703" y="2329"/>
                      <a:pt x="740" y="2256"/>
                      <a:pt x="740" y="2219"/>
                    </a:cubicBezTo>
                    <a:cubicBezTo>
                      <a:pt x="777" y="2145"/>
                      <a:pt x="851" y="1997"/>
                      <a:pt x="888" y="1886"/>
                    </a:cubicBezTo>
                    <a:cubicBezTo>
                      <a:pt x="925" y="1812"/>
                      <a:pt x="1036" y="1664"/>
                      <a:pt x="1073" y="1590"/>
                    </a:cubicBezTo>
                    <a:lnTo>
                      <a:pt x="1332" y="1294"/>
                    </a:lnTo>
                    <a:lnTo>
                      <a:pt x="1628" y="1035"/>
                    </a:lnTo>
                    <a:cubicBezTo>
                      <a:pt x="1702" y="925"/>
                      <a:pt x="1849" y="888"/>
                      <a:pt x="1960" y="851"/>
                    </a:cubicBezTo>
                    <a:cubicBezTo>
                      <a:pt x="2034" y="777"/>
                      <a:pt x="2182" y="740"/>
                      <a:pt x="2256" y="703"/>
                    </a:cubicBezTo>
                    <a:cubicBezTo>
                      <a:pt x="2330" y="703"/>
                      <a:pt x="2367" y="666"/>
                      <a:pt x="2404" y="666"/>
                    </a:cubicBezTo>
                    <a:cubicBezTo>
                      <a:pt x="2441" y="666"/>
                      <a:pt x="2515" y="592"/>
                      <a:pt x="2552" y="592"/>
                    </a:cubicBezTo>
                    <a:cubicBezTo>
                      <a:pt x="2626" y="592"/>
                      <a:pt x="2737" y="555"/>
                      <a:pt x="2811" y="555"/>
                    </a:cubicBezTo>
                    <a:close/>
                    <a:moveTo>
                      <a:pt x="6397" y="2699"/>
                    </a:moveTo>
                    <a:cubicBezTo>
                      <a:pt x="6434" y="2884"/>
                      <a:pt x="6434" y="3069"/>
                      <a:pt x="6434" y="3143"/>
                    </a:cubicBezTo>
                    <a:cubicBezTo>
                      <a:pt x="6434" y="3069"/>
                      <a:pt x="6397" y="2884"/>
                      <a:pt x="6397" y="2699"/>
                    </a:cubicBezTo>
                    <a:close/>
                    <a:moveTo>
                      <a:pt x="5694" y="2884"/>
                    </a:moveTo>
                    <a:lnTo>
                      <a:pt x="5694" y="2884"/>
                    </a:lnTo>
                    <a:cubicBezTo>
                      <a:pt x="5731" y="2994"/>
                      <a:pt x="5731" y="3141"/>
                      <a:pt x="5731" y="3252"/>
                    </a:cubicBezTo>
                    <a:lnTo>
                      <a:pt x="5731" y="3252"/>
                    </a:lnTo>
                    <a:cubicBezTo>
                      <a:pt x="5731" y="3142"/>
                      <a:pt x="5731" y="3068"/>
                      <a:pt x="5694" y="2884"/>
                    </a:cubicBezTo>
                    <a:close/>
                    <a:moveTo>
                      <a:pt x="6064" y="3660"/>
                    </a:moveTo>
                    <a:lnTo>
                      <a:pt x="6064" y="3734"/>
                    </a:lnTo>
                    <a:lnTo>
                      <a:pt x="6064" y="3845"/>
                    </a:lnTo>
                    <a:cubicBezTo>
                      <a:pt x="6064" y="3919"/>
                      <a:pt x="6064" y="4030"/>
                      <a:pt x="6027" y="4104"/>
                    </a:cubicBezTo>
                    <a:cubicBezTo>
                      <a:pt x="6027" y="4141"/>
                      <a:pt x="6027" y="4215"/>
                      <a:pt x="5953" y="4252"/>
                    </a:cubicBezTo>
                    <a:cubicBezTo>
                      <a:pt x="5953" y="4289"/>
                      <a:pt x="5916" y="4363"/>
                      <a:pt x="5916" y="4400"/>
                    </a:cubicBezTo>
                    <a:cubicBezTo>
                      <a:pt x="5879" y="4474"/>
                      <a:pt x="5842" y="4622"/>
                      <a:pt x="5768" y="4733"/>
                    </a:cubicBezTo>
                    <a:cubicBezTo>
                      <a:pt x="5731" y="4806"/>
                      <a:pt x="5657" y="4954"/>
                      <a:pt x="5583" y="5028"/>
                    </a:cubicBezTo>
                    <a:lnTo>
                      <a:pt x="5437" y="5196"/>
                    </a:lnTo>
                    <a:lnTo>
                      <a:pt x="5437" y="5196"/>
                    </a:lnTo>
                    <a:cubicBezTo>
                      <a:pt x="5468" y="5154"/>
                      <a:pt x="5495" y="5110"/>
                      <a:pt x="5510" y="5065"/>
                    </a:cubicBezTo>
                    <a:cubicBezTo>
                      <a:pt x="5583" y="4991"/>
                      <a:pt x="5657" y="4880"/>
                      <a:pt x="5694" y="4770"/>
                    </a:cubicBezTo>
                    <a:cubicBezTo>
                      <a:pt x="5731" y="4659"/>
                      <a:pt x="5768" y="4585"/>
                      <a:pt x="5842" y="4437"/>
                    </a:cubicBezTo>
                    <a:cubicBezTo>
                      <a:pt x="5842" y="4400"/>
                      <a:pt x="5879" y="4363"/>
                      <a:pt x="5879" y="4289"/>
                    </a:cubicBezTo>
                    <a:cubicBezTo>
                      <a:pt x="5879" y="4252"/>
                      <a:pt x="5916" y="4215"/>
                      <a:pt x="5916" y="4141"/>
                    </a:cubicBezTo>
                    <a:cubicBezTo>
                      <a:pt x="5953" y="4067"/>
                      <a:pt x="5953" y="3956"/>
                      <a:pt x="5953" y="3919"/>
                    </a:cubicBezTo>
                    <a:cubicBezTo>
                      <a:pt x="6027" y="3845"/>
                      <a:pt x="6027" y="3808"/>
                      <a:pt x="6064" y="3734"/>
                    </a:cubicBezTo>
                    <a:cubicBezTo>
                      <a:pt x="6027" y="3697"/>
                      <a:pt x="6027" y="3697"/>
                      <a:pt x="6064" y="3660"/>
                    </a:cubicBezTo>
                    <a:close/>
                    <a:moveTo>
                      <a:pt x="3883" y="1516"/>
                    </a:moveTo>
                    <a:lnTo>
                      <a:pt x="3883" y="1886"/>
                    </a:lnTo>
                    <a:lnTo>
                      <a:pt x="3883" y="1997"/>
                    </a:lnTo>
                    <a:lnTo>
                      <a:pt x="3994" y="1997"/>
                    </a:lnTo>
                    <a:cubicBezTo>
                      <a:pt x="4437" y="1997"/>
                      <a:pt x="4696" y="2219"/>
                      <a:pt x="4696" y="2588"/>
                    </a:cubicBezTo>
                    <a:cubicBezTo>
                      <a:pt x="4696" y="3106"/>
                      <a:pt x="4326" y="3180"/>
                      <a:pt x="4326" y="3180"/>
                    </a:cubicBezTo>
                    <a:cubicBezTo>
                      <a:pt x="4253" y="3254"/>
                      <a:pt x="4068" y="3291"/>
                      <a:pt x="4068" y="3291"/>
                    </a:cubicBezTo>
                    <a:cubicBezTo>
                      <a:pt x="4068" y="3291"/>
                      <a:pt x="4253" y="3328"/>
                      <a:pt x="4326" y="3365"/>
                    </a:cubicBezTo>
                    <a:cubicBezTo>
                      <a:pt x="4326" y="3365"/>
                      <a:pt x="4437" y="3439"/>
                      <a:pt x="4585" y="3513"/>
                    </a:cubicBezTo>
                    <a:cubicBezTo>
                      <a:pt x="4770" y="3660"/>
                      <a:pt x="4881" y="3845"/>
                      <a:pt x="4881" y="4067"/>
                    </a:cubicBezTo>
                    <a:cubicBezTo>
                      <a:pt x="4881" y="4548"/>
                      <a:pt x="4585" y="4770"/>
                      <a:pt x="4031" y="4770"/>
                    </a:cubicBezTo>
                    <a:lnTo>
                      <a:pt x="3883" y="4770"/>
                    </a:lnTo>
                    <a:lnTo>
                      <a:pt x="3883" y="4843"/>
                    </a:lnTo>
                    <a:lnTo>
                      <a:pt x="3883" y="5213"/>
                    </a:lnTo>
                    <a:lnTo>
                      <a:pt x="3698" y="5213"/>
                    </a:lnTo>
                    <a:lnTo>
                      <a:pt x="3661" y="4806"/>
                    </a:lnTo>
                    <a:lnTo>
                      <a:pt x="3624" y="5139"/>
                    </a:lnTo>
                    <a:lnTo>
                      <a:pt x="3624" y="4843"/>
                    </a:lnTo>
                    <a:lnTo>
                      <a:pt x="3624" y="4770"/>
                    </a:lnTo>
                    <a:lnTo>
                      <a:pt x="3513" y="4770"/>
                    </a:lnTo>
                    <a:lnTo>
                      <a:pt x="3513" y="4733"/>
                    </a:lnTo>
                    <a:lnTo>
                      <a:pt x="3069" y="4733"/>
                    </a:lnTo>
                    <a:lnTo>
                      <a:pt x="3069" y="4806"/>
                    </a:lnTo>
                    <a:lnTo>
                      <a:pt x="3069" y="5176"/>
                    </a:lnTo>
                    <a:lnTo>
                      <a:pt x="2885" y="5176"/>
                    </a:lnTo>
                    <a:lnTo>
                      <a:pt x="2811" y="4770"/>
                    </a:lnTo>
                    <a:lnTo>
                      <a:pt x="2774" y="5065"/>
                    </a:lnTo>
                    <a:lnTo>
                      <a:pt x="2774" y="4806"/>
                    </a:lnTo>
                    <a:lnTo>
                      <a:pt x="2774" y="4733"/>
                    </a:lnTo>
                    <a:lnTo>
                      <a:pt x="1960" y="4733"/>
                    </a:lnTo>
                    <a:lnTo>
                      <a:pt x="1960" y="4474"/>
                    </a:lnTo>
                    <a:lnTo>
                      <a:pt x="2071" y="4474"/>
                    </a:lnTo>
                    <a:cubicBezTo>
                      <a:pt x="2182" y="4474"/>
                      <a:pt x="2256" y="4437"/>
                      <a:pt x="2330" y="4363"/>
                    </a:cubicBezTo>
                    <a:lnTo>
                      <a:pt x="2330" y="4400"/>
                    </a:lnTo>
                    <a:cubicBezTo>
                      <a:pt x="2256" y="4437"/>
                      <a:pt x="2256" y="4474"/>
                      <a:pt x="2219" y="4474"/>
                    </a:cubicBezTo>
                    <a:cubicBezTo>
                      <a:pt x="2182" y="4474"/>
                      <a:pt x="2182" y="4511"/>
                      <a:pt x="2145" y="4511"/>
                    </a:cubicBezTo>
                    <a:lnTo>
                      <a:pt x="2219" y="4511"/>
                    </a:lnTo>
                    <a:cubicBezTo>
                      <a:pt x="2256" y="4511"/>
                      <a:pt x="2330" y="4474"/>
                      <a:pt x="2330" y="4437"/>
                    </a:cubicBezTo>
                    <a:cubicBezTo>
                      <a:pt x="2330" y="4437"/>
                      <a:pt x="2367" y="4400"/>
                      <a:pt x="2367" y="4363"/>
                    </a:cubicBezTo>
                    <a:lnTo>
                      <a:pt x="2367" y="4289"/>
                    </a:lnTo>
                    <a:lnTo>
                      <a:pt x="2367" y="4252"/>
                    </a:lnTo>
                    <a:lnTo>
                      <a:pt x="2367" y="4067"/>
                    </a:lnTo>
                    <a:lnTo>
                      <a:pt x="2367" y="3845"/>
                    </a:lnTo>
                    <a:lnTo>
                      <a:pt x="2367" y="3623"/>
                    </a:lnTo>
                    <a:lnTo>
                      <a:pt x="2367" y="3365"/>
                    </a:lnTo>
                    <a:lnTo>
                      <a:pt x="2367" y="3143"/>
                    </a:lnTo>
                    <a:lnTo>
                      <a:pt x="2367" y="2921"/>
                    </a:lnTo>
                    <a:lnTo>
                      <a:pt x="2367" y="2514"/>
                    </a:lnTo>
                    <a:lnTo>
                      <a:pt x="2367" y="2440"/>
                    </a:lnTo>
                    <a:lnTo>
                      <a:pt x="2367" y="2403"/>
                    </a:lnTo>
                    <a:lnTo>
                      <a:pt x="2367" y="2366"/>
                    </a:lnTo>
                    <a:cubicBezTo>
                      <a:pt x="2367" y="2329"/>
                      <a:pt x="2330" y="2329"/>
                      <a:pt x="2330" y="2256"/>
                    </a:cubicBezTo>
                    <a:lnTo>
                      <a:pt x="2219" y="2182"/>
                    </a:lnTo>
                    <a:lnTo>
                      <a:pt x="2145" y="2182"/>
                    </a:lnTo>
                    <a:cubicBezTo>
                      <a:pt x="2145" y="2182"/>
                      <a:pt x="2182" y="2182"/>
                      <a:pt x="2219" y="2219"/>
                    </a:cubicBezTo>
                    <a:cubicBezTo>
                      <a:pt x="2256" y="2219"/>
                      <a:pt x="2256" y="2256"/>
                      <a:pt x="2330" y="2329"/>
                    </a:cubicBezTo>
                    <a:lnTo>
                      <a:pt x="2330" y="2366"/>
                    </a:lnTo>
                    <a:cubicBezTo>
                      <a:pt x="2256" y="2256"/>
                      <a:pt x="2182" y="2219"/>
                      <a:pt x="2071" y="2219"/>
                    </a:cubicBezTo>
                    <a:lnTo>
                      <a:pt x="1960" y="2219"/>
                    </a:lnTo>
                    <a:lnTo>
                      <a:pt x="1960" y="1997"/>
                    </a:lnTo>
                    <a:lnTo>
                      <a:pt x="2774" y="1997"/>
                    </a:lnTo>
                    <a:lnTo>
                      <a:pt x="2774" y="1886"/>
                    </a:lnTo>
                    <a:lnTo>
                      <a:pt x="2774" y="1627"/>
                    </a:lnTo>
                    <a:lnTo>
                      <a:pt x="2811" y="1960"/>
                    </a:lnTo>
                    <a:lnTo>
                      <a:pt x="2885" y="1516"/>
                    </a:lnTo>
                    <a:lnTo>
                      <a:pt x="3069" y="1516"/>
                    </a:lnTo>
                    <a:lnTo>
                      <a:pt x="3069" y="1886"/>
                    </a:lnTo>
                    <a:lnTo>
                      <a:pt x="3069" y="1997"/>
                    </a:lnTo>
                    <a:lnTo>
                      <a:pt x="3624" y="1997"/>
                    </a:lnTo>
                    <a:lnTo>
                      <a:pt x="3624" y="1886"/>
                    </a:lnTo>
                    <a:lnTo>
                      <a:pt x="3624" y="1627"/>
                    </a:lnTo>
                    <a:lnTo>
                      <a:pt x="3661" y="1960"/>
                    </a:lnTo>
                    <a:lnTo>
                      <a:pt x="3698" y="1516"/>
                    </a:lnTo>
                    <a:close/>
                    <a:moveTo>
                      <a:pt x="5327" y="5321"/>
                    </a:moveTo>
                    <a:lnTo>
                      <a:pt x="5325" y="5324"/>
                    </a:lnTo>
                    <a:lnTo>
                      <a:pt x="5323" y="5326"/>
                    </a:lnTo>
                    <a:lnTo>
                      <a:pt x="5323" y="5326"/>
                    </a:lnTo>
                    <a:cubicBezTo>
                      <a:pt x="5324" y="5324"/>
                      <a:pt x="5326" y="5323"/>
                      <a:pt x="5327" y="5321"/>
                    </a:cubicBezTo>
                    <a:close/>
                    <a:moveTo>
                      <a:pt x="3338" y="139"/>
                    </a:moveTo>
                    <a:cubicBezTo>
                      <a:pt x="3409" y="139"/>
                      <a:pt x="3480" y="142"/>
                      <a:pt x="3550" y="148"/>
                    </a:cubicBezTo>
                    <a:cubicBezTo>
                      <a:pt x="4031" y="185"/>
                      <a:pt x="4437" y="333"/>
                      <a:pt x="4770" y="518"/>
                    </a:cubicBezTo>
                    <a:cubicBezTo>
                      <a:pt x="5140" y="703"/>
                      <a:pt x="5399" y="925"/>
                      <a:pt x="5657" y="1220"/>
                    </a:cubicBezTo>
                    <a:cubicBezTo>
                      <a:pt x="5399" y="962"/>
                      <a:pt x="5103" y="703"/>
                      <a:pt x="4770" y="555"/>
                    </a:cubicBezTo>
                    <a:cubicBezTo>
                      <a:pt x="4400" y="370"/>
                      <a:pt x="4031" y="296"/>
                      <a:pt x="3550" y="222"/>
                    </a:cubicBezTo>
                    <a:cubicBezTo>
                      <a:pt x="3459" y="214"/>
                      <a:pt x="3365" y="209"/>
                      <a:pt x="3271" y="209"/>
                    </a:cubicBezTo>
                    <a:cubicBezTo>
                      <a:pt x="2944" y="209"/>
                      <a:pt x="2600" y="264"/>
                      <a:pt x="2256" y="407"/>
                    </a:cubicBezTo>
                    <a:cubicBezTo>
                      <a:pt x="1849" y="555"/>
                      <a:pt x="1443" y="851"/>
                      <a:pt x="1110" y="1146"/>
                    </a:cubicBezTo>
                    <a:cubicBezTo>
                      <a:pt x="777" y="1479"/>
                      <a:pt x="555" y="1886"/>
                      <a:pt x="371" y="2329"/>
                    </a:cubicBezTo>
                    <a:cubicBezTo>
                      <a:pt x="260" y="2736"/>
                      <a:pt x="149" y="3180"/>
                      <a:pt x="186" y="3623"/>
                    </a:cubicBezTo>
                    <a:cubicBezTo>
                      <a:pt x="260" y="4030"/>
                      <a:pt x="334" y="4437"/>
                      <a:pt x="519" y="4806"/>
                    </a:cubicBezTo>
                    <a:cubicBezTo>
                      <a:pt x="703" y="5176"/>
                      <a:pt x="925" y="5472"/>
                      <a:pt x="1184" y="5694"/>
                    </a:cubicBezTo>
                    <a:cubicBezTo>
                      <a:pt x="888" y="5472"/>
                      <a:pt x="666" y="5139"/>
                      <a:pt x="482" y="4806"/>
                    </a:cubicBezTo>
                    <a:cubicBezTo>
                      <a:pt x="297" y="4437"/>
                      <a:pt x="149" y="4030"/>
                      <a:pt x="112" y="3623"/>
                    </a:cubicBezTo>
                    <a:cubicBezTo>
                      <a:pt x="75" y="3143"/>
                      <a:pt x="112" y="2699"/>
                      <a:pt x="297" y="2256"/>
                    </a:cubicBezTo>
                    <a:cubicBezTo>
                      <a:pt x="408" y="1812"/>
                      <a:pt x="703" y="1405"/>
                      <a:pt x="1036" y="1072"/>
                    </a:cubicBezTo>
                    <a:cubicBezTo>
                      <a:pt x="1332" y="740"/>
                      <a:pt x="1776" y="444"/>
                      <a:pt x="2219" y="333"/>
                    </a:cubicBezTo>
                    <a:cubicBezTo>
                      <a:pt x="2617" y="211"/>
                      <a:pt x="2990" y="139"/>
                      <a:pt x="3338" y="139"/>
                    </a:cubicBezTo>
                    <a:close/>
                    <a:moveTo>
                      <a:pt x="3476" y="888"/>
                    </a:moveTo>
                    <a:cubicBezTo>
                      <a:pt x="3809" y="925"/>
                      <a:pt x="4105" y="1035"/>
                      <a:pt x="4400" y="1146"/>
                    </a:cubicBezTo>
                    <a:cubicBezTo>
                      <a:pt x="4696" y="1294"/>
                      <a:pt x="4918" y="1479"/>
                      <a:pt x="5103" y="1701"/>
                    </a:cubicBezTo>
                    <a:cubicBezTo>
                      <a:pt x="5288" y="1886"/>
                      <a:pt x="5436" y="2145"/>
                      <a:pt x="5510" y="2329"/>
                    </a:cubicBezTo>
                    <a:cubicBezTo>
                      <a:pt x="5620" y="2514"/>
                      <a:pt x="5657" y="2699"/>
                      <a:pt x="5694" y="2884"/>
                    </a:cubicBezTo>
                    <a:cubicBezTo>
                      <a:pt x="5657" y="2736"/>
                      <a:pt x="5583" y="2551"/>
                      <a:pt x="5510" y="2366"/>
                    </a:cubicBezTo>
                    <a:cubicBezTo>
                      <a:pt x="5399" y="2182"/>
                      <a:pt x="5288" y="1960"/>
                      <a:pt x="5103" y="1775"/>
                    </a:cubicBezTo>
                    <a:cubicBezTo>
                      <a:pt x="4918" y="1590"/>
                      <a:pt x="4696" y="1368"/>
                      <a:pt x="4400" y="1257"/>
                    </a:cubicBezTo>
                    <a:cubicBezTo>
                      <a:pt x="4105" y="1109"/>
                      <a:pt x="3846" y="1035"/>
                      <a:pt x="3513" y="1035"/>
                    </a:cubicBezTo>
                    <a:cubicBezTo>
                      <a:pt x="3420" y="1015"/>
                      <a:pt x="3330" y="1006"/>
                      <a:pt x="3241" y="1006"/>
                    </a:cubicBezTo>
                    <a:cubicBezTo>
                      <a:pt x="3012" y="1006"/>
                      <a:pt x="2792" y="1066"/>
                      <a:pt x="2552" y="1146"/>
                    </a:cubicBezTo>
                    <a:cubicBezTo>
                      <a:pt x="2219" y="1294"/>
                      <a:pt x="1960" y="1479"/>
                      <a:pt x="1665" y="1701"/>
                    </a:cubicBezTo>
                    <a:cubicBezTo>
                      <a:pt x="1443" y="1960"/>
                      <a:pt x="1258" y="2256"/>
                      <a:pt x="1110" y="2588"/>
                    </a:cubicBezTo>
                    <a:cubicBezTo>
                      <a:pt x="1036" y="2921"/>
                      <a:pt x="999" y="3254"/>
                      <a:pt x="999" y="3549"/>
                    </a:cubicBezTo>
                    <a:cubicBezTo>
                      <a:pt x="1036" y="3882"/>
                      <a:pt x="1073" y="4215"/>
                      <a:pt x="1221" y="4437"/>
                    </a:cubicBezTo>
                    <a:cubicBezTo>
                      <a:pt x="1332" y="4733"/>
                      <a:pt x="1554" y="4954"/>
                      <a:pt x="1739" y="5139"/>
                    </a:cubicBezTo>
                    <a:cubicBezTo>
                      <a:pt x="1923" y="5324"/>
                      <a:pt x="2145" y="5472"/>
                      <a:pt x="2330" y="5546"/>
                    </a:cubicBezTo>
                    <a:cubicBezTo>
                      <a:pt x="2515" y="5657"/>
                      <a:pt x="2700" y="5694"/>
                      <a:pt x="2848" y="5731"/>
                    </a:cubicBezTo>
                    <a:cubicBezTo>
                      <a:pt x="2700" y="5694"/>
                      <a:pt x="2515" y="5657"/>
                      <a:pt x="2256" y="5546"/>
                    </a:cubicBezTo>
                    <a:cubicBezTo>
                      <a:pt x="2108" y="5472"/>
                      <a:pt x="1849" y="5324"/>
                      <a:pt x="1665" y="5139"/>
                    </a:cubicBezTo>
                    <a:cubicBezTo>
                      <a:pt x="1480" y="4954"/>
                      <a:pt x="1295" y="4733"/>
                      <a:pt x="1110" y="4437"/>
                    </a:cubicBezTo>
                    <a:cubicBezTo>
                      <a:pt x="999" y="4178"/>
                      <a:pt x="888" y="3845"/>
                      <a:pt x="851" y="3513"/>
                    </a:cubicBezTo>
                    <a:cubicBezTo>
                      <a:pt x="851" y="3180"/>
                      <a:pt x="888" y="2810"/>
                      <a:pt x="962" y="2514"/>
                    </a:cubicBezTo>
                    <a:cubicBezTo>
                      <a:pt x="1110" y="2182"/>
                      <a:pt x="1295" y="1849"/>
                      <a:pt x="1517" y="1590"/>
                    </a:cubicBezTo>
                    <a:cubicBezTo>
                      <a:pt x="1812" y="1294"/>
                      <a:pt x="2108" y="1109"/>
                      <a:pt x="2441" y="1035"/>
                    </a:cubicBezTo>
                    <a:cubicBezTo>
                      <a:pt x="2774" y="888"/>
                      <a:pt x="3143" y="888"/>
                      <a:pt x="3476" y="888"/>
                    </a:cubicBezTo>
                    <a:close/>
                    <a:moveTo>
                      <a:pt x="1184" y="5694"/>
                    </a:moveTo>
                    <a:cubicBezTo>
                      <a:pt x="1289" y="5784"/>
                      <a:pt x="1388" y="5868"/>
                      <a:pt x="1489" y="5943"/>
                    </a:cubicBezTo>
                    <a:lnTo>
                      <a:pt x="1489" y="5943"/>
                    </a:lnTo>
                    <a:cubicBezTo>
                      <a:pt x="1380" y="5870"/>
                      <a:pt x="1279" y="5789"/>
                      <a:pt x="1184" y="5694"/>
                    </a:cubicBezTo>
                    <a:close/>
                    <a:moveTo>
                      <a:pt x="5264" y="5377"/>
                    </a:moveTo>
                    <a:lnTo>
                      <a:pt x="5029" y="5583"/>
                    </a:lnTo>
                    <a:cubicBezTo>
                      <a:pt x="4955" y="5694"/>
                      <a:pt x="4807" y="5731"/>
                      <a:pt x="4733" y="5768"/>
                    </a:cubicBezTo>
                    <a:cubicBezTo>
                      <a:pt x="4622" y="5805"/>
                      <a:pt x="4474" y="5879"/>
                      <a:pt x="4400" y="5916"/>
                    </a:cubicBezTo>
                    <a:cubicBezTo>
                      <a:pt x="4363" y="5916"/>
                      <a:pt x="4290" y="5953"/>
                      <a:pt x="4253" y="5953"/>
                    </a:cubicBezTo>
                    <a:cubicBezTo>
                      <a:pt x="4216" y="5953"/>
                      <a:pt x="4179" y="5990"/>
                      <a:pt x="4105" y="5990"/>
                    </a:cubicBezTo>
                    <a:cubicBezTo>
                      <a:pt x="4031" y="5990"/>
                      <a:pt x="3920" y="6063"/>
                      <a:pt x="3846" y="6063"/>
                    </a:cubicBezTo>
                    <a:cubicBezTo>
                      <a:pt x="3920" y="6063"/>
                      <a:pt x="3994" y="5990"/>
                      <a:pt x="4068" y="5990"/>
                    </a:cubicBezTo>
                    <a:cubicBezTo>
                      <a:pt x="4105" y="5990"/>
                      <a:pt x="4179" y="5953"/>
                      <a:pt x="4216" y="5953"/>
                    </a:cubicBezTo>
                    <a:cubicBezTo>
                      <a:pt x="4253" y="5953"/>
                      <a:pt x="4290" y="5916"/>
                      <a:pt x="4363" y="5916"/>
                    </a:cubicBezTo>
                    <a:cubicBezTo>
                      <a:pt x="4437" y="5879"/>
                      <a:pt x="4548" y="5842"/>
                      <a:pt x="4659" y="5768"/>
                    </a:cubicBezTo>
                    <a:cubicBezTo>
                      <a:pt x="4770" y="5731"/>
                      <a:pt x="4844" y="5620"/>
                      <a:pt x="4992" y="5583"/>
                    </a:cubicBezTo>
                    <a:cubicBezTo>
                      <a:pt x="5095" y="5514"/>
                      <a:pt x="5166" y="5446"/>
                      <a:pt x="5264" y="5377"/>
                    </a:cubicBezTo>
                    <a:close/>
                    <a:moveTo>
                      <a:pt x="1960" y="6211"/>
                    </a:moveTo>
                    <a:cubicBezTo>
                      <a:pt x="2219" y="6322"/>
                      <a:pt x="2478" y="6396"/>
                      <a:pt x="2663" y="6433"/>
                    </a:cubicBezTo>
                    <a:cubicBezTo>
                      <a:pt x="2478" y="6396"/>
                      <a:pt x="2182" y="6322"/>
                      <a:pt x="1960" y="6211"/>
                    </a:cubicBezTo>
                    <a:close/>
                    <a:moveTo>
                      <a:pt x="3328" y="0"/>
                    </a:moveTo>
                    <a:cubicBezTo>
                      <a:pt x="1480" y="0"/>
                      <a:pt x="1" y="1479"/>
                      <a:pt x="1" y="3328"/>
                    </a:cubicBezTo>
                    <a:cubicBezTo>
                      <a:pt x="1" y="5176"/>
                      <a:pt x="1480" y="6655"/>
                      <a:pt x="3328" y="6655"/>
                    </a:cubicBezTo>
                    <a:cubicBezTo>
                      <a:pt x="5177" y="6655"/>
                      <a:pt x="6656" y="5176"/>
                      <a:pt x="6656" y="3328"/>
                    </a:cubicBezTo>
                    <a:cubicBezTo>
                      <a:pt x="6656" y="1479"/>
                      <a:pt x="5177" y="0"/>
                      <a:pt x="3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6"/>
              <p:cNvSpPr/>
              <p:nvPr/>
            </p:nvSpPr>
            <p:spPr>
              <a:xfrm>
                <a:off x="605550" y="2494250"/>
                <a:ext cx="24050" cy="23125"/>
              </a:xfrm>
              <a:custGeom>
                <a:avLst/>
                <a:gdLst/>
                <a:ahLst/>
                <a:cxnLst/>
                <a:rect l="l" t="t" r="r" b="b"/>
                <a:pathLst>
                  <a:path w="962" h="925" extrusionOk="0">
                    <a:moveTo>
                      <a:pt x="720" y="113"/>
                    </a:moveTo>
                    <a:cubicBezTo>
                      <a:pt x="742" y="115"/>
                      <a:pt x="777" y="123"/>
                      <a:pt x="777" y="148"/>
                    </a:cubicBezTo>
                    <a:cubicBezTo>
                      <a:pt x="759" y="136"/>
                      <a:pt x="740" y="124"/>
                      <a:pt x="720" y="113"/>
                    </a:cubicBezTo>
                    <a:close/>
                    <a:moveTo>
                      <a:pt x="481" y="888"/>
                    </a:moveTo>
                    <a:cubicBezTo>
                      <a:pt x="518" y="925"/>
                      <a:pt x="518" y="925"/>
                      <a:pt x="555" y="925"/>
                    </a:cubicBezTo>
                    <a:lnTo>
                      <a:pt x="629" y="925"/>
                    </a:lnTo>
                    <a:cubicBezTo>
                      <a:pt x="555" y="888"/>
                      <a:pt x="518" y="888"/>
                      <a:pt x="481" y="888"/>
                    </a:cubicBezTo>
                    <a:close/>
                    <a:moveTo>
                      <a:pt x="1" y="1"/>
                    </a:moveTo>
                    <a:lnTo>
                      <a:pt x="1" y="111"/>
                    </a:lnTo>
                    <a:lnTo>
                      <a:pt x="1" y="481"/>
                    </a:lnTo>
                    <a:lnTo>
                      <a:pt x="1" y="851"/>
                    </a:lnTo>
                    <a:lnTo>
                      <a:pt x="1" y="925"/>
                    </a:lnTo>
                    <a:lnTo>
                      <a:pt x="481" y="925"/>
                    </a:lnTo>
                    <a:lnTo>
                      <a:pt x="481" y="888"/>
                    </a:lnTo>
                    <a:cubicBezTo>
                      <a:pt x="555" y="888"/>
                      <a:pt x="703" y="851"/>
                      <a:pt x="814" y="740"/>
                    </a:cubicBezTo>
                    <a:lnTo>
                      <a:pt x="814" y="777"/>
                    </a:lnTo>
                    <a:cubicBezTo>
                      <a:pt x="814" y="777"/>
                      <a:pt x="740" y="777"/>
                      <a:pt x="740" y="851"/>
                    </a:cubicBezTo>
                    <a:cubicBezTo>
                      <a:pt x="703" y="851"/>
                      <a:pt x="703" y="888"/>
                      <a:pt x="666" y="888"/>
                    </a:cubicBezTo>
                    <a:cubicBezTo>
                      <a:pt x="629" y="888"/>
                      <a:pt x="629" y="888"/>
                      <a:pt x="629" y="925"/>
                    </a:cubicBezTo>
                    <a:lnTo>
                      <a:pt x="777" y="925"/>
                    </a:lnTo>
                    <a:cubicBezTo>
                      <a:pt x="814" y="925"/>
                      <a:pt x="814" y="888"/>
                      <a:pt x="851" y="888"/>
                    </a:cubicBezTo>
                    <a:lnTo>
                      <a:pt x="888" y="851"/>
                    </a:lnTo>
                    <a:lnTo>
                      <a:pt x="962" y="814"/>
                    </a:lnTo>
                    <a:lnTo>
                      <a:pt x="962" y="740"/>
                    </a:lnTo>
                    <a:lnTo>
                      <a:pt x="962" y="703"/>
                    </a:lnTo>
                    <a:lnTo>
                      <a:pt x="962" y="666"/>
                    </a:lnTo>
                    <a:lnTo>
                      <a:pt x="962" y="555"/>
                    </a:lnTo>
                    <a:lnTo>
                      <a:pt x="962" y="481"/>
                    </a:lnTo>
                    <a:lnTo>
                      <a:pt x="962" y="370"/>
                    </a:lnTo>
                    <a:lnTo>
                      <a:pt x="962" y="296"/>
                    </a:lnTo>
                    <a:lnTo>
                      <a:pt x="962" y="259"/>
                    </a:lnTo>
                    <a:lnTo>
                      <a:pt x="962" y="185"/>
                    </a:lnTo>
                    <a:lnTo>
                      <a:pt x="962" y="148"/>
                    </a:lnTo>
                    <a:lnTo>
                      <a:pt x="888" y="111"/>
                    </a:lnTo>
                    <a:lnTo>
                      <a:pt x="851" y="74"/>
                    </a:lnTo>
                    <a:cubicBezTo>
                      <a:pt x="814" y="1"/>
                      <a:pt x="814" y="1"/>
                      <a:pt x="777" y="1"/>
                    </a:cubicBezTo>
                    <a:lnTo>
                      <a:pt x="555" y="1"/>
                    </a:lnTo>
                    <a:cubicBezTo>
                      <a:pt x="555" y="1"/>
                      <a:pt x="620" y="1"/>
                      <a:pt x="628" y="62"/>
                    </a:cubicBezTo>
                    <a:lnTo>
                      <a:pt x="628" y="62"/>
                    </a:lnTo>
                    <a:cubicBezTo>
                      <a:pt x="556" y="26"/>
                      <a:pt x="488"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6"/>
              <p:cNvSpPr/>
              <p:nvPr/>
            </p:nvSpPr>
            <p:spPr>
              <a:xfrm>
                <a:off x="607400" y="2519200"/>
                <a:ext cx="24975" cy="30525"/>
              </a:xfrm>
              <a:custGeom>
                <a:avLst/>
                <a:gdLst/>
                <a:ahLst/>
                <a:cxnLst/>
                <a:rect l="l" t="t" r="r" b="b"/>
                <a:pathLst>
                  <a:path w="999" h="1221" extrusionOk="0">
                    <a:moveTo>
                      <a:pt x="629" y="1"/>
                    </a:moveTo>
                    <a:cubicBezTo>
                      <a:pt x="629" y="1"/>
                      <a:pt x="666" y="1"/>
                      <a:pt x="740" y="38"/>
                    </a:cubicBezTo>
                    <a:cubicBezTo>
                      <a:pt x="777" y="38"/>
                      <a:pt x="777" y="75"/>
                      <a:pt x="814" y="75"/>
                    </a:cubicBezTo>
                    <a:cubicBezTo>
                      <a:pt x="814" y="75"/>
                      <a:pt x="888" y="75"/>
                      <a:pt x="888" y="112"/>
                    </a:cubicBezTo>
                    <a:lnTo>
                      <a:pt x="888" y="186"/>
                    </a:lnTo>
                    <a:lnTo>
                      <a:pt x="925" y="223"/>
                    </a:lnTo>
                    <a:lnTo>
                      <a:pt x="925" y="260"/>
                    </a:lnTo>
                    <a:cubicBezTo>
                      <a:pt x="814" y="75"/>
                      <a:pt x="629" y="38"/>
                      <a:pt x="518" y="38"/>
                    </a:cubicBezTo>
                    <a:lnTo>
                      <a:pt x="0" y="38"/>
                    </a:lnTo>
                    <a:lnTo>
                      <a:pt x="0" y="112"/>
                    </a:lnTo>
                    <a:lnTo>
                      <a:pt x="0" y="592"/>
                    </a:lnTo>
                    <a:lnTo>
                      <a:pt x="0" y="1036"/>
                    </a:lnTo>
                    <a:lnTo>
                      <a:pt x="0" y="1147"/>
                    </a:lnTo>
                    <a:lnTo>
                      <a:pt x="518" y="1147"/>
                    </a:lnTo>
                    <a:cubicBezTo>
                      <a:pt x="629" y="1147"/>
                      <a:pt x="814" y="1110"/>
                      <a:pt x="925" y="925"/>
                    </a:cubicBezTo>
                    <a:lnTo>
                      <a:pt x="925" y="962"/>
                    </a:lnTo>
                    <a:lnTo>
                      <a:pt x="888" y="999"/>
                    </a:lnTo>
                    <a:lnTo>
                      <a:pt x="888" y="1036"/>
                    </a:lnTo>
                    <a:lnTo>
                      <a:pt x="814" y="1110"/>
                    </a:lnTo>
                    <a:cubicBezTo>
                      <a:pt x="777" y="1110"/>
                      <a:pt x="777" y="1147"/>
                      <a:pt x="740" y="1147"/>
                    </a:cubicBezTo>
                    <a:cubicBezTo>
                      <a:pt x="629" y="1184"/>
                      <a:pt x="592" y="1221"/>
                      <a:pt x="592" y="1221"/>
                    </a:cubicBezTo>
                    <a:lnTo>
                      <a:pt x="740" y="1221"/>
                    </a:lnTo>
                    <a:cubicBezTo>
                      <a:pt x="740" y="1221"/>
                      <a:pt x="777" y="1221"/>
                      <a:pt x="777" y="1184"/>
                    </a:cubicBezTo>
                    <a:cubicBezTo>
                      <a:pt x="814" y="1184"/>
                      <a:pt x="888" y="1147"/>
                      <a:pt x="888" y="1110"/>
                    </a:cubicBezTo>
                    <a:lnTo>
                      <a:pt x="925" y="1036"/>
                    </a:lnTo>
                    <a:lnTo>
                      <a:pt x="962" y="999"/>
                    </a:lnTo>
                    <a:lnTo>
                      <a:pt x="962" y="962"/>
                    </a:lnTo>
                    <a:lnTo>
                      <a:pt x="962" y="925"/>
                    </a:lnTo>
                    <a:cubicBezTo>
                      <a:pt x="962" y="851"/>
                      <a:pt x="962" y="851"/>
                      <a:pt x="999" y="814"/>
                    </a:cubicBezTo>
                    <a:lnTo>
                      <a:pt x="999" y="740"/>
                    </a:lnTo>
                    <a:lnTo>
                      <a:pt x="999" y="629"/>
                    </a:lnTo>
                    <a:lnTo>
                      <a:pt x="999" y="555"/>
                    </a:lnTo>
                    <a:lnTo>
                      <a:pt x="999" y="444"/>
                    </a:lnTo>
                    <a:cubicBezTo>
                      <a:pt x="999" y="407"/>
                      <a:pt x="999" y="407"/>
                      <a:pt x="962" y="370"/>
                    </a:cubicBezTo>
                    <a:lnTo>
                      <a:pt x="962" y="296"/>
                    </a:lnTo>
                    <a:lnTo>
                      <a:pt x="962" y="260"/>
                    </a:lnTo>
                    <a:lnTo>
                      <a:pt x="962" y="223"/>
                    </a:lnTo>
                    <a:lnTo>
                      <a:pt x="962" y="186"/>
                    </a:lnTo>
                    <a:lnTo>
                      <a:pt x="925" y="112"/>
                    </a:lnTo>
                    <a:cubicBezTo>
                      <a:pt x="888" y="75"/>
                      <a:pt x="814" y="75"/>
                      <a:pt x="814" y="38"/>
                    </a:cubicBezTo>
                    <a:cubicBezTo>
                      <a:pt x="814" y="38"/>
                      <a:pt x="777" y="3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6"/>
              <p:cNvSpPr/>
              <p:nvPr/>
            </p:nvSpPr>
            <p:spPr>
              <a:xfrm>
                <a:off x="-424075" y="2322925"/>
                <a:ext cx="140500" cy="141775"/>
              </a:xfrm>
              <a:custGeom>
                <a:avLst/>
                <a:gdLst/>
                <a:ahLst/>
                <a:cxnLst/>
                <a:rect l="l" t="t" r="r" b="b"/>
                <a:pathLst>
                  <a:path w="5620" h="5671" extrusionOk="0">
                    <a:moveTo>
                      <a:pt x="2329" y="495"/>
                    </a:moveTo>
                    <a:cubicBezTo>
                      <a:pt x="2292" y="495"/>
                      <a:pt x="2181" y="532"/>
                      <a:pt x="2107" y="532"/>
                    </a:cubicBezTo>
                    <a:cubicBezTo>
                      <a:pt x="2181" y="532"/>
                      <a:pt x="2255" y="495"/>
                      <a:pt x="2329" y="495"/>
                    </a:cubicBezTo>
                    <a:close/>
                    <a:moveTo>
                      <a:pt x="1035" y="1197"/>
                    </a:moveTo>
                    <a:lnTo>
                      <a:pt x="814" y="1419"/>
                    </a:lnTo>
                    <a:cubicBezTo>
                      <a:pt x="850" y="1308"/>
                      <a:pt x="961" y="1234"/>
                      <a:pt x="1035" y="1197"/>
                    </a:cubicBezTo>
                    <a:close/>
                    <a:moveTo>
                      <a:pt x="814" y="1419"/>
                    </a:moveTo>
                    <a:lnTo>
                      <a:pt x="814" y="1419"/>
                    </a:lnTo>
                    <a:cubicBezTo>
                      <a:pt x="777" y="1493"/>
                      <a:pt x="666" y="1604"/>
                      <a:pt x="629" y="1678"/>
                    </a:cubicBezTo>
                    <a:cubicBezTo>
                      <a:pt x="666" y="1604"/>
                      <a:pt x="703" y="1493"/>
                      <a:pt x="814" y="1419"/>
                    </a:cubicBezTo>
                    <a:close/>
                    <a:moveTo>
                      <a:pt x="4326" y="1419"/>
                    </a:moveTo>
                    <a:cubicBezTo>
                      <a:pt x="4474" y="1604"/>
                      <a:pt x="4585" y="1789"/>
                      <a:pt x="4658" y="1936"/>
                    </a:cubicBezTo>
                    <a:cubicBezTo>
                      <a:pt x="4548" y="1752"/>
                      <a:pt x="4474" y="1604"/>
                      <a:pt x="4326" y="1419"/>
                    </a:cubicBezTo>
                    <a:close/>
                    <a:moveTo>
                      <a:pt x="444" y="2121"/>
                    </a:moveTo>
                    <a:cubicBezTo>
                      <a:pt x="444" y="2158"/>
                      <a:pt x="407" y="2195"/>
                      <a:pt x="407" y="2232"/>
                    </a:cubicBezTo>
                    <a:cubicBezTo>
                      <a:pt x="407" y="2195"/>
                      <a:pt x="407" y="2158"/>
                      <a:pt x="444" y="2121"/>
                    </a:cubicBezTo>
                    <a:close/>
                    <a:moveTo>
                      <a:pt x="4658" y="1936"/>
                    </a:moveTo>
                    <a:lnTo>
                      <a:pt x="4658" y="1936"/>
                    </a:lnTo>
                    <a:cubicBezTo>
                      <a:pt x="4732" y="2121"/>
                      <a:pt x="4769" y="2232"/>
                      <a:pt x="4769" y="2380"/>
                    </a:cubicBezTo>
                    <a:cubicBezTo>
                      <a:pt x="4732" y="2232"/>
                      <a:pt x="4695" y="2121"/>
                      <a:pt x="4658" y="1936"/>
                    </a:cubicBezTo>
                    <a:close/>
                    <a:moveTo>
                      <a:pt x="407" y="2232"/>
                    </a:moveTo>
                    <a:cubicBezTo>
                      <a:pt x="407" y="2343"/>
                      <a:pt x="333" y="2380"/>
                      <a:pt x="333" y="2491"/>
                    </a:cubicBezTo>
                    <a:cubicBezTo>
                      <a:pt x="333" y="2417"/>
                      <a:pt x="333" y="2343"/>
                      <a:pt x="407" y="2232"/>
                    </a:cubicBezTo>
                    <a:close/>
                    <a:moveTo>
                      <a:pt x="2723" y="1"/>
                    </a:moveTo>
                    <a:cubicBezTo>
                      <a:pt x="2420" y="1"/>
                      <a:pt x="2094" y="49"/>
                      <a:pt x="1812" y="162"/>
                    </a:cubicBezTo>
                    <a:cubicBezTo>
                      <a:pt x="1442" y="310"/>
                      <a:pt x="1072" y="532"/>
                      <a:pt x="814" y="827"/>
                    </a:cubicBezTo>
                    <a:cubicBezTo>
                      <a:pt x="518" y="1086"/>
                      <a:pt x="296" y="1456"/>
                      <a:pt x="148" y="1825"/>
                    </a:cubicBezTo>
                    <a:cubicBezTo>
                      <a:pt x="69" y="2090"/>
                      <a:pt x="8" y="2374"/>
                      <a:pt x="7" y="2650"/>
                    </a:cubicBezTo>
                    <a:lnTo>
                      <a:pt x="7" y="2650"/>
                    </a:lnTo>
                    <a:cubicBezTo>
                      <a:pt x="110" y="1161"/>
                      <a:pt x="1291" y="14"/>
                      <a:pt x="2810" y="14"/>
                    </a:cubicBezTo>
                    <a:cubicBezTo>
                      <a:pt x="2888" y="14"/>
                      <a:pt x="2965" y="17"/>
                      <a:pt x="3042" y="23"/>
                    </a:cubicBezTo>
                    <a:lnTo>
                      <a:pt x="3042" y="23"/>
                    </a:lnTo>
                    <a:cubicBezTo>
                      <a:pt x="3026" y="20"/>
                      <a:pt x="3010" y="17"/>
                      <a:pt x="2995" y="14"/>
                    </a:cubicBezTo>
                    <a:cubicBezTo>
                      <a:pt x="2908" y="5"/>
                      <a:pt x="2816" y="1"/>
                      <a:pt x="2723" y="1"/>
                    </a:cubicBezTo>
                    <a:close/>
                    <a:moveTo>
                      <a:pt x="5213" y="3267"/>
                    </a:moveTo>
                    <a:cubicBezTo>
                      <a:pt x="5213" y="3304"/>
                      <a:pt x="5213" y="3415"/>
                      <a:pt x="5139" y="3489"/>
                    </a:cubicBezTo>
                    <a:cubicBezTo>
                      <a:pt x="5139" y="3415"/>
                      <a:pt x="5213" y="3341"/>
                      <a:pt x="5213" y="3267"/>
                    </a:cubicBezTo>
                    <a:close/>
                    <a:moveTo>
                      <a:pt x="5139" y="3489"/>
                    </a:moveTo>
                    <a:cubicBezTo>
                      <a:pt x="5139" y="3526"/>
                      <a:pt x="5139" y="3600"/>
                      <a:pt x="5102" y="3637"/>
                    </a:cubicBezTo>
                    <a:cubicBezTo>
                      <a:pt x="5102" y="3600"/>
                      <a:pt x="5139" y="3526"/>
                      <a:pt x="5139" y="3489"/>
                    </a:cubicBezTo>
                    <a:close/>
                    <a:moveTo>
                      <a:pt x="4917" y="4044"/>
                    </a:moveTo>
                    <a:lnTo>
                      <a:pt x="4917" y="4044"/>
                    </a:lnTo>
                    <a:cubicBezTo>
                      <a:pt x="4880" y="4155"/>
                      <a:pt x="4843" y="4229"/>
                      <a:pt x="4732" y="4340"/>
                    </a:cubicBezTo>
                    <a:cubicBezTo>
                      <a:pt x="4769" y="4229"/>
                      <a:pt x="4880" y="4155"/>
                      <a:pt x="4917" y="4044"/>
                    </a:cubicBezTo>
                    <a:close/>
                    <a:moveTo>
                      <a:pt x="3217" y="1308"/>
                    </a:moveTo>
                    <a:lnTo>
                      <a:pt x="3217" y="1641"/>
                    </a:lnTo>
                    <a:lnTo>
                      <a:pt x="3217" y="1715"/>
                    </a:lnTo>
                    <a:lnTo>
                      <a:pt x="3291" y="1715"/>
                    </a:lnTo>
                    <a:cubicBezTo>
                      <a:pt x="3660" y="1715"/>
                      <a:pt x="3919" y="1899"/>
                      <a:pt x="3919" y="2232"/>
                    </a:cubicBezTo>
                    <a:cubicBezTo>
                      <a:pt x="3919" y="2713"/>
                      <a:pt x="3586" y="2750"/>
                      <a:pt x="3586" y="2750"/>
                    </a:cubicBezTo>
                    <a:cubicBezTo>
                      <a:pt x="3549" y="2750"/>
                      <a:pt x="3365" y="2824"/>
                      <a:pt x="3365" y="2824"/>
                    </a:cubicBezTo>
                    <a:cubicBezTo>
                      <a:pt x="3365" y="2824"/>
                      <a:pt x="3512" y="2898"/>
                      <a:pt x="3586" y="2898"/>
                    </a:cubicBezTo>
                    <a:cubicBezTo>
                      <a:pt x="3586" y="2898"/>
                      <a:pt x="3734" y="2935"/>
                      <a:pt x="3808" y="2972"/>
                    </a:cubicBezTo>
                    <a:cubicBezTo>
                      <a:pt x="3993" y="3083"/>
                      <a:pt x="4030" y="3267"/>
                      <a:pt x="4030" y="3452"/>
                    </a:cubicBezTo>
                    <a:cubicBezTo>
                      <a:pt x="4030" y="3859"/>
                      <a:pt x="3808" y="4044"/>
                      <a:pt x="3291" y="4044"/>
                    </a:cubicBezTo>
                    <a:lnTo>
                      <a:pt x="3180" y="4044"/>
                    </a:lnTo>
                    <a:lnTo>
                      <a:pt x="3180" y="4118"/>
                    </a:lnTo>
                    <a:lnTo>
                      <a:pt x="3180" y="4450"/>
                    </a:lnTo>
                    <a:lnTo>
                      <a:pt x="3032" y="4450"/>
                    </a:lnTo>
                    <a:lnTo>
                      <a:pt x="2995" y="4081"/>
                    </a:lnTo>
                    <a:lnTo>
                      <a:pt x="2995" y="4044"/>
                    </a:lnTo>
                    <a:lnTo>
                      <a:pt x="2921" y="4044"/>
                    </a:lnTo>
                    <a:lnTo>
                      <a:pt x="2921" y="4007"/>
                    </a:lnTo>
                    <a:lnTo>
                      <a:pt x="2514" y="4007"/>
                    </a:lnTo>
                    <a:lnTo>
                      <a:pt x="2514" y="4081"/>
                    </a:lnTo>
                    <a:lnTo>
                      <a:pt x="2514" y="4413"/>
                    </a:lnTo>
                    <a:lnTo>
                      <a:pt x="2366" y="4413"/>
                    </a:lnTo>
                    <a:lnTo>
                      <a:pt x="2329" y="4044"/>
                    </a:lnTo>
                    <a:lnTo>
                      <a:pt x="2329" y="4007"/>
                    </a:lnTo>
                    <a:lnTo>
                      <a:pt x="1664" y="4007"/>
                    </a:lnTo>
                    <a:lnTo>
                      <a:pt x="1664" y="3822"/>
                    </a:lnTo>
                    <a:lnTo>
                      <a:pt x="1775" y="3822"/>
                    </a:lnTo>
                    <a:cubicBezTo>
                      <a:pt x="1886" y="3822"/>
                      <a:pt x="1923" y="3748"/>
                      <a:pt x="1960" y="3711"/>
                    </a:cubicBezTo>
                    <a:lnTo>
                      <a:pt x="1960" y="3748"/>
                    </a:lnTo>
                    <a:cubicBezTo>
                      <a:pt x="1960" y="3822"/>
                      <a:pt x="1923" y="3822"/>
                      <a:pt x="1886" y="3859"/>
                    </a:cubicBezTo>
                    <a:cubicBezTo>
                      <a:pt x="1849" y="3859"/>
                      <a:pt x="1849" y="3859"/>
                      <a:pt x="1849" y="3896"/>
                    </a:cubicBezTo>
                    <a:lnTo>
                      <a:pt x="1923" y="3896"/>
                    </a:lnTo>
                    <a:cubicBezTo>
                      <a:pt x="1960" y="3896"/>
                      <a:pt x="1960" y="3859"/>
                      <a:pt x="2034" y="3822"/>
                    </a:cubicBezTo>
                    <a:lnTo>
                      <a:pt x="2071" y="3748"/>
                    </a:lnTo>
                    <a:lnTo>
                      <a:pt x="2071" y="3711"/>
                    </a:lnTo>
                    <a:lnTo>
                      <a:pt x="2071" y="3674"/>
                    </a:lnTo>
                    <a:lnTo>
                      <a:pt x="2071" y="3489"/>
                    </a:lnTo>
                    <a:lnTo>
                      <a:pt x="2071" y="3304"/>
                    </a:lnTo>
                    <a:lnTo>
                      <a:pt x="2071" y="3083"/>
                    </a:lnTo>
                    <a:lnTo>
                      <a:pt x="2071" y="2824"/>
                    </a:lnTo>
                    <a:lnTo>
                      <a:pt x="2071" y="2602"/>
                    </a:lnTo>
                    <a:lnTo>
                      <a:pt x="2071" y="2380"/>
                    </a:lnTo>
                    <a:lnTo>
                      <a:pt x="2071" y="2010"/>
                    </a:lnTo>
                    <a:lnTo>
                      <a:pt x="2071" y="1973"/>
                    </a:lnTo>
                    <a:cubicBezTo>
                      <a:pt x="2071" y="1899"/>
                      <a:pt x="2071" y="1899"/>
                      <a:pt x="2034" y="1899"/>
                    </a:cubicBezTo>
                    <a:lnTo>
                      <a:pt x="1923" y="1825"/>
                    </a:lnTo>
                    <a:lnTo>
                      <a:pt x="1849" y="1825"/>
                    </a:lnTo>
                    <a:cubicBezTo>
                      <a:pt x="1849" y="1825"/>
                      <a:pt x="1886" y="1825"/>
                      <a:pt x="1886" y="1862"/>
                    </a:cubicBezTo>
                    <a:cubicBezTo>
                      <a:pt x="1923" y="1862"/>
                      <a:pt x="1923" y="1899"/>
                      <a:pt x="1960" y="1973"/>
                    </a:cubicBezTo>
                    <a:lnTo>
                      <a:pt x="1960" y="2010"/>
                    </a:lnTo>
                    <a:cubicBezTo>
                      <a:pt x="1923" y="1973"/>
                      <a:pt x="1886" y="1899"/>
                      <a:pt x="1775" y="1899"/>
                    </a:cubicBezTo>
                    <a:lnTo>
                      <a:pt x="1664" y="1899"/>
                    </a:lnTo>
                    <a:lnTo>
                      <a:pt x="1664" y="1715"/>
                    </a:lnTo>
                    <a:lnTo>
                      <a:pt x="2329" y="1715"/>
                    </a:lnTo>
                    <a:lnTo>
                      <a:pt x="2329" y="1678"/>
                    </a:lnTo>
                    <a:lnTo>
                      <a:pt x="2366" y="1308"/>
                    </a:lnTo>
                    <a:lnTo>
                      <a:pt x="2514" y="1308"/>
                    </a:lnTo>
                    <a:lnTo>
                      <a:pt x="2514" y="1641"/>
                    </a:lnTo>
                    <a:lnTo>
                      <a:pt x="2514" y="1715"/>
                    </a:lnTo>
                    <a:lnTo>
                      <a:pt x="3032" y="1715"/>
                    </a:lnTo>
                    <a:lnTo>
                      <a:pt x="3032" y="1678"/>
                    </a:lnTo>
                    <a:lnTo>
                      <a:pt x="3069" y="1308"/>
                    </a:lnTo>
                    <a:close/>
                    <a:moveTo>
                      <a:pt x="4732" y="4340"/>
                    </a:moveTo>
                    <a:lnTo>
                      <a:pt x="4732" y="4340"/>
                    </a:lnTo>
                    <a:cubicBezTo>
                      <a:pt x="4695" y="4413"/>
                      <a:pt x="4585" y="4524"/>
                      <a:pt x="4511" y="4561"/>
                    </a:cubicBezTo>
                    <a:lnTo>
                      <a:pt x="4732" y="4340"/>
                    </a:lnTo>
                    <a:close/>
                    <a:moveTo>
                      <a:pt x="2715" y="703"/>
                    </a:moveTo>
                    <a:cubicBezTo>
                      <a:pt x="2787" y="703"/>
                      <a:pt x="2856" y="707"/>
                      <a:pt x="2921" y="716"/>
                    </a:cubicBezTo>
                    <a:cubicBezTo>
                      <a:pt x="3217" y="753"/>
                      <a:pt x="3475" y="827"/>
                      <a:pt x="3734" y="938"/>
                    </a:cubicBezTo>
                    <a:cubicBezTo>
                      <a:pt x="3811" y="989"/>
                      <a:pt x="3883" y="1040"/>
                      <a:pt x="3952" y="1092"/>
                    </a:cubicBezTo>
                    <a:lnTo>
                      <a:pt x="3952" y="1092"/>
                    </a:lnTo>
                    <a:cubicBezTo>
                      <a:pt x="3894" y="1060"/>
                      <a:pt x="3834" y="1033"/>
                      <a:pt x="3771" y="1012"/>
                    </a:cubicBezTo>
                    <a:cubicBezTo>
                      <a:pt x="3549" y="901"/>
                      <a:pt x="3254" y="827"/>
                      <a:pt x="2995" y="753"/>
                    </a:cubicBezTo>
                    <a:cubicBezTo>
                      <a:pt x="2699" y="753"/>
                      <a:pt x="2440" y="753"/>
                      <a:pt x="2144" y="901"/>
                    </a:cubicBezTo>
                    <a:cubicBezTo>
                      <a:pt x="1886" y="1012"/>
                      <a:pt x="1664" y="1197"/>
                      <a:pt x="1405" y="1382"/>
                    </a:cubicBezTo>
                    <a:cubicBezTo>
                      <a:pt x="1183" y="1604"/>
                      <a:pt x="1035" y="1825"/>
                      <a:pt x="961" y="2121"/>
                    </a:cubicBezTo>
                    <a:cubicBezTo>
                      <a:pt x="850" y="2380"/>
                      <a:pt x="814" y="2676"/>
                      <a:pt x="814" y="2935"/>
                    </a:cubicBezTo>
                    <a:cubicBezTo>
                      <a:pt x="814" y="3230"/>
                      <a:pt x="887" y="3489"/>
                      <a:pt x="1035" y="3711"/>
                    </a:cubicBezTo>
                    <a:cubicBezTo>
                      <a:pt x="1146" y="3970"/>
                      <a:pt x="1331" y="4155"/>
                      <a:pt x="1442" y="4266"/>
                    </a:cubicBezTo>
                    <a:cubicBezTo>
                      <a:pt x="1664" y="4413"/>
                      <a:pt x="1775" y="4561"/>
                      <a:pt x="1960" y="4598"/>
                    </a:cubicBezTo>
                    <a:cubicBezTo>
                      <a:pt x="2144" y="4709"/>
                      <a:pt x="2292" y="4746"/>
                      <a:pt x="2440" y="4746"/>
                    </a:cubicBezTo>
                    <a:cubicBezTo>
                      <a:pt x="2514" y="4894"/>
                      <a:pt x="2625" y="4894"/>
                      <a:pt x="2662" y="4894"/>
                    </a:cubicBezTo>
                    <a:cubicBezTo>
                      <a:pt x="2588" y="4894"/>
                      <a:pt x="2477" y="4894"/>
                      <a:pt x="2329" y="4820"/>
                    </a:cubicBezTo>
                    <a:cubicBezTo>
                      <a:pt x="2181" y="4783"/>
                      <a:pt x="2071" y="4783"/>
                      <a:pt x="1886" y="4709"/>
                    </a:cubicBezTo>
                    <a:cubicBezTo>
                      <a:pt x="1701" y="4598"/>
                      <a:pt x="1516" y="4524"/>
                      <a:pt x="1368" y="4376"/>
                    </a:cubicBezTo>
                    <a:cubicBezTo>
                      <a:pt x="1183" y="4229"/>
                      <a:pt x="1035" y="4007"/>
                      <a:pt x="924" y="3785"/>
                    </a:cubicBezTo>
                    <a:cubicBezTo>
                      <a:pt x="777" y="3526"/>
                      <a:pt x="666" y="3267"/>
                      <a:pt x="666" y="2972"/>
                    </a:cubicBezTo>
                    <a:cubicBezTo>
                      <a:pt x="629" y="2713"/>
                      <a:pt x="666" y="2380"/>
                      <a:pt x="777" y="2121"/>
                    </a:cubicBezTo>
                    <a:cubicBezTo>
                      <a:pt x="850" y="1825"/>
                      <a:pt x="1035" y="1567"/>
                      <a:pt x="1257" y="1308"/>
                    </a:cubicBezTo>
                    <a:cubicBezTo>
                      <a:pt x="1516" y="1086"/>
                      <a:pt x="1775" y="938"/>
                      <a:pt x="2071" y="827"/>
                    </a:cubicBezTo>
                    <a:cubicBezTo>
                      <a:pt x="2265" y="744"/>
                      <a:pt x="2500" y="703"/>
                      <a:pt x="2715" y="703"/>
                    </a:cubicBezTo>
                    <a:close/>
                    <a:moveTo>
                      <a:pt x="3734" y="5116"/>
                    </a:moveTo>
                    <a:cubicBezTo>
                      <a:pt x="3697" y="5116"/>
                      <a:pt x="3623" y="5153"/>
                      <a:pt x="3586" y="5153"/>
                    </a:cubicBezTo>
                    <a:cubicBezTo>
                      <a:pt x="3623" y="5153"/>
                      <a:pt x="3660" y="5116"/>
                      <a:pt x="3734" y="5116"/>
                    </a:cubicBezTo>
                    <a:close/>
                    <a:moveTo>
                      <a:pt x="3438" y="5190"/>
                    </a:moveTo>
                    <a:lnTo>
                      <a:pt x="3438" y="5190"/>
                    </a:lnTo>
                    <a:cubicBezTo>
                      <a:pt x="3364" y="5190"/>
                      <a:pt x="3291" y="5264"/>
                      <a:pt x="3217" y="5264"/>
                    </a:cubicBezTo>
                    <a:cubicBezTo>
                      <a:pt x="3254" y="5264"/>
                      <a:pt x="3364" y="5190"/>
                      <a:pt x="3438" y="5190"/>
                    </a:cubicBezTo>
                    <a:close/>
                    <a:moveTo>
                      <a:pt x="3042" y="23"/>
                    </a:moveTo>
                    <a:cubicBezTo>
                      <a:pt x="3396" y="94"/>
                      <a:pt x="3747" y="170"/>
                      <a:pt x="4030" y="347"/>
                    </a:cubicBezTo>
                    <a:cubicBezTo>
                      <a:pt x="4363" y="532"/>
                      <a:pt x="4585" y="716"/>
                      <a:pt x="4843" y="938"/>
                    </a:cubicBezTo>
                    <a:cubicBezTo>
                      <a:pt x="4892" y="1007"/>
                      <a:pt x="4936" y="1073"/>
                      <a:pt x="4977" y="1137"/>
                    </a:cubicBezTo>
                    <a:lnTo>
                      <a:pt x="4977" y="1137"/>
                    </a:lnTo>
                    <a:cubicBezTo>
                      <a:pt x="4936" y="1094"/>
                      <a:pt x="4891" y="1052"/>
                      <a:pt x="4843" y="1012"/>
                    </a:cubicBezTo>
                    <a:cubicBezTo>
                      <a:pt x="4658" y="753"/>
                      <a:pt x="4363" y="568"/>
                      <a:pt x="4104" y="458"/>
                    </a:cubicBezTo>
                    <a:cubicBezTo>
                      <a:pt x="3808" y="310"/>
                      <a:pt x="3438" y="162"/>
                      <a:pt x="3069" y="162"/>
                    </a:cubicBezTo>
                    <a:cubicBezTo>
                      <a:pt x="2981" y="153"/>
                      <a:pt x="2894" y="148"/>
                      <a:pt x="2807" y="148"/>
                    </a:cubicBezTo>
                    <a:cubicBezTo>
                      <a:pt x="2524" y="148"/>
                      <a:pt x="2242" y="197"/>
                      <a:pt x="1960" y="310"/>
                    </a:cubicBezTo>
                    <a:cubicBezTo>
                      <a:pt x="1590" y="458"/>
                      <a:pt x="1257" y="679"/>
                      <a:pt x="998" y="901"/>
                    </a:cubicBezTo>
                    <a:cubicBezTo>
                      <a:pt x="740" y="1197"/>
                      <a:pt x="481" y="1493"/>
                      <a:pt x="407" y="1862"/>
                    </a:cubicBezTo>
                    <a:cubicBezTo>
                      <a:pt x="259" y="2232"/>
                      <a:pt x="222" y="2602"/>
                      <a:pt x="259" y="2972"/>
                    </a:cubicBezTo>
                    <a:cubicBezTo>
                      <a:pt x="296" y="3341"/>
                      <a:pt x="407" y="3674"/>
                      <a:pt x="518" y="4007"/>
                    </a:cubicBezTo>
                    <a:cubicBezTo>
                      <a:pt x="666" y="4340"/>
                      <a:pt x="887" y="4561"/>
                      <a:pt x="1072" y="4746"/>
                    </a:cubicBezTo>
                    <a:cubicBezTo>
                      <a:pt x="1331" y="4931"/>
                      <a:pt x="1553" y="5116"/>
                      <a:pt x="1738" y="5190"/>
                    </a:cubicBezTo>
                    <a:cubicBezTo>
                      <a:pt x="1960" y="5301"/>
                      <a:pt x="2144" y="5375"/>
                      <a:pt x="2329" y="5375"/>
                    </a:cubicBezTo>
                    <a:cubicBezTo>
                      <a:pt x="2440" y="5523"/>
                      <a:pt x="2588" y="5523"/>
                      <a:pt x="2662" y="5523"/>
                    </a:cubicBezTo>
                    <a:cubicBezTo>
                      <a:pt x="2588" y="5523"/>
                      <a:pt x="2440" y="5523"/>
                      <a:pt x="2255" y="5486"/>
                    </a:cubicBezTo>
                    <a:cubicBezTo>
                      <a:pt x="2071" y="5449"/>
                      <a:pt x="1886" y="5375"/>
                      <a:pt x="1627" y="5301"/>
                    </a:cubicBezTo>
                    <a:cubicBezTo>
                      <a:pt x="1405" y="5190"/>
                      <a:pt x="1183" y="5079"/>
                      <a:pt x="961" y="4820"/>
                    </a:cubicBezTo>
                    <a:cubicBezTo>
                      <a:pt x="703" y="4635"/>
                      <a:pt x="518" y="4376"/>
                      <a:pt x="333" y="4044"/>
                    </a:cubicBezTo>
                    <a:cubicBezTo>
                      <a:pt x="148" y="3711"/>
                      <a:pt x="74" y="3415"/>
                      <a:pt x="37" y="2972"/>
                    </a:cubicBezTo>
                    <a:cubicBezTo>
                      <a:pt x="16" y="2867"/>
                      <a:pt x="7" y="2759"/>
                      <a:pt x="7" y="2650"/>
                    </a:cubicBezTo>
                    <a:lnTo>
                      <a:pt x="7" y="2650"/>
                    </a:lnTo>
                    <a:cubicBezTo>
                      <a:pt x="3" y="2719"/>
                      <a:pt x="0" y="2790"/>
                      <a:pt x="0" y="2861"/>
                    </a:cubicBezTo>
                    <a:cubicBezTo>
                      <a:pt x="0" y="4413"/>
                      <a:pt x="1220" y="5670"/>
                      <a:pt x="2810" y="5670"/>
                    </a:cubicBezTo>
                    <a:cubicBezTo>
                      <a:pt x="4363" y="5670"/>
                      <a:pt x="5620" y="4376"/>
                      <a:pt x="5620" y="2861"/>
                    </a:cubicBezTo>
                    <a:cubicBezTo>
                      <a:pt x="5620" y="1351"/>
                      <a:pt x="4486" y="141"/>
                      <a:pt x="3042"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6"/>
              <p:cNvSpPr/>
              <p:nvPr/>
            </p:nvSpPr>
            <p:spPr>
              <a:xfrm>
                <a:off x="-361225" y="2371325"/>
                <a:ext cx="21275" cy="20350"/>
              </a:xfrm>
              <a:custGeom>
                <a:avLst/>
                <a:gdLst/>
                <a:ahLst/>
                <a:cxnLst/>
                <a:rect l="l" t="t" r="r" b="b"/>
                <a:pathLst>
                  <a:path w="851" h="814" extrusionOk="0">
                    <a:moveTo>
                      <a:pt x="703" y="592"/>
                    </a:moveTo>
                    <a:lnTo>
                      <a:pt x="666" y="629"/>
                    </a:lnTo>
                    <a:lnTo>
                      <a:pt x="612" y="656"/>
                    </a:lnTo>
                    <a:lnTo>
                      <a:pt x="612" y="656"/>
                    </a:lnTo>
                    <a:cubicBezTo>
                      <a:pt x="640" y="636"/>
                      <a:pt x="670" y="614"/>
                      <a:pt x="703" y="592"/>
                    </a:cubicBezTo>
                    <a:close/>
                    <a:moveTo>
                      <a:pt x="0" y="0"/>
                    </a:moveTo>
                    <a:lnTo>
                      <a:pt x="0" y="74"/>
                    </a:lnTo>
                    <a:lnTo>
                      <a:pt x="0" y="407"/>
                    </a:lnTo>
                    <a:lnTo>
                      <a:pt x="0" y="740"/>
                    </a:lnTo>
                    <a:lnTo>
                      <a:pt x="0" y="814"/>
                    </a:lnTo>
                    <a:lnTo>
                      <a:pt x="407" y="814"/>
                    </a:lnTo>
                    <a:lnTo>
                      <a:pt x="407" y="740"/>
                    </a:lnTo>
                    <a:cubicBezTo>
                      <a:pt x="437" y="740"/>
                      <a:pt x="464" y="734"/>
                      <a:pt x="490" y="725"/>
                    </a:cubicBezTo>
                    <a:lnTo>
                      <a:pt x="490" y="725"/>
                    </a:lnTo>
                    <a:cubicBezTo>
                      <a:pt x="468" y="740"/>
                      <a:pt x="450" y="740"/>
                      <a:pt x="407" y="740"/>
                    </a:cubicBezTo>
                    <a:cubicBezTo>
                      <a:pt x="481" y="740"/>
                      <a:pt x="481" y="777"/>
                      <a:pt x="518" y="777"/>
                    </a:cubicBezTo>
                    <a:lnTo>
                      <a:pt x="666" y="777"/>
                    </a:lnTo>
                    <a:cubicBezTo>
                      <a:pt x="703" y="777"/>
                      <a:pt x="703" y="740"/>
                      <a:pt x="740" y="740"/>
                    </a:cubicBezTo>
                    <a:lnTo>
                      <a:pt x="777" y="666"/>
                    </a:lnTo>
                    <a:lnTo>
                      <a:pt x="851" y="629"/>
                    </a:lnTo>
                    <a:lnTo>
                      <a:pt x="851" y="592"/>
                    </a:lnTo>
                    <a:lnTo>
                      <a:pt x="851" y="555"/>
                    </a:lnTo>
                    <a:lnTo>
                      <a:pt x="851" y="481"/>
                    </a:lnTo>
                    <a:lnTo>
                      <a:pt x="851" y="444"/>
                    </a:lnTo>
                    <a:lnTo>
                      <a:pt x="851" y="407"/>
                    </a:lnTo>
                    <a:lnTo>
                      <a:pt x="851" y="370"/>
                    </a:lnTo>
                    <a:lnTo>
                      <a:pt x="851" y="296"/>
                    </a:lnTo>
                    <a:lnTo>
                      <a:pt x="851" y="259"/>
                    </a:lnTo>
                    <a:lnTo>
                      <a:pt x="851" y="222"/>
                    </a:lnTo>
                    <a:lnTo>
                      <a:pt x="851" y="185"/>
                    </a:lnTo>
                    <a:cubicBezTo>
                      <a:pt x="851" y="185"/>
                      <a:pt x="851" y="111"/>
                      <a:pt x="777" y="111"/>
                    </a:cubicBezTo>
                    <a:lnTo>
                      <a:pt x="740" y="74"/>
                    </a:lnTo>
                    <a:cubicBezTo>
                      <a:pt x="703" y="37"/>
                      <a:pt x="703" y="37"/>
                      <a:pt x="666" y="37"/>
                    </a:cubicBezTo>
                    <a:lnTo>
                      <a:pt x="555" y="37"/>
                    </a:lnTo>
                    <a:lnTo>
                      <a:pt x="570" y="53"/>
                    </a:lnTo>
                    <a:lnTo>
                      <a:pt x="570" y="53"/>
                    </a:lnTo>
                    <a:cubicBezTo>
                      <a:pt x="505" y="18"/>
                      <a:pt x="446"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6"/>
              <p:cNvSpPr/>
              <p:nvPr/>
            </p:nvSpPr>
            <p:spPr>
              <a:xfrm>
                <a:off x="-360300" y="2394425"/>
                <a:ext cx="22200" cy="24050"/>
              </a:xfrm>
              <a:custGeom>
                <a:avLst/>
                <a:gdLst/>
                <a:ahLst/>
                <a:cxnLst/>
                <a:rect l="l" t="t" r="r" b="b"/>
                <a:pathLst>
                  <a:path w="888" h="962" extrusionOk="0">
                    <a:moveTo>
                      <a:pt x="774" y="176"/>
                    </a:moveTo>
                    <a:cubicBezTo>
                      <a:pt x="784" y="182"/>
                      <a:pt x="797" y="186"/>
                      <a:pt x="814" y="186"/>
                    </a:cubicBezTo>
                    <a:lnTo>
                      <a:pt x="814" y="223"/>
                    </a:lnTo>
                    <a:cubicBezTo>
                      <a:pt x="801" y="206"/>
                      <a:pt x="788" y="190"/>
                      <a:pt x="774" y="176"/>
                    </a:cubicBezTo>
                    <a:close/>
                    <a:moveTo>
                      <a:pt x="814" y="777"/>
                    </a:moveTo>
                    <a:lnTo>
                      <a:pt x="814" y="814"/>
                    </a:lnTo>
                    <a:cubicBezTo>
                      <a:pt x="814" y="814"/>
                      <a:pt x="814" y="843"/>
                      <a:pt x="761" y="850"/>
                    </a:cubicBezTo>
                    <a:lnTo>
                      <a:pt x="761" y="850"/>
                    </a:lnTo>
                    <a:cubicBezTo>
                      <a:pt x="781" y="829"/>
                      <a:pt x="799" y="805"/>
                      <a:pt x="814" y="777"/>
                    </a:cubicBezTo>
                    <a:close/>
                    <a:moveTo>
                      <a:pt x="555" y="1"/>
                    </a:moveTo>
                    <a:cubicBezTo>
                      <a:pt x="555" y="1"/>
                      <a:pt x="629" y="1"/>
                      <a:pt x="629" y="38"/>
                    </a:cubicBezTo>
                    <a:cubicBezTo>
                      <a:pt x="666" y="38"/>
                      <a:pt x="666" y="75"/>
                      <a:pt x="703" y="75"/>
                    </a:cubicBezTo>
                    <a:cubicBezTo>
                      <a:pt x="703" y="75"/>
                      <a:pt x="740" y="75"/>
                      <a:pt x="740" y="112"/>
                    </a:cubicBezTo>
                    <a:cubicBezTo>
                      <a:pt x="740" y="112"/>
                      <a:pt x="740" y="134"/>
                      <a:pt x="752" y="154"/>
                    </a:cubicBezTo>
                    <a:lnTo>
                      <a:pt x="752" y="154"/>
                    </a:lnTo>
                    <a:cubicBezTo>
                      <a:pt x="653" y="63"/>
                      <a:pt x="542" y="38"/>
                      <a:pt x="481" y="38"/>
                    </a:cubicBezTo>
                    <a:lnTo>
                      <a:pt x="0" y="38"/>
                    </a:lnTo>
                    <a:lnTo>
                      <a:pt x="0" y="112"/>
                    </a:lnTo>
                    <a:lnTo>
                      <a:pt x="0" y="481"/>
                    </a:lnTo>
                    <a:lnTo>
                      <a:pt x="0" y="851"/>
                    </a:lnTo>
                    <a:lnTo>
                      <a:pt x="0" y="962"/>
                    </a:lnTo>
                    <a:lnTo>
                      <a:pt x="481" y="962"/>
                    </a:lnTo>
                    <a:cubicBezTo>
                      <a:pt x="497" y="962"/>
                      <a:pt x="518" y="960"/>
                      <a:pt x="542" y="956"/>
                    </a:cubicBezTo>
                    <a:lnTo>
                      <a:pt x="542" y="956"/>
                    </a:lnTo>
                    <a:cubicBezTo>
                      <a:pt x="535" y="959"/>
                      <a:pt x="528" y="962"/>
                      <a:pt x="518" y="962"/>
                    </a:cubicBezTo>
                    <a:lnTo>
                      <a:pt x="629" y="962"/>
                    </a:lnTo>
                    <a:cubicBezTo>
                      <a:pt x="610" y="953"/>
                      <a:pt x="596" y="948"/>
                      <a:pt x="585" y="946"/>
                    </a:cubicBezTo>
                    <a:lnTo>
                      <a:pt x="585" y="946"/>
                    </a:lnTo>
                    <a:cubicBezTo>
                      <a:pt x="624" y="936"/>
                      <a:pt x="666" y="919"/>
                      <a:pt x="705" y="894"/>
                    </a:cubicBezTo>
                    <a:lnTo>
                      <a:pt x="705" y="894"/>
                    </a:lnTo>
                    <a:cubicBezTo>
                      <a:pt x="704" y="903"/>
                      <a:pt x="703" y="913"/>
                      <a:pt x="703" y="925"/>
                    </a:cubicBezTo>
                    <a:cubicBezTo>
                      <a:pt x="666" y="925"/>
                      <a:pt x="666" y="962"/>
                      <a:pt x="629" y="962"/>
                    </a:cubicBezTo>
                    <a:lnTo>
                      <a:pt x="703" y="962"/>
                    </a:lnTo>
                    <a:cubicBezTo>
                      <a:pt x="740" y="962"/>
                      <a:pt x="740" y="925"/>
                      <a:pt x="814" y="925"/>
                    </a:cubicBezTo>
                    <a:lnTo>
                      <a:pt x="850" y="851"/>
                    </a:lnTo>
                    <a:lnTo>
                      <a:pt x="887" y="814"/>
                    </a:lnTo>
                    <a:lnTo>
                      <a:pt x="887" y="777"/>
                    </a:lnTo>
                    <a:lnTo>
                      <a:pt x="887" y="740"/>
                    </a:lnTo>
                    <a:lnTo>
                      <a:pt x="887" y="666"/>
                    </a:lnTo>
                    <a:lnTo>
                      <a:pt x="887" y="592"/>
                    </a:lnTo>
                    <a:lnTo>
                      <a:pt x="887" y="481"/>
                    </a:lnTo>
                    <a:lnTo>
                      <a:pt x="887" y="407"/>
                    </a:lnTo>
                    <a:lnTo>
                      <a:pt x="887" y="296"/>
                    </a:lnTo>
                    <a:lnTo>
                      <a:pt x="887" y="259"/>
                    </a:lnTo>
                    <a:lnTo>
                      <a:pt x="887" y="223"/>
                    </a:lnTo>
                    <a:lnTo>
                      <a:pt x="887" y="186"/>
                    </a:lnTo>
                    <a:lnTo>
                      <a:pt x="887" y="112"/>
                    </a:lnTo>
                    <a:lnTo>
                      <a:pt x="887" y="75"/>
                    </a:lnTo>
                    <a:lnTo>
                      <a:pt x="850" y="38"/>
                    </a:lnTo>
                    <a:cubicBezTo>
                      <a:pt x="814" y="1"/>
                      <a:pt x="814"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6"/>
              <p:cNvSpPr/>
              <p:nvPr/>
            </p:nvSpPr>
            <p:spPr>
              <a:xfrm>
                <a:off x="-186550" y="2780775"/>
                <a:ext cx="46250" cy="39775"/>
              </a:xfrm>
              <a:custGeom>
                <a:avLst/>
                <a:gdLst/>
                <a:ahLst/>
                <a:cxnLst/>
                <a:rect l="l" t="t" r="r" b="b"/>
                <a:pathLst>
                  <a:path w="1850" h="1591" extrusionOk="0">
                    <a:moveTo>
                      <a:pt x="592" y="703"/>
                    </a:moveTo>
                    <a:cubicBezTo>
                      <a:pt x="777" y="703"/>
                      <a:pt x="925" y="851"/>
                      <a:pt x="925" y="1036"/>
                    </a:cubicBezTo>
                    <a:cubicBezTo>
                      <a:pt x="925" y="1220"/>
                      <a:pt x="777" y="1368"/>
                      <a:pt x="592" y="1368"/>
                    </a:cubicBezTo>
                    <a:cubicBezTo>
                      <a:pt x="407" y="1368"/>
                      <a:pt x="259" y="1220"/>
                      <a:pt x="259" y="1036"/>
                    </a:cubicBezTo>
                    <a:cubicBezTo>
                      <a:pt x="259" y="851"/>
                      <a:pt x="407" y="703"/>
                      <a:pt x="592" y="703"/>
                    </a:cubicBezTo>
                    <a:close/>
                    <a:moveTo>
                      <a:pt x="1258" y="0"/>
                    </a:moveTo>
                    <a:lnTo>
                      <a:pt x="814" y="444"/>
                    </a:lnTo>
                    <a:cubicBezTo>
                      <a:pt x="740" y="370"/>
                      <a:pt x="629" y="370"/>
                      <a:pt x="592" y="370"/>
                    </a:cubicBezTo>
                    <a:cubicBezTo>
                      <a:pt x="259" y="370"/>
                      <a:pt x="1" y="666"/>
                      <a:pt x="1" y="999"/>
                    </a:cubicBezTo>
                    <a:cubicBezTo>
                      <a:pt x="1" y="1294"/>
                      <a:pt x="259" y="1590"/>
                      <a:pt x="592" y="1590"/>
                    </a:cubicBezTo>
                    <a:cubicBezTo>
                      <a:pt x="925" y="1590"/>
                      <a:pt x="1184" y="1294"/>
                      <a:pt x="1184" y="999"/>
                    </a:cubicBezTo>
                    <a:cubicBezTo>
                      <a:pt x="1184" y="888"/>
                      <a:pt x="1184" y="814"/>
                      <a:pt x="1147" y="703"/>
                    </a:cubicBez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6"/>
              <p:cNvSpPr/>
              <p:nvPr/>
            </p:nvSpPr>
            <p:spPr>
              <a:xfrm>
                <a:off x="-272500" y="2782625"/>
                <a:ext cx="175625" cy="122025"/>
              </a:xfrm>
              <a:custGeom>
                <a:avLst/>
                <a:gdLst/>
                <a:ahLst/>
                <a:cxnLst/>
                <a:rect l="l" t="t" r="r" b="b"/>
                <a:pathLst>
                  <a:path w="7025" h="4881" extrusionOk="0">
                    <a:moveTo>
                      <a:pt x="629" y="3956"/>
                    </a:moveTo>
                    <a:cubicBezTo>
                      <a:pt x="814" y="3956"/>
                      <a:pt x="925" y="4104"/>
                      <a:pt x="925" y="4289"/>
                    </a:cubicBezTo>
                    <a:cubicBezTo>
                      <a:pt x="925" y="4474"/>
                      <a:pt x="814" y="4622"/>
                      <a:pt x="629" y="4622"/>
                    </a:cubicBezTo>
                    <a:cubicBezTo>
                      <a:pt x="444" y="4622"/>
                      <a:pt x="296" y="4474"/>
                      <a:pt x="296" y="4289"/>
                    </a:cubicBezTo>
                    <a:cubicBezTo>
                      <a:pt x="296" y="4104"/>
                      <a:pt x="444" y="3956"/>
                      <a:pt x="629" y="3956"/>
                    </a:cubicBezTo>
                    <a:close/>
                    <a:moveTo>
                      <a:pt x="6433" y="0"/>
                    </a:moveTo>
                    <a:lnTo>
                      <a:pt x="2330" y="4104"/>
                    </a:lnTo>
                    <a:lnTo>
                      <a:pt x="1183" y="4104"/>
                    </a:lnTo>
                    <a:cubicBezTo>
                      <a:pt x="1073" y="3882"/>
                      <a:pt x="851" y="3697"/>
                      <a:pt x="629" y="3697"/>
                    </a:cubicBezTo>
                    <a:cubicBezTo>
                      <a:pt x="296" y="3697"/>
                      <a:pt x="0" y="3956"/>
                      <a:pt x="0" y="4289"/>
                    </a:cubicBezTo>
                    <a:cubicBezTo>
                      <a:pt x="0" y="4622"/>
                      <a:pt x="296" y="4881"/>
                      <a:pt x="629" y="4881"/>
                    </a:cubicBezTo>
                    <a:cubicBezTo>
                      <a:pt x="888" y="4881"/>
                      <a:pt x="1109" y="4696"/>
                      <a:pt x="1183" y="4474"/>
                    </a:cubicBezTo>
                    <a:lnTo>
                      <a:pt x="2514" y="4474"/>
                    </a:lnTo>
                    <a:lnTo>
                      <a:pt x="2514" y="4511"/>
                    </a:lnTo>
                    <a:lnTo>
                      <a:pt x="7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6"/>
              <p:cNvSpPr/>
              <p:nvPr/>
            </p:nvSpPr>
            <p:spPr>
              <a:xfrm>
                <a:off x="-244775" y="2782625"/>
                <a:ext cx="293025" cy="223700"/>
              </a:xfrm>
              <a:custGeom>
                <a:avLst/>
                <a:gdLst/>
                <a:ahLst/>
                <a:cxnLst/>
                <a:rect l="l" t="t" r="r" b="b"/>
                <a:pathLst>
                  <a:path w="11721" h="8948" extrusionOk="0">
                    <a:moveTo>
                      <a:pt x="11055" y="444"/>
                    </a:moveTo>
                    <a:cubicBezTo>
                      <a:pt x="11240" y="444"/>
                      <a:pt x="11387" y="592"/>
                      <a:pt x="11387" y="777"/>
                    </a:cubicBezTo>
                    <a:cubicBezTo>
                      <a:pt x="11387" y="962"/>
                      <a:pt x="11240" y="1109"/>
                      <a:pt x="11055" y="1109"/>
                    </a:cubicBezTo>
                    <a:cubicBezTo>
                      <a:pt x="10870" y="1109"/>
                      <a:pt x="10722" y="962"/>
                      <a:pt x="10722" y="777"/>
                    </a:cubicBezTo>
                    <a:cubicBezTo>
                      <a:pt x="10722" y="592"/>
                      <a:pt x="10870" y="444"/>
                      <a:pt x="11055" y="444"/>
                    </a:cubicBezTo>
                    <a:close/>
                    <a:moveTo>
                      <a:pt x="4252" y="5287"/>
                    </a:moveTo>
                    <a:cubicBezTo>
                      <a:pt x="4437" y="5287"/>
                      <a:pt x="4585" y="5435"/>
                      <a:pt x="4585" y="5620"/>
                    </a:cubicBezTo>
                    <a:cubicBezTo>
                      <a:pt x="4585" y="5805"/>
                      <a:pt x="4437" y="5953"/>
                      <a:pt x="4252" y="5953"/>
                    </a:cubicBezTo>
                    <a:cubicBezTo>
                      <a:pt x="4067" y="5953"/>
                      <a:pt x="3956" y="5805"/>
                      <a:pt x="3956" y="5620"/>
                    </a:cubicBezTo>
                    <a:cubicBezTo>
                      <a:pt x="3956" y="5435"/>
                      <a:pt x="4067" y="5287"/>
                      <a:pt x="4252" y="5287"/>
                    </a:cubicBezTo>
                    <a:close/>
                    <a:moveTo>
                      <a:pt x="555" y="6581"/>
                    </a:moveTo>
                    <a:cubicBezTo>
                      <a:pt x="740" y="6581"/>
                      <a:pt x="888" y="6729"/>
                      <a:pt x="888" y="6914"/>
                    </a:cubicBezTo>
                    <a:cubicBezTo>
                      <a:pt x="888" y="7099"/>
                      <a:pt x="740" y="7247"/>
                      <a:pt x="555" y="7247"/>
                    </a:cubicBezTo>
                    <a:cubicBezTo>
                      <a:pt x="370" y="7247"/>
                      <a:pt x="259" y="7099"/>
                      <a:pt x="259" y="6914"/>
                    </a:cubicBezTo>
                    <a:cubicBezTo>
                      <a:pt x="259" y="6729"/>
                      <a:pt x="370" y="6581"/>
                      <a:pt x="555" y="6581"/>
                    </a:cubicBezTo>
                    <a:close/>
                    <a:moveTo>
                      <a:pt x="1257" y="8023"/>
                    </a:moveTo>
                    <a:cubicBezTo>
                      <a:pt x="1442" y="8023"/>
                      <a:pt x="1590" y="8171"/>
                      <a:pt x="1590" y="8356"/>
                    </a:cubicBezTo>
                    <a:cubicBezTo>
                      <a:pt x="1590" y="8541"/>
                      <a:pt x="1442" y="8688"/>
                      <a:pt x="1257" y="8688"/>
                    </a:cubicBezTo>
                    <a:cubicBezTo>
                      <a:pt x="1073" y="8688"/>
                      <a:pt x="925" y="8541"/>
                      <a:pt x="925" y="8356"/>
                    </a:cubicBezTo>
                    <a:cubicBezTo>
                      <a:pt x="925" y="8171"/>
                      <a:pt x="1073" y="8023"/>
                      <a:pt x="1257" y="8023"/>
                    </a:cubicBezTo>
                    <a:close/>
                    <a:moveTo>
                      <a:pt x="5102" y="8023"/>
                    </a:moveTo>
                    <a:cubicBezTo>
                      <a:pt x="5287" y="8023"/>
                      <a:pt x="5435" y="8171"/>
                      <a:pt x="5435" y="8356"/>
                    </a:cubicBezTo>
                    <a:cubicBezTo>
                      <a:pt x="5472" y="8541"/>
                      <a:pt x="5287" y="8688"/>
                      <a:pt x="5102" y="8688"/>
                    </a:cubicBezTo>
                    <a:cubicBezTo>
                      <a:pt x="4918" y="8688"/>
                      <a:pt x="4770" y="8541"/>
                      <a:pt x="4770" y="8356"/>
                    </a:cubicBezTo>
                    <a:cubicBezTo>
                      <a:pt x="4770" y="8171"/>
                      <a:pt x="4918" y="8023"/>
                      <a:pt x="5102" y="8023"/>
                    </a:cubicBezTo>
                    <a:close/>
                    <a:moveTo>
                      <a:pt x="10907" y="0"/>
                    </a:moveTo>
                    <a:lnTo>
                      <a:pt x="10907" y="222"/>
                    </a:lnTo>
                    <a:cubicBezTo>
                      <a:pt x="10648" y="296"/>
                      <a:pt x="10463" y="555"/>
                      <a:pt x="10463" y="814"/>
                    </a:cubicBezTo>
                    <a:cubicBezTo>
                      <a:pt x="10463" y="925"/>
                      <a:pt x="10463" y="999"/>
                      <a:pt x="10500" y="1109"/>
                    </a:cubicBezTo>
                    <a:lnTo>
                      <a:pt x="9539" y="2071"/>
                    </a:lnTo>
                    <a:lnTo>
                      <a:pt x="8245" y="2071"/>
                    </a:lnTo>
                    <a:lnTo>
                      <a:pt x="9169" y="1146"/>
                    </a:lnTo>
                    <a:lnTo>
                      <a:pt x="9169" y="37"/>
                    </a:lnTo>
                    <a:lnTo>
                      <a:pt x="8763" y="37"/>
                    </a:lnTo>
                    <a:lnTo>
                      <a:pt x="8763" y="962"/>
                    </a:lnTo>
                    <a:lnTo>
                      <a:pt x="7653" y="2071"/>
                    </a:lnTo>
                    <a:lnTo>
                      <a:pt x="5250" y="2071"/>
                    </a:lnTo>
                    <a:lnTo>
                      <a:pt x="888" y="6396"/>
                    </a:lnTo>
                    <a:cubicBezTo>
                      <a:pt x="814" y="6359"/>
                      <a:pt x="703" y="6359"/>
                      <a:pt x="629" y="6359"/>
                    </a:cubicBezTo>
                    <a:cubicBezTo>
                      <a:pt x="296" y="6359"/>
                      <a:pt x="0" y="6655"/>
                      <a:pt x="0" y="6951"/>
                    </a:cubicBezTo>
                    <a:cubicBezTo>
                      <a:pt x="0" y="7284"/>
                      <a:pt x="296" y="7579"/>
                      <a:pt x="629" y="7579"/>
                    </a:cubicBezTo>
                    <a:cubicBezTo>
                      <a:pt x="925" y="7579"/>
                      <a:pt x="1221" y="7284"/>
                      <a:pt x="1221" y="6951"/>
                    </a:cubicBezTo>
                    <a:cubicBezTo>
                      <a:pt x="1221" y="6877"/>
                      <a:pt x="1221" y="6766"/>
                      <a:pt x="1184" y="6692"/>
                    </a:cubicBezTo>
                    <a:lnTo>
                      <a:pt x="5361" y="2477"/>
                    </a:lnTo>
                    <a:lnTo>
                      <a:pt x="7173" y="2477"/>
                    </a:lnTo>
                    <a:lnTo>
                      <a:pt x="4548" y="5102"/>
                    </a:lnTo>
                    <a:cubicBezTo>
                      <a:pt x="4437" y="5065"/>
                      <a:pt x="4363" y="5065"/>
                      <a:pt x="4252" y="5065"/>
                    </a:cubicBezTo>
                    <a:cubicBezTo>
                      <a:pt x="3956" y="5065"/>
                      <a:pt x="3661" y="5361"/>
                      <a:pt x="3661" y="5657"/>
                    </a:cubicBezTo>
                    <a:cubicBezTo>
                      <a:pt x="3661" y="5990"/>
                      <a:pt x="3956" y="6285"/>
                      <a:pt x="4252" y="6285"/>
                    </a:cubicBezTo>
                    <a:cubicBezTo>
                      <a:pt x="4585" y="6285"/>
                      <a:pt x="4881" y="5990"/>
                      <a:pt x="4881" y="5657"/>
                    </a:cubicBezTo>
                    <a:cubicBezTo>
                      <a:pt x="4881" y="5583"/>
                      <a:pt x="4881" y="5472"/>
                      <a:pt x="4807" y="5398"/>
                    </a:cubicBezTo>
                    <a:lnTo>
                      <a:pt x="7727" y="2440"/>
                    </a:lnTo>
                    <a:lnTo>
                      <a:pt x="9687" y="2440"/>
                    </a:lnTo>
                    <a:lnTo>
                      <a:pt x="10796" y="1331"/>
                    </a:lnTo>
                    <a:cubicBezTo>
                      <a:pt x="10833" y="1331"/>
                      <a:pt x="10833" y="1331"/>
                      <a:pt x="10870" y="1368"/>
                    </a:cubicBezTo>
                    <a:lnTo>
                      <a:pt x="10870" y="2403"/>
                    </a:lnTo>
                    <a:lnTo>
                      <a:pt x="5435" y="7838"/>
                    </a:lnTo>
                    <a:cubicBezTo>
                      <a:pt x="5324" y="7801"/>
                      <a:pt x="5176" y="7764"/>
                      <a:pt x="5102" y="7764"/>
                    </a:cubicBezTo>
                    <a:cubicBezTo>
                      <a:pt x="4807" y="7764"/>
                      <a:pt x="4585" y="7949"/>
                      <a:pt x="4548" y="8171"/>
                    </a:cubicBezTo>
                    <a:lnTo>
                      <a:pt x="1812" y="8171"/>
                    </a:lnTo>
                    <a:cubicBezTo>
                      <a:pt x="1738" y="7949"/>
                      <a:pt x="1479" y="7764"/>
                      <a:pt x="1257" y="7764"/>
                    </a:cubicBezTo>
                    <a:cubicBezTo>
                      <a:pt x="925" y="7764"/>
                      <a:pt x="666" y="8023"/>
                      <a:pt x="666" y="8356"/>
                    </a:cubicBezTo>
                    <a:cubicBezTo>
                      <a:pt x="666" y="8688"/>
                      <a:pt x="925" y="8947"/>
                      <a:pt x="1257" y="8947"/>
                    </a:cubicBezTo>
                    <a:cubicBezTo>
                      <a:pt x="1553" y="8947"/>
                      <a:pt x="1775" y="8762"/>
                      <a:pt x="1812" y="8541"/>
                    </a:cubicBezTo>
                    <a:lnTo>
                      <a:pt x="4548" y="8541"/>
                    </a:lnTo>
                    <a:cubicBezTo>
                      <a:pt x="4622" y="8762"/>
                      <a:pt x="4881" y="8947"/>
                      <a:pt x="5102" y="8947"/>
                    </a:cubicBezTo>
                    <a:cubicBezTo>
                      <a:pt x="5435" y="8947"/>
                      <a:pt x="5694" y="8688"/>
                      <a:pt x="5694" y="8356"/>
                    </a:cubicBezTo>
                    <a:cubicBezTo>
                      <a:pt x="5694" y="8319"/>
                      <a:pt x="5694" y="8245"/>
                      <a:pt x="5657" y="8171"/>
                    </a:cubicBezTo>
                    <a:lnTo>
                      <a:pt x="11350" y="2588"/>
                    </a:lnTo>
                    <a:lnTo>
                      <a:pt x="11350" y="1331"/>
                    </a:lnTo>
                    <a:cubicBezTo>
                      <a:pt x="11572" y="1220"/>
                      <a:pt x="11720" y="999"/>
                      <a:pt x="11720" y="777"/>
                    </a:cubicBezTo>
                    <a:cubicBezTo>
                      <a:pt x="11720" y="555"/>
                      <a:pt x="11572" y="296"/>
                      <a:pt x="11350" y="222"/>
                    </a:cubicBezTo>
                    <a:lnTo>
                      <a:pt x="113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6"/>
              <p:cNvSpPr/>
              <p:nvPr/>
            </p:nvSpPr>
            <p:spPr>
              <a:xfrm>
                <a:off x="-16475" y="2782625"/>
                <a:ext cx="95225" cy="259750"/>
              </a:xfrm>
              <a:custGeom>
                <a:avLst/>
                <a:gdLst/>
                <a:ahLst/>
                <a:cxnLst/>
                <a:rect l="l" t="t" r="r" b="b"/>
                <a:pathLst>
                  <a:path w="3809" h="10390" extrusionOk="0">
                    <a:moveTo>
                      <a:pt x="2588" y="6507"/>
                    </a:moveTo>
                    <a:cubicBezTo>
                      <a:pt x="2699" y="6507"/>
                      <a:pt x="2884" y="6655"/>
                      <a:pt x="2884" y="6840"/>
                    </a:cubicBezTo>
                    <a:cubicBezTo>
                      <a:pt x="2884" y="7025"/>
                      <a:pt x="2773" y="7136"/>
                      <a:pt x="2588" y="7136"/>
                    </a:cubicBezTo>
                    <a:cubicBezTo>
                      <a:pt x="2403" y="7136"/>
                      <a:pt x="2255" y="6988"/>
                      <a:pt x="2255" y="6840"/>
                    </a:cubicBezTo>
                    <a:cubicBezTo>
                      <a:pt x="2255" y="6655"/>
                      <a:pt x="2403" y="6507"/>
                      <a:pt x="2588" y="6507"/>
                    </a:cubicBezTo>
                    <a:close/>
                    <a:moveTo>
                      <a:pt x="629" y="9169"/>
                    </a:moveTo>
                    <a:cubicBezTo>
                      <a:pt x="814" y="9169"/>
                      <a:pt x="961" y="9317"/>
                      <a:pt x="961" y="9502"/>
                    </a:cubicBezTo>
                    <a:cubicBezTo>
                      <a:pt x="961" y="9687"/>
                      <a:pt x="814" y="9835"/>
                      <a:pt x="629" y="9835"/>
                    </a:cubicBezTo>
                    <a:cubicBezTo>
                      <a:pt x="444" y="9835"/>
                      <a:pt x="296" y="9687"/>
                      <a:pt x="296" y="9502"/>
                    </a:cubicBezTo>
                    <a:cubicBezTo>
                      <a:pt x="296" y="9317"/>
                      <a:pt x="444" y="9169"/>
                      <a:pt x="629" y="9169"/>
                    </a:cubicBezTo>
                    <a:close/>
                    <a:moveTo>
                      <a:pt x="2588" y="9502"/>
                    </a:moveTo>
                    <a:cubicBezTo>
                      <a:pt x="2699" y="9502"/>
                      <a:pt x="2884" y="9650"/>
                      <a:pt x="2884" y="9835"/>
                    </a:cubicBezTo>
                    <a:cubicBezTo>
                      <a:pt x="2884" y="10019"/>
                      <a:pt x="2773" y="10167"/>
                      <a:pt x="2588" y="10167"/>
                    </a:cubicBezTo>
                    <a:cubicBezTo>
                      <a:pt x="2403" y="10167"/>
                      <a:pt x="2255" y="10019"/>
                      <a:pt x="2255" y="9835"/>
                    </a:cubicBezTo>
                    <a:cubicBezTo>
                      <a:pt x="2255" y="9650"/>
                      <a:pt x="2403" y="9502"/>
                      <a:pt x="2588" y="9502"/>
                    </a:cubicBezTo>
                    <a:close/>
                    <a:moveTo>
                      <a:pt x="3402" y="0"/>
                    </a:moveTo>
                    <a:lnTo>
                      <a:pt x="3402" y="3587"/>
                    </a:lnTo>
                    <a:lnTo>
                      <a:pt x="3549" y="3587"/>
                    </a:lnTo>
                    <a:lnTo>
                      <a:pt x="407" y="6729"/>
                    </a:lnTo>
                    <a:lnTo>
                      <a:pt x="407" y="8947"/>
                    </a:lnTo>
                    <a:cubicBezTo>
                      <a:pt x="185" y="9058"/>
                      <a:pt x="0" y="9280"/>
                      <a:pt x="0" y="9502"/>
                    </a:cubicBezTo>
                    <a:cubicBezTo>
                      <a:pt x="0" y="9835"/>
                      <a:pt x="259" y="10093"/>
                      <a:pt x="592" y="10093"/>
                    </a:cubicBezTo>
                    <a:cubicBezTo>
                      <a:pt x="925" y="10093"/>
                      <a:pt x="1183" y="9835"/>
                      <a:pt x="1183" y="9502"/>
                    </a:cubicBezTo>
                    <a:cubicBezTo>
                      <a:pt x="1183" y="9243"/>
                      <a:pt x="998" y="8984"/>
                      <a:pt x="777" y="8947"/>
                    </a:cubicBezTo>
                    <a:lnTo>
                      <a:pt x="777" y="6914"/>
                    </a:lnTo>
                    <a:lnTo>
                      <a:pt x="2255" y="5435"/>
                    </a:lnTo>
                    <a:lnTo>
                      <a:pt x="2255" y="6285"/>
                    </a:lnTo>
                    <a:cubicBezTo>
                      <a:pt x="2034" y="6359"/>
                      <a:pt x="1849" y="6581"/>
                      <a:pt x="1849" y="6840"/>
                    </a:cubicBezTo>
                    <a:cubicBezTo>
                      <a:pt x="1849" y="7062"/>
                      <a:pt x="2034" y="7321"/>
                      <a:pt x="2255" y="7395"/>
                    </a:cubicBezTo>
                    <a:lnTo>
                      <a:pt x="2255" y="9243"/>
                    </a:lnTo>
                    <a:cubicBezTo>
                      <a:pt x="2034" y="9317"/>
                      <a:pt x="1849" y="9539"/>
                      <a:pt x="1849" y="9798"/>
                    </a:cubicBezTo>
                    <a:cubicBezTo>
                      <a:pt x="1849" y="10093"/>
                      <a:pt x="2108" y="10389"/>
                      <a:pt x="2440" y="10389"/>
                    </a:cubicBezTo>
                    <a:cubicBezTo>
                      <a:pt x="2773" y="10389"/>
                      <a:pt x="3032" y="10093"/>
                      <a:pt x="3032" y="9798"/>
                    </a:cubicBezTo>
                    <a:cubicBezTo>
                      <a:pt x="3032" y="9502"/>
                      <a:pt x="2847" y="9280"/>
                      <a:pt x="2625" y="9243"/>
                    </a:cubicBezTo>
                    <a:lnTo>
                      <a:pt x="2625" y="7395"/>
                    </a:lnTo>
                    <a:cubicBezTo>
                      <a:pt x="2847" y="7284"/>
                      <a:pt x="3032" y="7062"/>
                      <a:pt x="3032" y="6840"/>
                    </a:cubicBezTo>
                    <a:cubicBezTo>
                      <a:pt x="3032" y="6544"/>
                      <a:pt x="2847" y="6322"/>
                      <a:pt x="2625" y="6285"/>
                    </a:cubicBezTo>
                    <a:lnTo>
                      <a:pt x="2625" y="4991"/>
                    </a:lnTo>
                    <a:lnTo>
                      <a:pt x="3808" y="3771"/>
                    </a:lnTo>
                    <a:lnTo>
                      <a:pt x="38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6"/>
              <p:cNvSpPr/>
              <p:nvPr/>
            </p:nvSpPr>
            <p:spPr>
              <a:xfrm>
                <a:off x="-259575" y="2779850"/>
                <a:ext cx="81375" cy="73050"/>
              </a:xfrm>
              <a:custGeom>
                <a:avLst/>
                <a:gdLst/>
                <a:ahLst/>
                <a:cxnLst/>
                <a:rect l="l" t="t" r="r" b="b"/>
                <a:pathLst>
                  <a:path w="3255" h="2922" extrusionOk="0">
                    <a:moveTo>
                      <a:pt x="592" y="2034"/>
                    </a:moveTo>
                    <a:cubicBezTo>
                      <a:pt x="777" y="2034"/>
                      <a:pt x="925" y="2182"/>
                      <a:pt x="925" y="2367"/>
                    </a:cubicBezTo>
                    <a:cubicBezTo>
                      <a:pt x="925" y="2551"/>
                      <a:pt x="777" y="2699"/>
                      <a:pt x="592" y="2699"/>
                    </a:cubicBezTo>
                    <a:cubicBezTo>
                      <a:pt x="408" y="2699"/>
                      <a:pt x="297" y="2551"/>
                      <a:pt x="297" y="2367"/>
                    </a:cubicBezTo>
                    <a:cubicBezTo>
                      <a:pt x="297" y="2182"/>
                      <a:pt x="408" y="2034"/>
                      <a:pt x="592" y="2034"/>
                    </a:cubicBezTo>
                    <a:close/>
                    <a:moveTo>
                      <a:pt x="2663" y="0"/>
                    </a:moveTo>
                    <a:lnTo>
                      <a:pt x="888" y="1812"/>
                    </a:lnTo>
                    <a:cubicBezTo>
                      <a:pt x="777" y="1775"/>
                      <a:pt x="703" y="1701"/>
                      <a:pt x="629" y="1701"/>
                    </a:cubicBezTo>
                    <a:cubicBezTo>
                      <a:pt x="297" y="1701"/>
                      <a:pt x="1" y="1997"/>
                      <a:pt x="1" y="2330"/>
                    </a:cubicBezTo>
                    <a:cubicBezTo>
                      <a:pt x="1" y="2625"/>
                      <a:pt x="297" y="2921"/>
                      <a:pt x="629" y="2921"/>
                    </a:cubicBezTo>
                    <a:cubicBezTo>
                      <a:pt x="925" y="2921"/>
                      <a:pt x="1221" y="2625"/>
                      <a:pt x="1221" y="2330"/>
                    </a:cubicBezTo>
                    <a:cubicBezTo>
                      <a:pt x="1221" y="2219"/>
                      <a:pt x="1221" y="2182"/>
                      <a:pt x="1184" y="2071"/>
                    </a:cubicBezTo>
                    <a:lnTo>
                      <a:pt x="3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6"/>
              <p:cNvSpPr/>
              <p:nvPr/>
            </p:nvSpPr>
            <p:spPr>
              <a:xfrm>
                <a:off x="-99675" y="2780775"/>
                <a:ext cx="161775" cy="275450"/>
              </a:xfrm>
              <a:custGeom>
                <a:avLst/>
                <a:gdLst/>
                <a:ahLst/>
                <a:cxnLst/>
                <a:rect l="l" t="t" r="r" b="b"/>
                <a:pathLst>
                  <a:path w="6471" h="11018" extrusionOk="0">
                    <a:moveTo>
                      <a:pt x="592" y="10130"/>
                    </a:moveTo>
                    <a:cubicBezTo>
                      <a:pt x="777" y="10130"/>
                      <a:pt x="925" y="10278"/>
                      <a:pt x="925" y="10463"/>
                    </a:cubicBezTo>
                    <a:cubicBezTo>
                      <a:pt x="925" y="10611"/>
                      <a:pt x="777" y="10796"/>
                      <a:pt x="592" y="10796"/>
                    </a:cubicBezTo>
                    <a:cubicBezTo>
                      <a:pt x="408" y="10796"/>
                      <a:pt x="260" y="10648"/>
                      <a:pt x="260" y="10463"/>
                    </a:cubicBezTo>
                    <a:cubicBezTo>
                      <a:pt x="260" y="10278"/>
                      <a:pt x="408" y="10130"/>
                      <a:pt x="592" y="10130"/>
                    </a:cubicBezTo>
                    <a:close/>
                    <a:moveTo>
                      <a:pt x="6027" y="0"/>
                    </a:moveTo>
                    <a:lnTo>
                      <a:pt x="6027" y="2958"/>
                    </a:lnTo>
                    <a:lnTo>
                      <a:pt x="408" y="8615"/>
                    </a:lnTo>
                    <a:lnTo>
                      <a:pt x="408" y="9835"/>
                    </a:lnTo>
                    <a:cubicBezTo>
                      <a:pt x="186" y="9946"/>
                      <a:pt x="1" y="10167"/>
                      <a:pt x="1" y="10389"/>
                    </a:cubicBezTo>
                    <a:cubicBezTo>
                      <a:pt x="1" y="10722"/>
                      <a:pt x="260" y="11018"/>
                      <a:pt x="592" y="11018"/>
                    </a:cubicBezTo>
                    <a:cubicBezTo>
                      <a:pt x="925" y="11018"/>
                      <a:pt x="1184" y="10722"/>
                      <a:pt x="1184" y="10389"/>
                    </a:cubicBezTo>
                    <a:cubicBezTo>
                      <a:pt x="1184" y="10167"/>
                      <a:pt x="1036" y="9946"/>
                      <a:pt x="814" y="9872"/>
                    </a:cubicBezTo>
                    <a:lnTo>
                      <a:pt x="814" y="8799"/>
                    </a:lnTo>
                    <a:lnTo>
                      <a:pt x="6471" y="3143"/>
                    </a:lnTo>
                    <a:lnTo>
                      <a:pt x="64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6"/>
              <p:cNvSpPr/>
              <p:nvPr/>
            </p:nvSpPr>
            <p:spPr>
              <a:xfrm>
                <a:off x="377250" y="2770600"/>
                <a:ext cx="58250" cy="54575"/>
              </a:xfrm>
              <a:custGeom>
                <a:avLst/>
                <a:gdLst/>
                <a:ahLst/>
                <a:cxnLst/>
                <a:rect l="l" t="t" r="r" b="b"/>
                <a:pathLst>
                  <a:path w="2330" h="2183" extrusionOk="0">
                    <a:moveTo>
                      <a:pt x="1701" y="1147"/>
                    </a:moveTo>
                    <a:cubicBezTo>
                      <a:pt x="1886" y="1147"/>
                      <a:pt x="2034" y="1295"/>
                      <a:pt x="2034" y="1480"/>
                    </a:cubicBezTo>
                    <a:cubicBezTo>
                      <a:pt x="2034" y="1664"/>
                      <a:pt x="1886" y="1812"/>
                      <a:pt x="1701" y="1812"/>
                    </a:cubicBezTo>
                    <a:cubicBezTo>
                      <a:pt x="1517" y="1812"/>
                      <a:pt x="1369" y="1664"/>
                      <a:pt x="1369" y="1480"/>
                    </a:cubicBezTo>
                    <a:cubicBezTo>
                      <a:pt x="1369" y="1295"/>
                      <a:pt x="1517" y="1147"/>
                      <a:pt x="1701" y="1147"/>
                    </a:cubicBezTo>
                    <a:close/>
                    <a:moveTo>
                      <a:pt x="481" y="1"/>
                    </a:moveTo>
                    <a:cubicBezTo>
                      <a:pt x="334" y="38"/>
                      <a:pt x="186" y="75"/>
                      <a:pt x="1" y="186"/>
                    </a:cubicBezTo>
                    <a:lnTo>
                      <a:pt x="1147" y="1332"/>
                    </a:lnTo>
                    <a:cubicBezTo>
                      <a:pt x="1110" y="1443"/>
                      <a:pt x="1110" y="1480"/>
                      <a:pt x="1110" y="1590"/>
                    </a:cubicBezTo>
                    <a:cubicBezTo>
                      <a:pt x="1110" y="1886"/>
                      <a:pt x="1406" y="2182"/>
                      <a:pt x="1701" y="2182"/>
                    </a:cubicBezTo>
                    <a:cubicBezTo>
                      <a:pt x="2034" y="2182"/>
                      <a:pt x="2330" y="1886"/>
                      <a:pt x="2330" y="1590"/>
                    </a:cubicBezTo>
                    <a:cubicBezTo>
                      <a:pt x="2293" y="1147"/>
                      <a:pt x="2034" y="888"/>
                      <a:pt x="1701" y="888"/>
                    </a:cubicBezTo>
                    <a:cubicBezTo>
                      <a:pt x="1627" y="888"/>
                      <a:pt x="1517" y="925"/>
                      <a:pt x="1443" y="962"/>
                    </a:cubicBezTo>
                    <a:lnTo>
                      <a:pt x="4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6"/>
              <p:cNvSpPr/>
              <p:nvPr/>
            </p:nvSpPr>
            <p:spPr>
              <a:xfrm>
                <a:off x="260800" y="2782625"/>
                <a:ext cx="150675" cy="139575"/>
              </a:xfrm>
              <a:custGeom>
                <a:avLst/>
                <a:gdLst/>
                <a:ahLst/>
                <a:cxnLst/>
                <a:rect l="l" t="t" r="r" b="b"/>
                <a:pathLst>
                  <a:path w="6027" h="5583" extrusionOk="0">
                    <a:moveTo>
                      <a:pt x="2441" y="1664"/>
                    </a:moveTo>
                    <a:cubicBezTo>
                      <a:pt x="2625" y="1664"/>
                      <a:pt x="2773" y="1775"/>
                      <a:pt x="2773" y="1960"/>
                    </a:cubicBezTo>
                    <a:cubicBezTo>
                      <a:pt x="2810" y="2145"/>
                      <a:pt x="2625" y="2293"/>
                      <a:pt x="2441" y="2293"/>
                    </a:cubicBezTo>
                    <a:cubicBezTo>
                      <a:pt x="2256" y="2293"/>
                      <a:pt x="2108" y="2145"/>
                      <a:pt x="2108" y="1960"/>
                    </a:cubicBezTo>
                    <a:cubicBezTo>
                      <a:pt x="2108" y="1775"/>
                      <a:pt x="2256" y="1664"/>
                      <a:pt x="2441" y="1664"/>
                    </a:cubicBezTo>
                    <a:close/>
                    <a:moveTo>
                      <a:pt x="5398" y="4659"/>
                    </a:moveTo>
                    <a:cubicBezTo>
                      <a:pt x="5583" y="4659"/>
                      <a:pt x="5731" y="4807"/>
                      <a:pt x="5731" y="4991"/>
                    </a:cubicBezTo>
                    <a:cubicBezTo>
                      <a:pt x="5768" y="5176"/>
                      <a:pt x="5583" y="5287"/>
                      <a:pt x="5398" y="5287"/>
                    </a:cubicBezTo>
                    <a:cubicBezTo>
                      <a:pt x="5213" y="5287"/>
                      <a:pt x="5065" y="5139"/>
                      <a:pt x="5065" y="4991"/>
                    </a:cubicBezTo>
                    <a:cubicBezTo>
                      <a:pt x="5065" y="4807"/>
                      <a:pt x="5213" y="4659"/>
                      <a:pt x="5398" y="4659"/>
                    </a:cubicBezTo>
                    <a:close/>
                    <a:moveTo>
                      <a:pt x="0" y="0"/>
                    </a:moveTo>
                    <a:lnTo>
                      <a:pt x="1886" y="1775"/>
                    </a:lnTo>
                    <a:cubicBezTo>
                      <a:pt x="1886" y="1849"/>
                      <a:pt x="1849" y="1923"/>
                      <a:pt x="1849" y="1960"/>
                    </a:cubicBezTo>
                    <a:cubicBezTo>
                      <a:pt x="1849" y="2293"/>
                      <a:pt x="2108" y="2588"/>
                      <a:pt x="2441" y="2588"/>
                    </a:cubicBezTo>
                    <a:cubicBezTo>
                      <a:pt x="2514" y="2588"/>
                      <a:pt x="2588" y="2588"/>
                      <a:pt x="2662" y="2514"/>
                    </a:cubicBezTo>
                    <a:lnTo>
                      <a:pt x="4881" y="4659"/>
                    </a:lnTo>
                    <a:cubicBezTo>
                      <a:pt x="4844" y="4733"/>
                      <a:pt x="4807" y="4844"/>
                      <a:pt x="4807" y="4991"/>
                    </a:cubicBezTo>
                    <a:cubicBezTo>
                      <a:pt x="4807" y="5287"/>
                      <a:pt x="5065" y="5583"/>
                      <a:pt x="5398" y="5583"/>
                    </a:cubicBezTo>
                    <a:cubicBezTo>
                      <a:pt x="5731" y="5583"/>
                      <a:pt x="5990" y="5287"/>
                      <a:pt x="5990" y="4991"/>
                    </a:cubicBezTo>
                    <a:cubicBezTo>
                      <a:pt x="6027" y="4622"/>
                      <a:pt x="5768" y="4326"/>
                      <a:pt x="5398" y="4326"/>
                    </a:cubicBezTo>
                    <a:cubicBezTo>
                      <a:pt x="5361" y="4326"/>
                      <a:pt x="5250" y="4326"/>
                      <a:pt x="5213" y="4363"/>
                    </a:cubicBezTo>
                    <a:lnTo>
                      <a:pt x="2995" y="2256"/>
                    </a:lnTo>
                    <a:cubicBezTo>
                      <a:pt x="3032" y="2145"/>
                      <a:pt x="3069" y="2071"/>
                      <a:pt x="3069" y="1960"/>
                    </a:cubicBezTo>
                    <a:cubicBezTo>
                      <a:pt x="3069" y="1664"/>
                      <a:pt x="2810" y="1368"/>
                      <a:pt x="2478" y="1368"/>
                    </a:cubicBezTo>
                    <a:cubicBezTo>
                      <a:pt x="2367" y="1368"/>
                      <a:pt x="2256" y="1405"/>
                      <a:pt x="2145" y="1442"/>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6"/>
              <p:cNvSpPr/>
              <p:nvPr/>
            </p:nvSpPr>
            <p:spPr>
              <a:xfrm>
                <a:off x="220125" y="2782625"/>
                <a:ext cx="125725" cy="116475"/>
              </a:xfrm>
              <a:custGeom>
                <a:avLst/>
                <a:gdLst/>
                <a:ahLst/>
                <a:cxnLst/>
                <a:rect l="l" t="t" r="r" b="b"/>
                <a:pathLst>
                  <a:path w="5029" h="4659" extrusionOk="0">
                    <a:moveTo>
                      <a:pt x="1517" y="666"/>
                    </a:moveTo>
                    <a:cubicBezTo>
                      <a:pt x="1701" y="666"/>
                      <a:pt x="1849" y="814"/>
                      <a:pt x="1849" y="999"/>
                    </a:cubicBezTo>
                    <a:cubicBezTo>
                      <a:pt x="1849" y="1183"/>
                      <a:pt x="1701" y="1331"/>
                      <a:pt x="1517" y="1331"/>
                    </a:cubicBezTo>
                    <a:cubicBezTo>
                      <a:pt x="1332" y="1331"/>
                      <a:pt x="1184" y="1183"/>
                      <a:pt x="1184" y="999"/>
                    </a:cubicBezTo>
                    <a:cubicBezTo>
                      <a:pt x="1184" y="814"/>
                      <a:pt x="1332" y="666"/>
                      <a:pt x="1517" y="666"/>
                    </a:cubicBezTo>
                    <a:close/>
                    <a:moveTo>
                      <a:pt x="4474" y="3697"/>
                    </a:moveTo>
                    <a:cubicBezTo>
                      <a:pt x="4659" y="3697"/>
                      <a:pt x="4807" y="3808"/>
                      <a:pt x="4807" y="3993"/>
                    </a:cubicBezTo>
                    <a:cubicBezTo>
                      <a:pt x="4807" y="4178"/>
                      <a:pt x="4659" y="4326"/>
                      <a:pt x="4474" y="4326"/>
                    </a:cubicBezTo>
                    <a:cubicBezTo>
                      <a:pt x="4289" y="4326"/>
                      <a:pt x="4141" y="4178"/>
                      <a:pt x="4141" y="3993"/>
                    </a:cubicBezTo>
                    <a:cubicBezTo>
                      <a:pt x="4141" y="3808"/>
                      <a:pt x="4289" y="3697"/>
                      <a:pt x="4474" y="3697"/>
                    </a:cubicBezTo>
                    <a:close/>
                    <a:moveTo>
                      <a:pt x="1" y="0"/>
                    </a:moveTo>
                    <a:lnTo>
                      <a:pt x="925" y="851"/>
                    </a:lnTo>
                    <a:cubicBezTo>
                      <a:pt x="925" y="925"/>
                      <a:pt x="888" y="999"/>
                      <a:pt x="888" y="1036"/>
                    </a:cubicBezTo>
                    <a:cubicBezTo>
                      <a:pt x="888" y="1368"/>
                      <a:pt x="1147" y="1664"/>
                      <a:pt x="1480" y="1664"/>
                    </a:cubicBezTo>
                    <a:cubicBezTo>
                      <a:pt x="1554" y="1664"/>
                      <a:pt x="1627" y="1664"/>
                      <a:pt x="1701" y="1590"/>
                    </a:cubicBezTo>
                    <a:lnTo>
                      <a:pt x="3920" y="3734"/>
                    </a:lnTo>
                    <a:cubicBezTo>
                      <a:pt x="3883" y="3808"/>
                      <a:pt x="3846" y="3919"/>
                      <a:pt x="3846" y="4067"/>
                    </a:cubicBezTo>
                    <a:cubicBezTo>
                      <a:pt x="3846" y="4363"/>
                      <a:pt x="4105" y="4659"/>
                      <a:pt x="4437" y="4659"/>
                    </a:cubicBezTo>
                    <a:cubicBezTo>
                      <a:pt x="4770" y="4659"/>
                      <a:pt x="5029" y="4363"/>
                      <a:pt x="5029" y="4067"/>
                    </a:cubicBezTo>
                    <a:cubicBezTo>
                      <a:pt x="5029" y="3734"/>
                      <a:pt x="4770" y="3439"/>
                      <a:pt x="4437" y="3439"/>
                    </a:cubicBezTo>
                    <a:cubicBezTo>
                      <a:pt x="4400" y="3439"/>
                      <a:pt x="4289" y="3439"/>
                      <a:pt x="4252" y="3513"/>
                    </a:cubicBezTo>
                    <a:lnTo>
                      <a:pt x="2034" y="1368"/>
                    </a:lnTo>
                    <a:cubicBezTo>
                      <a:pt x="2071" y="1294"/>
                      <a:pt x="2108" y="1183"/>
                      <a:pt x="2108" y="1109"/>
                    </a:cubicBezTo>
                    <a:cubicBezTo>
                      <a:pt x="2108" y="666"/>
                      <a:pt x="1849" y="407"/>
                      <a:pt x="1517" y="407"/>
                    </a:cubicBezTo>
                    <a:cubicBezTo>
                      <a:pt x="1369" y="407"/>
                      <a:pt x="1295" y="444"/>
                      <a:pt x="1184" y="481"/>
                    </a:cubicBez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6"/>
              <p:cNvSpPr/>
              <p:nvPr/>
            </p:nvSpPr>
            <p:spPr>
              <a:xfrm>
                <a:off x="89800" y="2780775"/>
                <a:ext cx="29600" cy="244950"/>
              </a:xfrm>
              <a:custGeom>
                <a:avLst/>
                <a:gdLst/>
                <a:ahLst/>
                <a:cxnLst/>
                <a:rect l="l" t="t" r="r" b="b"/>
                <a:pathLst>
                  <a:path w="1184" h="9798" extrusionOk="0">
                    <a:moveTo>
                      <a:pt x="592" y="1479"/>
                    </a:moveTo>
                    <a:cubicBezTo>
                      <a:pt x="777" y="1479"/>
                      <a:pt x="925" y="1627"/>
                      <a:pt x="925" y="1812"/>
                    </a:cubicBezTo>
                    <a:cubicBezTo>
                      <a:pt x="925" y="1960"/>
                      <a:pt x="777" y="2145"/>
                      <a:pt x="592" y="2145"/>
                    </a:cubicBezTo>
                    <a:cubicBezTo>
                      <a:pt x="408" y="2145"/>
                      <a:pt x="260" y="1997"/>
                      <a:pt x="260" y="1812"/>
                    </a:cubicBezTo>
                    <a:cubicBezTo>
                      <a:pt x="260" y="1627"/>
                      <a:pt x="408" y="1479"/>
                      <a:pt x="592" y="1479"/>
                    </a:cubicBezTo>
                    <a:close/>
                    <a:moveTo>
                      <a:pt x="640" y="8832"/>
                    </a:moveTo>
                    <a:cubicBezTo>
                      <a:pt x="802" y="8832"/>
                      <a:pt x="925" y="9000"/>
                      <a:pt x="925" y="9169"/>
                    </a:cubicBezTo>
                    <a:cubicBezTo>
                      <a:pt x="925" y="9354"/>
                      <a:pt x="777" y="9502"/>
                      <a:pt x="592" y="9502"/>
                    </a:cubicBezTo>
                    <a:cubicBezTo>
                      <a:pt x="408" y="9502"/>
                      <a:pt x="260" y="9354"/>
                      <a:pt x="260" y="9169"/>
                    </a:cubicBezTo>
                    <a:cubicBezTo>
                      <a:pt x="260" y="8984"/>
                      <a:pt x="408" y="8836"/>
                      <a:pt x="592" y="8836"/>
                    </a:cubicBezTo>
                    <a:cubicBezTo>
                      <a:pt x="609" y="8833"/>
                      <a:pt x="624" y="8832"/>
                      <a:pt x="640" y="8832"/>
                    </a:cubicBezTo>
                    <a:close/>
                    <a:moveTo>
                      <a:pt x="408" y="0"/>
                    </a:moveTo>
                    <a:lnTo>
                      <a:pt x="408" y="1220"/>
                    </a:lnTo>
                    <a:cubicBezTo>
                      <a:pt x="186" y="1294"/>
                      <a:pt x="1" y="1553"/>
                      <a:pt x="1" y="1812"/>
                    </a:cubicBezTo>
                    <a:cubicBezTo>
                      <a:pt x="1" y="2108"/>
                      <a:pt x="186" y="2330"/>
                      <a:pt x="408" y="2404"/>
                    </a:cubicBezTo>
                    <a:lnTo>
                      <a:pt x="408" y="8615"/>
                    </a:lnTo>
                    <a:cubicBezTo>
                      <a:pt x="186" y="8689"/>
                      <a:pt x="1" y="8947"/>
                      <a:pt x="1" y="9206"/>
                    </a:cubicBezTo>
                    <a:cubicBezTo>
                      <a:pt x="1" y="9539"/>
                      <a:pt x="260" y="9798"/>
                      <a:pt x="592" y="9798"/>
                    </a:cubicBezTo>
                    <a:cubicBezTo>
                      <a:pt x="925" y="9798"/>
                      <a:pt x="1184" y="9539"/>
                      <a:pt x="1184" y="9206"/>
                    </a:cubicBezTo>
                    <a:cubicBezTo>
                      <a:pt x="1184" y="8947"/>
                      <a:pt x="1036" y="8762"/>
                      <a:pt x="814" y="8652"/>
                    </a:cubicBezTo>
                    <a:lnTo>
                      <a:pt x="814" y="2477"/>
                    </a:lnTo>
                    <a:cubicBezTo>
                      <a:pt x="1036" y="2293"/>
                      <a:pt x="1184" y="2034"/>
                      <a:pt x="1184" y="1775"/>
                    </a:cubicBezTo>
                    <a:cubicBezTo>
                      <a:pt x="1184" y="1479"/>
                      <a:pt x="1036" y="1294"/>
                      <a:pt x="814" y="1220"/>
                    </a:cubicBezTo>
                    <a:lnTo>
                      <a:pt x="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6"/>
              <p:cNvSpPr/>
              <p:nvPr/>
            </p:nvSpPr>
            <p:spPr>
              <a:xfrm>
                <a:off x="166525" y="2779850"/>
                <a:ext cx="195975" cy="208900"/>
              </a:xfrm>
              <a:custGeom>
                <a:avLst/>
                <a:gdLst/>
                <a:ahLst/>
                <a:cxnLst/>
                <a:rect l="l" t="t" r="r" b="b"/>
                <a:pathLst>
                  <a:path w="7839" h="8356" extrusionOk="0">
                    <a:moveTo>
                      <a:pt x="2514" y="2884"/>
                    </a:moveTo>
                    <a:cubicBezTo>
                      <a:pt x="2699" y="2884"/>
                      <a:pt x="2847" y="2995"/>
                      <a:pt x="2847" y="3180"/>
                    </a:cubicBezTo>
                    <a:cubicBezTo>
                      <a:pt x="2847" y="3365"/>
                      <a:pt x="2699" y="3513"/>
                      <a:pt x="2514" y="3513"/>
                    </a:cubicBezTo>
                    <a:cubicBezTo>
                      <a:pt x="2330" y="3513"/>
                      <a:pt x="2182" y="3365"/>
                      <a:pt x="2182" y="3180"/>
                    </a:cubicBezTo>
                    <a:cubicBezTo>
                      <a:pt x="2182" y="2995"/>
                      <a:pt x="2330" y="2884"/>
                      <a:pt x="2514" y="2884"/>
                    </a:cubicBezTo>
                    <a:close/>
                    <a:moveTo>
                      <a:pt x="7173" y="7542"/>
                    </a:moveTo>
                    <a:cubicBezTo>
                      <a:pt x="7358" y="7542"/>
                      <a:pt x="7506" y="7690"/>
                      <a:pt x="7506" y="7875"/>
                    </a:cubicBezTo>
                    <a:cubicBezTo>
                      <a:pt x="7506" y="8060"/>
                      <a:pt x="7358" y="8171"/>
                      <a:pt x="7173" y="8171"/>
                    </a:cubicBezTo>
                    <a:cubicBezTo>
                      <a:pt x="6988" y="8171"/>
                      <a:pt x="6840" y="8023"/>
                      <a:pt x="6840" y="7875"/>
                    </a:cubicBezTo>
                    <a:cubicBezTo>
                      <a:pt x="6840" y="7690"/>
                      <a:pt x="6988" y="7542"/>
                      <a:pt x="7173" y="7542"/>
                    </a:cubicBezTo>
                    <a:close/>
                    <a:moveTo>
                      <a:pt x="0" y="0"/>
                    </a:moveTo>
                    <a:lnTo>
                      <a:pt x="0" y="925"/>
                    </a:lnTo>
                    <a:lnTo>
                      <a:pt x="1960" y="2847"/>
                    </a:lnTo>
                    <a:cubicBezTo>
                      <a:pt x="1923" y="2958"/>
                      <a:pt x="1923" y="3032"/>
                      <a:pt x="1923" y="3106"/>
                    </a:cubicBezTo>
                    <a:cubicBezTo>
                      <a:pt x="1923" y="3402"/>
                      <a:pt x="2182" y="3698"/>
                      <a:pt x="2514" y="3698"/>
                    </a:cubicBezTo>
                    <a:cubicBezTo>
                      <a:pt x="2625" y="3698"/>
                      <a:pt x="2699" y="3698"/>
                      <a:pt x="2736" y="3661"/>
                    </a:cubicBezTo>
                    <a:lnTo>
                      <a:pt x="6581" y="7506"/>
                    </a:lnTo>
                    <a:cubicBezTo>
                      <a:pt x="6544" y="7579"/>
                      <a:pt x="6544" y="7690"/>
                      <a:pt x="6544" y="7764"/>
                    </a:cubicBezTo>
                    <a:cubicBezTo>
                      <a:pt x="6544" y="8097"/>
                      <a:pt x="6803" y="8356"/>
                      <a:pt x="7136" y="8356"/>
                    </a:cubicBezTo>
                    <a:cubicBezTo>
                      <a:pt x="7469" y="8356"/>
                      <a:pt x="7727" y="8097"/>
                      <a:pt x="7727" y="7764"/>
                    </a:cubicBezTo>
                    <a:cubicBezTo>
                      <a:pt x="7838" y="7506"/>
                      <a:pt x="7542" y="7210"/>
                      <a:pt x="7173" y="7210"/>
                    </a:cubicBezTo>
                    <a:cubicBezTo>
                      <a:pt x="7099" y="7210"/>
                      <a:pt x="6988" y="7210"/>
                      <a:pt x="6914" y="7247"/>
                    </a:cubicBezTo>
                    <a:lnTo>
                      <a:pt x="3069" y="3402"/>
                    </a:lnTo>
                    <a:cubicBezTo>
                      <a:pt x="3106" y="3328"/>
                      <a:pt x="3106" y="3217"/>
                      <a:pt x="3106" y="3143"/>
                    </a:cubicBezTo>
                    <a:cubicBezTo>
                      <a:pt x="3106" y="2810"/>
                      <a:pt x="2847" y="2551"/>
                      <a:pt x="2514" y="2551"/>
                    </a:cubicBezTo>
                    <a:cubicBezTo>
                      <a:pt x="2404" y="2551"/>
                      <a:pt x="2330" y="2551"/>
                      <a:pt x="2256" y="2588"/>
                    </a:cubicBezTo>
                    <a:lnTo>
                      <a:pt x="444" y="77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6"/>
              <p:cNvSpPr/>
              <p:nvPr/>
            </p:nvSpPr>
            <p:spPr>
              <a:xfrm>
                <a:off x="146200" y="2782625"/>
                <a:ext cx="125725" cy="236625"/>
              </a:xfrm>
              <a:custGeom>
                <a:avLst/>
                <a:gdLst/>
                <a:ahLst/>
                <a:cxnLst/>
                <a:rect l="l" t="t" r="r" b="b"/>
                <a:pathLst>
                  <a:path w="5029" h="9465" extrusionOk="0">
                    <a:moveTo>
                      <a:pt x="4400" y="8541"/>
                    </a:moveTo>
                    <a:cubicBezTo>
                      <a:pt x="4584" y="8541"/>
                      <a:pt x="4695" y="8688"/>
                      <a:pt x="4695" y="8873"/>
                    </a:cubicBezTo>
                    <a:cubicBezTo>
                      <a:pt x="4695" y="8984"/>
                      <a:pt x="4584" y="9169"/>
                      <a:pt x="4400" y="9169"/>
                    </a:cubicBezTo>
                    <a:cubicBezTo>
                      <a:pt x="4215" y="9169"/>
                      <a:pt x="4067" y="9058"/>
                      <a:pt x="4067" y="8873"/>
                    </a:cubicBezTo>
                    <a:cubicBezTo>
                      <a:pt x="4067" y="8688"/>
                      <a:pt x="4215" y="8541"/>
                      <a:pt x="4400" y="8541"/>
                    </a:cubicBezTo>
                    <a:close/>
                    <a:moveTo>
                      <a:pt x="0" y="0"/>
                    </a:moveTo>
                    <a:lnTo>
                      <a:pt x="0" y="4696"/>
                    </a:lnTo>
                    <a:lnTo>
                      <a:pt x="3882" y="8578"/>
                    </a:lnTo>
                    <a:cubicBezTo>
                      <a:pt x="3845" y="8652"/>
                      <a:pt x="3845" y="8762"/>
                      <a:pt x="3845" y="8836"/>
                    </a:cubicBezTo>
                    <a:cubicBezTo>
                      <a:pt x="3845" y="9169"/>
                      <a:pt x="4104" y="9465"/>
                      <a:pt x="4437" y="9465"/>
                    </a:cubicBezTo>
                    <a:cubicBezTo>
                      <a:pt x="4769" y="9465"/>
                      <a:pt x="5028" y="9169"/>
                      <a:pt x="5028" y="8836"/>
                    </a:cubicBezTo>
                    <a:cubicBezTo>
                      <a:pt x="5028" y="8504"/>
                      <a:pt x="4769" y="8208"/>
                      <a:pt x="4400" y="8208"/>
                    </a:cubicBezTo>
                    <a:cubicBezTo>
                      <a:pt x="4289" y="8208"/>
                      <a:pt x="4215" y="8208"/>
                      <a:pt x="4141" y="8245"/>
                    </a:cubicBezTo>
                    <a:lnTo>
                      <a:pt x="407" y="4511"/>
                    </a:lnTo>
                    <a:lnTo>
                      <a:pt x="4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6"/>
              <p:cNvSpPr/>
              <p:nvPr/>
            </p:nvSpPr>
            <p:spPr>
              <a:xfrm>
                <a:off x="124925" y="2782625"/>
                <a:ext cx="83225" cy="204275"/>
              </a:xfrm>
              <a:custGeom>
                <a:avLst/>
                <a:gdLst/>
                <a:ahLst/>
                <a:cxnLst/>
                <a:rect l="l" t="t" r="r" b="b"/>
                <a:pathLst>
                  <a:path w="3329" h="8171" extrusionOk="0">
                    <a:moveTo>
                      <a:pt x="2737" y="7210"/>
                    </a:moveTo>
                    <a:cubicBezTo>
                      <a:pt x="2921" y="7210"/>
                      <a:pt x="3069" y="7321"/>
                      <a:pt x="3069" y="7505"/>
                    </a:cubicBezTo>
                    <a:cubicBezTo>
                      <a:pt x="3069" y="7690"/>
                      <a:pt x="2921" y="7838"/>
                      <a:pt x="2737" y="7838"/>
                    </a:cubicBezTo>
                    <a:cubicBezTo>
                      <a:pt x="2552" y="7838"/>
                      <a:pt x="2404" y="7690"/>
                      <a:pt x="2404" y="7505"/>
                    </a:cubicBezTo>
                    <a:cubicBezTo>
                      <a:pt x="2404" y="7321"/>
                      <a:pt x="2552" y="7210"/>
                      <a:pt x="2737" y="7210"/>
                    </a:cubicBezTo>
                    <a:close/>
                    <a:moveTo>
                      <a:pt x="1" y="0"/>
                    </a:moveTo>
                    <a:lnTo>
                      <a:pt x="1" y="5102"/>
                    </a:lnTo>
                    <a:lnTo>
                      <a:pt x="2182" y="7284"/>
                    </a:lnTo>
                    <a:cubicBezTo>
                      <a:pt x="2145" y="7358"/>
                      <a:pt x="2145" y="7468"/>
                      <a:pt x="2145" y="7542"/>
                    </a:cubicBezTo>
                    <a:cubicBezTo>
                      <a:pt x="2145" y="7875"/>
                      <a:pt x="2404" y="8171"/>
                      <a:pt x="2737" y="8171"/>
                    </a:cubicBezTo>
                    <a:cubicBezTo>
                      <a:pt x="3069" y="8171"/>
                      <a:pt x="3328" y="7875"/>
                      <a:pt x="3328" y="7542"/>
                    </a:cubicBezTo>
                    <a:cubicBezTo>
                      <a:pt x="3328" y="7247"/>
                      <a:pt x="3069" y="6914"/>
                      <a:pt x="2737" y="6914"/>
                    </a:cubicBezTo>
                    <a:cubicBezTo>
                      <a:pt x="2663" y="6914"/>
                      <a:pt x="2552" y="6914"/>
                      <a:pt x="2478" y="6951"/>
                    </a:cubicBezTo>
                    <a:lnTo>
                      <a:pt x="444" y="4917"/>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6"/>
              <p:cNvSpPr/>
              <p:nvPr/>
            </p:nvSpPr>
            <p:spPr>
              <a:xfrm>
                <a:off x="304250" y="2781700"/>
                <a:ext cx="76725" cy="68425"/>
              </a:xfrm>
              <a:custGeom>
                <a:avLst/>
                <a:gdLst/>
                <a:ahLst/>
                <a:cxnLst/>
                <a:rect l="l" t="t" r="r" b="b"/>
                <a:pathLst>
                  <a:path w="3069" h="2737" extrusionOk="0">
                    <a:moveTo>
                      <a:pt x="2440" y="1812"/>
                    </a:moveTo>
                    <a:cubicBezTo>
                      <a:pt x="2625" y="1812"/>
                      <a:pt x="2773" y="1960"/>
                      <a:pt x="2773" y="2145"/>
                    </a:cubicBezTo>
                    <a:cubicBezTo>
                      <a:pt x="2773" y="2330"/>
                      <a:pt x="2625" y="2477"/>
                      <a:pt x="2440" y="2477"/>
                    </a:cubicBezTo>
                    <a:cubicBezTo>
                      <a:pt x="2255" y="2477"/>
                      <a:pt x="2144" y="2330"/>
                      <a:pt x="2144" y="2145"/>
                    </a:cubicBezTo>
                    <a:cubicBezTo>
                      <a:pt x="2144" y="1960"/>
                      <a:pt x="2255" y="1812"/>
                      <a:pt x="2440" y="1812"/>
                    </a:cubicBezTo>
                    <a:close/>
                    <a:moveTo>
                      <a:pt x="0" y="0"/>
                    </a:moveTo>
                    <a:lnTo>
                      <a:pt x="1886" y="1923"/>
                    </a:lnTo>
                    <a:cubicBezTo>
                      <a:pt x="1849" y="1997"/>
                      <a:pt x="1849" y="2108"/>
                      <a:pt x="1849" y="2182"/>
                    </a:cubicBezTo>
                    <a:cubicBezTo>
                      <a:pt x="1812" y="2477"/>
                      <a:pt x="2070" y="2736"/>
                      <a:pt x="2440" y="2736"/>
                    </a:cubicBezTo>
                    <a:cubicBezTo>
                      <a:pt x="2773" y="2736"/>
                      <a:pt x="3069" y="2477"/>
                      <a:pt x="3069" y="2145"/>
                    </a:cubicBezTo>
                    <a:cubicBezTo>
                      <a:pt x="3069" y="1812"/>
                      <a:pt x="2773" y="1553"/>
                      <a:pt x="2440" y="1553"/>
                    </a:cubicBezTo>
                    <a:cubicBezTo>
                      <a:pt x="2366" y="1553"/>
                      <a:pt x="2255" y="1553"/>
                      <a:pt x="2181" y="1590"/>
                    </a:cubicBezTo>
                    <a:lnTo>
                      <a:pt x="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6"/>
              <p:cNvSpPr/>
              <p:nvPr/>
            </p:nvSpPr>
            <p:spPr>
              <a:xfrm>
                <a:off x="-318725" y="2216025"/>
                <a:ext cx="799525" cy="556450"/>
              </a:xfrm>
              <a:custGeom>
                <a:avLst/>
                <a:gdLst/>
                <a:ahLst/>
                <a:cxnLst/>
                <a:rect l="l" t="t" r="r" b="b"/>
                <a:pathLst>
                  <a:path w="31981" h="22258" extrusionOk="0">
                    <a:moveTo>
                      <a:pt x="20039" y="741"/>
                    </a:moveTo>
                    <a:cubicBezTo>
                      <a:pt x="24106" y="741"/>
                      <a:pt x="27433" y="4068"/>
                      <a:pt x="27433" y="8135"/>
                    </a:cubicBezTo>
                    <a:cubicBezTo>
                      <a:pt x="27433" y="8874"/>
                      <a:pt x="27322" y="9577"/>
                      <a:pt x="27100" y="10279"/>
                    </a:cubicBezTo>
                    <a:lnTo>
                      <a:pt x="26879" y="11019"/>
                    </a:lnTo>
                    <a:lnTo>
                      <a:pt x="27618" y="11277"/>
                    </a:lnTo>
                    <a:cubicBezTo>
                      <a:pt x="29688" y="12017"/>
                      <a:pt x="31130" y="14013"/>
                      <a:pt x="31130" y="16231"/>
                    </a:cubicBezTo>
                    <a:cubicBezTo>
                      <a:pt x="31130" y="19152"/>
                      <a:pt x="28764" y="21481"/>
                      <a:pt x="25843" y="21481"/>
                    </a:cubicBezTo>
                    <a:lnTo>
                      <a:pt x="4881" y="21481"/>
                    </a:lnTo>
                    <a:cubicBezTo>
                      <a:pt x="2589" y="21481"/>
                      <a:pt x="814" y="19633"/>
                      <a:pt x="814" y="17415"/>
                    </a:cubicBezTo>
                    <a:cubicBezTo>
                      <a:pt x="814" y="15344"/>
                      <a:pt x="2367" y="13570"/>
                      <a:pt x="4400" y="13348"/>
                    </a:cubicBezTo>
                    <a:lnTo>
                      <a:pt x="5288" y="13274"/>
                    </a:lnTo>
                    <a:lnTo>
                      <a:pt x="5103" y="12387"/>
                    </a:lnTo>
                    <a:cubicBezTo>
                      <a:pt x="4992" y="11980"/>
                      <a:pt x="4955" y="11536"/>
                      <a:pt x="4955" y="11130"/>
                    </a:cubicBezTo>
                    <a:cubicBezTo>
                      <a:pt x="4955" y="8098"/>
                      <a:pt x="7469" y="5584"/>
                      <a:pt x="10501" y="5584"/>
                    </a:cubicBezTo>
                    <a:cubicBezTo>
                      <a:pt x="11055" y="5584"/>
                      <a:pt x="11647" y="5695"/>
                      <a:pt x="12201" y="5880"/>
                    </a:cubicBezTo>
                    <a:lnTo>
                      <a:pt x="12904" y="6101"/>
                    </a:lnTo>
                    <a:lnTo>
                      <a:pt x="13199" y="5399"/>
                    </a:lnTo>
                    <a:cubicBezTo>
                      <a:pt x="14308" y="2589"/>
                      <a:pt x="17007" y="741"/>
                      <a:pt x="20039" y="741"/>
                    </a:cubicBezTo>
                    <a:close/>
                    <a:moveTo>
                      <a:pt x="20022" y="1"/>
                    </a:moveTo>
                    <a:cubicBezTo>
                      <a:pt x="16550" y="1"/>
                      <a:pt x="13633" y="2098"/>
                      <a:pt x="12460" y="5103"/>
                    </a:cubicBezTo>
                    <a:cubicBezTo>
                      <a:pt x="11831" y="4918"/>
                      <a:pt x="11203" y="4771"/>
                      <a:pt x="10501" y="4771"/>
                    </a:cubicBezTo>
                    <a:cubicBezTo>
                      <a:pt x="6988" y="4771"/>
                      <a:pt x="4179" y="7580"/>
                      <a:pt x="4179" y="11093"/>
                    </a:cubicBezTo>
                    <a:cubicBezTo>
                      <a:pt x="4179" y="11610"/>
                      <a:pt x="4215" y="12054"/>
                      <a:pt x="4363" y="12534"/>
                    </a:cubicBezTo>
                    <a:cubicBezTo>
                      <a:pt x="1923" y="12793"/>
                      <a:pt x="1" y="14864"/>
                      <a:pt x="1" y="17378"/>
                    </a:cubicBezTo>
                    <a:cubicBezTo>
                      <a:pt x="1" y="20076"/>
                      <a:pt x="2182" y="22258"/>
                      <a:pt x="4918" y="22258"/>
                    </a:cubicBezTo>
                    <a:lnTo>
                      <a:pt x="25917" y="22258"/>
                    </a:lnTo>
                    <a:cubicBezTo>
                      <a:pt x="26620" y="22258"/>
                      <a:pt x="27322" y="22147"/>
                      <a:pt x="27988" y="21888"/>
                    </a:cubicBezTo>
                    <a:cubicBezTo>
                      <a:pt x="28025" y="21888"/>
                      <a:pt x="28025" y="21851"/>
                      <a:pt x="28062" y="21851"/>
                    </a:cubicBezTo>
                    <a:cubicBezTo>
                      <a:pt x="28209" y="21814"/>
                      <a:pt x="28394" y="21703"/>
                      <a:pt x="28542" y="21666"/>
                    </a:cubicBezTo>
                    <a:cubicBezTo>
                      <a:pt x="29023" y="21407"/>
                      <a:pt x="29540" y="21075"/>
                      <a:pt x="29947" y="20705"/>
                    </a:cubicBezTo>
                    <a:cubicBezTo>
                      <a:pt x="30391" y="20335"/>
                      <a:pt x="30760" y="19855"/>
                      <a:pt x="31056" y="19374"/>
                    </a:cubicBezTo>
                    <a:cubicBezTo>
                      <a:pt x="31130" y="19263"/>
                      <a:pt x="31167" y="19189"/>
                      <a:pt x="31204" y="19115"/>
                    </a:cubicBezTo>
                    <a:cubicBezTo>
                      <a:pt x="31389" y="18819"/>
                      <a:pt x="31537" y="18450"/>
                      <a:pt x="31685" y="18006"/>
                    </a:cubicBezTo>
                    <a:cubicBezTo>
                      <a:pt x="31722" y="17932"/>
                      <a:pt x="31722" y="17821"/>
                      <a:pt x="31759" y="17747"/>
                    </a:cubicBezTo>
                    <a:cubicBezTo>
                      <a:pt x="31796" y="17562"/>
                      <a:pt x="31870" y="17378"/>
                      <a:pt x="31907" y="17156"/>
                    </a:cubicBezTo>
                    <a:cubicBezTo>
                      <a:pt x="31944" y="16823"/>
                      <a:pt x="31980" y="16527"/>
                      <a:pt x="31980" y="16231"/>
                    </a:cubicBezTo>
                    <a:cubicBezTo>
                      <a:pt x="31980" y="14937"/>
                      <a:pt x="31574" y="13680"/>
                      <a:pt x="30834" y="12719"/>
                    </a:cubicBezTo>
                    <a:cubicBezTo>
                      <a:pt x="30650" y="12460"/>
                      <a:pt x="30465" y="12239"/>
                      <a:pt x="30243" y="12017"/>
                    </a:cubicBezTo>
                    <a:cubicBezTo>
                      <a:pt x="30021" y="11795"/>
                      <a:pt x="29762" y="11610"/>
                      <a:pt x="29540" y="11425"/>
                    </a:cubicBezTo>
                    <a:cubicBezTo>
                      <a:pt x="29393" y="11314"/>
                      <a:pt x="29319" y="11240"/>
                      <a:pt x="29171" y="11130"/>
                    </a:cubicBezTo>
                    <a:cubicBezTo>
                      <a:pt x="29023" y="11056"/>
                      <a:pt x="28912" y="10982"/>
                      <a:pt x="28764" y="10908"/>
                    </a:cubicBezTo>
                    <a:cubicBezTo>
                      <a:pt x="28616" y="10797"/>
                      <a:pt x="28468" y="10760"/>
                      <a:pt x="28357" y="10723"/>
                    </a:cubicBezTo>
                    <a:cubicBezTo>
                      <a:pt x="28209" y="10686"/>
                      <a:pt x="28062" y="10575"/>
                      <a:pt x="27914" y="10538"/>
                    </a:cubicBezTo>
                    <a:cubicBezTo>
                      <a:pt x="28173" y="9799"/>
                      <a:pt x="28283" y="9022"/>
                      <a:pt x="28283" y="8172"/>
                    </a:cubicBezTo>
                    <a:cubicBezTo>
                      <a:pt x="28283" y="3661"/>
                      <a:pt x="24660" y="1"/>
                      <a:pt x="20113" y="1"/>
                    </a:cubicBezTo>
                    <a:cubicBezTo>
                      <a:pt x="20083" y="1"/>
                      <a:pt x="20052" y="1"/>
                      <a:pt x="20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6"/>
              <p:cNvSpPr/>
              <p:nvPr/>
            </p:nvSpPr>
            <p:spPr>
              <a:xfrm>
                <a:off x="-19250" y="2412925"/>
                <a:ext cx="230175" cy="297625"/>
              </a:xfrm>
              <a:custGeom>
                <a:avLst/>
                <a:gdLst/>
                <a:ahLst/>
                <a:cxnLst/>
                <a:rect l="l" t="t" r="r" b="b"/>
                <a:pathLst>
                  <a:path w="9207" h="11905" extrusionOk="0">
                    <a:moveTo>
                      <a:pt x="3550" y="37"/>
                    </a:moveTo>
                    <a:cubicBezTo>
                      <a:pt x="3550" y="37"/>
                      <a:pt x="3550" y="111"/>
                      <a:pt x="3623" y="222"/>
                    </a:cubicBezTo>
                    <a:lnTo>
                      <a:pt x="3623" y="629"/>
                    </a:lnTo>
                    <a:lnTo>
                      <a:pt x="3623" y="1035"/>
                    </a:lnTo>
                    <a:cubicBezTo>
                      <a:pt x="3623" y="1183"/>
                      <a:pt x="3550" y="1220"/>
                      <a:pt x="3550" y="1220"/>
                    </a:cubicBezTo>
                    <a:cubicBezTo>
                      <a:pt x="3550" y="1220"/>
                      <a:pt x="3550" y="1146"/>
                      <a:pt x="3513" y="1035"/>
                    </a:cubicBezTo>
                    <a:cubicBezTo>
                      <a:pt x="3513" y="924"/>
                      <a:pt x="3513" y="776"/>
                      <a:pt x="3476" y="629"/>
                    </a:cubicBezTo>
                    <a:cubicBezTo>
                      <a:pt x="3513" y="444"/>
                      <a:pt x="3513" y="296"/>
                      <a:pt x="3513" y="222"/>
                    </a:cubicBezTo>
                    <a:cubicBezTo>
                      <a:pt x="3513" y="74"/>
                      <a:pt x="3550" y="37"/>
                      <a:pt x="3550" y="37"/>
                    </a:cubicBezTo>
                    <a:close/>
                    <a:moveTo>
                      <a:pt x="6027" y="37"/>
                    </a:moveTo>
                    <a:cubicBezTo>
                      <a:pt x="6027" y="37"/>
                      <a:pt x="6027" y="111"/>
                      <a:pt x="6064" y="222"/>
                    </a:cubicBezTo>
                    <a:lnTo>
                      <a:pt x="6064" y="629"/>
                    </a:lnTo>
                    <a:lnTo>
                      <a:pt x="6064" y="1035"/>
                    </a:lnTo>
                    <a:cubicBezTo>
                      <a:pt x="6064" y="1183"/>
                      <a:pt x="6027" y="1220"/>
                      <a:pt x="6027" y="1220"/>
                    </a:cubicBezTo>
                    <a:cubicBezTo>
                      <a:pt x="6027" y="1220"/>
                      <a:pt x="6027" y="1146"/>
                      <a:pt x="5953" y="1035"/>
                    </a:cubicBezTo>
                    <a:cubicBezTo>
                      <a:pt x="5953" y="924"/>
                      <a:pt x="5953" y="776"/>
                      <a:pt x="5916" y="629"/>
                    </a:cubicBezTo>
                    <a:cubicBezTo>
                      <a:pt x="5916" y="444"/>
                      <a:pt x="5916" y="296"/>
                      <a:pt x="5953" y="222"/>
                    </a:cubicBezTo>
                    <a:cubicBezTo>
                      <a:pt x="5953" y="74"/>
                      <a:pt x="6027" y="37"/>
                      <a:pt x="6027" y="37"/>
                    </a:cubicBezTo>
                    <a:close/>
                    <a:moveTo>
                      <a:pt x="3513" y="3069"/>
                    </a:moveTo>
                    <a:lnTo>
                      <a:pt x="3513" y="3882"/>
                    </a:lnTo>
                    <a:lnTo>
                      <a:pt x="3513" y="4658"/>
                    </a:lnTo>
                    <a:cubicBezTo>
                      <a:pt x="3513" y="4437"/>
                      <a:pt x="3513" y="4141"/>
                      <a:pt x="3476" y="3882"/>
                    </a:cubicBezTo>
                    <a:cubicBezTo>
                      <a:pt x="3513" y="3586"/>
                      <a:pt x="3513" y="3327"/>
                      <a:pt x="3513" y="3069"/>
                    </a:cubicBezTo>
                    <a:close/>
                    <a:moveTo>
                      <a:pt x="6396" y="1516"/>
                    </a:moveTo>
                    <a:cubicBezTo>
                      <a:pt x="6470" y="1516"/>
                      <a:pt x="6581" y="1516"/>
                      <a:pt x="6655" y="1553"/>
                    </a:cubicBezTo>
                    <a:cubicBezTo>
                      <a:pt x="6766" y="1553"/>
                      <a:pt x="6877" y="1590"/>
                      <a:pt x="7025" y="1664"/>
                    </a:cubicBezTo>
                    <a:cubicBezTo>
                      <a:pt x="7173" y="1701"/>
                      <a:pt x="7321" y="1738"/>
                      <a:pt x="7431" y="1849"/>
                    </a:cubicBezTo>
                    <a:lnTo>
                      <a:pt x="7875" y="2107"/>
                    </a:lnTo>
                    <a:cubicBezTo>
                      <a:pt x="7912" y="2144"/>
                      <a:pt x="7949" y="2255"/>
                      <a:pt x="8060" y="2292"/>
                    </a:cubicBezTo>
                    <a:cubicBezTo>
                      <a:pt x="8097" y="2329"/>
                      <a:pt x="8097" y="2366"/>
                      <a:pt x="8134" y="2440"/>
                    </a:cubicBezTo>
                    <a:cubicBezTo>
                      <a:pt x="8134" y="2477"/>
                      <a:pt x="8208" y="2514"/>
                      <a:pt x="8208" y="2588"/>
                    </a:cubicBezTo>
                    <a:cubicBezTo>
                      <a:pt x="8245" y="2662"/>
                      <a:pt x="8282" y="2773"/>
                      <a:pt x="8282" y="2847"/>
                    </a:cubicBezTo>
                    <a:lnTo>
                      <a:pt x="8319" y="2995"/>
                    </a:lnTo>
                    <a:lnTo>
                      <a:pt x="8319" y="3143"/>
                    </a:lnTo>
                    <a:lnTo>
                      <a:pt x="8319" y="3254"/>
                    </a:lnTo>
                    <a:lnTo>
                      <a:pt x="8319" y="3401"/>
                    </a:lnTo>
                    <a:lnTo>
                      <a:pt x="8319" y="3549"/>
                    </a:lnTo>
                    <a:lnTo>
                      <a:pt x="8319" y="3697"/>
                    </a:lnTo>
                    <a:cubicBezTo>
                      <a:pt x="8319" y="3771"/>
                      <a:pt x="8319" y="3882"/>
                      <a:pt x="8282" y="3956"/>
                    </a:cubicBezTo>
                    <a:cubicBezTo>
                      <a:pt x="8282" y="4067"/>
                      <a:pt x="8245" y="4141"/>
                      <a:pt x="8245" y="4252"/>
                    </a:cubicBezTo>
                    <a:cubicBezTo>
                      <a:pt x="8245" y="4326"/>
                      <a:pt x="8208" y="4437"/>
                      <a:pt x="8134" y="4474"/>
                    </a:cubicBezTo>
                    <a:cubicBezTo>
                      <a:pt x="8134" y="4511"/>
                      <a:pt x="8097" y="4547"/>
                      <a:pt x="8097" y="4547"/>
                    </a:cubicBezTo>
                    <a:cubicBezTo>
                      <a:pt x="8097" y="4621"/>
                      <a:pt x="8060" y="4658"/>
                      <a:pt x="8060" y="4658"/>
                    </a:cubicBezTo>
                    <a:cubicBezTo>
                      <a:pt x="8045" y="4679"/>
                      <a:pt x="8030" y="4698"/>
                      <a:pt x="8016" y="4717"/>
                    </a:cubicBezTo>
                    <a:lnTo>
                      <a:pt x="8016" y="4717"/>
                    </a:lnTo>
                    <a:cubicBezTo>
                      <a:pt x="8035" y="4684"/>
                      <a:pt x="8050" y="4651"/>
                      <a:pt x="8060" y="4621"/>
                    </a:cubicBezTo>
                    <a:cubicBezTo>
                      <a:pt x="8060" y="4547"/>
                      <a:pt x="8097" y="4547"/>
                      <a:pt x="8097" y="4511"/>
                    </a:cubicBezTo>
                    <a:cubicBezTo>
                      <a:pt x="8097" y="4474"/>
                      <a:pt x="8134" y="4437"/>
                      <a:pt x="8134" y="4437"/>
                    </a:cubicBezTo>
                    <a:cubicBezTo>
                      <a:pt x="8208" y="4326"/>
                      <a:pt x="8208" y="4289"/>
                      <a:pt x="8208" y="4178"/>
                    </a:cubicBezTo>
                    <a:cubicBezTo>
                      <a:pt x="8245" y="4104"/>
                      <a:pt x="8245" y="3993"/>
                      <a:pt x="8245" y="3956"/>
                    </a:cubicBezTo>
                    <a:lnTo>
                      <a:pt x="8245" y="3697"/>
                    </a:lnTo>
                    <a:lnTo>
                      <a:pt x="8245" y="3549"/>
                    </a:lnTo>
                    <a:lnTo>
                      <a:pt x="8245" y="3401"/>
                    </a:lnTo>
                    <a:lnTo>
                      <a:pt x="8245" y="3254"/>
                    </a:lnTo>
                    <a:lnTo>
                      <a:pt x="8245" y="3143"/>
                    </a:lnTo>
                    <a:lnTo>
                      <a:pt x="8245" y="2995"/>
                    </a:lnTo>
                    <a:lnTo>
                      <a:pt x="8208" y="2847"/>
                    </a:lnTo>
                    <a:cubicBezTo>
                      <a:pt x="8208" y="2773"/>
                      <a:pt x="8134" y="2662"/>
                      <a:pt x="8097" y="2625"/>
                    </a:cubicBezTo>
                    <a:cubicBezTo>
                      <a:pt x="8097" y="2588"/>
                      <a:pt x="8060" y="2514"/>
                      <a:pt x="8060" y="2514"/>
                    </a:cubicBezTo>
                    <a:cubicBezTo>
                      <a:pt x="8060" y="2477"/>
                      <a:pt x="8023" y="2440"/>
                      <a:pt x="8023" y="2440"/>
                    </a:cubicBezTo>
                    <a:cubicBezTo>
                      <a:pt x="7949" y="2403"/>
                      <a:pt x="7912" y="2292"/>
                      <a:pt x="7875" y="2255"/>
                    </a:cubicBezTo>
                    <a:cubicBezTo>
                      <a:pt x="7764" y="2107"/>
                      <a:pt x="7653" y="2033"/>
                      <a:pt x="7505" y="1960"/>
                    </a:cubicBezTo>
                    <a:cubicBezTo>
                      <a:pt x="7358" y="1886"/>
                      <a:pt x="7210" y="1849"/>
                      <a:pt x="7136" y="1775"/>
                    </a:cubicBezTo>
                    <a:cubicBezTo>
                      <a:pt x="6988" y="1738"/>
                      <a:pt x="6914" y="1701"/>
                      <a:pt x="6766" y="1701"/>
                    </a:cubicBezTo>
                    <a:cubicBezTo>
                      <a:pt x="6655" y="1664"/>
                      <a:pt x="6581" y="1664"/>
                      <a:pt x="6470" y="1664"/>
                    </a:cubicBezTo>
                    <a:cubicBezTo>
                      <a:pt x="6285" y="1516"/>
                      <a:pt x="6248" y="1516"/>
                      <a:pt x="6211" y="1516"/>
                    </a:cubicBezTo>
                    <a:close/>
                    <a:moveTo>
                      <a:pt x="4807" y="2699"/>
                    </a:moveTo>
                    <a:cubicBezTo>
                      <a:pt x="5102" y="2699"/>
                      <a:pt x="5768" y="2884"/>
                      <a:pt x="5768" y="3882"/>
                    </a:cubicBezTo>
                    <a:cubicBezTo>
                      <a:pt x="5768" y="4843"/>
                      <a:pt x="5028" y="5028"/>
                      <a:pt x="4807" y="5028"/>
                    </a:cubicBezTo>
                    <a:lnTo>
                      <a:pt x="3734" y="5028"/>
                    </a:lnTo>
                    <a:lnTo>
                      <a:pt x="3734" y="3882"/>
                    </a:lnTo>
                    <a:lnTo>
                      <a:pt x="3734" y="2699"/>
                    </a:lnTo>
                    <a:close/>
                    <a:moveTo>
                      <a:pt x="7881" y="4928"/>
                    </a:moveTo>
                    <a:lnTo>
                      <a:pt x="7881" y="4928"/>
                    </a:lnTo>
                    <a:cubicBezTo>
                      <a:pt x="7863" y="4962"/>
                      <a:pt x="7849" y="4995"/>
                      <a:pt x="7838" y="5028"/>
                    </a:cubicBezTo>
                    <a:lnTo>
                      <a:pt x="7690" y="5176"/>
                    </a:lnTo>
                    <a:cubicBezTo>
                      <a:pt x="7653" y="5213"/>
                      <a:pt x="7579" y="5250"/>
                      <a:pt x="7542" y="5250"/>
                    </a:cubicBezTo>
                    <a:cubicBezTo>
                      <a:pt x="7468" y="5287"/>
                      <a:pt x="7358" y="5361"/>
                      <a:pt x="7321" y="5398"/>
                    </a:cubicBezTo>
                    <a:cubicBezTo>
                      <a:pt x="7210" y="5435"/>
                      <a:pt x="7173" y="5435"/>
                      <a:pt x="7136" y="5435"/>
                    </a:cubicBezTo>
                    <a:lnTo>
                      <a:pt x="7099" y="5435"/>
                    </a:lnTo>
                    <a:cubicBezTo>
                      <a:pt x="7099" y="5435"/>
                      <a:pt x="7173" y="5398"/>
                      <a:pt x="7321" y="5361"/>
                    </a:cubicBezTo>
                    <a:cubicBezTo>
                      <a:pt x="7358" y="5287"/>
                      <a:pt x="7468" y="5250"/>
                      <a:pt x="7542" y="5213"/>
                    </a:cubicBezTo>
                    <a:cubicBezTo>
                      <a:pt x="7579" y="5176"/>
                      <a:pt x="7653" y="5102"/>
                      <a:pt x="7690" y="5102"/>
                    </a:cubicBezTo>
                    <a:lnTo>
                      <a:pt x="7838" y="4991"/>
                    </a:lnTo>
                    <a:cubicBezTo>
                      <a:pt x="7851" y="4971"/>
                      <a:pt x="7866" y="4950"/>
                      <a:pt x="7881" y="4928"/>
                    </a:cubicBezTo>
                    <a:close/>
                    <a:moveTo>
                      <a:pt x="5028" y="6322"/>
                    </a:moveTo>
                    <a:cubicBezTo>
                      <a:pt x="5361" y="6322"/>
                      <a:pt x="6248" y="6544"/>
                      <a:pt x="6248" y="7764"/>
                    </a:cubicBezTo>
                    <a:cubicBezTo>
                      <a:pt x="6248" y="8947"/>
                      <a:pt x="5361" y="9169"/>
                      <a:pt x="5028" y="9169"/>
                    </a:cubicBezTo>
                    <a:lnTo>
                      <a:pt x="3734" y="9169"/>
                    </a:lnTo>
                    <a:lnTo>
                      <a:pt x="3734" y="7764"/>
                    </a:lnTo>
                    <a:lnTo>
                      <a:pt x="3734" y="6322"/>
                    </a:lnTo>
                    <a:close/>
                    <a:moveTo>
                      <a:pt x="7025" y="5804"/>
                    </a:moveTo>
                    <a:cubicBezTo>
                      <a:pt x="7062" y="5804"/>
                      <a:pt x="7173" y="5804"/>
                      <a:pt x="7247" y="5841"/>
                    </a:cubicBezTo>
                    <a:cubicBezTo>
                      <a:pt x="7321" y="5841"/>
                      <a:pt x="7358" y="5915"/>
                      <a:pt x="7394" y="5915"/>
                    </a:cubicBezTo>
                    <a:cubicBezTo>
                      <a:pt x="7431" y="5952"/>
                      <a:pt x="7542" y="5952"/>
                      <a:pt x="7579" y="5989"/>
                    </a:cubicBezTo>
                    <a:cubicBezTo>
                      <a:pt x="7727" y="6026"/>
                      <a:pt x="7875" y="6137"/>
                      <a:pt x="7986" y="6211"/>
                    </a:cubicBezTo>
                    <a:cubicBezTo>
                      <a:pt x="8060" y="6285"/>
                      <a:pt x="8097" y="6285"/>
                      <a:pt x="8097" y="6322"/>
                    </a:cubicBezTo>
                    <a:lnTo>
                      <a:pt x="8208" y="6396"/>
                    </a:lnTo>
                    <a:cubicBezTo>
                      <a:pt x="8282" y="6433"/>
                      <a:pt x="8319" y="6544"/>
                      <a:pt x="8393" y="6618"/>
                    </a:cubicBezTo>
                    <a:lnTo>
                      <a:pt x="8430" y="6692"/>
                    </a:lnTo>
                    <a:lnTo>
                      <a:pt x="8467" y="6729"/>
                    </a:lnTo>
                    <a:cubicBezTo>
                      <a:pt x="8504" y="6766"/>
                      <a:pt x="8504" y="6803"/>
                      <a:pt x="8578" y="6877"/>
                    </a:cubicBezTo>
                    <a:lnTo>
                      <a:pt x="8688" y="7135"/>
                    </a:lnTo>
                    <a:cubicBezTo>
                      <a:pt x="8688" y="7172"/>
                      <a:pt x="8725" y="7246"/>
                      <a:pt x="8725" y="7283"/>
                    </a:cubicBezTo>
                    <a:cubicBezTo>
                      <a:pt x="8725" y="7320"/>
                      <a:pt x="8799" y="7357"/>
                      <a:pt x="8799" y="7468"/>
                    </a:cubicBezTo>
                    <a:cubicBezTo>
                      <a:pt x="8799" y="7505"/>
                      <a:pt x="8799" y="7542"/>
                      <a:pt x="8836" y="7653"/>
                    </a:cubicBezTo>
                    <a:lnTo>
                      <a:pt x="8836" y="7727"/>
                    </a:lnTo>
                    <a:lnTo>
                      <a:pt x="8836" y="7838"/>
                    </a:lnTo>
                    <a:lnTo>
                      <a:pt x="8836" y="8023"/>
                    </a:lnTo>
                    <a:lnTo>
                      <a:pt x="8836" y="8097"/>
                    </a:lnTo>
                    <a:lnTo>
                      <a:pt x="8836" y="8208"/>
                    </a:lnTo>
                    <a:lnTo>
                      <a:pt x="8836" y="8392"/>
                    </a:lnTo>
                    <a:lnTo>
                      <a:pt x="8836" y="8577"/>
                    </a:lnTo>
                    <a:cubicBezTo>
                      <a:pt x="8836" y="8651"/>
                      <a:pt x="8799" y="8799"/>
                      <a:pt x="8799" y="8910"/>
                    </a:cubicBezTo>
                    <a:lnTo>
                      <a:pt x="8725" y="9095"/>
                    </a:lnTo>
                    <a:cubicBezTo>
                      <a:pt x="8725" y="9132"/>
                      <a:pt x="8688" y="9169"/>
                      <a:pt x="8688" y="9206"/>
                    </a:cubicBezTo>
                    <a:cubicBezTo>
                      <a:pt x="8651" y="9317"/>
                      <a:pt x="8615" y="9391"/>
                      <a:pt x="8504" y="9539"/>
                    </a:cubicBezTo>
                    <a:cubicBezTo>
                      <a:pt x="8467" y="9576"/>
                      <a:pt x="8430" y="9649"/>
                      <a:pt x="8430" y="9686"/>
                    </a:cubicBezTo>
                    <a:cubicBezTo>
                      <a:pt x="8356" y="9723"/>
                      <a:pt x="8319" y="9760"/>
                      <a:pt x="8319" y="9834"/>
                    </a:cubicBezTo>
                    <a:cubicBezTo>
                      <a:pt x="8282" y="9871"/>
                      <a:pt x="8245" y="9908"/>
                      <a:pt x="8171" y="9908"/>
                    </a:cubicBezTo>
                    <a:cubicBezTo>
                      <a:pt x="8134" y="9945"/>
                      <a:pt x="8097" y="9945"/>
                      <a:pt x="8060" y="10019"/>
                    </a:cubicBezTo>
                    <a:lnTo>
                      <a:pt x="7764" y="10130"/>
                    </a:lnTo>
                    <a:cubicBezTo>
                      <a:pt x="7690" y="10204"/>
                      <a:pt x="7579" y="10241"/>
                      <a:pt x="7505" y="10241"/>
                    </a:cubicBezTo>
                    <a:cubicBezTo>
                      <a:pt x="7394" y="10278"/>
                      <a:pt x="7321" y="10278"/>
                      <a:pt x="7210" y="10315"/>
                    </a:cubicBezTo>
                    <a:cubicBezTo>
                      <a:pt x="7025" y="10389"/>
                      <a:pt x="6914" y="10389"/>
                      <a:pt x="6766" y="10426"/>
                    </a:cubicBezTo>
                    <a:lnTo>
                      <a:pt x="6581" y="10426"/>
                    </a:lnTo>
                    <a:cubicBezTo>
                      <a:pt x="6618" y="10426"/>
                      <a:pt x="6729" y="10426"/>
                      <a:pt x="6766" y="10389"/>
                    </a:cubicBezTo>
                    <a:cubicBezTo>
                      <a:pt x="6914" y="10389"/>
                      <a:pt x="7025" y="10315"/>
                      <a:pt x="7210" y="10278"/>
                    </a:cubicBezTo>
                    <a:cubicBezTo>
                      <a:pt x="7321" y="10278"/>
                      <a:pt x="7394" y="10241"/>
                      <a:pt x="7468" y="10204"/>
                    </a:cubicBezTo>
                    <a:cubicBezTo>
                      <a:pt x="7542" y="10130"/>
                      <a:pt x="7653" y="10093"/>
                      <a:pt x="7727" y="10093"/>
                    </a:cubicBezTo>
                    <a:cubicBezTo>
                      <a:pt x="7838" y="10056"/>
                      <a:pt x="7912" y="10019"/>
                      <a:pt x="7949" y="9945"/>
                    </a:cubicBezTo>
                    <a:cubicBezTo>
                      <a:pt x="7986" y="9908"/>
                      <a:pt x="8060" y="9908"/>
                      <a:pt x="8097" y="9871"/>
                    </a:cubicBezTo>
                    <a:lnTo>
                      <a:pt x="8208" y="9760"/>
                    </a:lnTo>
                    <a:cubicBezTo>
                      <a:pt x="8245" y="9723"/>
                      <a:pt x="8282" y="9686"/>
                      <a:pt x="8282" y="9649"/>
                    </a:cubicBezTo>
                    <a:cubicBezTo>
                      <a:pt x="8319" y="9576"/>
                      <a:pt x="8393" y="9539"/>
                      <a:pt x="8393" y="9502"/>
                    </a:cubicBezTo>
                    <a:cubicBezTo>
                      <a:pt x="8430" y="9391"/>
                      <a:pt x="8504" y="9317"/>
                      <a:pt x="8504" y="9206"/>
                    </a:cubicBezTo>
                    <a:cubicBezTo>
                      <a:pt x="8504" y="9169"/>
                      <a:pt x="8578" y="9132"/>
                      <a:pt x="8578" y="9095"/>
                    </a:cubicBezTo>
                    <a:lnTo>
                      <a:pt x="8615" y="8947"/>
                    </a:lnTo>
                    <a:cubicBezTo>
                      <a:pt x="8651" y="8836"/>
                      <a:pt x="8651" y="8725"/>
                      <a:pt x="8651" y="8614"/>
                    </a:cubicBezTo>
                    <a:lnTo>
                      <a:pt x="8651" y="8429"/>
                    </a:lnTo>
                    <a:lnTo>
                      <a:pt x="8651" y="8245"/>
                    </a:lnTo>
                    <a:lnTo>
                      <a:pt x="8651" y="8171"/>
                    </a:lnTo>
                    <a:lnTo>
                      <a:pt x="8651" y="8060"/>
                    </a:lnTo>
                    <a:lnTo>
                      <a:pt x="8651" y="7875"/>
                    </a:lnTo>
                    <a:lnTo>
                      <a:pt x="8651" y="7801"/>
                    </a:lnTo>
                    <a:lnTo>
                      <a:pt x="8651" y="7690"/>
                    </a:lnTo>
                    <a:cubicBezTo>
                      <a:pt x="8651" y="7653"/>
                      <a:pt x="8651" y="7616"/>
                      <a:pt x="8615" y="7542"/>
                    </a:cubicBezTo>
                    <a:cubicBezTo>
                      <a:pt x="8615" y="7505"/>
                      <a:pt x="8578" y="7468"/>
                      <a:pt x="8578" y="7431"/>
                    </a:cubicBezTo>
                    <a:cubicBezTo>
                      <a:pt x="8578" y="7357"/>
                      <a:pt x="8504" y="7320"/>
                      <a:pt x="8504" y="7283"/>
                    </a:cubicBezTo>
                    <a:lnTo>
                      <a:pt x="8393" y="6988"/>
                    </a:lnTo>
                    <a:cubicBezTo>
                      <a:pt x="8319" y="6951"/>
                      <a:pt x="8319" y="6914"/>
                      <a:pt x="8282" y="6877"/>
                    </a:cubicBezTo>
                    <a:lnTo>
                      <a:pt x="8245" y="6803"/>
                    </a:lnTo>
                    <a:lnTo>
                      <a:pt x="8208" y="6766"/>
                    </a:lnTo>
                    <a:cubicBezTo>
                      <a:pt x="8134" y="6692"/>
                      <a:pt x="8060" y="6618"/>
                      <a:pt x="8023" y="6581"/>
                    </a:cubicBezTo>
                    <a:lnTo>
                      <a:pt x="7912" y="6507"/>
                    </a:lnTo>
                    <a:lnTo>
                      <a:pt x="7838" y="6396"/>
                    </a:lnTo>
                    <a:cubicBezTo>
                      <a:pt x="7690" y="6322"/>
                      <a:pt x="7542" y="6211"/>
                      <a:pt x="7468" y="6174"/>
                    </a:cubicBezTo>
                    <a:cubicBezTo>
                      <a:pt x="7394" y="6137"/>
                      <a:pt x="7321" y="6137"/>
                      <a:pt x="7284" y="6063"/>
                    </a:cubicBezTo>
                    <a:cubicBezTo>
                      <a:pt x="7358" y="5915"/>
                      <a:pt x="7321" y="5915"/>
                      <a:pt x="7247" y="5841"/>
                    </a:cubicBezTo>
                    <a:cubicBezTo>
                      <a:pt x="7173" y="5841"/>
                      <a:pt x="7062" y="5804"/>
                      <a:pt x="7025" y="5804"/>
                    </a:cubicBezTo>
                    <a:close/>
                    <a:moveTo>
                      <a:pt x="3550" y="10574"/>
                    </a:moveTo>
                    <a:cubicBezTo>
                      <a:pt x="3550" y="10574"/>
                      <a:pt x="3550" y="10648"/>
                      <a:pt x="3623" y="10759"/>
                    </a:cubicBezTo>
                    <a:lnTo>
                      <a:pt x="3623" y="11165"/>
                    </a:lnTo>
                    <a:lnTo>
                      <a:pt x="3623" y="11572"/>
                    </a:lnTo>
                    <a:cubicBezTo>
                      <a:pt x="3623" y="11720"/>
                      <a:pt x="3550" y="11757"/>
                      <a:pt x="3550" y="11757"/>
                    </a:cubicBezTo>
                    <a:cubicBezTo>
                      <a:pt x="3550" y="11757"/>
                      <a:pt x="3550" y="11683"/>
                      <a:pt x="3513" y="11572"/>
                    </a:cubicBezTo>
                    <a:cubicBezTo>
                      <a:pt x="3513" y="11461"/>
                      <a:pt x="3513" y="11313"/>
                      <a:pt x="3476" y="11165"/>
                    </a:cubicBezTo>
                    <a:cubicBezTo>
                      <a:pt x="3513" y="11017"/>
                      <a:pt x="3513" y="10833"/>
                      <a:pt x="3513" y="10759"/>
                    </a:cubicBezTo>
                    <a:cubicBezTo>
                      <a:pt x="3513" y="10611"/>
                      <a:pt x="3550" y="10574"/>
                      <a:pt x="3550" y="10574"/>
                    </a:cubicBezTo>
                    <a:close/>
                    <a:moveTo>
                      <a:pt x="5916" y="10574"/>
                    </a:moveTo>
                    <a:cubicBezTo>
                      <a:pt x="5916" y="10574"/>
                      <a:pt x="5916" y="10648"/>
                      <a:pt x="5953" y="10759"/>
                    </a:cubicBezTo>
                    <a:lnTo>
                      <a:pt x="5953" y="11165"/>
                    </a:lnTo>
                    <a:cubicBezTo>
                      <a:pt x="6027" y="11313"/>
                      <a:pt x="6027" y="11498"/>
                      <a:pt x="6027" y="11572"/>
                    </a:cubicBezTo>
                    <a:cubicBezTo>
                      <a:pt x="6027" y="11720"/>
                      <a:pt x="5953" y="11757"/>
                      <a:pt x="5953" y="11757"/>
                    </a:cubicBezTo>
                    <a:cubicBezTo>
                      <a:pt x="5953" y="11757"/>
                      <a:pt x="5953" y="11683"/>
                      <a:pt x="5916" y="11572"/>
                    </a:cubicBezTo>
                    <a:cubicBezTo>
                      <a:pt x="5916" y="11461"/>
                      <a:pt x="5916" y="11313"/>
                      <a:pt x="5879" y="11165"/>
                    </a:cubicBezTo>
                    <a:lnTo>
                      <a:pt x="5879" y="10759"/>
                    </a:lnTo>
                    <a:cubicBezTo>
                      <a:pt x="5879" y="10611"/>
                      <a:pt x="5916" y="10574"/>
                      <a:pt x="5916" y="10574"/>
                    </a:cubicBezTo>
                    <a:close/>
                    <a:moveTo>
                      <a:pt x="2514" y="0"/>
                    </a:moveTo>
                    <a:lnTo>
                      <a:pt x="2514" y="1368"/>
                    </a:lnTo>
                    <a:lnTo>
                      <a:pt x="0" y="1368"/>
                    </a:lnTo>
                    <a:lnTo>
                      <a:pt x="0" y="2514"/>
                    </a:lnTo>
                    <a:lnTo>
                      <a:pt x="740" y="2514"/>
                    </a:lnTo>
                    <a:cubicBezTo>
                      <a:pt x="1036" y="2514"/>
                      <a:pt x="1257" y="2773"/>
                      <a:pt x="1257" y="3032"/>
                    </a:cubicBezTo>
                    <a:lnTo>
                      <a:pt x="1257" y="5657"/>
                    </a:lnTo>
                    <a:lnTo>
                      <a:pt x="1257" y="8762"/>
                    </a:lnTo>
                    <a:cubicBezTo>
                      <a:pt x="1257" y="9021"/>
                      <a:pt x="1036" y="9280"/>
                      <a:pt x="740" y="9280"/>
                    </a:cubicBezTo>
                    <a:lnTo>
                      <a:pt x="0" y="9280"/>
                    </a:lnTo>
                    <a:lnTo>
                      <a:pt x="0" y="10500"/>
                    </a:lnTo>
                    <a:lnTo>
                      <a:pt x="2514" y="10500"/>
                    </a:lnTo>
                    <a:lnTo>
                      <a:pt x="2514" y="11905"/>
                    </a:lnTo>
                    <a:lnTo>
                      <a:pt x="3734" y="11905"/>
                    </a:lnTo>
                    <a:lnTo>
                      <a:pt x="3734" y="10500"/>
                    </a:lnTo>
                    <a:lnTo>
                      <a:pt x="4917" y="10500"/>
                    </a:lnTo>
                    <a:lnTo>
                      <a:pt x="4917" y="11905"/>
                    </a:lnTo>
                    <a:lnTo>
                      <a:pt x="6137" y="11905"/>
                    </a:lnTo>
                    <a:lnTo>
                      <a:pt x="6137" y="10500"/>
                    </a:lnTo>
                    <a:lnTo>
                      <a:pt x="6322" y="10500"/>
                    </a:lnTo>
                    <a:cubicBezTo>
                      <a:pt x="7690" y="10500"/>
                      <a:pt x="9206" y="10130"/>
                      <a:pt x="9206" y="8097"/>
                    </a:cubicBezTo>
                    <a:cubicBezTo>
                      <a:pt x="9206" y="6063"/>
                      <a:pt x="7173" y="5694"/>
                      <a:pt x="7173" y="5694"/>
                    </a:cubicBezTo>
                    <a:cubicBezTo>
                      <a:pt x="7173" y="5694"/>
                      <a:pt x="8504" y="5398"/>
                      <a:pt x="8504" y="3549"/>
                    </a:cubicBezTo>
                    <a:cubicBezTo>
                      <a:pt x="8504" y="1849"/>
                      <a:pt x="7247" y="1405"/>
                      <a:pt x="6137" y="1368"/>
                    </a:cubicBezTo>
                    <a:lnTo>
                      <a:pt x="6137" y="0"/>
                    </a:lnTo>
                    <a:lnTo>
                      <a:pt x="4917" y="0"/>
                    </a:lnTo>
                    <a:lnTo>
                      <a:pt x="4917" y="1368"/>
                    </a:lnTo>
                    <a:lnTo>
                      <a:pt x="3734" y="1368"/>
                    </a:lnTo>
                    <a:lnTo>
                      <a:pt x="3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6"/>
              <p:cNvSpPr/>
              <p:nvPr/>
            </p:nvSpPr>
            <p:spPr>
              <a:xfrm>
                <a:off x="206275" y="3120900"/>
                <a:ext cx="18500" cy="17600"/>
              </a:xfrm>
              <a:custGeom>
                <a:avLst/>
                <a:gdLst/>
                <a:ahLst/>
                <a:cxnLst/>
                <a:rect l="l" t="t" r="r" b="b"/>
                <a:pathLst>
                  <a:path w="740" h="704" extrusionOk="0">
                    <a:moveTo>
                      <a:pt x="0" y="1"/>
                    </a:moveTo>
                    <a:lnTo>
                      <a:pt x="0" y="703"/>
                    </a:lnTo>
                    <a:lnTo>
                      <a:pt x="370" y="703"/>
                    </a:lnTo>
                    <a:cubicBezTo>
                      <a:pt x="444" y="703"/>
                      <a:pt x="555" y="629"/>
                      <a:pt x="629" y="592"/>
                    </a:cubicBezTo>
                    <a:cubicBezTo>
                      <a:pt x="703" y="555"/>
                      <a:pt x="740" y="444"/>
                      <a:pt x="740" y="370"/>
                    </a:cubicBezTo>
                    <a:cubicBezTo>
                      <a:pt x="740" y="259"/>
                      <a:pt x="703" y="186"/>
                      <a:pt x="629" y="75"/>
                    </a:cubicBezTo>
                    <a:cubicBezTo>
                      <a:pt x="555" y="38"/>
                      <a:pt x="444"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6"/>
              <p:cNvSpPr/>
              <p:nvPr/>
            </p:nvSpPr>
            <p:spPr>
              <a:xfrm>
                <a:off x="-71025" y="3119975"/>
                <a:ext cx="32375" cy="46250"/>
              </a:xfrm>
              <a:custGeom>
                <a:avLst/>
                <a:gdLst/>
                <a:ahLst/>
                <a:cxnLst/>
                <a:rect l="l" t="t" r="r" b="b"/>
                <a:pathLst>
                  <a:path w="1295" h="1850" extrusionOk="0">
                    <a:moveTo>
                      <a:pt x="629" y="1"/>
                    </a:moveTo>
                    <a:cubicBezTo>
                      <a:pt x="408" y="1"/>
                      <a:pt x="223" y="75"/>
                      <a:pt x="149" y="223"/>
                    </a:cubicBezTo>
                    <a:cubicBezTo>
                      <a:pt x="38" y="370"/>
                      <a:pt x="1" y="592"/>
                      <a:pt x="1" y="925"/>
                    </a:cubicBezTo>
                    <a:cubicBezTo>
                      <a:pt x="1" y="1221"/>
                      <a:pt x="38" y="1480"/>
                      <a:pt x="149" y="1590"/>
                    </a:cubicBezTo>
                    <a:cubicBezTo>
                      <a:pt x="223" y="1738"/>
                      <a:pt x="408" y="1849"/>
                      <a:pt x="629" y="1849"/>
                    </a:cubicBezTo>
                    <a:cubicBezTo>
                      <a:pt x="888" y="1849"/>
                      <a:pt x="1073" y="1738"/>
                      <a:pt x="1147" y="1590"/>
                    </a:cubicBezTo>
                    <a:cubicBezTo>
                      <a:pt x="1258" y="1480"/>
                      <a:pt x="1295" y="1221"/>
                      <a:pt x="1295" y="925"/>
                    </a:cubicBezTo>
                    <a:cubicBezTo>
                      <a:pt x="1295" y="592"/>
                      <a:pt x="1258" y="370"/>
                      <a:pt x="1147" y="223"/>
                    </a:cubicBezTo>
                    <a:cubicBezTo>
                      <a:pt x="1073" y="38"/>
                      <a:pt x="888"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6"/>
              <p:cNvSpPr/>
              <p:nvPr/>
            </p:nvSpPr>
            <p:spPr>
              <a:xfrm>
                <a:off x="-235525" y="3120900"/>
                <a:ext cx="18500" cy="17600"/>
              </a:xfrm>
              <a:custGeom>
                <a:avLst/>
                <a:gdLst/>
                <a:ahLst/>
                <a:cxnLst/>
                <a:rect l="l" t="t" r="r" b="b"/>
                <a:pathLst>
                  <a:path w="740" h="704" extrusionOk="0">
                    <a:moveTo>
                      <a:pt x="0" y="1"/>
                    </a:moveTo>
                    <a:lnTo>
                      <a:pt x="0" y="703"/>
                    </a:lnTo>
                    <a:lnTo>
                      <a:pt x="370" y="703"/>
                    </a:lnTo>
                    <a:cubicBezTo>
                      <a:pt x="481" y="703"/>
                      <a:pt x="592" y="629"/>
                      <a:pt x="666" y="592"/>
                    </a:cubicBezTo>
                    <a:cubicBezTo>
                      <a:pt x="703" y="555"/>
                      <a:pt x="740" y="444"/>
                      <a:pt x="740" y="370"/>
                    </a:cubicBezTo>
                    <a:cubicBezTo>
                      <a:pt x="740" y="259"/>
                      <a:pt x="703" y="186"/>
                      <a:pt x="666" y="75"/>
                    </a:cubicBezTo>
                    <a:cubicBezTo>
                      <a:pt x="555"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6"/>
              <p:cNvSpPr/>
              <p:nvPr/>
            </p:nvSpPr>
            <p:spPr>
              <a:xfrm>
                <a:off x="286675" y="3120900"/>
                <a:ext cx="18525" cy="17600"/>
              </a:xfrm>
              <a:custGeom>
                <a:avLst/>
                <a:gdLst/>
                <a:ahLst/>
                <a:cxnLst/>
                <a:rect l="l" t="t" r="r" b="b"/>
                <a:pathLst>
                  <a:path w="741" h="704" extrusionOk="0">
                    <a:moveTo>
                      <a:pt x="1" y="1"/>
                    </a:moveTo>
                    <a:lnTo>
                      <a:pt x="1" y="703"/>
                    </a:lnTo>
                    <a:lnTo>
                      <a:pt x="370" y="703"/>
                    </a:lnTo>
                    <a:cubicBezTo>
                      <a:pt x="481" y="703"/>
                      <a:pt x="555" y="629"/>
                      <a:pt x="666" y="592"/>
                    </a:cubicBezTo>
                    <a:cubicBezTo>
                      <a:pt x="703" y="555"/>
                      <a:pt x="740" y="444"/>
                      <a:pt x="740" y="370"/>
                    </a:cubicBezTo>
                    <a:cubicBezTo>
                      <a:pt x="740" y="259"/>
                      <a:pt x="703" y="186"/>
                      <a:pt x="666" y="75"/>
                    </a:cubicBezTo>
                    <a:cubicBezTo>
                      <a:pt x="629" y="38"/>
                      <a:pt x="5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6"/>
              <p:cNvSpPr/>
              <p:nvPr/>
            </p:nvSpPr>
            <p:spPr>
              <a:xfrm>
                <a:off x="-598775" y="3070075"/>
                <a:ext cx="1355925" cy="143275"/>
              </a:xfrm>
              <a:custGeom>
                <a:avLst/>
                <a:gdLst/>
                <a:ahLst/>
                <a:cxnLst/>
                <a:rect l="l" t="t" r="r" b="b"/>
                <a:pathLst>
                  <a:path w="54237" h="5731" extrusionOk="0">
                    <a:moveTo>
                      <a:pt x="19632" y="1183"/>
                    </a:moveTo>
                    <a:cubicBezTo>
                      <a:pt x="19706" y="1183"/>
                      <a:pt x="19817" y="1183"/>
                      <a:pt x="19854" y="1257"/>
                    </a:cubicBezTo>
                    <a:cubicBezTo>
                      <a:pt x="19891" y="1294"/>
                      <a:pt x="19891" y="1368"/>
                      <a:pt x="19891" y="1479"/>
                    </a:cubicBezTo>
                    <a:lnTo>
                      <a:pt x="19891" y="1738"/>
                    </a:lnTo>
                    <a:cubicBezTo>
                      <a:pt x="19891" y="1849"/>
                      <a:pt x="19891" y="1923"/>
                      <a:pt x="19854" y="1997"/>
                    </a:cubicBezTo>
                    <a:cubicBezTo>
                      <a:pt x="19817" y="2034"/>
                      <a:pt x="19706" y="2034"/>
                      <a:pt x="19632" y="2034"/>
                    </a:cubicBezTo>
                    <a:lnTo>
                      <a:pt x="18893" y="2034"/>
                    </a:lnTo>
                    <a:lnTo>
                      <a:pt x="18893" y="4252"/>
                    </a:lnTo>
                    <a:cubicBezTo>
                      <a:pt x="18893" y="4326"/>
                      <a:pt x="18856" y="4437"/>
                      <a:pt x="18782" y="4474"/>
                    </a:cubicBezTo>
                    <a:cubicBezTo>
                      <a:pt x="18745" y="4511"/>
                      <a:pt x="18671" y="4511"/>
                      <a:pt x="18560" y="4511"/>
                    </a:cubicBezTo>
                    <a:lnTo>
                      <a:pt x="17931" y="4511"/>
                    </a:lnTo>
                    <a:cubicBezTo>
                      <a:pt x="17784" y="4511"/>
                      <a:pt x="17747" y="4511"/>
                      <a:pt x="17673" y="4474"/>
                    </a:cubicBezTo>
                    <a:cubicBezTo>
                      <a:pt x="17636" y="4437"/>
                      <a:pt x="17599" y="4326"/>
                      <a:pt x="17599" y="4252"/>
                    </a:cubicBezTo>
                    <a:lnTo>
                      <a:pt x="17599" y="2034"/>
                    </a:lnTo>
                    <a:lnTo>
                      <a:pt x="16859" y="2034"/>
                    </a:lnTo>
                    <a:cubicBezTo>
                      <a:pt x="16748" y="2034"/>
                      <a:pt x="16674" y="2034"/>
                      <a:pt x="16638" y="1997"/>
                    </a:cubicBezTo>
                    <a:cubicBezTo>
                      <a:pt x="16564" y="1923"/>
                      <a:pt x="16564" y="1849"/>
                      <a:pt x="16564" y="1738"/>
                    </a:cubicBezTo>
                    <a:lnTo>
                      <a:pt x="16564" y="1479"/>
                    </a:lnTo>
                    <a:cubicBezTo>
                      <a:pt x="16564" y="1368"/>
                      <a:pt x="16564" y="1294"/>
                      <a:pt x="16638" y="1257"/>
                    </a:cubicBezTo>
                    <a:cubicBezTo>
                      <a:pt x="16674" y="1183"/>
                      <a:pt x="16748" y="1183"/>
                      <a:pt x="16859" y="1183"/>
                    </a:cubicBezTo>
                    <a:close/>
                    <a:moveTo>
                      <a:pt x="40114" y="1183"/>
                    </a:moveTo>
                    <a:cubicBezTo>
                      <a:pt x="40188" y="1183"/>
                      <a:pt x="40299" y="1183"/>
                      <a:pt x="40336" y="1257"/>
                    </a:cubicBezTo>
                    <a:cubicBezTo>
                      <a:pt x="40373" y="1294"/>
                      <a:pt x="40373" y="1368"/>
                      <a:pt x="40373" y="1479"/>
                    </a:cubicBezTo>
                    <a:lnTo>
                      <a:pt x="40373" y="1738"/>
                    </a:lnTo>
                    <a:cubicBezTo>
                      <a:pt x="40373" y="1849"/>
                      <a:pt x="40373" y="1923"/>
                      <a:pt x="40336" y="1997"/>
                    </a:cubicBezTo>
                    <a:cubicBezTo>
                      <a:pt x="40299" y="2034"/>
                      <a:pt x="40188" y="2034"/>
                      <a:pt x="40114" y="2034"/>
                    </a:cubicBezTo>
                    <a:lnTo>
                      <a:pt x="38857" y="2034"/>
                    </a:lnTo>
                    <a:lnTo>
                      <a:pt x="38857" y="2440"/>
                    </a:lnTo>
                    <a:lnTo>
                      <a:pt x="39596" y="2440"/>
                    </a:lnTo>
                    <a:cubicBezTo>
                      <a:pt x="39670" y="2440"/>
                      <a:pt x="39781" y="2440"/>
                      <a:pt x="39818" y="2477"/>
                    </a:cubicBezTo>
                    <a:cubicBezTo>
                      <a:pt x="39855" y="2551"/>
                      <a:pt x="39855" y="2625"/>
                      <a:pt x="39855" y="2736"/>
                    </a:cubicBezTo>
                    <a:lnTo>
                      <a:pt x="39855" y="2995"/>
                    </a:lnTo>
                    <a:cubicBezTo>
                      <a:pt x="39855" y="3106"/>
                      <a:pt x="39855" y="3180"/>
                      <a:pt x="39818" y="3217"/>
                    </a:cubicBezTo>
                    <a:cubicBezTo>
                      <a:pt x="39781" y="3291"/>
                      <a:pt x="39670" y="3291"/>
                      <a:pt x="39596" y="3291"/>
                    </a:cubicBezTo>
                    <a:lnTo>
                      <a:pt x="38857" y="3291"/>
                    </a:lnTo>
                    <a:lnTo>
                      <a:pt x="38857" y="3697"/>
                    </a:lnTo>
                    <a:lnTo>
                      <a:pt x="40114" y="3697"/>
                    </a:lnTo>
                    <a:cubicBezTo>
                      <a:pt x="40188" y="3697"/>
                      <a:pt x="40299" y="3697"/>
                      <a:pt x="40336" y="3734"/>
                    </a:cubicBezTo>
                    <a:cubicBezTo>
                      <a:pt x="40373" y="3771"/>
                      <a:pt x="40373" y="3882"/>
                      <a:pt x="40373" y="3956"/>
                    </a:cubicBezTo>
                    <a:lnTo>
                      <a:pt x="40373" y="4252"/>
                    </a:lnTo>
                    <a:cubicBezTo>
                      <a:pt x="40373" y="4326"/>
                      <a:pt x="40373" y="4437"/>
                      <a:pt x="40336" y="4474"/>
                    </a:cubicBezTo>
                    <a:cubicBezTo>
                      <a:pt x="40299" y="4511"/>
                      <a:pt x="40188" y="4511"/>
                      <a:pt x="40114" y="4511"/>
                    </a:cubicBezTo>
                    <a:lnTo>
                      <a:pt x="37933" y="4511"/>
                    </a:lnTo>
                    <a:cubicBezTo>
                      <a:pt x="37785" y="4511"/>
                      <a:pt x="37748" y="4511"/>
                      <a:pt x="37711" y="4474"/>
                    </a:cubicBezTo>
                    <a:cubicBezTo>
                      <a:pt x="37674" y="4437"/>
                      <a:pt x="37600" y="4326"/>
                      <a:pt x="37600" y="4252"/>
                    </a:cubicBezTo>
                    <a:lnTo>
                      <a:pt x="37600" y="1479"/>
                    </a:lnTo>
                    <a:cubicBezTo>
                      <a:pt x="37600" y="1368"/>
                      <a:pt x="37637" y="1294"/>
                      <a:pt x="37711" y="1257"/>
                    </a:cubicBezTo>
                    <a:cubicBezTo>
                      <a:pt x="37748" y="1183"/>
                      <a:pt x="37822" y="1183"/>
                      <a:pt x="37933" y="1183"/>
                    </a:cubicBezTo>
                    <a:close/>
                    <a:moveTo>
                      <a:pt x="51168" y="1183"/>
                    </a:moveTo>
                    <a:cubicBezTo>
                      <a:pt x="51242" y="1183"/>
                      <a:pt x="51279" y="1257"/>
                      <a:pt x="51279" y="1294"/>
                    </a:cubicBezTo>
                    <a:cubicBezTo>
                      <a:pt x="51279" y="1331"/>
                      <a:pt x="51279" y="1331"/>
                      <a:pt x="51242" y="1368"/>
                    </a:cubicBezTo>
                    <a:lnTo>
                      <a:pt x="49985" y="3365"/>
                    </a:lnTo>
                    <a:lnTo>
                      <a:pt x="49985" y="4252"/>
                    </a:lnTo>
                    <a:cubicBezTo>
                      <a:pt x="49985" y="4326"/>
                      <a:pt x="49948" y="4437"/>
                      <a:pt x="49911" y="4474"/>
                    </a:cubicBezTo>
                    <a:cubicBezTo>
                      <a:pt x="49837" y="4511"/>
                      <a:pt x="49763" y="4511"/>
                      <a:pt x="49652" y="4511"/>
                    </a:cubicBezTo>
                    <a:lnTo>
                      <a:pt x="49024" y="4511"/>
                    </a:lnTo>
                    <a:cubicBezTo>
                      <a:pt x="48876" y="4511"/>
                      <a:pt x="48839" y="4511"/>
                      <a:pt x="48802" y="4474"/>
                    </a:cubicBezTo>
                    <a:cubicBezTo>
                      <a:pt x="48728" y="4437"/>
                      <a:pt x="48691" y="4326"/>
                      <a:pt x="48691" y="4252"/>
                    </a:cubicBezTo>
                    <a:lnTo>
                      <a:pt x="48691" y="3365"/>
                    </a:lnTo>
                    <a:lnTo>
                      <a:pt x="47434" y="1368"/>
                    </a:lnTo>
                    <a:cubicBezTo>
                      <a:pt x="47434" y="1331"/>
                      <a:pt x="47397" y="1294"/>
                      <a:pt x="47397" y="1294"/>
                    </a:cubicBezTo>
                    <a:cubicBezTo>
                      <a:pt x="47397" y="1183"/>
                      <a:pt x="47434" y="1183"/>
                      <a:pt x="47545" y="1183"/>
                    </a:cubicBezTo>
                    <a:lnTo>
                      <a:pt x="48506" y="1183"/>
                    </a:lnTo>
                    <a:cubicBezTo>
                      <a:pt x="48654" y="1183"/>
                      <a:pt x="48691" y="1183"/>
                      <a:pt x="48728" y="1257"/>
                    </a:cubicBezTo>
                    <a:cubicBezTo>
                      <a:pt x="48802" y="1257"/>
                      <a:pt x="48802" y="1294"/>
                      <a:pt x="48839" y="1331"/>
                    </a:cubicBezTo>
                    <a:lnTo>
                      <a:pt x="49394" y="2292"/>
                    </a:lnTo>
                    <a:lnTo>
                      <a:pt x="49948" y="1331"/>
                    </a:lnTo>
                    <a:cubicBezTo>
                      <a:pt x="49985" y="1294"/>
                      <a:pt x="49985" y="1257"/>
                      <a:pt x="50059" y="1257"/>
                    </a:cubicBezTo>
                    <a:cubicBezTo>
                      <a:pt x="50096" y="1257"/>
                      <a:pt x="50096" y="1183"/>
                      <a:pt x="50170" y="1183"/>
                    </a:cubicBezTo>
                    <a:close/>
                    <a:moveTo>
                      <a:pt x="14974" y="1257"/>
                    </a:moveTo>
                    <a:cubicBezTo>
                      <a:pt x="15454" y="1257"/>
                      <a:pt x="15898" y="1331"/>
                      <a:pt x="16120" y="1516"/>
                    </a:cubicBezTo>
                    <a:cubicBezTo>
                      <a:pt x="16342" y="1701"/>
                      <a:pt x="16490" y="2034"/>
                      <a:pt x="16490" y="2403"/>
                    </a:cubicBezTo>
                    <a:cubicBezTo>
                      <a:pt x="16527" y="2773"/>
                      <a:pt x="16453" y="3106"/>
                      <a:pt x="16157" y="3291"/>
                    </a:cubicBezTo>
                    <a:cubicBezTo>
                      <a:pt x="15935" y="3476"/>
                      <a:pt x="15528" y="3549"/>
                      <a:pt x="15011" y="3549"/>
                    </a:cubicBezTo>
                    <a:lnTo>
                      <a:pt x="14678" y="3549"/>
                    </a:lnTo>
                    <a:lnTo>
                      <a:pt x="14678" y="4289"/>
                    </a:lnTo>
                    <a:cubicBezTo>
                      <a:pt x="14678" y="4363"/>
                      <a:pt x="14641" y="4474"/>
                      <a:pt x="14604" y="4511"/>
                    </a:cubicBezTo>
                    <a:cubicBezTo>
                      <a:pt x="14530" y="4548"/>
                      <a:pt x="14456" y="4548"/>
                      <a:pt x="14345" y="4548"/>
                    </a:cubicBezTo>
                    <a:lnTo>
                      <a:pt x="13717" y="4548"/>
                    </a:lnTo>
                    <a:cubicBezTo>
                      <a:pt x="13569" y="4548"/>
                      <a:pt x="13532" y="4548"/>
                      <a:pt x="13495" y="4511"/>
                    </a:cubicBezTo>
                    <a:cubicBezTo>
                      <a:pt x="13421" y="4474"/>
                      <a:pt x="13384" y="4363"/>
                      <a:pt x="13384" y="4289"/>
                    </a:cubicBezTo>
                    <a:lnTo>
                      <a:pt x="13384" y="1516"/>
                    </a:lnTo>
                    <a:cubicBezTo>
                      <a:pt x="13384" y="1442"/>
                      <a:pt x="13421" y="1331"/>
                      <a:pt x="13495" y="1294"/>
                    </a:cubicBezTo>
                    <a:cubicBezTo>
                      <a:pt x="13532" y="1257"/>
                      <a:pt x="13606" y="1257"/>
                      <a:pt x="13717" y="1257"/>
                    </a:cubicBezTo>
                    <a:close/>
                    <a:moveTo>
                      <a:pt x="32609" y="1257"/>
                    </a:moveTo>
                    <a:cubicBezTo>
                      <a:pt x="33126" y="1257"/>
                      <a:pt x="33533" y="1331"/>
                      <a:pt x="33755" y="1516"/>
                    </a:cubicBezTo>
                    <a:cubicBezTo>
                      <a:pt x="34014" y="1701"/>
                      <a:pt x="34125" y="2034"/>
                      <a:pt x="34125" y="2403"/>
                    </a:cubicBezTo>
                    <a:cubicBezTo>
                      <a:pt x="34125" y="2625"/>
                      <a:pt x="34088" y="2810"/>
                      <a:pt x="34014" y="2995"/>
                    </a:cubicBezTo>
                    <a:cubicBezTo>
                      <a:pt x="33903" y="3180"/>
                      <a:pt x="33755" y="3291"/>
                      <a:pt x="33570" y="3365"/>
                    </a:cubicBezTo>
                    <a:lnTo>
                      <a:pt x="34125" y="4326"/>
                    </a:lnTo>
                    <a:lnTo>
                      <a:pt x="34125" y="4437"/>
                    </a:lnTo>
                    <a:cubicBezTo>
                      <a:pt x="34125" y="4474"/>
                      <a:pt x="34125" y="4474"/>
                      <a:pt x="34088" y="4511"/>
                    </a:cubicBezTo>
                    <a:cubicBezTo>
                      <a:pt x="34051" y="4511"/>
                      <a:pt x="34051" y="4548"/>
                      <a:pt x="34014" y="4548"/>
                    </a:cubicBezTo>
                    <a:lnTo>
                      <a:pt x="32979" y="4548"/>
                    </a:lnTo>
                    <a:cubicBezTo>
                      <a:pt x="32942" y="4548"/>
                      <a:pt x="32942" y="4511"/>
                      <a:pt x="32905" y="4474"/>
                    </a:cubicBezTo>
                    <a:lnTo>
                      <a:pt x="32535" y="3549"/>
                    </a:lnTo>
                    <a:lnTo>
                      <a:pt x="32350" y="3549"/>
                    </a:lnTo>
                    <a:lnTo>
                      <a:pt x="32350" y="4289"/>
                    </a:lnTo>
                    <a:cubicBezTo>
                      <a:pt x="32350" y="4363"/>
                      <a:pt x="32276" y="4474"/>
                      <a:pt x="32239" y="4511"/>
                    </a:cubicBezTo>
                    <a:cubicBezTo>
                      <a:pt x="32202" y="4548"/>
                      <a:pt x="32091" y="4548"/>
                      <a:pt x="32017" y="4548"/>
                    </a:cubicBezTo>
                    <a:lnTo>
                      <a:pt x="31352" y="4548"/>
                    </a:lnTo>
                    <a:cubicBezTo>
                      <a:pt x="31241" y="4548"/>
                      <a:pt x="31167" y="4548"/>
                      <a:pt x="31130" y="4511"/>
                    </a:cubicBezTo>
                    <a:cubicBezTo>
                      <a:pt x="31093" y="4474"/>
                      <a:pt x="31056" y="4363"/>
                      <a:pt x="31056" y="4289"/>
                    </a:cubicBezTo>
                    <a:lnTo>
                      <a:pt x="31056" y="1516"/>
                    </a:lnTo>
                    <a:cubicBezTo>
                      <a:pt x="31056" y="1442"/>
                      <a:pt x="31093" y="1331"/>
                      <a:pt x="31130" y="1294"/>
                    </a:cubicBezTo>
                    <a:cubicBezTo>
                      <a:pt x="31167" y="1257"/>
                      <a:pt x="31278" y="1257"/>
                      <a:pt x="31352" y="1257"/>
                    </a:cubicBezTo>
                    <a:close/>
                    <a:moveTo>
                      <a:pt x="35899" y="1257"/>
                    </a:moveTo>
                    <a:cubicBezTo>
                      <a:pt x="36417" y="1257"/>
                      <a:pt x="36824" y="1331"/>
                      <a:pt x="37045" y="1516"/>
                    </a:cubicBezTo>
                    <a:cubicBezTo>
                      <a:pt x="37267" y="1701"/>
                      <a:pt x="37415" y="2034"/>
                      <a:pt x="37415" y="2403"/>
                    </a:cubicBezTo>
                    <a:cubicBezTo>
                      <a:pt x="37415" y="2625"/>
                      <a:pt x="37378" y="2810"/>
                      <a:pt x="37267" y="2995"/>
                    </a:cubicBezTo>
                    <a:cubicBezTo>
                      <a:pt x="37193" y="3180"/>
                      <a:pt x="37045" y="3291"/>
                      <a:pt x="36861" y="3365"/>
                    </a:cubicBezTo>
                    <a:lnTo>
                      <a:pt x="37415" y="4326"/>
                    </a:lnTo>
                    <a:lnTo>
                      <a:pt x="37415" y="4437"/>
                    </a:lnTo>
                    <a:cubicBezTo>
                      <a:pt x="37415" y="4474"/>
                      <a:pt x="37415" y="4474"/>
                      <a:pt x="37378" y="4511"/>
                    </a:cubicBezTo>
                    <a:cubicBezTo>
                      <a:pt x="37341" y="4511"/>
                      <a:pt x="37341" y="4548"/>
                      <a:pt x="37267" y="4548"/>
                    </a:cubicBezTo>
                    <a:lnTo>
                      <a:pt x="36269" y="4548"/>
                    </a:lnTo>
                    <a:cubicBezTo>
                      <a:pt x="36232" y="4548"/>
                      <a:pt x="36232" y="4511"/>
                      <a:pt x="36158" y="4474"/>
                    </a:cubicBezTo>
                    <a:lnTo>
                      <a:pt x="35788" y="3549"/>
                    </a:lnTo>
                    <a:lnTo>
                      <a:pt x="35603" y="3549"/>
                    </a:lnTo>
                    <a:lnTo>
                      <a:pt x="35603" y="4289"/>
                    </a:lnTo>
                    <a:cubicBezTo>
                      <a:pt x="35603" y="4363"/>
                      <a:pt x="35567" y="4474"/>
                      <a:pt x="35530" y="4511"/>
                    </a:cubicBezTo>
                    <a:cubicBezTo>
                      <a:pt x="35493" y="4548"/>
                      <a:pt x="35382" y="4548"/>
                      <a:pt x="35308" y="4548"/>
                    </a:cubicBezTo>
                    <a:lnTo>
                      <a:pt x="34642" y="4548"/>
                    </a:lnTo>
                    <a:cubicBezTo>
                      <a:pt x="34494" y="4548"/>
                      <a:pt x="34457" y="4548"/>
                      <a:pt x="34420" y="4511"/>
                    </a:cubicBezTo>
                    <a:cubicBezTo>
                      <a:pt x="34383" y="4474"/>
                      <a:pt x="34310" y="4363"/>
                      <a:pt x="34310" y="4289"/>
                    </a:cubicBezTo>
                    <a:lnTo>
                      <a:pt x="34310" y="1516"/>
                    </a:lnTo>
                    <a:cubicBezTo>
                      <a:pt x="34310" y="1442"/>
                      <a:pt x="34383" y="1331"/>
                      <a:pt x="34420" y="1294"/>
                    </a:cubicBezTo>
                    <a:cubicBezTo>
                      <a:pt x="34457" y="1257"/>
                      <a:pt x="34568" y="1257"/>
                      <a:pt x="34642" y="1257"/>
                    </a:cubicBezTo>
                    <a:close/>
                    <a:moveTo>
                      <a:pt x="8171" y="1257"/>
                    </a:moveTo>
                    <a:cubicBezTo>
                      <a:pt x="8689" y="1257"/>
                      <a:pt x="9095" y="1331"/>
                      <a:pt x="9317" y="1516"/>
                    </a:cubicBezTo>
                    <a:cubicBezTo>
                      <a:pt x="9539" y="1701"/>
                      <a:pt x="9687" y="2034"/>
                      <a:pt x="9687" y="2403"/>
                    </a:cubicBezTo>
                    <a:cubicBezTo>
                      <a:pt x="9687" y="2625"/>
                      <a:pt x="9650" y="2810"/>
                      <a:pt x="9539" y="2995"/>
                    </a:cubicBezTo>
                    <a:cubicBezTo>
                      <a:pt x="9465" y="3180"/>
                      <a:pt x="9317" y="3291"/>
                      <a:pt x="9132" y="3365"/>
                    </a:cubicBezTo>
                    <a:lnTo>
                      <a:pt x="9650" y="4326"/>
                    </a:lnTo>
                    <a:lnTo>
                      <a:pt x="9650" y="4437"/>
                    </a:lnTo>
                    <a:cubicBezTo>
                      <a:pt x="9650" y="4474"/>
                      <a:pt x="9650" y="4474"/>
                      <a:pt x="9613" y="4511"/>
                    </a:cubicBezTo>
                    <a:cubicBezTo>
                      <a:pt x="9613" y="4585"/>
                      <a:pt x="9613" y="4585"/>
                      <a:pt x="9576" y="4585"/>
                    </a:cubicBezTo>
                    <a:lnTo>
                      <a:pt x="8541" y="4585"/>
                    </a:lnTo>
                    <a:cubicBezTo>
                      <a:pt x="8504" y="4585"/>
                      <a:pt x="8504" y="4511"/>
                      <a:pt x="8430" y="4474"/>
                    </a:cubicBezTo>
                    <a:lnTo>
                      <a:pt x="8060" y="3549"/>
                    </a:lnTo>
                    <a:lnTo>
                      <a:pt x="7875" y="3549"/>
                    </a:lnTo>
                    <a:lnTo>
                      <a:pt x="7875" y="4289"/>
                    </a:lnTo>
                    <a:cubicBezTo>
                      <a:pt x="7875" y="4400"/>
                      <a:pt x="7838" y="4474"/>
                      <a:pt x="7802" y="4511"/>
                    </a:cubicBezTo>
                    <a:cubicBezTo>
                      <a:pt x="7765" y="4585"/>
                      <a:pt x="7654" y="4585"/>
                      <a:pt x="7580" y="4585"/>
                    </a:cubicBezTo>
                    <a:lnTo>
                      <a:pt x="6914" y="4585"/>
                    </a:lnTo>
                    <a:cubicBezTo>
                      <a:pt x="6766" y="4585"/>
                      <a:pt x="6729" y="4585"/>
                      <a:pt x="6692" y="4511"/>
                    </a:cubicBezTo>
                    <a:cubicBezTo>
                      <a:pt x="6655" y="4474"/>
                      <a:pt x="6581" y="4400"/>
                      <a:pt x="6581" y="4289"/>
                    </a:cubicBezTo>
                    <a:lnTo>
                      <a:pt x="6581" y="1516"/>
                    </a:lnTo>
                    <a:cubicBezTo>
                      <a:pt x="6581" y="1442"/>
                      <a:pt x="6655" y="1331"/>
                      <a:pt x="6692" y="1294"/>
                    </a:cubicBezTo>
                    <a:cubicBezTo>
                      <a:pt x="6729" y="1257"/>
                      <a:pt x="6840" y="1257"/>
                      <a:pt x="6914" y="1257"/>
                    </a:cubicBezTo>
                    <a:close/>
                    <a:moveTo>
                      <a:pt x="13125" y="1257"/>
                    </a:moveTo>
                    <a:cubicBezTo>
                      <a:pt x="13199" y="1257"/>
                      <a:pt x="13236" y="1294"/>
                      <a:pt x="13236" y="1331"/>
                    </a:cubicBezTo>
                    <a:cubicBezTo>
                      <a:pt x="13236" y="1368"/>
                      <a:pt x="13236" y="1368"/>
                      <a:pt x="13199" y="1442"/>
                    </a:cubicBezTo>
                    <a:lnTo>
                      <a:pt x="11942" y="3402"/>
                    </a:lnTo>
                    <a:lnTo>
                      <a:pt x="11942" y="4289"/>
                    </a:lnTo>
                    <a:lnTo>
                      <a:pt x="12053" y="4289"/>
                    </a:lnTo>
                    <a:cubicBezTo>
                      <a:pt x="12053" y="4400"/>
                      <a:pt x="12016" y="4474"/>
                      <a:pt x="11942" y="4511"/>
                    </a:cubicBezTo>
                    <a:cubicBezTo>
                      <a:pt x="11905" y="4585"/>
                      <a:pt x="11831" y="4585"/>
                      <a:pt x="11720" y="4585"/>
                    </a:cubicBezTo>
                    <a:lnTo>
                      <a:pt x="11092" y="4585"/>
                    </a:lnTo>
                    <a:cubicBezTo>
                      <a:pt x="10944" y="4585"/>
                      <a:pt x="10907" y="4585"/>
                      <a:pt x="10833" y="4511"/>
                    </a:cubicBezTo>
                    <a:cubicBezTo>
                      <a:pt x="10796" y="4474"/>
                      <a:pt x="10759" y="4400"/>
                      <a:pt x="10759" y="4289"/>
                    </a:cubicBezTo>
                    <a:lnTo>
                      <a:pt x="10759" y="3402"/>
                    </a:lnTo>
                    <a:lnTo>
                      <a:pt x="9502" y="1442"/>
                    </a:lnTo>
                    <a:cubicBezTo>
                      <a:pt x="9502" y="1368"/>
                      <a:pt x="9465" y="1331"/>
                      <a:pt x="9465" y="1331"/>
                    </a:cubicBezTo>
                    <a:cubicBezTo>
                      <a:pt x="9465" y="1257"/>
                      <a:pt x="9502" y="1257"/>
                      <a:pt x="9613" y="1257"/>
                    </a:cubicBezTo>
                    <a:lnTo>
                      <a:pt x="10574" y="1257"/>
                    </a:lnTo>
                    <a:cubicBezTo>
                      <a:pt x="10611" y="1257"/>
                      <a:pt x="10685" y="1257"/>
                      <a:pt x="10722" y="1294"/>
                    </a:cubicBezTo>
                    <a:cubicBezTo>
                      <a:pt x="10759" y="1294"/>
                      <a:pt x="10759" y="1331"/>
                      <a:pt x="10796" y="1368"/>
                    </a:cubicBezTo>
                    <a:lnTo>
                      <a:pt x="11351" y="2366"/>
                    </a:lnTo>
                    <a:lnTo>
                      <a:pt x="11905" y="1368"/>
                    </a:lnTo>
                    <a:cubicBezTo>
                      <a:pt x="11942" y="1331"/>
                      <a:pt x="11942" y="1294"/>
                      <a:pt x="12016" y="1294"/>
                    </a:cubicBezTo>
                    <a:cubicBezTo>
                      <a:pt x="12053" y="1294"/>
                      <a:pt x="12053" y="1257"/>
                      <a:pt x="12127" y="1257"/>
                    </a:cubicBezTo>
                    <a:close/>
                    <a:moveTo>
                      <a:pt x="43552" y="1183"/>
                    </a:moveTo>
                    <a:cubicBezTo>
                      <a:pt x="43700" y="1183"/>
                      <a:pt x="43737" y="1183"/>
                      <a:pt x="43811" y="1257"/>
                    </a:cubicBezTo>
                    <a:cubicBezTo>
                      <a:pt x="43848" y="1294"/>
                      <a:pt x="43885" y="1368"/>
                      <a:pt x="43885" y="1479"/>
                    </a:cubicBezTo>
                    <a:lnTo>
                      <a:pt x="43885" y="4289"/>
                    </a:lnTo>
                    <a:cubicBezTo>
                      <a:pt x="43885" y="4400"/>
                      <a:pt x="43848" y="4474"/>
                      <a:pt x="43811" y="4511"/>
                    </a:cubicBezTo>
                    <a:cubicBezTo>
                      <a:pt x="43737" y="4585"/>
                      <a:pt x="43663" y="4585"/>
                      <a:pt x="43552" y="4585"/>
                    </a:cubicBezTo>
                    <a:lnTo>
                      <a:pt x="43072" y="4585"/>
                    </a:lnTo>
                    <a:cubicBezTo>
                      <a:pt x="42961" y="4585"/>
                      <a:pt x="42924" y="4585"/>
                      <a:pt x="42887" y="4511"/>
                    </a:cubicBezTo>
                    <a:cubicBezTo>
                      <a:pt x="42813" y="4511"/>
                      <a:pt x="42776" y="4474"/>
                      <a:pt x="42739" y="4437"/>
                    </a:cubicBezTo>
                    <a:lnTo>
                      <a:pt x="41778" y="3106"/>
                    </a:lnTo>
                    <a:lnTo>
                      <a:pt x="41778" y="4289"/>
                    </a:lnTo>
                    <a:cubicBezTo>
                      <a:pt x="41778" y="4400"/>
                      <a:pt x="41741" y="4474"/>
                      <a:pt x="41667" y="4511"/>
                    </a:cubicBezTo>
                    <a:cubicBezTo>
                      <a:pt x="41630" y="4585"/>
                      <a:pt x="41519" y="4585"/>
                      <a:pt x="41445" y="4585"/>
                    </a:cubicBezTo>
                    <a:lnTo>
                      <a:pt x="40779" y="4585"/>
                    </a:lnTo>
                    <a:cubicBezTo>
                      <a:pt x="40668" y="4585"/>
                      <a:pt x="40595" y="4585"/>
                      <a:pt x="40558" y="4511"/>
                    </a:cubicBezTo>
                    <a:cubicBezTo>
                      <a:pt x="40521" y="4474"/>
                      <a:pt x="40484" y="4400"/>
                      <a:pt x="40484" y="4289"/>
                    </a:cubicBezTo>
                    <a:lnTo>
                      <a:pt x="40484" y="1479"/>
                    </a:lnTo>
                    <a:cubicBezTo>
                      <a:pt x="40484" y="1368"/>
                      <a:pt x="40521" y="1294"/>
                      <a:pt x="40558" y="1257"/>
                    </a:cubicBezTo>
                    <a:cubicBezTo>
                      <a:pt x="40595" y="1183"/>
                      <a:pt x="40705" y="1183"/>
                      <a:pt x="40779" y="1183"/>
                    </a:cubicBezTo>
                    <a:lnTo>
                      <a:pt x="41297" y="1183"/>
                    </a:lnTo>
                    <a:cubicBezTo>
                      <a:pt x="41408" y="1183"/>
                      <a:pt x="41445" y="1183"/>
                      <a:pt x="41482" y="1257"/>
                    </a:cubicBezTo>
                    <a:cubicBezTo>
                      <a:pt x="41519" y="1257"/>
                      <a:pt x="41593" y="1294"/>
                      <a:pt x="41630" y="1331"/>
                    </a:cubicBezTo>
                    <a:lnTo>
                      <a:pt x="42591" y="2662"/>
                    </a:lnTo>
                    <a:lnTo>
                      <a:pt x="42591" y="1479"/>
                    </a:lnTo>
                    <a:cubicBezTo>
                      <a:pt x="42591" y="1368"/>
                      <a:pt x="42628" y="1294"/>
                      <a:pt x="42702" y="1257"/>
                    </a:cubicBezTo>
                    <a:cubicBezTo>
                      <a:pt x="42739" y="1183"/>
                      <a:pt x="42813" y="1183"/>
                      <a:pt x="42924" y="1183"/>
                    </a:cubicBezTo>
                    <a:close/>
                    <a:moveTo>
                      <a:pt x="21739" y="1109"/>
                    </a:moveTo>
                    <a:cubicBezTo>
                      <a:pt x="22405" y="1109"/>
                      <a:pt x="22849" y="1257"/>
                      <a:pt x="23181" y="1553"/>
                    </a:cubicBezTo>
                    <a:cubicBezTo>
                      <a:pt x="23514" y="1886"/>
                      <a:pt x="23699" y="2292"/>
                      <a:pt x="23699" y="2847"/>
                    </a:cubicBezTo>
                    <a:cubicBezTo>
                      <a:pt x="23699" y="3476"/>
                      <a:pt x="23514" y="3882"/>
                      <a:pt x="23181" y="4141"/>
                    </a:cubicBezTo>
                    <a:cubicBezTo>
                      <a:pt x="22849" y="4474"/>
                      <a:pt x="22405" y="4622"/>
                      <a:pt x="21739" y="4622"/>
                    </a:cubicBezTo>
                    <a:cubicBezTo>
                      <a:pt x="21111" y="4622"/>
                      <a:pt x="20630" y="4474"/>
                      <a:pt x="20335" y="4141"/>
                    </a:cubicBezTo>
                    <a:cubicBezTo>
                      <a:pt x="20002" y="3845"/>
                      <a:pt x="19817" y="3402"/>
                      <a:pt x="19817" y="2847"/>
                    </a:cubicBezTo>
                    <a:cubicBezTo>
                      <a:pt x="19817" y="2292"/>
                      <a:pt x="20002" y="1886"/>
                      <a:pt x="20335" y="1553"/>
                    </a:cubicBezTo>
                    <a:cubicBezTo>
                      <a:pt x="20667" y="1257"/>
                      <a:pt x="21111" y="1109"/>
                      <a:pt x="21739" y="1109"/>
                    </a:cubicBezTo>
                    <a:close/>
                    <a:moveTo>
                      <a:pt x="30539" y="1183"/>
                    </a:moveTo>
                    <a:cubicBezTo>
                      <a:pt x="30686" y="1183"/>
                      <a:pt x="30723" y="1183"/>
                      <a:pt x="30760" y="1257"/>
                    </a:cubicBezTo>
                    <a:cubicBezTo>
                      <a:pt x="30834" y="1294"/>
                      <a:pt x="30871" y="1368"/>
                      <a:pt x="30871" y="1479"/>
                    </a:cubicBezTo>
                    <a:lnTo>
                      <a:pt x="30871" y="3328"/>
                    </a:lnTo>
                    <a:cubicBezTo>
                      <a:pt x="30871" y="3586"/>
                      <a:pt x="30760" y="3845"/>
                      <a:pt x="30612" y="4030"/>
                    </a:cubicBezTo>
                    <a:cubicBezTo>
                      <a:pt x="30502" y="4215"/>
                      <a:pt x="30243" y="4326"/>
                      <a:pt x="30021" y="4474"/>
                    </a:cubicBezTo>
                    <a:cubicBezTo>
                      <a:pt x="29762" y="4585"/>
                      <a:pt x="29466" y="4622"/>
                      <a:pt x="29097" y="4622"/>
                    </a:cubicBezTo>
                    <a:cubicBezTo>
                      <a:pt x="28764" y="4622"/>
                      <a:pt x="28468" y="4585"/>
                      <a:pt x="28172" y="4474"/>
                    </a:cubicBezTo>
                    <a:cubicBezTo>
                      <a:pt x="27914" y="4400"/>
                      <a:pt x="27729" y="4252"/>
                      <a:pt x="27581" y="4030"/>
                    </a:cubicBezTo>
                    <a:cubicBezTo>
                      <a:pt x="27433" y="3845"/>
                      <a:pt x="27359" y="3586"/>
                      <a:pt x="27359" y="3328"/>
                    </a:cubicBezTo>
                    <a:lnTo>
                      <a:pt x="27359" y="1479"/>
                    </a:lnTo>
                    <a:cubicBezTo>
                      <a:pt x="27359" y="1368"/>
                      <a:pt x="27396" y="1294"/>
                      <a:pt x="27433" y="1257"/>
                    </a:cubicBezTo>
                    <a:cubicBezTo>
                      <a:pt x="27470" y="1183"/>
                      <a:pt x="27581" y="1183"/>
                      <a:pt x="27692" y="1183"/>
                    </a:cubicBezTo>
                    <a:lnTo>
                      <a:pt x="28320" y="1183"/>
                    </a:lnTo>
                    <a:cubicBezTo>
                      <a:pt x="28468" y="1183"/>
                      <a:pt x="28505" y="1183"/>
                      <a:pt x="28542" y="1257"/>
                    </a:cubicBezTo>
                    <a:cubicBezTo>
                      <a:pt x="28616" y="1294"/>
                      <a:pt x="28653" y="1368"/>
                      <a:pt x="28653" y="1479"/>
                    </a:cubicBezTo>
                    <a:lnTo>
                      <a:pt x="28653" y="3328"/>
                    </a:lnTo>
                    <a:cubicBezTo>
                      <a:pt x="28653" y="3476"/>
                      <a:pt x="28690" y="3586"/>
                      <a:pt x="28801" y="3660"/>
                    </a:cubicBezTo>
                    <a:cubicBezTo>
                      <a:pt x="28875" y="3734"/>
                      <a:pt x="28986" y="3734"/>
                      <a:pt x="29097" y="3734"/>
                    </a:cubicBezTo>
                    <a:cubicBezTo>
                      <a:pt x="29245" y="3734"/>
                      <a:pt x="29392" y="3697"/>
                      <a:pt x="29429" y="3660"/>
                    </a:cubicBezTo>
                    <a:cubicBezTo>
                      <a:pt x="29540" y="3549"/>
                      <a:pt x="29577" y="3476"/>
                      <a:pt x="29577" y="3328"/>
                    </a:cubicBezTo>
                    <a:lnTo>
                      <a:pt x="29577" y="1479"/>
                    </a:lnTo>
                    <a:cubicBezTo>
                      <a:pt x="29577" y="1368"/>
                      <a:pt x="29614" y="1294"/>
                      <a:pt x="29651" y="1257"/>
                    </a:cubicBezTo>
                    <a:cubicBezTo>
                      <a:pt x="29725" y="1183"/>
                      <a:pt x="29799" y="1183"/>
                      <a:pt x="29910" y="1183"/>
                    </a:cubicBezTo>
                    <a:close/>
                    <a:moveTo>
                      <a:pt x="45955" y="1146"/>
                    </a:moveTo>
                    <a:cubicBezTo>
                      <a:pt x="46288" y="1146"/>
                      <a:pt x="46584" y="1146"/>
                      <a:pt x="46806" y="1183"/>
                    </a:cubicBezTo>
                    <a:cubicBezTo>
                      <a:pt x="47027" y="1257"/>
                      <a:pt x="47212" y="1331"/>
                      <a:pt x="47360" y="1442"/>
                    </a:cubicBezTo>
                    <a:cubicBezTo>
                      <a:pt x="47397" y="1479"/>
                      <a:pt x="47397" y="1479"/>
                      <a:pt x="47397" y="1516"/>
                    </a:cubicBezTo>
                    <a:cubicBezTo>
                      <a:pt x="47397" y="1553"/>
                      <a:pt x="47397" y="1590"/>
                      <a:pt x="47360" y="1664"/>
                    </a:cubicBezTo>
                    <a:lnTo>
                      <a:pt x="47064" y="2071"/>
                    </a:lnTo>
                    <a:cubicBezTo>
                      <a:pt x="47027" y="2108"/>
                      <a:pt x="47027" y="2108"/>
                      <a:pt x="46990" y="2108"/>
                    </a:cubicBezTo>
                    <a:cubicBezTo>
                      <a:pt x="46954" y="2108"/>
                      <a:pt x="46954" y="2108"/>
                      <a:pt x="46843" y="2071"/>
                    </a:cubicBezTo>
                    <a:cubicBezTo>
                      <a:pt x="46769" y="2034"/>
                      <a:pt x="46658" y="1997"/>
                      <a:pt x="46510" y="1997"/>
                    </a:cubicBezTo>
                    <a:cubicBezTo>
                      <a:pt x="46436" y="1923"/>
                      <a:pt x="46288" y="1923"/>
                      <a:pt x="46140" y="1923"/>
                    </a:cubicBezTo>
                    <a:cubicBezTo>
                      <a:pt x="45881" y="1923"/>
                      <a:pt x="45660" y="2034"/>
                      <a:pt x="45475" y="2182"/>
                    </a:cubicBezTo>
                    <a:cubicBezTo>
                      <a:pt x="45327" y="2292"/>
                      <a:pt x="45216" y="2551"/>
                      <a:pt x="45216" y="2847"/>
                    </a:cubicBezTo>
                    <a:cubicBezTo>
                      <a:pt x="45216" y="3143"/>
                      <a:pt x="45327" y="3365"/>
                      <a:pt x="45475" y="3549"/>
                    </a:cubicBezTo>
                    <a:cubicBezTo>
                      <a:pt x="45660" y="3697"/>
                      <a:pt x="45881" y="3771"/>
                      <a:pt x="46140" y="3771"/>
                    </a:cubicBezTo>
                    <a:cubicBezTo>
                      <a:pt x="46399" y="3771"/>
                      <a:pt x="46658" y="3734"/>
                      <a:pt x="46843" y="3660"/>
                    </a:cubicBezTo>
                    <a:cubicBezTo>
                      <a:pt x="46880" y="3586"/>
                      <a:pt x="46954" y="3586"/>
                      <a:pt x="46990" y="3586"/>
                    </a:cubicBezTo>
                    <a:cubicBezTo>
                      <a:pt x="47027" y="3586"/>
                      <a:pt x="47064" y="3586"/>
                      <a:pt x="47064" y="3660"/>
                    </a:cubicBezTo>
                    <a:lnTo>
                      <a:pt x="47360" y="4067"/>
                    </a:lnTo>
                    <a:cubicBezTo>
                      <a:pt x="47397" y="4104"/>
                      <a:pt x="47397" y="4141"/>
                      <a:pt x="47397" y="4215"/>
                    </a:cubicBezTo>
                    <a:cubicBezTo>
                      <a:pt x="47397" y="4252"/>
                      <a:pt x="47397" y="4252"/>
                      <a:pt x="47360" y="4289"/>
                    </a:cubicBezTo>
                    <a:cubicBezTo>
                      <a:pt x="47212" y="4400"/>
                      <a:pt x="47027" y="4474"/>
                      <a:pt x="46806" y="4511"/>
                    </a:cubicBezTo>
                    <a:cubicBezTo>
                      <a:pt x="46584" y="4585"/>
                      <a:pt x="46288" y="4622"/>
                      <a:pt x="46029" y="4622"/>
                    </a:cubicBezTo>
                    <a:cubicBezTo>
                      <a:pt x="45364" y="4622"/>
                      <a:pt x="44846" y="4474"/>
                      <a:pt x="44550" y="4141"/>
                    </a:cubicBezTo>
                    <a:cubicBezTo>
                      <a:pt x="44181" y="3882"/>
                      <a:pt x="43996" y="3402"/>
                      <a:pt x="43996" y="2847"/>
                    </a:cubicBezTo>
                    <a:cubicBezTo>
                      <a:pt x="43996" y="2255"/>
                      <a:pt x="44181" y="1849"/>
                      <a:pt x="44476" y="1553"/>
                    </a:cubicBezTo>
                    <a:cubicBezTo>
                      <a:pt x="44809" y="1294"/>
                      <a:pt x="45327" y="1146"/>
                      <a:pt x="45955" y="1146"/>
                    </a:cubicBezTo>
                    <a:close/>
                    <a:moveTo>
                      <a:pt x="4992" y="1183"/>
                    </a:moveTo>
                    <a:cubicBezTo>
                      <a:pt x="5251" y="1183"/>
                      <a:pt x="5546" y="1220"/>
                      <a:pt x="5768" y="1294"/>
                    </a:cubicBezTo>
                    <a:cubicBezTo>
                      <a:pt x="5990" y="1331"/>
                      <a:pt x="6175" y="1405"/>
                      <a:pt x="6323" y="1516"/>
                    </a:cubicBezTo>
                    <a:cubicBezTo>
                      <a:pt x="6360" y="1553"/>
                      <a:pt x="6360" y="1553"/>
                      <a:pt x="6360" y="1590"/>
                    </a:cubicBezTo>
                    <a:cubicBezTo>
                      <a:pt x="6360" y="1664"/>
                      <a:pt x="6360" y="1701"/>
                      <a:pt x="6323" y="1738"/>
                    </a:cubicBezTo>
                    <a:lnTo>
                      <a:pt x="6064" y="2145"/>
                    </a:lnTo>
                    <a:cubicBezTo>
                      <a:pt x="5990" y="2219"/>
                      <a:pt x="5990" y="2219"/>
                      <a:pt x="5953" y="2219"/>
                    </a:cubicBezTo>
                    <a:cubicBezTo>
                      <a:pt x="5916" y="2219"/>
                      <a:pt x="5916" y="2219"/>
                      <a:pt x="5805" y="2145"/>
                    </a:cubicBezTo>
                    <a:cubicBezTo>
                      <a:pt x="5731" y="2108"/>
                      <a:pt x="5620" y="2071"/>
                      <a:pt x="5509" y="2071"/>
                    </a:cubicBezTo>
                    <a:cubicBezTo>
                      <a:pt x="5398" y="2034"/>
                      <a:pt x="5251" y="2034"/>
                      <a:pt x="5140" y="2034"/>
                    </a:cubicBezTo>
                    <a:cubicBezTo>
                      <a:pt x="4844" y="2034"/>
                      <a:pt x="4622" y="2108"/>
                      <a:pt x="4437" y="2255"/>
                    </a:cubicBezTo>
                    <a:cubicBezTo>
                      <a:pt x="4289" y="2403"/>
                      <a:pt x="4215" y="2625"/>
                      <a:pt x="4215" y="2958"/>
                    </a:cubicBezTo>
                    <a:cubicBezTo>
                      <a:pt x="4215" y="3217"/>
                      <a:pt x="4289" y="3439"/>
                      <a:pt x="4437" y="3623"/>
                    </a:cubicBezTo>
                    <a:cubicBezTo>
                      <a:pt x="4622" y="3771"/>
                      <a:pt x="4844" y="3882"/>
                      <a:pt x="5140" y="3882"/>
                    </a:cubicBezTo>
                    <a:cubicBezTo>
                      <a:pt x="5361" y="3882"/>
                      <a:pt x="5620" y="3808"/>
                      <a:pt x="5805" y="3734"/>
                    </a:cubicBezTo>
                    <a:cubicBezTo>
                      <a:pt x="5879" y="3697"/>
                      <a:pt x="5916" y="3697"/>
                      <a:pt x="5953" y="3697"/>
                    </a:cubicBezTo>
                    <a:cubicBezTo>
                      <a:pt x="5990" y="3697"/>
                      <a:pt x="6064" y="3697"/>
                      <a:pt x="6064" y="3734"/>
                    </a:cubicBezTo>
                    <a:lnTo>
                      <a:pt x="6323" y="4141"/>
                    </a:lnTo>
                    <a:cubicBezTo>
                      <a:pt x="6360" y="4178"/>
                      <a:pt x="6360" y="4252"/>
                      <a:pt x="6360" y="4289"/>
                    </a:cubicBezTo>
                    <a:cubicBezTo>
                      <a:pt x="6471" y="4289"/>
                      <a:pt x="6397" y="4289"/>
                      <a:pt x="6360" y="4326"/>
                    </a:cubicBezTo>
                    <a:cubicBezTo>
                      <a:pt x="6212" y="4437"/>
                      <a:pt x="6064" y="4511"/>
                      <a:pt x="5805" y="4585"/>
                    </a:cubicBezTo>
                    <a:cubicBezTo>
                      <a:pt x="5583" y="4622"/>
                      <a:pt x="5324" y="4659"/>
                      <a:pt x="5029" y="4659"/>
                    </a:cubicBezTo>
                    <a:cubicBezTo>
                      <a:pt x="4400" y="4659"/>
                      <a:pt x="3883" y="4511"/>
                      <a:pt x="3550" y="4215"/>
                    </a:cubicBezTo>
                    <a:cubicBezTo>
                      <a:pt x="3180" y="3919"/>
                      <a:pt x="2995" y="3476"/>
                      <a:pt x="2995" y="2884"/>
                    </a:cubicBezTo>
                    <a:cubicBezTo>
                      <a:pt x="2995" y="2292"/>
                      <a:pt x="3180" y="1886"/>
                      <a:pt x="3513" y="1590"/>
                    </a:cubicBezTo>
                    <a:cubicBezTo>
                      <a:pt x="3846" y="1331"/>
                      <a:pt x="4326" y="1183"/>
                      <a:pt x="4992" y="1183"/>
                    </a:cubicBezTo>
                    <a:close/>
                    <a:moveTo>
                      <a:pt x="25806" y="1183"/>
                    </a:moveTo>
                    <a:cubicBezTo>
                      <a:pt x="26102" y="1183"/>
                      <a:pt x="26361" y="1220"/>
                      <a:pt x="26620" y="1294"/>
                    </a:cubicBezTo>
                    <a:cubicBezTo>
                      <a:pt x="26841" y="1331"/>
                      <a:pt x="27026" y="1405"/>
                      <a:pt x="27174" y="1516"/>
                    </a:cubicBezTo>
                    <a:cubicBezTo>
                      <a:pt x="27211" y="1553"/>
                      <a:pt x="27211" y="1553"/>
                      <a:pt x="27211" y="1590"/>
                    </a:cubicBezTo>
                    <a:cubicBezTo>
                      <a:pt x="27211" y="1664"/>
                      <a:pt x="27211" y="1701"/>
                      <a:pt x="27174" y="1738"/>
                    </a:cubicBezTo>
                    <a:lnTo>
                      <a:pt x="26878" y="2145"/>
                    </a:lnTo>
                    <a:cubicBezTo>
                      <a:pt x="26841" y="2219"/>
                      <a:pt x="26841" y="2219"/>
                      <a:pt x="26804" y="2219"/>
                    </a:cubicBezTo>
                    <a:cubicBezTo>
                      <a:pt x="26731" y="2219"/>
                      <a:pt x="26731" y="2219"/>
                      <a:pt x="26657" y="2145"/>
                    </a:cubicBezTo>
                    <a:cubicBezTo>
                      <a:pt x="26546" y="2108"/>
                      <a:pt x="26472" y="2071"/>
                      <a:pt x="26324" y="2071"/>
                    </a:cubicBezTo>
                    <a:cubicBezTo>
                      <a:pt x="26250" y="2034"/>
                      <a:pt x="26102" y="2034"/>
                      <a:pt x="25954" y="2034"/>
                    </a:cubicBezTo>
                    <a:cubicBezTo>
                      <a:pt x="25695" y="2034"/>
                      <a:pt x="25437" y="2108"/>
                      <a:pt x="25252" y="2255"/>
                    </a:cubicBezTo>
                    <a:cubicBezTo>
                      <a:pt x="25141" y="2403"/>
                      <a:pt x="25030" y="2625"/>
                      <a:pt x="25030" y="2958"/>
                    </a:cubicBezTo>
                    <a:cubicBezTo>
                      <a:pt x="25030" y="3217"/>
                      <a:pt x="25141" y="3439"/>
                      <a:pt x="25252" y="3623"/>
                    </a:cubicBezTo>
                    <a:cubicBezTo>
                      <a:pt x="25437" y="3771"/>
                      <a:pt x="25695" y="3882"/>
                      <a:pt x="25954" y="3882"/>
                    </a:cubicBezTo>
                    <a:cubicBezTo>
                      <a:pt x="26176" y="3882"/>
                      <a:pt x="26472" y="3808"/>
                      <a:pt x="26657" y="3734"/>
                    </a:cubicBezTo>
                    <a:cubicBezTo>
                      <a:pt x="26694" y="3697"/>
                      <a:pt x="26731" y="3697"/>
                      <a:pt x="26804" y="3697"/>
                    </a:cubicBezTo>
                    <a:cubicBezTo>
                      <a:pt x="26841" y="3697"/>
                      <a:pt x="26878" y="3697"/>
                      <a:pt x="26878" y="3734"/>
                    </a:cubicBezTo>
                    <a:lnTo>
                      <a:pt x="27174" y="4141"/>
                    </a:lnTo>
                    <a:cubicBezTo>
                      <a:pt x="27211" y="4178"/>
                      <a:pt x="27211" y="4252"/>
                      <a:pt x="27211" y="4289"/>
                    </a:cubicBezTo>
                    <a:cubicBezTo>
                      <a:pt x="27248" y="4289"/>
                      <a:pt x="27248" y="4289"/>
                      <a:pt x="27211" y="4326"/>
                    </a:cubicBezTo>
                    <a:cubicBezTo>
                      <a:pt x="27063" y="4437"/>
                      <a:pt x="26878" y="4511"/>
                      <a:pt x="26657" y="4585"/>
                    </a:cubicBezTo>
                    <a:cubicBezTo>
                      <a:pt x="26435" y="4622"/>
                      <a:pt x="26139" y="4659"/>
                      <a:pt x="25880" y="4659"/>
                    </a:cubicBezTo>
                    <a:cubicBezTo>
                      <a:pt x="25215" y="4659"/>
                      <a:pt x="24697" y="4511"/>
                      <a:pt x="24401" y="4215"/>
                    </a:cubicBezTo>
                    <a:cubicBezTo>
                      <a:pt x="24032" y="3919"/>
                      <a:pt x="23847" y="3476"/>
                      <a:pt x="23847" y="2884"/>
                    </a:cubicBezTo>
                    <a:cubicBezTo>
                      <a:pt x="23847" y="2292"/>
                      <a:pt x="24032" y="1886"/>
                      <a:pt x="24327" y="1590"/>
                    </a:cubicBezTo>
                    <a:cubicBezTo>
                      <a:pt x="24660" y="1331"/>
                      <a:pt x="25178" y="1183"/>
                      <a:pt x="25806" y="1183"/>
                    </a:cubicBezTo>
                    <a:close/>
                    <a:moveTo>
                      <a:pt x="1" y="0"/>
                    </a:moveTo>
                    <a:lnTo>
                      <a:pt x="888" y="2847"/>
                    </a:lnTo>
                    <a:lnTo>
                      <a:pt x="1" y="5731"/>
                    </a:lnTo>
                    <a:lnTo>
                      <a:pt x="54237" y="5731"/>
                    </a:lnTo>
                    <a:lnTo>
                      <a:pt x="53386" y="2847"/>
                    </a:lnTo>
                    <a:lnTo>
                      <a:pt x="54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6"/>
              <p:cNvSpPr/>
              <p:nvPr/>
            </p:nvSpPr>
            <p:spPr>
              <a:xfrm>
                <a:off x="-405600" y="3120900"/>
                <a:ext cx="17600" cy="17600"/>
              </a:xfrm>
              <a:custGeom>
                <a:avLst/>
                <a:gdLst/>
                <a:ahLst/>
                <a:cxnLst/>
                <a:rect l="l" t="t" r="r" b="b"/>
                <a:pathLst>
                  <a:path w="704" h="704" extrusionOk="0">
                    <a:moveTo>
                      <a:pt x="1" y="1"/>
                    </a:moveTo>
                    <a:lnTo>
                      <a:pt x="1" y="703"/>
                    </a:lnTo>
                    <a:lnTo>
                      <a:pt x="370" y="703"/>
                    </a:lnTo>
                    <a:cubicBezTo>
                      <a:pt x="444" y="703"/>
                      <a:pt x="555" y="629"/>
                      <a:pt x="629" y="592"/>
                    </a:cubicBezTo>
                    <a:cubicBezTo>
                      <a:pt x="666" y="555"/>
                      <a:pt x="703" y="444"/>
                      <a:pt x="703" y="370"/>
                    </a:cubicBezTo>
                    <a:cubicBezTo>
                      <a:pt x="703" y="259"/>
                      <a:pt x="666" y="186"/>
                      <a:pt x="629" y="75"/>
                    </a:cubicBezTo>
                    <a:cubicBezTo>
                      <a:pt x="592" y="38"/>
                      <a:pt x="481"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7" name="Google Shape;4647;p46"/>
          <p:cNvGrpSpPr/>
          <p:nvPr/>
        </p:nvGrpSpPr>
        <p:grpSpPr>
          <a:xfrm rot="900292">
            <a:off x="4797223" y="4650976"/>
            <a:ext cx="1799728" cy="1853566"/>
            <a:chOff x="8345411" y="-262678"/>
            <a:chExt cx="1799735" cy="1853574"/>
          </a:xfrm>
        </p:grpSpPr>
        <p:sp>
          <p:nvSpPr>
            <p:cNvPr id="4648" name="Google Shape;4648;p46"/>
            <p:cNvSpPr/>
            <p:nvPr/>
          </p:nvSpPr>
          <p:spPr>
            <a:xfrm>
              <a:off x="8346330" y="-262678"/>
              <a:ext cx="1797434" cy="1853574"/>
            </a:xfrm>
            <a:custGeom>
              <a:avLst/>
              <a:gdLst/>
              <a:ahLst/>
              <a:cxnLst/>
              <a:rect l="l" t="t" r="r" b="b"/>
              <a:pathLst>
                <a:path w="57786" h="59634" extrusionOk="0">
                  <a:moveTo>
                    <a:pt x="28911" y="0"/>
                  </a:moveTo>
                  <a:cubicBezTo>
                    <a:pt x="27765" y="0"/>
                    <a:pt x="26730" y="481"/>
                    <a:pt x="25991" y="1220"/>
                  </a:cubicBezTo>
                  <a:cubicBezTo>
                    <a:pt x="11387" y="2662"/>
                    <a:pt x="0" y="14973"/>
                    <a:pt x="0" y="29909"/>
                  </a:cubicBezTo>
                  <a:cubicBezTo>
                    <a:pt x="0" y="45067"/>
                    <a:pt x="11683" y="57490"/>
                    <a:pt x="26545" y="58673"/>
                  </a:cubicBezTo>
                  <a:cubicBezTo>
                    <a:pt x="27137" y="59264"/>
                    <a:pt x="27950" y="59634"/>
                    <a:pt x="28874" y="59634"/>
                  </a:cubicBezTo>
                  <a:cubicBezTo>
                    <a:pt x="29799" y="59634"/>
                    <a:pt x="30649" y="59264"/>
                    <a:pt x="31240" y="58673"/>
                  </a:cubicBezTo>
                  <a:cubicBezTo>
                    <a:pt x="46066" y="57453"/>
                    <a:pt x="57785" y="45030"/>
                    <a:pt x="57785" y="29909"/>
                  </a:cubicBezTo>
                  <a:cubicBezTo>
                    <a:pt x="57785" y="14973"/>
                    <a:pt x="46361" y="2699"/>
                    <a:pt x="31795" y="1220"/>
                  </a:cubicBezTo>
                  <a:cubicBezTo>
                    <a:pt x="31056" y="481"/>
                    <a:pt x="30057" y="0"/>
                    <a:pt x="28911" y="0"/>
                  </a:cubicBezTo>
                  <a:close/>
                </a:path>
              </a:pathLst>
            </a:custGeom>
            <a:solidFill>
              <a:schemeClr val="dk2"/>
            </a:solidFill>
            <a:ln w="152400" cap="flat" cmpd="sng">
              <a:solidFill>
                <a:schemeClr val="dk2"/>
              </a:solidFill>
              <a:prstDash val="solid"/>
              <a:round/>
              <a:headEnd type="none" w="sm" len="sm"/>
              <a:tailEnd type="none" w="sm" len="sm"/>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9" name="Google Shape;4649;p46"/>
            <p:cNvGrpSpPr/>
            <p:nvPr/>
          </p:nvGrpSpPr>
          <p:grpSpPr>
            <a:xfrm>
              <a:off x="8345411" y="-262212"/>
              <a:ext cx="1799735" cy="1852424"/>
              <a:chOff x="-4083250" y="2098675"/>
              <a:chExt cx="1446500" cy="1489925"/>
            </a:xfrm>
          </p:grpSpPr>
          <p:sp>
            <p:nvSpPr>
              <p:cNvPr id="4650" name="Google Shape;4650;p46"/>
              <p:cNvSpPr/>
              <p:nvPr/>
            </p:nvSpPr>
            <p:spPr>
              <a:xfrm>
                <a:off x="-4083250" y="2127325"/>
                <a:ext cx="1446500" cy="1436325"/>
              </a:xfrm>
              <a:custGeom>
                <a:avLst/>
                <a:gdLst/>
                <a:ahLst/>
                <a:cxnLst/>
                <a:rect l="l" t="t" r="r" b="b"/>
                <a:pathLst>
                  <a:path w="57860" h="57453" extrusionOk="0">
                    <a:moveTo>
                      <a:pt x="45178" y="7912"/>
                    </a:moveTo>
                    <a:cubicBezTo>
                      <a:pt x="46029" y="8540"/>
                      <a:pt x="46805" y="9243"/>
                      <a:pt x="47544" y="9982"/>
                    </a:cubicBezTo>
                    <a:cubicBezTo>
                      <a:pt x="52535" y="14973"/>
                      <a:pt x="55308" y="21628"/>
                      <a:pt x="55308" y="28689"/>
                    </a:cubicBezTo>
                    <a:cubicBezTo>
                      <a:pt x="55271" y="33163"/>
                      <a:pt x="54199" y="37415"/>
                      <a:pt x="52166" y="41222"/>
                    </a:cubicBezTo>
                    <a:lnTo>
                      <a:pt x="5435" y="41222"/>
                    </a:lnTo>
                    <a:cubicBezTo>
                      <a:pt x="3401" y="37415"/>
                      <a:pt x="2292" y="33126"/>
                      <a:pt x="2292" y="28689"/>
                    </a:cubicBezTo>
                    <a:cubicBezTo>
                      <a:pt x="2292" y="21628"/>
                      <a:pt x="5065" y="14973"/>
                      <a:pt x="10056" y="9982"/>
                    </a:cubicBezTo>
                    <a:cubicBezTo>
                      <a:pt x="10796" y="9243"/>
                      <a:pt x="11572" y="8540"/>
                      <a:pt x="12422" y="7912"/>
                    </a:cubicBezTo>
                    <a:close/>
                    <a:moveTo>
                      <a:pt x="41112" y="42590"/>
                    </a:moveTo>
                    <a:cubicBezTo>
                      <a:pt x="41222" y="42590"/>
                      <a:pt x="41296" y="42590"/>
                      <a:pt x="41296" y="42664"/>
                    </a:cubicBezTo>
                    <a:cubicBezTo>
                      <a:pt x="41333" y="42701"/>
                      <a:pt x="41333" y="42738"/>
                      <a:pt x="41333" y="42849"/>
                    </a:cubicBezTo>
                    <a:lnTo>
                      <a:pt x="41333" y="43071"/>
                    </a:lnTo>
                    <a:cubicBezTo>
                      <a:pt x="41333" y="43145"/>
                      <a:pt x="41333" y="43219"/>
                      <a:pt x="41296" y="43256"/>
                    </a:cubicBezTo>
                    <a:cubicBezTo>
                      <a:pt x="41259" y="43293"/>
                      <a:pt x="41222" y="43293"/>
                      <a:pt x="41112" y="43293"/>
                    </a:cubicBezTo>
                    <a:lnTo>
                      <a:pt x="40002" y="43293"/>
                    </a:lnTo>
                    <a:lnTo>
                      <a:pt x="40002" y="43663"/>
                    </a:lnTo>
                    <a:lnTo>
                      <a:pt x="40668" y="43663"/>
                    </a:lnTo>
                    <a:lnTo>
                      <a:pt x="40668" y="43810"/>
                    </a:lnTo>
                    <a:cubicBezTo>
                      <a:pt x="40742" y="43810"/>
                      <a:pt x="40853" y="43810"/>
                      <a:pt x="40853" y="43847"/>
                    </a:cubicBezTo>
                    <a:cubicBezTo>
                      <a:pt x="40890" y="43884"/>
                      <a:pt x="40890" y="43958"/>
                      <a:pt x="40890" y="44032"/>
                    </a:cubicBezTo>
                    <a:lnTo>
                      <a:pt x="40890" y="44254"/>
                    </a:lnTo>
                    <a:cubicBezTo>
                      <a:pt x="40890" y="44365"/>
                      <a:pt x="40890" y="44402"/>
                      <a:pt x="40853" y="44439"/>
                    </a:cubicBezTo>
                    <a:cubicBezTo>
                      <a:pt x="40779" y="44513"/>
                      <a:pt x="40742" y="44513"/>
                      <a:pt x="40668" y="44513"/>
                    </a:cubicBezTo>
                    <a:lnTo>
                      <a:pt x="39965" y="44513"/>
                    </a:lnTo>
                    <a:lnTo>
                      <a:pt x="39965" y="44883"/>
                    </a:lnTo>
                    <a:lnTo>
                      <a:pt x="41075" y="44883"/>
                    </a:lnTo>
                    <a:cubicBezTo>
                      <a:pt x="41149" y="44883"/>
                      <a:pt x="41259" y="44883"/>
                      <a:pt x="41259" y="44920"/>
                    </a:cubicBezTo>
                    <a:cubicBezTo>
                      <a:pt x="41296" y="44957"/>
                      <a:pt x="41296" y="44993"/>
                      <a:pt x="41296" y="45104"/>
                    </a:cubicBezTo>
                    <a:lnTo>
                      <a:pt x="41296" y="45326"/>
                    </a:lnTo>
                    <a:cubicBezTo>
                      <a:pt x="41296" y="45437"/>
                      <a:pt x="41296" y="45474"/>
                      <a:pt x="41259" y="45511"/>
                    </a:cubicBezTo>
                    <a:cubicBezTo>
                      <a:pt x="41222" y="45548"/>
                      <a:pt x="41149" y="45548"/>
                      <a:pt x="41075" y="45548"/>
                    </a:cubicBezTo>
                    <a:lnTo>
                      <a:pt x="39115" y="45548"/>
                    </a:lnTo>
                    <a:cubicBezTo>
                      <a:pt x="39041" y="45548"/>
                      <a:pt x="38930" y="45548"/>
                      <a:pt x="38893" y="45511"/>
                    </a:cubicBezTo>
                    <a:cubicBezTo>
                      <a:pt x="38856" y="45474"/>
                      <a:pt x="38856" y="45437"/>
                      <a:pt x="38856" y="45326"/>
                    </a:cubicBezTo>
                    <a:lnTo>
                      <a:pt x="38856" y="42849"/>
                    </a:lnTo>
                    <a:cubicBezTo>
                      <a:pt x="38856" y="42738"/>
                      <a:pt x="38856" y="42701"/>
                      <a:pt x="38893" y="42664"/>
                    </a:cubicBezTo>
                    <a:cubicBezTo>
                      <a:pt x="38930" y="42590"/>
                      <a:pt x="39041" y="42590"/>
                      <a:pt x="39115" y="42590"/>
                    </a:cubicBezTo>
                    <a:close/>
                    <a:moveTo>
                      <a:pt x="9465" y="42553"/>
                    </a:moveTo>
                    <a:cubicBezTo>
                      <a:pt x="9723" y="42553"/>
                      <a:pt x="9982" y="42590"/>
                      <a:pt x="10167" y="42664"/>
                    </a:cubicBezTo>
                    <a:cubicBezTo>
                      <a:pt x="10352" y="42701"/>
                      <a:pt x="10537" y="42738"/>
                      <a:pt x="10648" y="42849"/>
                    </a:cubicBezTo>
                    <a:cubicBezTo>
                      <a:pt x="10722" y="42886"/>
                      <a:pt x="10722" y="42886"/>
                      <a:pt x="10722" y="42923"/>
                    </a:cubicBezTo>
                    <a:cubicBezTo>
                      <a:pt x="10722" y="42960"/>
                      <a:pt x="10722" y="42960"/>
                      <a:pt x="10648" y="42997"/>
                    </a:cubicBezTo>
                    <a:lnTo>
                      <a:pt x="10426" y="43367"/>
                    </a:lnTo>
                    <a:cubicBezTo>
                      <a:pt x="10389" y="43441"/>
                      <a:pt x="10389" y="43441"/>
                      <a:pt x="10352" y="43441"/>
                    </a:cubicBezTo>
                    <a:cubicBezTo>
                      <a:pt x="10352" y="43441"/>
                      <a:pt x="10278" y="43441"/>
                      <a:pt x="10241" y="43367"/>
                    </a:cubicBezTo>
                    <a:cubicBezTo>
                      <a:pt x="10167" y="43330"/>
                      <a:pt x="10056" y="43293"/>
                      <a:pt x="9982" y="43293"/>
                    </a:cubicBezTo>
                    <a:cubicBezTo>
                      <a:pt x="9871" y="43256"/>
                      <a:pt x="9723" y="43256"/>
                      <a:pt x="9649" y="43256"/>
                    </a:cubicBezTo>
                    <a:cubicBezTo>
                      <a:pt x="9354" y="43256"/>
                      <a:pt x="9169" y="43330"/>
                      <a:pt x="9058" y="43478"/>
                    </a:cubicBezTo>
                    <a:cubicBezTo>
                      <a:pt x="8910" y="43626"/>
                      <a:pt x="8799" y="43847"/>
                      <a:pt x="8799" y="44069"/>
                    </a:cubicBezTo>
                    <a:cubicBezTo>
                      <a:pt x="8799" y="44365"/>
                      <a:pt x="8910" y="44550"/>
                      <a:pt x="9058" y="44698"/>
                    </a:cubicBezTo>
                    <a:cubicBezTo>
                      <a:pt x="9169" y="44809"/>
                      <a:pt x="9428" y="44920"/>
                      <a:pt x="9649" y="44920"/>
                    </a:cubicBezTo>
                    <a:cubicBezTo>
                      <a:pt x="9871" y="44920"/>
                      <a:pt x="10056" y="44846"/>
                      <a:pt x="10278" y="44772"/>
                    </a:cubicBezTo>
                    <a:cubicBezTo>
                      <a:pt x="10352" y="44735"/>
                      <a:pt x="10389" y="44735"/>
                      <a:pt x="10389" y="44735"/>
                    </a:cubicBezTo>
                    <a:cubicBezTo>
                      <a:pt x="10426" y="44735"/>
                      <a:pt x="10426" y="44735"/>
                      <a:pt x="10463" y="44772"/>
                    </a:cubicBezTo>
                    <a:lnTo>
                      <a:pt x="10722" y="45141"/>
                    </a:lnTo>
                    <a:cubicBezTo>
                      <a:pt x="10759" y="45178"/>
                      <a:pt x="10759" y="45215"/>
                      <a:pt x="10759" y="45215"/>
                    </a:cubicBezTo>
                    <a:cubicBezTo>
                      <a:pt x="10759" y="45289"/>
                      <a:pt x="10759" y="45289"/>
                      <a:pt x="10722" y="45326"/>
                    </a:cubicBezTo>
                    <a:cubicBezTo>
                      <a:pt x="10574" y="45400"/>
                      <a:pt x="10389" y="45474"/>
                      <a:pt x="10204" y="45511"/>
                    </a:cubicBezTo>
                    <a:cubicBezTo>
                      <a:pt x="10019" y="45548"/>
                      <a:pt x="9723" y="45585"/>
                      <a:pt x="9502" y="45585"/>
                    </a:cubicBezTo>
                    <a:cubicBezTo>
                      <a:pt x="8947" y="45585"/>
                      <a:pt x="8503" y="45474"/>
                      <a:pt x="8171" y="45178"/>
                    </a:cubicBezTo>
                    <a:cubicBezTo>
                      <a:pt x="7838" y="45067"/>
                      <a:pt x="7653" y="44698"/>
                      <a:pt x="7653" y="44180"/>
                    </a:cubicBezTo>
                    <a:cubicBezTo>
                      <a:pt x="7653" y="43663"/>
                      <a:pt x="7801" y="43256"/>
                      <a:pt x="8134" y="42960"/>
                    </a:cubicBezTo>
                    <a:cubicBezTo>
                      <a:pt x="8429" y="42701"/>
                      <a:pt x="8873" y="42553"/>
                      <a:pt x="9465" y="42553"/>
                    </a:cubicBezTo>
                    <a:close/>
                    <a:moveTo>
                      <a:pt x="16748" y="42664"/>
                    </a:moveTo>
                    <a:cubicBezTo>
                      <a:pt x="16859" y="42664"/>
                      <a:pt x="16859" y="42701"/>
                      <a:pt x="16859" y="42738"/>
                    </a:cubicBezTo>
                    <a:cubicBezTo>
                      <a:pt x="16859" y="42775"/>
                      <a:pt x="16859" y="42775"/>
                      <a:pt x="16822" y="42849"/>
                    </a:cubicBezTo>
                    <a:lnTo>
                      <a:pt x="15713" y="44587"/>
                    </a:lnTo>
                    <a:lnTo>
                      <a:pt x="15713" y="45363"/>
                    </a:lnTo>
                    <a:cubicBezTo>
                      <a:pt x="15713" y="45474"/>
                      <a:pt x="15713" y="45511"/>
                      <a:pt x="15639" y="45548"/>
                    </a:cubicBezTo>
                    <a:cubicBezTo>
                      <a:pt x="15602" y="45622"/>
                      <a:pt x="15528" y="45622"/>
                      <a:pt x="15417" y="45622"/>
                    </a:cubicBezTo>
                    <a:lnTo>
                      <a:pt x="14862" y="45622"/>
                    </a:lnTo>
                    <a:cubicBezTo>
                      <a:pt x="14788" y="45622"/>
                      <a:pt x="14677" y="45622"/>
                      <a:pt x="14641" y="45548"/>
                    </a:cubicBezTo>
                    <a:cubicBezTo>
                      <a:pt x="14604" y="45511"/>
                      <a:pt x="14604" y="45474"/>
                      <a:pt x="14604" y="45363"/>
                    </a:cubicBezTo>
                    <a:lnTo>
                      <a:pt x="14604" y="44587"/>
                    </a:lnTo>
                    <a:lnTo>
                      <a:pt x="13568" y="42849"/>
                    </a:lnTo>
                    <a:cubicBezTo>
                      <a:pt x="13568" y="42775"/>
                      <a:pt x="13531" y="42775"/>
                      <a:pt x="13531" y="42738"/>
                    </a:cubicBezTo>
                    <a:cubicBezTo>
                      <a:pt x="13531" y="42701"/>
                      <a:pt x="13568" y="42664"/>
                      <a:pt x="13605" y="42664"/>
                    </a:cubicBezTo>
                    <a:lnTo>
                      <a:pt x="14493" y="42664"/>
                    </a:lnTo>
                    <a:cubicBezTo>
                      <a:pt x="14530" y="42664"/>
                      <a:pt x="14604" y="42664"/>
                      <a:pt x="14604" y="42701"/>
                    </a:cubicBezTo>
                    <a:cubicBezTo>
                      <a:pt x="14641" y="42701"/>
                      <a:pt x="14641" y="42738"/>
                      <a:pt x="14677" y="42775"/>
                    </a:cubicBezTo>
                    <a:lnTo>
                      <a:pt x="15195" y="43663"/>
                    </a:lnTo>
                    <a:lnTo>
                      <a:pt x="15713" y="42775"/>
                    </a:lnTo>
                    <a:cubicBezTo>
                      <a:pt x="15750" y="42738"/>
                      <a:pt x="15750" y="42701"/>
                      <a:pt x="15787" y="42701"/>
                    </a:cubicBezTo>
                    <a:cubicBezTo>
                      <a:pt x="15824" y="42701"/>
                      <a:pt x="15824" y="42664"/>
                      <a:pt x="15898" y="42664"/>
                    </a:cubicBezTo>
                    <a:close/>
                    <a:moveTo>
                      <a:pt x="22663" y="42701"/>
                    </a:moveTo>
                    <a:cubicBezTo>
                      <a:pt x="22774" y="42701"/>
                      <a:pt x="22848" y="42701"/>
                      <a:pt x="22848" y="42738"/>
                    </a:cubicBezTo>
                    <a:cubicBezTo>
                      <a:pt x="22922" y="42775"/>
                      <a:pt x="22922" y="42849"/>
                      <a:pt x="22922" y="42923"/>
                    </a:cubicBezTo>
                    <a:lnTo>
                      <a:pt x="22922" y="43145"/>
                    </a:lnTo>
                    <a:cubicBezTo>
                      <a:pt x="22922" y="43256"/>
                      <a:pt x="22922" y="43293"/>
                      <a:pt x="22848" y="43330"/>
                    </a:cubicBezTo>
                    <a:cubicBezTo>
                      <a:pt x="22811" y="43367"/>
                      <a:pt x="22774" y="43367"/>
                      <a:pt x="22663" y="43367"/>
                    </a:cubicBezTo>
                    <a:lnTo>
                      <a:pt x="21998" y="43367"/>
                    </a:lnTo>
                    <a:lnTo>
                      <a:pt x="21998" y="45400"/>
                    </a:lnTo>
                    <a:cubicBezTo>
                      <a:pt x="21998" y="45511"/>
                      <a:pt x="21998" y="45548"/>
                      <a:pt x="21924" y="45585"/>
                    </a:cubicBezTo>
                    <a:cubicBezTo>
                      <a:pt x="21887" y="45659"/>
                      <a:pt x="21813" y="45659"/>
                      <a:pt x="21702" y="45659"/>
                    </a:cubicBezTo>
                    <a:lnTo>
                      <a:pt x="21147" y="45659"/>
                    </a:lnTo>
                    <a:cubicBezTo>
                      <a:pt x="21073" y="45659"/>
                      <a:pt x="20963" y="45659"/>
                      <a:pt x="20926" y="45585"/>
                    </a:cubicBezTo>
                    <a:cubicBezTo>
                      <a:pt x="20889" y="45548"/>
                      <a:pt x="20889" y="45511"/>
                      <a:pt x="20889" y="45400"/>
                    </a:cubicBezTo>
                    <a:lnTo>
                      <a:pt x="20889" y="43367"/>
                    </a:lnTo>
                    <a:lnTo>
                      <a:pt x="20186" y="43367"/>
                    </a:lnTo>
                    <a:cubicBezTo>
                      <a:pt x="20075" y="43367"/>
                      <a:pt x="20001" y="43367"/>
                      <a:pt x="20001" y="43330"/>
                    </a:cubicBezTo>
                    <a:cubicBezTo>
                      <a:pt x="19964" y="43293"/>
                      <a:pt x="19964" y="43256"/>
                      <a:pt x="19964" y="43145"/>
                    </a:cubicBezTo>
                    <a:lnTo>
                      <a:pt x="19964" y="42923"/>
                    </a:lnTo>
                    <a:cubicBezTo>
                      <a:pt x="19964" y="42849"/>
                      <a:pt x="19964" y="42775"/>
                      <a:pt x="20001" y="42738"/>
                    </a:cubicBezTo>
                    <a:cubicBezTo>
                      <a:pt x="20038" y="42701"/>
                      <a:pt x="20075" y="42701"/>
                      <a:pt x="20186" y="42701"/>
                    </a:cubicBezTo>
                    <a:close/>
                    <a:moveTo>
                      <a:pt x="50946" y="42664"/>
                    </a:moveTo>
                    <a:cubicBezTo>
                      <a:pt x="51057" y="42664"/>
                      <a:pt x="51057" y="42701"/>
                      <a:pt x="51057" y="42738"/>
                    </a:cubicBezTo>
                    <a:cubicBezTo>
                      <a:pt x="51057" y="42775"/>
                      <a:pt x="51057" y="42775"/>
                      <a:pt x="51020" y="42849"/>
                    </a:cubicBezTo>
                    <a:lnTo>
                      <a:pt x="49911" y="44587"/>
                    </a:lnTo>
                    <a:lnTo>
                      <a:pt x="49911" y="45363"/>
                    </a:lnTo>
                    <a:cubicBezTo>
                      <a:pt x="49911" y="45474"/>
                      <a:pt x="49911" y="45511"/>
                      <a:pt x="49837" y="45548"/>
                    </a:cubicBezTo>
                    <a:cubicBezTo>
                      <a:pt x="49800" y="45622"/>
                      <a:pt x="49726" y="45622"/>
                      <a:pt x="49615" y="45622"/>
                    </a:cubicBezTo>
                    <a:lnTo>
                      <a:pt x="49171" y="45622"/>
                    </a:lnTo>
                    <a:lnTo>
                      <a:pt x="49171" y="45659"/>
                    </a:lnTo>
                    <a:cubicBezTo>
                      <a:pt x="49060" y="45659"/>
                      <a:pt x="48986" y="45659"/>
                      <a:pt x="48912" y="45622"/>
                    </a:cubicBezTo>
                    <a:cubicBezTo>
                      <a:pt x="48875" y="45548"/>
                      <a:pt x="48875" y="45511"/>
                      <a:pt x="48875" y="45437"/>
                    </a:cubicBezTo>
                    <a:lnTo>
                      <a:pt x="48875" y="44587"/>
                    </a:lnTo>
                    <a:lnTo>
                      <a:pt x="47766" y="42849"/>
                    </a:lnTo>
                    <a:cubicBezTo>
                      <a:pt x="47766" y="42775"/>
                      <a:pt x="47729" y="42775"/>
                      <a:pt x="47729" y="42738"/>
                    </a:cubicBezTo>
                    <a:cubicBezTo>
                      <a:pt x="47729" y="42701"/>
                      <a:pt x="47766" y="42664"/>
                      <a:pt x="47803" y="42664"/>
                    </a:cubicBezTo>
                    <a:lnTo>
                      <a:pt x="48691" y="42664"/>
                    </a:lnTo>
                    <a:cubicBezTo>
                      <a:pt x="48728" y="42664"/>
                      <a:pt x="48801" y="42664"/>
                      <a:pt x="48801" y="42701"/>
                    </a:cubicBezTo>
                    <a:cubicBezTo>
                      <a:pt x="48838" y="42701"/>
                      <a:pt x="48838" y="42738"/>
                      <a:pt x="48875" y="42775"/>
                    </a:cubicBezTo>
                    <a:lnTo>
                      <a:pt x="49393" y="43663"/>
                    </a:lnTo>
                    <a:lnTo>
                      <a:pt x="49911" y="42775"/>
                    </a:lnTo>
                    <a:cubicBezTo>
                      <a:pt x="49948" y="42738"/>
                      <a:pt x="49948" y="42701"/>
                      <a:pt x="49985" y="42701"/>
                    </a:cubicBezTo>
                    <a:cubicBezTo>
                      <a:pt x="50021" y="42701"/>
                      <a:pt x="50021" y="42664"/>
                      <a:pt x="50095" y="42664"/>
                    </a:cubicBezTo>
                    <a:close/>
                    <a:moveTo>
                      <a:pt x="12385" y="42738"/>
                    </a:moveTo>
                    <a:cubicBezTo>
                      <a:pt x="12829" y="42738"/>
                      <a:pt x="13199" y="42849"/>
                      <a:pt x="13384" y="42997"/>
                    </a:cubicBezTo>
                    <a:cubicBezTo>
                      <a:pt x="13568" y="43108"/>
                      <a:pt x="13716" y="43330"/>
                      <a:pt x="13716" y="43700"/>
                    </a:cubicBezTo>
                    <a:cubicBezTo>
                      <a:pt x="13716" y="43958"/>
                      <a:pt x="13679" y="44143"/>
                      <a:pt x="13568" y="44254"/>
                    </a:cubicBezTo>
                    <a:cubicBezTo>
                      <a:pt x="13494" y="44402"/>
                      <a:pt x="13384" y="44550"/>
                      <a:pt x="13199" y="44587"/>
                    </a:cubicBezTo>
                    <a:lnTo>
                      <a:pt x="13679" y="45474"/>
                    </a:lnTo>
                    <a:lnTo>
                      <a:pt x="13679" y="45548"/>
                    </a:lnTo>
                    <a:cubicBezTo>
                      <a:pt x="13679" y="45622"/>
                      <a:pt x="13679" y="45622"/>
                      <a:pt x="13605" y="45659"/>
                    </a:cubicBezTo>
                    <a:cubicBezTo>
                      <a:pt x="13568" y="45659"/>
                      <a:pt x="13568" y="45696"/>
                      <a:pt x="13531" y="45696"/>
                    </a:cubicBezTo>
                    <a:lnTo>
                      <a:pt x="12607" y="45696"/>
                    </a:lnTo>
                    <a:cubicBezTo>
                      <a:pt x="12570" y="45696"/>
                      <a:pt x="12570" y="45659"/>
                      <a:pt x="12570" y="45659"/>
                    </a:cubicBezTo>
                    <a:lnTo>
                      <a:pt x="12200" y="44809"/>
                    </a:lnTo>
                    <a:lnTo>
                      <a:pt x="12053" y="44809"/>
                    </a:lnTo>
                    <a:lnTo>
                      <a:pt x="12053" y="45474"/>
                    </a:lnTo>
                    <a:cubicBezTo>
                      <a:pt x="12053" y="45548"/>
                      <a:pt x="12053" y="45585"/>
                      <a:pt x="12016" y="45659"/>
                    </a:cubicBezTo>
                    <a:cubicBezTo>
                      <a:pt x="11942" y="45696"/>
                      <a:pt x="11868" y="45696"/>
                      <a:pt x="11757" y="45696"/>
                    </a:cubicBezTo>
                    <a:lnTo>
                      <a:pt x="11202" y="45696"/>
                    </a:lnTo>
                    <a:cubicBezTo>
                      <a:pt x="11128" y="45696"/>
                      <a:pt x="11017" y="45696"/>
                      <a:pt x="10980" y="45659"/>
                    </a:cubicBezTo>
                    <a:cubicBezTo>
                      <a:pt x="10943" y="45585"/>
                      <a:pt x="10943" y="45548"/>
                      <a:pt x="10943" y="45474"/>
                    </a:cubicBezTo>
                    <a:lnTo>
                      <a:pt x="10943" y="42960"/>
                    </a:lnTo>
                    <a:cubicBezTo>
                      <a:pt x="10943" y="42886"/>
                      <a:pt x="10943" y="42812"/>
                      <a:pt x="10980" y="42775"/>
                    </a:cubicBezTo>
                    <a:cubicBezTo>
                      <a:pt x="11017" y="42738"/>
                      <a:pt x="11128" y="42738"/>
                      <a:pt x="11202" y="42738"/>
                    </a:cubicBezTo>
                    <a:close/>
                    <a:moveTo>
                      <a:pt x="18522" y="42701"/>
                    </a:moveTo>
                    <a:cubicBezTo>
                      <a:pt x="18966" y="42701"/>
                      <a:pt x="19336" y="42775"/>
                      <a:pt x="19521" y="42960"/>
                    </a:cubicBezTo>
                    <a:cubicBezTo>
                      <a:pt x="19779" y="43145"/>
                      <a:pt x="19853" y="43441"/>
                      <a:pt x="19853" y="43773"/>
                    </a:cubicBezTo>
                    <a:cubicBezTo>
                      <a:pt x="19853" y="44143"/>
                      <a:pt x="19779" y="44365"/>
                      <a:pt x="19521" y="44550"/>
                    </a:cubicBezTo>
                    <a:cubicBezTo>
                      <a:pt x="19299" y="44735"/>
                      <a:pt x="18966" y="44809"/>
                      <a:pt x="18522" y="44809"/>
                    </a:cubicBezTo>
                    <a:lnTo>
                      <a:pt x="18227" y="44809"/>
                    </a:lnTo>
                    <a:lnTo>
                      <a:pt x="18227" y="45474"/>
                    </a:lnTo>
                    <a:cubicBezTo>
                      <a:pt x="18227" y="45548"/>
                      <a:pt x="18227" y="45622"/>
                      <a:pt x="18190" y="45659"/>
                    </a:cubicBezTo>
                    <a:cubicBezTo>
                      <a:pt x="18153" y="45696"/>
                      <a:pt x="18042" y="45696"/>
                      <a:pt x="17968" y="45696"/>
                    </a:cubicBezTo>
                    <a:lnTo>
                      <a:pt x="17413" y="45696"/>
                    </a:lnTo>
                    <a:cubicBezTo>
                      <a:pt x="17302" y="45696"/>
                      <a:pt x="17228" y="45696"/>
                      <a:pt x="17192" y="45659"/>
                    </a:cubicBezTo>
                    <a:cubicBezTo>
                      <a:pt x="17081" y="45548"/>
                      <a:pt x="17081" y="45511"/>
                      <a:pt x="17081" y="45437"/>
                    </a:cubicBezTo>
                    <a:lnTo>
                      <a:pt x="17081" y="42923"/>
                    </a:lnTo>
                    <a:cubicBezTo>
                      <a:pt x="17081" y="42849"/>
                      <a:pt x="17081" y="42775"/>
                      <a:pt x="17118" y="42738"/>
                    </a:cubicBezTo>
                    <a:cubicBezTo>
                      <a:pt x="17192" y="42701"/>
                      <a:pt x="17265" y="42701"/>
                      <a:pt x="17376" y="42701"/>
                    </a:cubicBezTo>
                    <a:close/>
                    <a:moveTo>
                      <a:pt x="24586" y="42553"/>
                    </a:moveTo>
                    <a:cubicBezTo>
                      <a:pt x="25140" y="42553"/>
                      <a:pt x="25547" y="42701"/>
                      <a:pt x="25880" y="42960"/>
                    </a:cubicBezTo>
                    <a:cubicBezTo>
                      <a:pt x="26138" y="43256"/>
                      <a:pt x="26286" y="43626"/>
                      <a:pt x="26286" y="44143"/>
                    </a:cubicBezTo>
                    <a:cubicBezTo>
                      <a:pt x="26286" y="44624"/>
                      <a:pt x="26138" y="44993"/>
                      <a:pt x="25880" y="45289"/>
                    </a:cubicBezTo>
                    <a:cubicBezTo>
                      <a:pt x="25584" y="45548"/>
                      <a:pt x="25140" y="45696"/>
                      <a:pt x="24586" y="45696"/>
                    </a:cubicBezTo>
                    <a:cubicBezTo>
                      <a:pt x="24031" y="45696"/>
                      <a:pt x="23587" y="45548"/>
                      <a:pt x="23292" y="45289"/>
                    </a:cubicBezTo>
                    <a:cubicBezTo>
                      <a:pt x="22996" y="44993"/>
                      <a:pt x="22848" y="44624"/>
                      <a:pt x="22848" y="44143"/>
                    </a:cubicBezTo>
                    <a:cubicBezTo>
                      <a:pt x="22848" y="43663"/>
                      <a:pt x="22996" y="43256"/>
                      <a:pt x="23292" y="42960"/>
                    </a:cubicBezTo>
                    <a:cubicBezTo>
                      <a:pt x="23550" y="42701"/>
                      <a:pt x="24031" y="42553"/>
                      <a:pt x="24586" y="42553"/>
                    </a:cubicBezTo>
                    <a:close/>
                    <a:moveTo>
                      <a:pt x="28209" y="42443"/>
                    </a:moveTo>
                    <a:cubicBezTo>
                      <a:pt x="28505" y="42443"/>
                      <a:pt x="28726" y="42516"/>
                      <a:pt x="28911" y="42553"/>
                    </a:cubicBezTo>
                    <a:cubicBezTo>
                      <a:pt x="29096" y="42590"/>
                      <a:pt x="29281" y="42627"/>
                      <a:pt x="29429" y="42738"/>
                    </a:cubicBezTo>
                    <a:cubicBezTo>
                      <a:pt x="29466" y="42775"/>
                      <a:pt x="29466" y="42775"/>
                      <a:pt x="29466" y="42812"/>
                    </a:cubicBezTo>
                    <a:cubicBezTo>
                      <a:pt x="29466" y="42886"/>
                      <a:pt x="29466" y="42886"/>
                      <a:pt x="29429" y="42923"/>
                    </a:cubicBezTo>
                    <a:lnTo>
                      <a:pt x="29207" y="43293"/>
                    </a:lnTo>
                    <a:cubicBezTo>
                      <a:pt x="29133" y="43330"/>
                      <a:pt x="29133" y="43330"/>
                      <a:pt x="29096" y="43330"/>
                    </a:cubicBezTo>
                    <a:cubicBezTo>
                      <a:pt x="29096" y="43330"/>
                      <a:pt x="29059" y="43330"/>
                      <a:pt x="29022" y="43293"/>
                    </a:cubicBezTo>
                    <a:cubicBezTo>
                      <a:pt x="28911" y="43256"/>
                      <a:pt x="28837" y="43182"/>
                      <a:pt x="28726" y="43182"/>
                    </a:cubicBezTo>
                    <a:cubicBezTo>
                      <a:pt x="28652" y="43145"/>
                      <a:pt x="28505" y="43145"/>
                      <a:pt x="28394" y="43145"/>
                    </a:cubicBezTo>
                    <a:cubicBezTo>
                      <a:pt x="28135" y="43145"/>
                      <a:pt x="27950" y="43256"/>
                      <a:pt x="27802" y="43367"/>
                    </a:cubicBezTo>
                    <a:cubicBezTo>
                      <a:pt x="27654" y="43515"/>
                      <a:pt x="27580" y="43736"/>
                      <a:pt x="27580" y="43995"/>
                    </a:cubicBezTo>
                    <a:cubicBezTo>
                      <a:pt x="27543" y="44402"/>
                      <a:pt x="27617" y="44624"/>
                      <a:pt x="27765" y="44772"/>
                    </a:cubicBezTo>
                    <a:cubicBezTo>
                      <a:pt x="27913" y="44920"/>
                      <a:pt x="28135" y="44993"/>
                      <a:pt x="28357" y="44993"/>
                    </a:cubicBezTo>
                    <a:cubicBezTo>
                      <a:pt x="28578" y="44993"/>
                      <a:pt x="28763" y="44957"/>
                      <a:pt x="29022" y="44846"/>
                    </a:cubicBezTo>
                    <a:cubicBezTo>
                      <a:pt x="29059" y="44809"/>
                      <a:pt x="29096" y="44809"/>
                      <a:pt x="29096" y="44809"/>
                    </a:cubicBezTo>
                    <a:cubicBezTo>
                      <a:pt x="29133" y="44809"/>
                      <a:pt x="29133" y="44809"/>
                      <a:pt x="29207" y="44846"/>
                    </a:cubicBezTo>
                    <a:lnTo>
                      <a:pt x="29429" y="45215"/>
                    </a:lnTo>
                    <a:cubicBezTo>
                      <a:pt x="29466" y="45289"/>
                      <a:pt x="29466" y="45326"/>
                      <a:pt x="29466" y="45326"/>
                    </a:cubicBezTo>
                    <a:cubicBezTo>
                      <a:pt x="29466" y="45363"/>
                      <a:pt x="29466" y="45363"/>
                      <a:pt x="29429" y="45400"/>
                    </a:cubicBezTo>
                    <a:cubicBezTo>
                      <a:pt x="29281" y="45511"/>
                      <a:pt x="29096" y="45548"/>
                      <a:pt x="28911" y="45585"/>
                    </a:cubicBezTo>
                    <a:cubicBezTo>
                      <a:pt x="28726" y="45659"/>
                      <a:pt x="28468" y="45696"/>
                      <a:pt x="28209" y="45696"/>
                    </a:cubicBezTo>
                    <a:cubicBezTo>
                      <a:pt x="27654" y="45696"/>
                      <a:pt x="27211" y="45548"/>
                      <a:pt x="26878" y="45289"/>
                    </a:cubicBezTo>
                    <a:cubicBezTo>
                      <a:pt x="26545" y="44993"/>
                      <a:pt x="26434" y="44624"/>
                      <a:pt x="26434" y="44069"/>
                    </a:cubicBezTo>
                    <a:cubicBezTo>
                      <a:pt x="26434" y="43552"/>
                      <a:pt x="26545" y="43145"/>
                      <a:pt x="26878" y="42886"/>
                    </a:cubicBezTo>
                    <a:cubicBezTo>
                      <a:pt x="27211" y="42590"/>
                      <a:pt x="27617" y="42443"/>
                      <a:pt x="28209" y="42443"/>
                    </a:cubicBezTo>
                    <a:close/>
                    <a:moveTo>
                      <a:pt x="34420" y="42738"/>
                    </a:moveTo>
                    <a:cubicBezTo>
                      <a:pt x="34863" y="42738"/>
                      <a:pt x="35233" y="42849"/>
                      <a:pt x="35418" y="42997"/>
                    </a:cubicBezTo>
                    <a:cubicBezTo>
                      <a:pt x="35677" y="43182"/>
                      <a:pt x="35751" y="43478"/>
                      <a:pt x="35751" y="43810"/>
                    </a:cubicBezTo>
                    <a:cubicBezTo>
                      <a:pt x="35751" y="44032"/>
                      <a:pt x="35714" y="44217"/>
                      <a:pt x="35603" y="44365"/>
                    </a:cubicBezTo>
                    <a:cubicBezTo>
                      <a:pt x="35529" y="44476"/>
                      <a:pt x="35418" y="44624"/>
                      <a:pt x="35233" y="44661"/>
                    </a:cubicBezTo>
                    <a:lnTo>
                      <a:pt x="35714" y="45474"/>
                    </a:lnTo>
                    <a:lnTo>
                      <a:pt x="35714" y="45548"/>
                    </a:lnTo>
                    <a:cubicBezTo>
                      <a:pt x="35714" y="45622"/>
                      <a:pt x="35714" y="45622"/>
                      <a:pt x="35677" y="45659"/>
                    </a:cubicBezTo>
                    <a:cubicBezTo>
                      <a:pt x="35603" y="45659"/>
                      <a:pt x="35603" y="45696"/>
                      <a:pt x="35566" y="45696"/>
                    </a:cubicBezTo>
                    <a:lnTo>
                      <a:pt x="34642" y="45696"/>
                    </a:lnTo>
                    <a:cubicBezTo>
                      <a:pt x="34605" y="45696"/>
                      <a:pt x="34605" y="45659"/>
                      <a:pt x="34605" y="45659"/>
                    </a:cubicBezTo>
                    <a:lnTo>
                      <a:pt x="34235" y="44809"/>
                    </a:lnTo>
                    <a:lnTo>
                      <a:pt x="34087" y="44809"/>
                    </a:lnTo>
                    <a:lnTo>
                      <a:pt x="34087" y="45474"/>
                    </a:lnTo>
                    <a:cubicBezTo>
                      <a:pt x="34087" y="45548"/>
                      <a:pt x="34087" y="45585"/>
                      <a:pt x="34050" y="45659"/>
                    </a:cubicBezTo>
                    <a:cubicBezTo>
                      <a:pt x="34013" y="45696"/>
                      <a:pt x="33902" y="45696"/>
                      <a:pt x="33828" y="45696"/>
                    </a:cubicBezTo>
                    <a:lnTo>
                      <a:pt x="33274" y="45696"/>
                    </a:lnTo>
                    <a:cubicBezTo>
                      <a:pt x="33163" y="45696"/>
                      <a:pt x="33089" y="45696"/>
                      <a:pt x="33015" y="45659"/>
                    </a:cubicBezTo>
                    <a:cubicBezTo>
                      <a:pt x="32978" y="45585"/>
                      <a:pt x="32978" y="45548"/>
                      <a:pt x="32978" y="45474"/>
                    </a:cubicBezTo>
                    <a:lnTo>
                      <a:pt x="32978" y="42960"/>
                    </a:lnTo>
                    <a:cubicBezTo>
                      <a:pt x="32978" y="42886"/>
                      <a:pt x="32978" y="42812"/>
                      <a:pt x="33015" y="42775"/>
                    </a:cubicBezTo>
                    <a:cubicBezTo>
                      <a:pt x="33089" y="42738"/>
                      <a:pt x="33163" y="42738"/>
                      <a:pt x="33274" y="42738"/>
                    </a:cubicBezTo>
                    <a:close/>
                    <a:moveTo>
                      <a:pt x="37341" y="42738"/>
                    </a:moveTo>
                    <a:cubicBezTo>
                      <a:pt x="37784" y="42738"/>
                      <a:pt x="38154" y="42849"/>
                      <a:pt x="38339" y="42997"/>
                    </a:cubicBezTo>
                    <a:cubicBezTo>
                      <a:pt x="38561" y="43182"/>
                      <a:pt x="38671" y="43478"/>
                      <a:pt x="38671" y="43810"/>
                    </a:cubicBezTo>
                    <a:cubicBezTo>
                      <a:pt x="38671" y="44032"/>
                      <a:pt x="38635" y="44217"/>
                      <a:pt x="38524" y="44365"/>
                    </a:cubicBezTo>
                    <a:cubicBezTo>
                      <a:pt x="38450" y="44476"/>
                      <a:pt x="38339" y="44624"/>
                      <a:pt x="38154" y="44661"/>
                    </a:cubicBezTo>
                    <a:lnTo>
                      <a:pt x="38635" y="45474"/>
                    </a:lnTo>
                    <a:lnTo>
                      <a:pt x="38635" y="45548"/>
                    </a:lnTo>
                    <a:cubicBezTo>
                      <a:pt x="38635" y="45622"/>
                      <a:pt x="38635" y="45622"/>
                      <a:pt x="38561" y="45659"/>
                    </a:cubicBezTo>
                    <a:cubicBezTo>
                      <a:pt x="38524" y="45659"/>
                      <a:pt x="38524" y="45696"/>
                      <a:pt x="38487" y="45696"/>
                    </a:cubicBezTo>
                    <a:lnTo>
                      <a:pt x="37562" y="45696"/>
                    </a:lnTo>
                    <a:cubicBezTo>
                      <a:pt x="37525" y="45696"/>
                      <a:pt x="37525" y="45659"/>
                      <a:pt x="37525" y="45659"/>
                    </a:cubicBezTo>
                    <a:lnTo>
                      <a:pt x="37156" y="44809"/>
                    </a:lnTo>
                    <a:lnTo>
                      <a:pt x="37008" y="44809"/>
                    </a:lnTo>
                    <a:lnTo>
                      <a:pt x="37008" y="45474"/>
                    </a:lnTo>
                    <a:cubicBezTo>
                      <a:pt x="37008" y="45548"/>
                      <a:pt x="37008" y="45585"/>
                      <a:pt x="36971" y="45659"/>
                    </a:cubicBezTo>
                    <a:cubicBezTo>
                      <a:pt x="36897" y="45696"/>
                      <a:pt x="36823" y="45696"/>
                      <a:pt x="36712" y="45696"/>
                    </a:cubicBezTo>
                    <a:lnTo>
                      <a:pt x="36157" y="45696"/>
                    </a:lnTo>
                    <a:cubicBezTo>
                      <a:pt x="36084" y="45696"/>
                      <a:pt x="35973" y="45696"/>
                      <a:pt x="35936" y="45659"/>
                    </a:cubicBezTo>
                    <a:cubicBezTo>
                      <a:pt x="35899" y="45585"/>
                      <a:pt x="35899" y="45548"/>
                      <a:pt x="35899" y="45474"/>
                    </a:cubicBezTo>
                    <a:lnTo>
                      <a:pt x="35899" y="42960"/>
                    </a:lnTo>
                    <a:cubicBezTo>
                      <a:pt x="35899" y="42886"/>
                      <a:pt x="35899" y="42812"/>
                      <a:pt x="35936" y="42775"/>
                    </a:cubicBezTo>
                    <a:cubicBezTo>
                      <a:pt x="35973" y="42738"/>
                      <a:pt x="36084" y="42738"/>
                      <a:pt x="36157" y="42738"/>
                    </a:cubicBezTo>
                    <a:close/>
                    <a:moveTo>
                      <a:pt x="42184" y="42701"/>
                    </a:moveTo>
                    <a:cubicBezTo>
                      <a:pt x="42221" y="42701"/>
                      <a:pt x="42332" y="42701"/>
                      <a:pt x="42332" y="42738"/>
                    </a:cubicBezTo>
                    <a:cubicBezTo>
                      <a:pt x="42369" y="42738"/>
                      <a:pt x="42406" y="42775"/>
                      <a:pt x="42406" y="42849"/>
                    </a:cubicBezTo>
                    <a:lnTo>
                      <a:pt x="43293" y="44032"/>
                    </a:lnTo>
                    <a:lnTo>
                      <a:pt x="43293" y="42960"/>
                    </a:lnTo>
                    <a:cubicBezTo>
                      <a:pt x="43293" y="42886"/>
                      <a:pt x="43293" y="42849"/>
                      <a:pt x="43330" y="42775"/>
                    </a:cubicBezTo>
                    <a:cubicBezTo>
                      <a:pt x="43367" y="42738"/>
                      <a:pt x="43478" y="42738"/>
                      <a:pt x="43552" y="42738"/>
                    </a:cubicBezTo>
                    <a:lnTo>
                      <a:pt x="44106" y="42738"/>
                    </a:lnTo>
                    <a:cubicBezTo>
                      <a:pt x="44217" y="42738"/>
                      <a:pt x="44291" y="42738"/>
                      <a:pt x="44365" y="42775"/>
                    </a:cubicBezTo>
                    <a:cubicBezTo>
                      <a:pt x="44402" y="42849"/>
                      <a:pt x="44402" y="42886"/>
                      <a:pt x="44402" y="42960"/>
                    </a:cubicBezTo>
                    <a:lnTo>
                      <a:pt x="44402" y="45474"/>
                    </a:lnTo>
                    <a:cubicBezTo>
                      <a:pt x="44402" y="45548"/>
                      <a:pt x="44402" y="45622"/>
                      <a:pt x="44365" y="45659"/>
                    </a:cubicBezTo>
                    <a:cubicBezTo>
                      <a:pt x="44291" y="45696"/>
                      <a:pt x="44217" y="45696"/>
                      <a:pt x="44106" y="45696"/>
                    </a:cubicBezTo>
                    <a:lnTo>
                      <a:pt x="43663" y="45696"/>
                    </a:lnTo>
                    <a:cubicBezTo>
                      <a:pt x="43626" y="45696"/>
                      <a:pt x="43515" y="45696"/>
                      <a:pt x="43515" y="45659"/>
                    </a:cubicBezTo>
                    <a:cubicBezTo>
                      <a:pt x="43478" y="45659"/>
                      <a:pt x="43441" y="45622"/>
                      <a:pt x="43441" y="45548"/>
                    </a:cubicBezTo>
                    <a:lnTo>
                      <a:pt x="42553" y="44365"/>
                    </a:lnTo>
                    <a:lnTo>
                      <a:pt x="42553" y="45437"/>
                    </a:lnTo>
                    <a:cubicBezTo>
                      <a:pt x="42553" y="45511"/>
                      <a:pt x="42553" y="45548"/>
                      <a:pt x="42516" y="45622"/>
                    </a:cubicBezTo>
                    <a:cubicBezTo>
                      <a:pt x="42442" y="45659"/>
                      <a:pt x="42369" y="45659"/>
                      <a:pt x="42258" y="45659"/>
                    </a:cubicBezTo>
                    <a:lnTo>
                      <a:pt x="41703" y="45659"/>
                    </a:lnTo>
                    <a:cubicBezTo>
                      <a:pt x="41629" y="45659"/>
                      <a:pt x="41518" y="45659"/>
                      <a:pt x="41481" y="45622"/>
                    </a:cubicBezTo>
                    <a:cubicBezTo>
                      <a:pt x="41481" y="45548"/>
                      <a:pt x="41444" y="45511"/>
                      <a:pt x="41444" y="45437"/>
                    </a:cubicBezTo>
                    <a:lnTo>
                      <a:pt x="41444" y="42923"/>
                    </a:lnTo>
                    <a:cubicBezTo>
                      <a:pt x="41444" y="42849"/>
                      <a:pt x="41444" y="42775"/>
                      <a:pt x="41481" y="42738"/>
                    </a:cubicBezTo>
                    <a:cubicBezTo>
                      <a:pt x="41518" y="42701"/>
                      <a:pt x="41629" y="42701"/>
                      <a:pt x="41703" y="42701"/>
                    </a:cubicBezTo>
                    <a:close/>
                    <a:moveTo>
                      <a:pt x="46435" y="42443"/>
                    </a:moveTo>
                    <a:cubicBezTo>
                      <a:pt x="46694" y="42443"/>
                      <a:pt x="46953" y="42516"/>
                      <a:pt x="47138" y="42553"/>
                    </a:cubicBezTo>
                    <a:cubicBezTo>
                      <a:pt x="47323" y="42590"/>
                      <a:pt x="47507" y="42627"/>
                      <a:pt x="47618" y="42738"/>
                    </a:cubicBezTo>
                    <a:cubicBezTo>
                      <a:pt x="47692" y="42775"/>
                      <a:pt x="47692" y="42775"/>
                      <a:pt x="47692" y="42812"/>
                    </a:cubicBezTo>
                    <a:cubicBezTo>
                      <a:pt x="47692" y="42886"/>
                      <a:pt x="47692" y="42886"/>
                      <a:pt x="47618" y="42923"/>
                    </a:cubicBezTo>
                    <a:lnTo>
                      <a:pt x="47397" y="43293"/>
                    </a:lnTo>
                    <a:cubicBezTo>
                      <a:pt x="47360" y="43330"/>
                      <a:pt x="47360" y="43330"/>
                      <a:pt x="47323" y="43330"/>
                    </a:cubicBezTo>
                    <a:cubicBezTo>
                      <a:pt x="47323" y="43330"/>
                      <a:pt x="47249" y="43330"/>
                      <a:pt x="47212" y="43293"/>
                    </a:cubicBezTo>
                    <a:cubicBezTo>
                      <a:pt x="47138" y="43256"/>
                      <a:pt x="47027" y="43182"/>
                      <a:pt x="46953" y="43182"/>
                    </a:cubicBezTo>
                    <a:cubicBezTo>
                      <a:pt x="46842" y="43145"/>
                      <a:pt x="46694" y="43145"/>
                      <a:pt x="46620" y="43145"/>
                    </a:cubicBezTo>
                    <a:cubicBezTo>
                      <a:pt x="46324" y="43145"/>
                      <a:pt x="46140" y="43256"/>
                      <a:pt x="46029" y="43367"/>
                    </a:cubicBezTo>
                    <a:cubicBezTo>
                      <a:pt x="45881" y="43515"/>
                      <a:pt x="45770" y="43736"/>
                      <a:pt x="45770" y="43995"/>
                    </a:cubicBezTo>
                    <a:cubicBezTo>
                      <a:pt x="45733" y="44402"/>
                      <a:pt x="45770" y="44624"/>
                      <a:pt x="45955" y="44772"/>
                    </a:cubicBezTo>
                    <a:cubicBezTo>
                      <a:pt x="46103" y="44920"/>
                      <a:pt x="46324" y="44993"/>
                      <a:pt x="46583" y="44993"/>
                    </a:cubicBezTo>
                    <a:cubicBezTo>
                      <a:pt x="46805" y="44993"/>
                      <a:pt x="46990" y="44957"/>
                      <a:pt x="47212" y="44846"/>
                    </a:cubicBezTo>
                    <a:cubicBezTo>
                      <a:pt x="47249" y="44809"/>
                      <a:pt x="47323" y="44809"/>
                      <a:pt x="47323" y="44809"/>
                    </a:cubicBezTo>
                    <a:cubicBezTo>
                      <a:pt x="47360" y="44809"/>
                      <a:pt x="47360" y="44809"/>
                      <a:pt x="47397" y="44846"/>
                    </a:cubicBezTo>
                    <a:lnTo>
                      <a:pt x="47618" y="45215"/>
                    </a:lnTo>
                    <a:cubicBezTo>
                      <a:pt x="47692" y="45289"/>
                      <a:pt x="47692" y="45326"/>
                      <a:pt x="47692" y="45326"/>
                    </a:cubicBezTo>
                    <a:cubicBezTo>
                      <a:pt x="47692" y="45363"/>
                      <a:pt x="47692" y="45363"/>
                      <a:pt x="47618" y="45400"/>
                    </a:cubicBezTo>
                    <a:cubicBezTo>
                      <a:pt x="47507" y="45511"/>
                      <a:pt x="47323" y="45548"/>
                      <a:pt x="47138" y="45585"/>
                    </a:cubicBezTo>
                    <a:cubicBezTo>
                      <a:pt x="46953" y="45659"/>
                      <a:pt x="46657" y="45696"/>
                      <a:pt x="46435" y="45696"/>
                    </a:cubicBezTo>
                    <a:cubicBezTo>
                      <a:pt x="45881" y="45696"/>
                      <a:pt x="45400" y="45548"/>
                      <a:pt x="45104" y="45289"/>
                    </a:cubicBezTo>
                    <a:cubicBezTo>
                      <a:pt x="44772" y="44993"/>
                      <a:pt x="44624" y="44624"/>
                      <a:pt x="44624" y="44069"/>
                    </a:cubicBezTo>
                    <a:cubicBezTo>
                      <a:pt x="44624" y="43552"/>
                      <a:pt x="44772" y="43145"/>
                      <a:pt x="45104" y="42886"/>
                    </a:cubicBezTo>
                    <a:cubicBezTo>
                      <a:pt x="45400" y="42590"/>
                      <a:pt x="45844" y="42443"/>
                      <a:pt x="46435" y="42443"/>
                    </a:cubicBezTo>
                    <a:close/>
                    <a:moveTo>
                      <a:pt x="32423" y="42664"/>
                    </a:moveTo>
                    <a:cubicBezTo>
                      <a:pt x="32534" y="42664"/>
                      <a:pt x="32608" y="42664"/>
                      <a:pt x="32645" y="42701"/>
                    </a:cubicBezTo>
                    <a:cubicBezTo>
                      <a:pt x="32719" y="42738"/>
                      <a:pt x="32719" y="42775"/>
                      <a:pt x="32719" y="42886"/>
                    </a:cubicBezTo>
                    <a:lnTo>
                      <a:pt x="32719" y="44550"/>
                    </a:lnTo>
                    <a:cubicBezTo>
                      <a:pt x="32719" y="44772"/>
                      <a:pt x="32645" y="44993"/>
                      <a:pt x="32534" y="45178"/>
                    </a:cubicBezTo>
                    <a:cubicBezTo>
                      <a:pt x="32386" y="45363"/>
                      <a:pt x="32202" y="45511"/>
                      <a:pt x="31980" y="45622"/>
                    </a:cubicBezTo>
                    <a:cubicBezTo>
                      <a:pt x="31758" y="45696"/>
                      <a:pt x="31462" y="45733"/>
                      <a:pt x="31129" y="45733"/>
                    </a:cubicBezTo>
                    <a:cubicBezTo>
                      <a:pt x="30834" y="45733"/>
                      <a:pt x="30538" y="45696"/>
                      <a:pt x="30316" y="45622"/>
                    </a:cubicBezTo>
                    <a:cubicBezTo>
                      <a:pt x="30057" y="45511"/>
                      <a:pt x="29909" y="45363"/>
                      <a:pt x="29762" y="45178"/>
                    </a:cubicBezTo>
                    <a:cubicBezTo>
                      <a:pt x="29614" y="44993"/>
                      <a:pt x="29577" y="44809"/>
                      <a:pt x="29577" y="44550"/>
                    </a:cubicBezTo>
                    <a:lnTo>
                      <a:pt x="29577" y="42886"/>
                    </a:lnTo>
                    <a:cubicBezTo>
                      <a:pt x="29577" y="42775"/>
                      <a:pt x="29577" y="42738"/>
                      <a:pt x="29614" y="42701"/>
                    </a:cubicBezTo>
                    <a:cubicBezTo>
                      <a:pt x="29651" y="42664"/>
                      <a:pt x="29762" y="42664"/>
                      <a:pt x="29835" y="42664"/>
                    </a:cubicBezTo>
                    <a:lnTo>
                      <a:pt x="30390" y="42664"/>
                    </a:lnTo>
                    <a:cubicBezTo>
                      <a:pt x="30501" y="42664"/>
                      <a:pt x="30575" y="42664"/>
                      <a:pt x="30649" y="42701"/>
                    </a:cubicBezTo>
                    <a:cubicBezTo>
                      <a:pt x="30686" y="42738"/>
                      <a:pt x="30686" y="42775"/>
                      <a:pt x="30686" y="42886"/>
                    </a:cubicBezTo>
                    <a:lnTo>
                      <a:pt x="30686" y="44550"/>
                    </a:lnTo>
                    <a:cubicBezTo>
                      <a:pt x="30760" y="44735"/>
                      <a:pt x="30797" y="44809"/>
                      <a:pt x="30871" y="44883"/>
                    </a:cubicBezTo>
                    <a:cubicBezTo>
                      <a:pt x="30945" y="44920"/>
                      <a:pt x="31056" y="44957"/>
                      <a:pt x="31166" y="44957"/>
                    </a:cubicBezTo>
                    <a:cubicBezTo>
                      <a:pt x="31314" y="44957"/>
                      <a:pt x="31425" y="44920"/>
                      <a:pt x="31499" y="44883"/>
                    </a:cubicBezTo>
                    <a:cubicBezTo>
                      <a:pt x="31610" y="44809"/>
                      <a:pt x="31610" y="44698"/>
                      <a:pt x="31610" y="44550"/>
                    </a:cubicBezTo>
                    <a:lnTo>
                      <a:pt x="31610" y="42886"/>
                    </a:lnTo>
                    <a:cubicBezTo>
                      <a:pt x="31610" y="42775"/>
                      <a:pt x="31610" y="42738"/>
                      <a:pt x="31647" y="42701"/>
                    </a:cubicBezTo>
                    <a:cubicBezTo>
                      <a:pt x="31684" y="42664"/>
                      <a:pt x="31795" y="42664"/>
                      <a:pt x="31869" y="42664"/>
                    </a:cubicBezTo>
                    <a:close/>
                    <a:moveTo>
                      <a:pt x="32239" y="46953"/>
                    </a:moveTo>
                    <a:cubicBezTo>
                      <a:pt x="33385" y="46953"/>
                      <a:pt x="34494" y="46953"/>
                      <a:pt x="35566" y="46990"/>
                    </a:cubicBezTo>
                    <a:cubicBezTo>
                      <a:pt x="36675" y="46990"/>
                      <a:pt x="37710" y="47027"/>
                      <a:pt x="38708" y="47027"/>
                    </a:cubicBezTo>
                    <a:cubicBezTo>
                      <a:pt x="39744" y="47027"/>
                      <a:pt x="40668" y="47101"/>
                      <a:pt x="41518" y="47101"/>
                    </a:cubicBezTo>
                    <a:cubicBezTo>
                      <a:pt x="43293" y="47138"/>
                      <a:pt x="44735" y="47175"/>
                      <a:pt x="45733" y="47175"/>
                    </a:cubicBezTo>
                    <a:cubicBezTo>
                      <a:pt x="46250" y="47175"/>
                      <a:pt x="46657" y="47212"/>
                      <a:pt x="46916" y="47212"/>
                    </a:cubicBezTo>
                    <a:cubicBezTo>
                      <a:pt x="46620" y="47212"/>
                      <a:pt x="46250" y="47286"/>
                      <a:pt x="45733" y="47286"/>
                    </a:cubicBezTo>
                    <a:cubicBezTo>
                      <a:pt x="44735" y="47323"/>
                      <a:pt x="43293" y="47360"/>
                      <a:pt x="41518" y="47360"/>
                    </a:cubicBezTo>
                    <a:cubicBezTo>
                      <a:pt x="40668" y="47360"/>
                      <a:pt x="39744" y="47397"/>
                      <a:pt x="38708" y="47397"/>
                    </a:cubicBezTo>
                    <a:cubicBezTo>
                      <a:pt x="37710" y="47397"/>
                      <a:pt x="36675" y="47471"/>
                      <a:pt x="35566" y="47471"/>
                    </a:cubicBezTo>
                    <a:cubicBezTo>
                      <a:pt x="34494" y="47508"/>
                      <a:pt x="33385" y="47508"/>
                      <a:pt x="32239" y="47508"/>
                    </a:cubicBezTo>
                    <a:lnTo>
                      <a:pt x="25325" y="47508"/>
                    </a:lnTo>
                    <a:cubicBezTo>
                      <a:pt x="24142" y="47508"/>
                      <a:pt x="23033" y="47508"/>
                      <a:pt x="21998" y="47471"/>
                    </a:cubicBezTo>
                    <a:cubicBezTo>
                      <a:pt x="19816" y="47471"/>
                      <a:pt x="17783" y="47397"/>
                      <a:pt x="16082" y="47360"/>
                    </a:cubicBezTo>
                    <a:cubicBezTo>
                      <a:pt x="14308" y="47323"/>
                      <a:pt x="12866" y="47286"/>
                      <a:pt x="11868" y="47286"/>
                    </a:cubicBezTo>
                    <a:cubicBezTo>
                      <a:pt x="11350" y="47286"/>
                      <a:pt x="10943" y="47212"/>
                      <a:pt x="10722" y="47212"/>
                    </a:cubicBezTo>
                    <a:cubicBezTo>
                      <a:pt x="10980" y="47212"/>
                      <a:pt x="11350" y="47175"/>
                      <a:pt x="11868" y="47175"/>
                    </a:cubicBezTo>
                    <a:cubicBezTo>
                      <a:pt x="12866" y="47138"/>
                      <a:pt x="14308" y="47064"/>
                      <a:pt x="16082" y="47064"/>
                    </a:cubicBezTo>
                    <a:cubicBezTo>
                      <a:pt x="17820" y="47027"/>
                      <a:pt x="19816" y="46990"/>
                      <a:pt x="21998" y="46990"/>
                    </a:cubicBezTo>
                    <a:cubicBezTo>
                      <a:pt x="23107" y="46990"/>
                      <a:pt x="24216" y="46953"/>
                      <a:pt x="25325" y="46953"/>
                    </a:cubicBezTo>
                    <a:close/>
                    <a:moveTo>
                      <a:pt x="15343" y="49393"/>
                    </a:moveTo>
                    <a:cubicBezTo>
                      <a:pt x="15602" y="49393"/>
                      <a:pt x="15787" y="49615"/>
                      <a:pt x="15787" y="49837"/>
                    </a:cubicBezTo>
                    <a:cubicBezTo>
                      <a:pt x="15787" y="50095"/>
                      <a:pt x="15565" y="50317"/>
                      <a:pt x="15343" y="50317"/>
                    </a:cubicBezTo>
                    <a:cubicBezTo>
                      <a:pt x="15084" y="50317"/>
                      <a:pt x="14862" y="50095"/>
                      <a:pt x="14862" y="49837"/>
                    </a:cubicBezTo>
                    <a:cubicBezTo>
                      <a:pt x="14862" y="49578"/>
                      <a:pt x="15084" y="49393"/>
                      <a:pt x="15343" y="49393"/>
                    </a:cubicBezTo>
                    <a:close/>
                    <a:moveTo>
                      <a:pt x="42270" y="49389"/>
                    </a:moveTo>
                    <a:cubicBezTo>
                      <a:pt x="42479" y="49389"/>
                      <a:pt x="42701" y="49597"/>
                      <a:pt x="42701" y="49837"/>
                    </a:cubicBezTo>
                    <a:cubicBezTo>
                      <a:pt x="42701" y="50132"/>
                      <a:pt x="42442" y="50317"/>
                      <a:pt x="42221" y="50317"/>
                    </a:cubicBezTo>
                    <a:cubicBezTo>
                      <a:pt x="41962" y="50317"/>
                      <a:pt x="41777" y="50095"/>
                      <a:pt x="41777" y="49837"/>
                    </a:cubicBezTo>
                    <a:cubicBezTo>
                      <a:pt x="41777" y="49615"/>
                      <a:pt x="41999" y="49393"/>
                      <a:pt x="42221" y="49393"/>
                    </a:cubicBezTo>
                    <a:cubicBezTo>
                      <a:pt x="42237" y="49390"/>
                      <a:pt x="42254" y="49389"/>
                      <a:pt x="42270" y="49389"/>
                    </a:cubicBezTo>
                    <a:close/>
                    <a:moveTo>
                      <a:pt x="18116" y="48654"/>
                    </a:moveTo>
                    <a:cubicBezTo>
                      <a:pt x="18301" y="48654"/>
                      <a:pt x="18412" y="48691"/>
                      <a:pt x="18485" y="48801"/>
                    </a:cubicBezTo>
                    <a:cubicBezTo>
                      <a:pt x="18559" y="48875"/>
                      <a:pt x="18559" y="49023"/>
                      <a:pt x="18559" y="49208"/>
                    </a:cubicBezTo>
                    <a:lnTo>
                      <a:pt x="18559" y="49319"/>
                    </a:lnTo>
                    <a:cubicBezTo>
                      <a:pt x="18559" y="49541"/>
                      <a:pt x="18485" y="49726"/>
                      <a:pt x="18338" y="49763"/>
                    </a:cubicBezTo>
                    <a:cubicBezTo>
                      <a:pt x="18359" y="49760"/>
                      <a:pt x="18380" y="49758"/>
                      <a:pt x="18400" y="49758"/>
                    </a:cubicBezTo>
                    <a:cubicBezTo>
                      <a:pt x="18614" y="49758"/>
                      <a:pt x="18707" y="49939"/>
                      <a:pt x="18707" y="50243"/>
                    </a:cubicBezTo>
                    <a:lnTo>
                      <a:pt x="18707" y="50280"/>
                    </a:lnTo>
                    <a:cubicBezTo>
                      <a:pt x="18707" y="50502"/>
                      <a:pt x="18670" y="50650"/>
                      <a:pt x="18559" y="50798"/>
                    </a:cubicBezTo>
                    <a:cubicBezTo>
                      <a:pt x="18485" y="50872"/>
                      <a:pt x="18338" y="50909"/>
                      <a:pt x="18153" y="50909"/>
                    </a:cubicBezTo>
                    <a:lnTo>
                      <a:pt x="17598" y="50909"/>
                    </a:lnTo>
                    <a:lnTo>
                      <a:pt x="17598" y="48654"/>
                    </a:lnTo>
                    <a:close/>
                    <a:moveTo>
                      <a:pt x="19410" y="48654"/>
                    </a:moveTo>
                    <a:lnTo>
                      <a:pt x="19410" y="50909"/>
                    </a:lnTo>
                    <a:lnTo>
                      <a:pt x="19040" y="50909"/>
                    </a:lnTo>
                    <a:lnTo>
                      <a:pt x="19040" y="48654"/>
                    </a:lnTo>
                    <a:close/>
                    <a:moveTo>
                      <a:pt x="20519" y="48654"/>
                    </a:moveTo>
                    <a:lnTo>
                      <a:pt x="20519" y="48912"/>
                    </a:lnTo>
                    <a:lnTo>
                      <a:pt x="20223" y="48912"/>
                    </a:lnTo>
                    <a:lnTo>
                      <a:pt x="20223" y="50909"/>
                    </a:lnTo>
                    <a:lnTo>
                      <a:pt x="19853" y="50909"/>
                    </a:lnTo>
                    <a:lnTo>
                      <a:pt x="19853" y="48912"/>
                    </a:lnTo>
                    <a:lnTo>
                      <a:pt x="19595" y="48912"/>
                    </a:lnTo>
                    <a:lnTo>
                      <a:pt x="19595" y="48654"/>
                    </a:lnTo>
                    <a:close/>
                    <a:moveTo>
                      <a:pt x="21221" y="48617"/>
                    </a:moveTo>
                    <a:cubicBezTo>
                      <a:pt x="21517" y="48617"/>
                      <a:pt x="21702" y="48801"/>
                      <a:pt x="21702" y="49208"/>
                    </a:cubicBezTo>
                    <a:lnTo>
                      <a:pt x="21702" y="49541"/>
                    </a:lnTo>
                    <a:lnTo>
                      <a:pt x="21332" y="49541"/>
                    </a:lnTo>
                    <a:lnTo>
                      <a:pt x="21332" y="49245"/>
                    </a:lnTo>
                    <a:cubicBezTo>
                      <a:pt x="21369" y="49134"/>
                      <a:pt x="21369" y="49023"/>
                      <a:pt x="21332" y="48986"/>
                    </a:cubicBezTo>
                    <a:cubicBezTo>
                      <a:pt x="21332" y="48912"/>
                      <a:pt x="21295" y="48875"/>
                      <a:pt x="21184" y="48875"/>
                    </a:cubicBezTo>
                    <a:cubicBezTo>
                      <a:pt x="21147" y="48875"/>
                      <a:pt x="21110" y="48949"/>
                      <a:pt x="21073" y="48986"/>
                    </a:cubicBezTo>
                    <a:cubicBezTo>
                      <a:pt x="20999" y="49023"/>
                      <a:pt x="20999" y="49134"/>
                      <a:pt x="20999" y="49208"/>
                    </a:cubicBezTo>
                    <a:lnTo>
                      <a:pt x="20999" y="50280"/>
                    </a:lnTo>
                    <a:cubicBezTo>
                      <a:pt x="20999" y="50428"/>
                      <a:pt x="20999" y="50502"/>
                      <a:pt x="21073" y="50539"/>
                    </a:cubicBezTo>
                    <a:cubicBezTo>
                      <a:pt x="21073" y="50613"/>
                      <a:pt x="21110" y="50650"/>
                      <a:pt x="21184" y="50650"/>
                    </a:cubicBezTo>
                    <a:cubicBezTo>
                      <a:pt x="21258" y="50650"/>
                      <a:pt x="21295" y="50613"/>
                      <a:pt x="21332" y="50539"/>
                    </a:cubicBezTo>
                    <a:cubicBezTo>
                      <a:pt x="21332" y="50502"/>
                      <a:pt x="21369" y="50428"/>
                      <a:pt x="21369" y="50280"/>
                    </a:cubicBezTo>
                    <a:lnTo>
                      <a:pt x="21369" y="49948"/>
                    </a:lnTo>
                    <a:lnTo>
                      <a:pt x="21739" y="49948"/>
                    </a:lnTo>
                    <a:lnTo>
                      <a:pt x="21739" y="50280"/>
                    </a:lnTo>
                    <a:cubicBezTo>
                      <a:pt x="21739" y="50502"/>
                      <a:pt x="21702" y="50650"/>
                      <a:pt x="21628" y="50798"/>
                    </a:cubicBezTo>
                    <a:cubicBezTo>
                      <a:pt x="21517" y="50872"/>
                      <a:pt x="21369" y="50909"/>
                      <a:pt x="21184" y="50909"/>
                    </a:cubicBezTo>
                    <a:cubicBezTo>
                      <a:pt x="21036" y="50909"/>
                      <a:pt x="20889" y="50872"/>
                      <a:pt x="20778" y="50724"/>
                    </a:cubicBezTo>
                    <a:cubicBezTo>
                      <a:pt x="20704" y="50650"/>
                      <a:pt x="20667" y="50465"/>
                      <a:pt x="20667" y="50280"/>
                    </a:cubicBezTo>
                    <a:lnTo>
                      <a:pt x="20667" y="49319"/>
                    </a:lnTo>
                    <a:cubicBezTo>
                      <a:pt x="20667" y="48986"/>
                      <a:pt x="20741" y="48765"/>
                      <a:pt x="20926" y="48654"/>
                    </a:cubicBezTo>
                    <a:cubicBezTo>
                      <a:pt x="21036" y="48617"/>
                      <a:pt x="21073" y="48617"/>
                      <a:pt x="21221" y="48617"/>
                    </a:cubicBezTo>
                    <a:close/>
                    <a:moveTo>
                      <a:pt x="23846" y="48654"/>
                    </a:moveTo>
                    <a:lnTo>
                      <a:pt x="23846" y="50909"/>
                    </a:lnTo>
                    <a:lnTo>
                      <a:pt x="23477" y="50909"/>
                    </a:lnTo>
                    <a:lnTo>
                      <a:pt x="23477" y="48654"/>
                    </a:lnTo>
                    <a:close/>
                    <a:moveTo>
                      <a:pt x="25251" y="48654"/>
                    </a:moveTo>
                    <a:lnTo>
                      <a:pt x="25251" y="50909"/>
                    </a:lnTo>
                    <a:lnTo>
                      <a:pt x="25029" y="50909"/>
                    </a:lnTo>
                    <a:lnTo>
                      <a:pt x="24512" y="49467"/>
                    </a:lnTo>
                    <a:lnTo>
                      <a:pt x="24512" y="50095"/>
                    </a:lnTo>
                    <a:lnTo>
                      <a:pt x="24512" y="50909"/>
                    </a:lnTo>
                    <a:lnTo>
                      <a:pt x="24216" y="50909"/>
                    </a:lnTo>
                    <a:lnTo>
                      <a:pt x="24216" y="48654"/>
                    </a:lnTo>
                    <a:lnTo>
                      <a:pt x="24475" y="48654"/>
                    </a:lnTo>
                    <a:lnTo>
                      <a:pt x="24992" y="49985"/>
                    </a:lnTo>
                    <a:lnTo>
                      <a:pt x="24955" y="49393"/>
                    </a:lnTo>
                    <a:lnTo>
                      <a:pt x="24955" y="48654"/>
                    </a:lnTo>
                    <a:close/>
                    <a:moveTo>
                      <a:pt x="26249" y="48654"/>
                    </a:moveTo>
                    <a:cubicBezTo>
                      <a:pt x="26434" y="48654"/>
                      <a:pt x="26582" y="48691"/>
                      <a:pt x="26619" y="48801"/>
                    </a:cubicBezTo>
                    <a:cubicBezTo>
                      <a:pt x="26656" y="48875"/>
                      <a:pt x="26693" y="49060"/>
                      <a:pt x="26693" y="49245"/>
                    </a:cubicBezTo>
                    <a:lnTo>
                      <a:pt x="26693" y="49393"/>
                    </a:lnTo>
                    <a:lnTo>
                      <a:pt x="26397" y="49393"/>
                    </a:lnTo>
                    <a:lnTo>
                      <a:pt x="26397" y="49208"/>
                    </a:lnTo>
                    <a:cubicBezTo>
                      <a:pt x="26397" y="49134"/>
                      <a:pt x="26397" y="49023"/>
                      <a:pt x="26323" y="48986"/>
                    </a:cubicBezTo>
                    <a:cubicBezTo>
                      <a:pt x="26323" y="48912"/>
                      <a:pt x="26286" y="48875"/>
                      <a:pt x="26212" y="48875"/>
                    </a:cubicBezTo>
                    <a:cubicBezTo>
                      <a:pt x="26138" y="48875"/>
                      <a:pt x="26101" y="48875"/>
                      <a:pt x="26064" y="48949"/>
                    </a:cubicBezTo>
                    <a:cubicBezTo>
                      <a:pt x="26028" y="48986"/>
                      <a:pt x="26028" y="49023"/>
                      <a:pt x="26028" y="49134"/>
                    </a:cubicBezTo>
                    <a:cubicBezTo>
                      <a:pt x="26028" y="49208"/>
                      <a:pt x="26028" y="49245"/>
                      <a:pt x="26064" y="49319"/>
                    </a:cubicBezTo>
                    <a:cubicBezTo>
                      <a:pt x="26101" y="49356"/>
                      <a:pt x="26138" y="49393"/>
                      <a:pt x="26212" y="49467"/>
                    </a:cubicBezTo>
                    <a:lnTo>
                      <a:pt x="26397" y="49652"/>
                    </a:lnTo>
                    <a:cubicBezTo>
                      <a:pt x="26471" y="49763"/>
                      <a:pt x="26582" y="49837"/>
                      <a:pt x="26619" y="49985"/>
                    </a:cubicBezTo>
                    <a:cubicBezTo>
                      <a:pt x="26656" y="50095"/>
                      <a:pt x="26693" y="50206"/>
                      <a:pt x="26693" y="50317"/>
                    </a:cubicBezTo>
                    <a:cubicBezTo>
                      <a:pt x="26656" y="50539"/>
                      <a:pt x="26619" y="50687"/>
                      <a:pt x="26545" y="50761"/>
                    </a:cubicBezTo>
                    <a:cubicBezTo>
                      <a:pt x="26471" y="50872"/>
                      <a:pt x="26323" y="50909"/>
                      <a:pt x="26138" y="50909"/>
                    </a:cubicBezTo>
                    <a:cubicBezTo>
                      <a:pt x="25954" y="50909"/>
                      <a:pt x="25806" y="50872"/>
                      <a:pt x="25732" y="50724"/>
                    </a:cubicBezTo>
                    <a:cubicBezTo>
                      <a:pt x="25658" y="50650"/>
                      <a:pt x="25658" y="50465"/>
                      <a:pt x="25658" y="50243"/>
                    </a:cubicBezTo>
                    <a:lnTo>
                      <a:pt x="25658" y="50058"/>
                    </a:lnTo>
                    <a:lnTo>
                      <a:pt x="26028" y="50058"/>
                    </a:lnTo>
                    <a:lnTo>
                      <a:pt x="26028" y="50280"/>
                    </a:lnTo>
                    <a:cubicBezTo>
                      <a:pt x="26028" y="50428"/>
                      <a:pt x="26028" y="50502"/>
                      <a:pt x="26064" y="50539"/>
                    </a:cubicBezTo>
                    <a:cubicBezTo>
                      <a:pt x="26064" y="50613"/>
                      <a:pt x="26101" y="50650"/>
                      <a:pt x="26212" y="50650"/>
                    </a:cubicBezTo>
                    <a:cubicBezTo>
                      <a:pt x="26286" y="50650"/>
                      <a:pt x="26286" y="50650"/>
                      <a:pt x="26323" y="50613"/>
                    </a:cubicBezTo>
                    <a:cubicBezTo>
                      <a:pt x="26323" y="50539"/>
                      <a:pt x="26397" y="50502"/>
                      <a:pt x="26397" y="50428"/>
                    </a:cubicBezTo>
                    <a:cubicBezTo>
                      <a:pt x="26397" y="50317"/>
                      <a:pt x="26397" y="50243"/>
                      <a:pt x="26323" y="50169"/>
                    </a:cubicBezTo>
                    <a:cubicBezTo>
                      <a:pt x="26286" y="50095"/>
                      <a:pt x="26249" y="50058"/>
                      <a:pt x="26138" y="49948"/>
                    </a:cubicBezTo>
                    <a:lnTo>
                      <a:pt x="25954" y="49763"/>
                    </a:lnTo>
                    <a:cubicBezTo>
                      <a:pt x="25880" y="49689"/>
                      <a:pt x="25843" y="49578"/>
                      <a:pt x="25769" y="49541"/>
                    </a:cubicBezTo>
                    <a:cubicBezTo>
                      <a:pt x="25732" y="49430"/>
                      <a:pt x="25695" y="49356"/>
                      <a:pt x="25695" y="49208"/>
                    </a:cubicBezTo>
                    <a:cubicBezTo>
                      <a:pt x="25695" y="49023"/>
                      <a:pt x="25732" y="48875"/>
                      <a:pt x="25843" y="48801"/>
                    </a:cubicBezTo>
                    <a:cubicBezTo>
                      <a:pt x="25917" y="48691"/>
                      <a:pt x="26064" y="48654"/>
                      <a:pt x="26249" y="48654"/>
                    </a:cubicBezTo>
                    <a:close/>
                    <a:moveTo>
                      <a:pt x="28172" y="48654"/>
                    </a:moveTo>
                    <a:lnTo>
                      <a:pt x="28172" y="48912"/>
                    </a:lnTo>
                    <a:lnTo>
                      <a:pt x="27913" y="48912"/>
                    </a:lnTo>
                    <a:lnTo>
                      <a:pt x="27913" y="50909"/>
                    </a:lnTo>
                    <a:lnTo>
                      <a:pt x="27543" y="50909"/>
                    </a:lnTo>
                    <a:lnTo>
                      <a:pt x="27543" y="48912"/>
                    </a:lnTo>
                    <a:lnTo>
                      <a:pt x="27248" y="48912"/>
                    </a:lnTo>
                    <a:lnTo>
                      <a:pt x="27248" y="48654"/>
                    </a:lnTo>
                    <a:close/>
                    <a:moveTo>
                      <a:pt x="29244" y="48654"/>
                    </a:moveTo>
                    <a:lnTo>
                      <a:pt x="29244" y="48949"/>
                    </a:lnTo>
                    <a:lnTo>
                      <a:pt x="28763" y="48949"/>
                    </a:lnTo>
                    <a:lnTo>
                      <a:pt x="28763" y="49578"/>
                    </a:lnTo>
                    <a:lnTo>
                      <a:pt x="29207" y="49578"/>
                    </a:lnTo>
                    <a:lnTo>
                      <a:pt x="29207" y="49874"/>
                    </a:lnTo>
                    <a:lnTo>
                      <a:pt x="28763" y="49874"/>
                    </a:lnTo>
                    <a:lnTo>
                      <a:pt x="28763" y="50613"/>
                    </a:lnTo>
                    <a:lnTo>
                      <a:pt x="29244" y="50613"/>
                    </a:lnTo>
                    <a:lnTo>
                      <a:pt x="29244" y="50909"/>
                    </a:lnTo>
                    <a:lnTo>
                      <a:pt x="28394" y="50909"/>
                    </a:lnTo>
                    <a:lnTo>
                      <a:pt x="28394" y="48654"/>
                    </a:lnTo>
                    <a:close/>
                    <a:moveTo>
                      <a:pt x="29983" y="48617"/>
                    </a:moveTo>
                    <a:cubicBezTo>
                      <a:pt x="30316" y="48617"/>
                      <a:pt x="30501" y="48801"/>
                      <a:pt x="30501" y="49208"/>
                    </a:cubicBezTo>
                    <a:lnTo>
                      <a:pt x="30501" y="49541"/>
                    </a:lnTo>
                    <a:lnTo>
                      <a:pt x="30131" y="49541"/>
                    </a:lnTo>
                    <a:lnTo>
                      <a:pt x="30131" y="49245"/>
                    </a:lnTo>
                    <a:cubicBezTo>
                      <a:pt x="30131" y="49134"/>
                      <a:pt x="30131" y="49060"/>
                      <a:pt x="30094" y="49023"/>
                    </a:cubicBezTo>
                    <a:cubicBezTo>
                      <a:pt x="30094" y="48986"/>
                      <a:pt x="30020" y="48949"/>
                      <a:pt x="29946" y="48949"/>
                    </a:cubicBezTo>
                    <a:cubicBezTo>
                      <a:pt x="29909" y="48949"/>
                      <a:pt x="29835" y="48986"/>
                      <a:pt x="29799" y="49023"/>
                    </a:cubicBezTo>
                    <a:cubicBezTo>
                      <a:pt x="29762" y="49060"/>
                      <a:pt x="29762" y="49171"/>
                      <a:pt x="29762" y="49245"/>
                    </a:cubicBezTo>
                    <a:lnTo>
                      <a:pt x="29762" y="50317"/>
                    </a:lnTo>
                    <a:cubicBezTo>
                      <a:pt x="29762" y="50465"/>
                      <a:pt x="29762" y="50539"/>
                      <a:pt x="29799" y="50613"/>
                    </a:cubicBezTo>
                    <a:cubicBezTo>
                      <a:pt x="29799" y="50650"/>
                      <a:pt x="29835" y="50687"/>
                      <a:pt x="29946" y="50687"/>
                    </a:cubicBezTo>
                    <a:cubicBezTo>
                      <a:pt x="29983" y="50687"/>
                      <a:pt x="30020" y="50650"/>
                      <a:pt x="30094" y="50613"/>
                    </a:cubicBezTo>
                    <a:cubicBezTo>
                      <a:pt x="30094" y="50539"/>
                      <a:pt x="30131" y="50465"/>
                      <a:pt x="30131" y="50317"/>
                    </a:cubicBezTo>
                    <a:lnTo>
                      <a:pt x="30131" y="49985"/>
                    </a:lnTo>
                    <a:lnTo>
                      <a:pt x="30501" y="49985"/>
                    </a:lnTo>
                    <a:lnTo>
                      <a:pt x="30501" y="50280"/>
                    </a:lnTo>
                    <a:lnTo>
                      <a:pt x="30538" y="50280"/>
                    </a:lnTo>
                    <a:cubicBezTo>
                      <a:pt x="30538" y="50502"/>
                      <a:pt x="30501" y="50650"/>
                      <a:pt x="30390" y="50798"/>
                    </a:cubicBezTo>
                    <a:cubicBezTo>
                      <a:pt x="30316" y="50872"/>
                      <a:pt x="30168" y="50909"/>
                      <a:pt x="29983" y="50909"/>
                    </a:cubicBezTo>
                    <a:cubicBezTo>
                      <a:pt x="29799" y="50909"/>
                      <a:pt x="29651" y="50872"/>
                      <a:pt x="29577" y="50724"/>
                    </a:cubicBezTo>
                    <a:cubicBezTo>
                      <a:pt x="29466" y="50650"/>
                      <a:pt x="29429" y="50465"/>
                      <a:pt x="29429" y="50280"/>
                    </a:cubicBezTo>
                    <a:lnTo>
                      <a:pt x="29429" y="49319"/>
                    </a:lnTo>
                    <a:cubicBezTo>
                      <a:pt x="29429" y="48986"/>
                      <a:pt x="29503" y="48765"/>
                      <a:pt x="29725" y="48654"/>
                    </a:cubicBezTo>
                    <a:cubicBezTo>
                      <a:pt x="29799" y="48617"/>
                      <a:pt x="29835" y="48617"/>
                      <a:pt x="29983" y="48617"/>
                    </a:cubicBezTo>
                    <a:close/>
                    <a:moveTo>
                      <a:pt x="31906" y="48654"/>
                    </a:moveTo>
                    <a:lnTo>
                      <a:pt x="31906" y="50909"/>
                    </a:lnTo>
                    <a:lnTo>
                      <a:pt x="31536" y="50909"/>
                    </a:lnTo>
                    <a:lnTo>
                      <a:pt x="31536" y="49837"/>
                    </a:lnTo>
                    <a:lnTo>
                      <a:pt x="31240" y="49837"/>
                    </a:lnTo>
                    <a:lnTo>
                      <a:pt x="31240" y="50909"/>
                    </a:lnTo>
                    <a:lnTo>
                      <a:pt x="30871" y="50909"/>
                    </a:lnTo>
                    <a:lnTo>
                      <a:pt x="30871" y="48654"/>
                    </a:lnTo>
                    <a:lnTo>
                      <a:pt x="31240" y="48654"/>
                    </a:lnTo>
                    <a:lnTo>
                      <a:pt x="31240" y="49578"/>
                    </a:lnTo>
                    <a:lnTo>
                      <a:pt x="31536" y="49578"/>
                    </a:lnTo>
                    <a:lnTo>
                      <a:pt x="31536" y="48654"/>
                    </a:lnTo>
                    <a:close/>
                    <a:moveTo>
                      <a:pt x="33348" y="48654"/>
                    </a:moveTo>
                    <a:lnTo>
                      <a:pt x="33348" y="50909"/>
                    </a:lnTo>
                    <a:lnTo>
                      <a:pt x="33126" y="50909"/>
                    </a:lnTo>
                    <a:lnTo>
                      <a:pt x="32608" y="49467"/>
                    </a:lnTo>
                    <a:lnTo>
                      <a:pt x="32608" y="50095"/>
                    </a:lnTo>
                    <a:lnTo>
                      <a:pt x="32608" y="50909"/>
                    </a:lnTo>
                    <a:lnTo>
                      <a:pt x="32276" y="50909"/>
                    </a:lnTo>
                    <a:lnTo>
                      <a:pt x="32276" y="48654"/>
                    </a:lnTo>
                    <a:lnTo>
                      <a:pt x="32571" y="48654"/>
                    </a:lnTo>
                    <a:lnTo>
                      <a:pt x="33089" y="49985"/>
                    </a:lnTo>
                    <a:lnTo>
                      <a:pt x="33015" y="49393"/>
                    </a:lnTo>
                    <a:lnTo>
                      <a:pt x="33015" y="48654"/>
                    </a:lnTo>
                    <a:close/>
                    <a:moveTo>
                      <a:pt x="35529" y="48654"/>
                    </a:moveTo>
                    <a:lnTo>
                      <a:pt x="35529" y="50650"/>
                    </a:lnTo>
                    <a:lnTo>
                      <a:pt x="35973" y="50650"/>
                    </a:lnTo>
                    <a:lnTo>
                      <a:pt x="35973" y="50909"/>
                    </a:lnTo>
                    <a:lnTo>
                      <a:pt x="35159" y="50909"/>
                    </a:lnTo>
                    <a:lnTo>
                      <a:pt x="35159" y="48654"/>
                    </a:lnTo>
                    <a:close/>
                    <a:moveTo>
                      <a:pt x="38006" y="48617"/>
                    </a:moveTo>
                    <a:cubicBezTo>
                      <a:pt x="38265" y="48617"/>
                      <a:pt x="38376" y="48691"/>
                      <a:pt x="38487" y="48838"/>
                    </a:cubicBezTo>
                    <a:cubicBezTo>
                      <a:pt x="38524" y="48912"/>
                      <a:pt x="38524" y="49060"/>
                      <a:pt x="38524" y="49245"/>
                    </a:cubicBezTo>
                    <a:lnTo>
                      <a:pt x="38524" y="49393"/>
                    </a:lnTo>
                    <a:lnTo>
                      <a:pt x="38228" y="49393"/>
                    </a:lnTo>
                    <a:lnTo>
                      <a:pt x="38228" y="49208"/>
                    </a:lnTo>
                    <a:cubicBezTo>
                      <a:pt x="38265" y="49134"/>
                      <a:pt x="38265" y="49023"/>
                      <a:pt x="38191" y="48986"/>
                    </a:cubicBezTo>
                    <a:cubicBezTo>
                      <a:pt x="38154" y="48912"/>
                      <a:pt x="38154" y="48912"/>
                      <a:pt x="38080" y="48912"/>
                    </a:cubicBezTo>
                    <a:cubicBezTo>
                      <a:pt x="38006" y="48912"/>
                      <a:pt x="37969" y="48986"/>
                      <a:pt x="37932" y="49023"/>
                    </a:cubicBezTo>
                    <a:cubicBezTo>
                      <a:pt x="37895" y="49060"/>
                      <a:pt x="37895" y="49171"/>
                      <a:pt x="37895" y="49319"/>
                    </a:cubicBezTo>
                    <a:lnTo>
                      <a:pt x="37895" y="50280"/>
                    </a:lnTo>
                    <a:cubicBezTo>
                      <a:pt x="37895" y="50428"/>
                      <a:pt x="37895" y="50502"/>
                      <a:pt x="37932" y="50613"/>
                    </a:cubicBezTo>
                    <a:cubicBezTo>
                      <a:pt x="37969" y="50650"/>
                      <a:pt x="38006" y="50687"/>
                      <a:pt x="38080" y="50687"/>
                    </a:cubicBezTo>
                    <a:cubicBezTo>
                      <a:pt x="38154" y="50687"/>
                      <a:pt x="38191" y="50650"/>
                      <a:pt x="38191" y="50613"/>
                    </a:cubicBezTo>
                    <a:cubicBezTo>
                      <a:pt x="38265" y="50539"/>
                      <a:pt x="38265" y="50428"/>
                      <a:pt x="38265" y="50280"/>
                    </a:cubicBezTo>
                    <a:lnTo>
                      <a:pt x="38265" y="49948"/>
                    </a:lnTo>
                    <a:lnTo>
                      <a:pt x="38080" y="49948"/>
                    </a:lnTo>
                    <a:lnTo>
                      <a:pt x="38080" y="49689"/>
                    </a:lnTo>
                    <a:lnTo>
                      <a:pt x="38598" y="49689"/>
                    </a:lnTo>
                    <a:lnTo>
                      <a:pt x="38598" y="50909"/>
                    </a:lnTo>
                    <a:lnTo>
                      <a:pt x="38413" y="50909"/>
                    </a:lnTo>
                    <a:lnTo>
                      <a:pt x="38339" y="50687"/>
                    </a:lnTo>
                    <a:cubicBezTo>
                      <a:pt x="38339" y="50761"/>
                      <a:pt x="38302" y="50835"/>
                      <a:pt x="38228" y="50872"/>
                    </a:cubicBezTo>
                    <a:cubicBezTo>
                      <a:pt x="38154" y="50909"/>
                      <a:pt x="38080" y="50909"/>
                      <a:pt x="37969" y="50909"/>
                    </a:cubicBezTo>
                    <a:cubicBezTo>
                      <a:pt x="37821" y="50909"/>
                      <a:pt x="37710" y="50872"/>
                      <a:pt x="37599" y="50724"/>
                    </a:cubicBezTo>
                    <a:cubicBezTo>
                      <a:pt x="37525" y="50650"/>
                      <a:pt x="37451" y="50465"/>
                      <a:pt x="37451" y="50243"/>
                    </a:cubicBezTo>
                    <a:lnTo>
                      <a:pt x="37451" y="49245"/>
                    </a:lnTo>
                    <a:cubicBezTo>
                      <a:pt x="37451" y="49023"/>
                      <a:pt x="37525" y="48875"/>
                      <a:pt x="37599" y="48801"/>
                    </a:cubicBezTo>
                    <a:cubicBezTo>
                      <a:pt x="37710" y="48691"/>
                      <a:pt x="37821" y="48617"/>
                      <a:pt x="38006" y="48617"/>
                    </a:cubicBezTo>
                    <a:close/>
                    <a:moveTo>
                      <a:pt x="22552" y="48617"/>
                    </a:moveTo>
                    <a:cubicBezTo>
                      <a:pt x="22737" y="48617"/>
                      <a:pt x="22848" y="48654"/>
                      <a:pt x="22959" y="48765"/>
                    </a:cubicBezTo>
                    <a:cubicBezTo>
                      <a:pt x="23033" y="48838"/>
                      <a:pt x="23107" y="49023"/>
                      <a:pt x="23107" y="49208"/>
                    </a:cubicBezTo>
                    <a:lnTo>
                      <a:pt x="23107" y="50280"/>
                    </a:lnTo>
                    <a:cubicBezTo>
                      <a:pt x="23107" y="50502"/>
                      <a:pt x="23033" y="50650"/>
                      <a:pt x="22959" y="50798"/>
                    </a:cubicBezTo>
                    <a:cubicBezTo>
                      <a:pt x="22848" y="50872"/>
                      <a:pt x="22737" y="50983"/>
                      <a:pt x="22552" y="50983"/>
                    </a:cubicBezTo>
                    <a:cubicBezTo>
                      <a:pt x="22367" y="50983"/>
                      <a:pt x="22220" y="50909"/>
                      <a:pt x="22109" y="50798"/>
                    </a:cubicBezTo>
                    <a:cubicBezTo>
                      <a:pt x="22035" y="50687"/>
                      <a:pt x="21998" y="50502"/>
                      <a:pt x="21998" y="50280"/>
                    </a:cubicBezTo>
                    <a:lnTo>
                      <a:pt x="21998" y="49245"/>
                    </a:lnTo>
                    <a:cubicBezTo>
                      <a:pt x="21998" y="48838"/>
                      <a:pt x="22183" y="48617"/>
                      <a:pt x="22552" y="48617"/>
                    </a:cubicBezTo>
                    <a:close/>
                    <a:moveTo>
                      <a:pt x="34272" y="48617"/>
                    </a:moveTo>
                    <a:cubicBezTo>
                      <a:pt x="34457" y="48617"/>
                      <a:pt x="34605" y="48654"/>
                      <a:pt x="34679" y="48765"/>
                    </a:cubicBezTo>
                    <a:cubicBezTo>
                      <a:pt x="34790" y="48838"/>
                      <a:pt x="34827" y="49023"/>
                      <a:pt x="34827" y="49208"/>
                    </a:cubicBezTo>
                    <a:lnTo>
                      <a:pt x="34827" y="50280"/>
                    </a:lnTo>
                    <a:cubicBezTo>
                      <a:pt x="34827" y="50502"/>
                      <a:pt x="34790" y="50650"/>
                      <a:pt x="34679" y="50798"/>
                    </a:cubicBezTo>
                    <a:cubicBezTo>
                      <a:pt x="34605" y="50872"/>
                      <a:pt x="34457" y="50983"/>
                      <a:pt x="34272" y="50983"/>
                    </a:cubicBezTo>
                    <a:cubicBezTo>
                      <a:pt x="34087" y="50983"/>
                      <a:pt x="33939" y="50909"/>
                      <a:pt x="33865" y="50798"/>
                    </a:cubicBezTo>
                    <a:cubicBezTo>
                      <a:pt x="33754" y="50687"/>
                      <a:pt x="33717" y="50502"/>
                      <a:pt x="33717" y="50280"/>
                    </a:cubicBezTo>
                    <a:lnTo>
                      <a:pt x="33717" y="49245"/>
                    </a:lnTo>
                    <a:cubicBezTo>
                      <a:pt x="33717" y="48838"/>
                      <a:pt x="33902" y="48617"/>
                      <a:pt x="34272" y="48617"/>
                    </a:cubicBezTo>
                    <a:close/>
                    <a:moveTo>
                      <a:pt x="36675" y="48617"/>
                    </a:moveTo>
                    <a:cubicBezTo>
                      <a:pt x="36860" y="48617"/>
                      <a:pt x="37008" y="48654"/>
                      <a:pt x="37082" y="48765"/>
                    </a:cubicBezTo>
                    <a:cubicBezTo>
                      <a:pt x="37193" y="48875"/>
                      <a:pt x="37230" y="49023"/>
                      <a:pt x="37230" y="49245"/>
                    </a:cubicBezTo>
                    <a:lnTo>
                      <a:pt x="37230" y="50280"/>
                    </a:lnTo>
                    <a:cubicBezTo>
                      <a:pt x="37230" y="50502"/>
                      <a:pt x="37193" y="50650"/>
                      <a:pt x="37082" y="50798"/>
                    </a:cubicBezTo>
                    <a:cubicBezTo>
                      <a:pt x="37008" y="50872"/>
                      <a:pt x="36860" y="50983"/>
                      <a:pt x="36675" y="50983"/>
                    </a:cubicBezTo>
                    <a:cubicBezTo>
                      <a:pt x="36490" y="50983"/>
                      <a:pt x="36379" y="50909"/>
                      <a:pt x="36268" y="50798"/>
                    </a:cubicBezTo>
                    <a:cubicBezTo>
                      <a:pt x="36194" y="50687"/>
                      <a:pt x="36121" y="50502"/>
                      <a:pt x="36121" y="50280"/>
                    </a:cubicBezTo>
                    <a:lnTo>
                      <a:pt x="36121" y="49245"/>
                    </a:lnTo>
                    <a:cubicBezTo>
                      <a:pt x="36121" y="48838"/>
                      <a:pt x="36305" y="48617"/>
                      <a:pt x="36675" y="48617"/>
                    </a:cubicBezTo>
                    <a:close/>
                    <a:moveTo>
                      <a:pt x="39965" y="48654"/>
                    </a:moveTo>
                    <a:lnTo>
                      <a:pt x="39596" y="50058"/>
                    </a:lnTo>
                    <a:lnTo>
                      <a:pt x="39596" y="50983"/>
                    </a:lnTo>
                    <a:lnTo>
                      <a:pt x="39226" y="50983"/>
                    </a:lnTo>
                    <a:lnTo>
                      <a:pt x="39226" y="50058"/>
                    </a:lnTo>
                    <a:lnTo>
                      <a:pt x="38745" y="48654"/>
                    </a:lnTo>
                    <a:lnTo>
                      <a:pt x="39115" y="48654"/>
                    </a:lnTo>
                    <a:lnTo>
                      <a:pt x="39374" y="49504"/>
                    </a:lnTo>
                    <a:lnTo>
                      <a:pt x="39596" y="48654"/>
                    </a:lnTo>
                    <a:close/>
                    <a:moveTo>
                      <a:pt x="25954" y="0"/>
                    </a:moveTo>
                    <a:cubicBezTo>
                      <a:pt x="11350" y="1442"/>
                      <a:pt x="0" y="13753"/>
                      <a:pt x="0" y="28689"/>
                    </a:cubicBezTo>
                    <a:cubicBezTo>
                      <a:pt x="0" y="43847"/>
                      <a:pt x="11683" y="56270"/>
                      <a:pt x="26508" y="57453"/>
                    </a:cubicBezTo>
                    <a:cubicBezTo>
                      <a:pt x="26249" y="57157"/>
                      <a:pt x="25991" y="56824"/>
                      <a:pt x="25880" y="56528"/>
                    </a:cubicBezTo>
                    <a:cubicBezTo>
                      <a:pt x="25510" y="56750"/>
                      <a:pt x="25103" y="56824"/>
                      <a:pt x="24623" y="56824"/>
                    </a:cubicBezTo>
                    <a:cubicBezTo>
                      <a:pt x="23255" y="56824"/>
                      <a:pt x="22072" y="55678"/>
                      <a:pt x="22072" y="54310"/>
                    </a:cubicBezTo>
                    <a:cubicBezTo>
                      <a:pt x="22072" y="52905"/>
                      <a:pt x="23255" y="51759"/>
                      <a:pt x="24623" y="51759"/>
                    </a:cubicBezTo>
                    <a:cubicBezTo>
                      <a:pt x="25399" y="51759"/>
                      <a:pt x="26138" y="52129"/>
                      <a:pt x="26619" y="52683"/>
                    </a:cubicBezTo>
                    <a:cubicBezTo>
                      <a:pt x="27211" y="52129"/>
                      <a:pt x="27987" y="51759"/>
                      <a:pt x="28911" y="51759"/>
                    </a:cubicBezTo>
                    <a:cubicBezTo>
                      <a:pt x="29799" y="51759"/>
                      <a:pt x="30649" y="52129"/>
                      <a:pt x="31240" y="52683"/>
                    </a:cubicBezTo>
                    <a:cubicBezTo>
                      <a:pt x="31684" y="52129"/>
                      <a:pt x="32423" y="51759"/>
                      <a:pt x="33237" y="51759"/>
                    </a:cubicBezTo>
                    <a:cubicBezTo>
                      <a:pt x="34605" y="51759"/>
                      <a:pt x="35751" y="52905"/>
                      <a:pt x="35751" y="54310"/>
                    </a:cubicBezTo>
                    <a:cubicBezTo>
                      <a:pt x="35751" y="55678"/>
                      <a:pt x="34605" y="56824"/>
                      <a:pt x="33237" y="56824"/>
                    </a:cubicBezTo>
                    <a:cubicBezTo>
                      <a:pt x="32756" y="56824"/>
                      <a:pt x="32349" y="56713"/>
                      <a:pt x="31980" y="56528"/>
                    </a:cubicBezTo>
                    <a:cubicBezTo>
                      <a:pt x="31795" y="56898"/>
                      <a:pt x="31610" y="57157"/>
                      <a:pt x="31314" y="57453"/>
                    </a:cubicBezTo>
                    <a:cubicBezTo>
                      <a:pt x="46177" y="56233"/>
                      <a:pt x="57859" y="43810"/>
                      <a:pt x="57859" y="28689"/>
                    </a:cubicBezTo>
                    <a:cubicBezTo>
                      <a:pt x="57674" y="13753"/>
                      <a:pt x="46250" y="1479"/>
                      <a:pt x="31684" y="0"/>
                    </a:cubicBezTo>
                    <a:lnTo>
                      <a:pt x="31684" y="0"/>
                    </a:lnTo>
                    <a:cubicBezTo>
                      <a:pt x="32054" y="407"/>
                      <a:pt x="32386" y="887"/>
                      <a:pt x="32571" y="1368"/>
                    </a:cubicBezTo>
                    <a:cubicBezTo>
                      <a:pt x="32978" y="1146"/>
                      <a:pt x="33496" y="998"/>
                      <a:pt x="34013" y="998"/>
                    </a:cubicBezTo>
                    <a:cubicBezTo>
                      <a:pt x="35714" y="998"/>
                      <a:pt x="37082" y="2403"/>
                      <a:pt x="37082" y="4104"/>
                    </a:cubicBezTo>
                    <a:cubicBezTo>
                      <a:pt x="37082" y="5805"/>
                      <a:pt x="35714" y="7209"/>
                      <a:pt x="34013" y="7209"/>
                    </a:cubicBezTo>
                    <a:cubicBezTo>
                      <a:pt x="32941" y="7209"/>
                      <a:pt x="32017" y="6655"/>
                      <a:pt x="31462" y="5842"/>
                    </a:cubicBezTo>
                    <a:cubicBezTo>
                      <a:pt x="30760" y="6470"/>
                      <a:pt x="29835" y="6877"/>
                      <a:pt x="28837" y="6877"/>
                    </a:cubicBezTo>
                    <a:cubicBezTo>
                      <a:pt x="27802" y="6877"/>
                      <a:pt x="26878" y="6507"/>
                      <a:pt x="26212" y="5842"/>
                    </a:cubicBezTo>
                    <a:cubicBezTo>
                      <a:pt x="25658" y="6692"/>
                      <a:pt x="24734" y="7209"/>
                      <a:pt x="23661" y="7209"/>
                    </a:cubicBezTo>
                    <a:cubicBezTo>
                      <a:pt x="21961" y="7209"/>
                      <a:pt x="20556" y="5805"/>
                      <a:pt x="20556" y="4104"/>
                    </a:cubicBezTo>
                    <a:cubicBezTo>
                      <a:pt x="20556" y="2403"/>
                      <a:pt x="21961" y="998"/>
                      <a:pt x="23661" y="998"/>
                    </a:cubicBezTo>
                    <a:cubicBezTo>
                      <a:pt x="24179" y="998"/>
                      <a:pt x="24660" y="1146"/>
                      <a:pt x="25103" y="1368"/>
                    </a:cubicBezTo>
                    <a:cubicBezTo>
                      <a:pt x="25288" y="887"/>
                      <a:pt x="25584" y="370"/>
                      <a:pt x="25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6"/>
              <p:cNvSpPr/>
              <p:nvPr/>
            </p:nvSpPr>
            <p:spPr>
              <a:xfrm>
                <a:off x="-3170075" y="3349200"/>
                <a:ext cx="9250" cy="44400"/>
              </a:xfrm>
              <a:custGeom>
                <a:avLst/>
                <a:gdLst/>
                <a:ahLst/>
                <a:cxnLst/>
                <a:rect l="l" t="t" r="r" b="b"/>
                <a:pathLst>
                  <a:path w="370" h="1776" extrusionOk="0">
                    <a:moveTo>
                      <a:pt x="185" y="0"/>
                    </a:moveTo>
                    <a:cubicBezTo>
                      <a:pt x="111" y="37"/>
                      <a:pt x="74" y="37"/>
                      <a:pt x="74" y="111"/>
                    </a:cubicBezTo>
                    <a:cubicBezTo>
                      <a:pt x="0" y="148"/>
                      <a:pt x="0" y="259"/>
                      <a:pt x="0" y="333"/>
                    </a:cubicBezTo>
                    <a:lnTo>
                      <a:pt x="0" y="1405"/>
                    </a:lnTo>
                    <a:cubicBezTo>
                      <a:pt x="0" y="1553"/>
                      <a:pt x="0" y="1627"/>
                      <a:pt x="74" y="1664"/>
                    </a:cubicBezTo>
                    <a:cubicBezTo>
                      <a:pt x="74" y="1738"/>
                      <a:pt x="111" y="1775"/>
                      <a:pt x="185" y="1775"/>
                    </a:cubicBezTo>
                    <a:cubicBezTo>
                      <a:pt x="259" y="1775"/>
                      <a:pt x="296" y="1738"/>
                      <a:pt x="333" y="1664"/>
                    </a:cubicBezTo>
                    <a:cubicBezTo>
                      <a:pt x="333" y="1627"/>
                      <a:pt x="370" y="1553"/>
                      <a:pt x="370" y="1405"/>
                    </a:cubicBezTo>
                    <a:lnTo>
                      <a:pt x="370" y="333"/>
                    </a:lnTo>
                    <a:cubicBezTo>
                      <a:pt x="370" y="259"/>
                      <a:pt x="370" y="148"/>
                      <a:pt x="333" y="111"/>
                    </a:cubicBezTo>
                    <a:cubicBezTo>
                      <a:pt x="333" y="37"/>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6"/>
              <p:cNvSpPr/>
              <p:nvPr/>
            </p:nvSpPr>
            <p:spPr>
              <a:xfrm>
                <a:off x="-3161775" y="3211475"/>
                <a:ext cx="16675" cy="15750"/>
              </a:xfrm>
              <a:custGeom>
                <a:avLst/>
                <a:gdLst/>
                <a:ahLst/>
                <a:cxnLst/>
                <a:rect l="l" t="t" r="r" b="b"/>
                <a:pathLst>
                  <a:path w="667" h="630" extrusionOk="0">
                    <a:moveTo>
                      <a:pt x="1" y="1"/>
                    </a:moveTo>
                    <a:lnTo>
                      <a:pt x="1" y="629"/>
                    </a:lnTo>
                    <a:lnTo>
                      <a:pt x="334" y="629"/>
                    </a:lnTo>
                    <a:cubicBezTo>
                      <a:pt x="408" y="629"/>
                      <a:pt x="519" y="555"/>
                      <a:pt x="555" y="518"/>
                    </a:cubicBezTo>
                    <a:cubicBezTo>
                      <a:pt x="592" y="481"/>
                      <a:pt x="666" y="407"/>
                      <a:pt x="666" y="297"/>
                    </a:cubicBezTo>
                    <a:cubicBezTo>
                      <a:pt x="666" y="223"/>
                      <a:pt x="592" y="112"/>
                      <a:pt x="555" y="75"/>
                    </a:cubicBezTo>
                    <a:cubicBezTo>
                      <a:pt x="519" y="75"/>
                      <a:pt x="40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6"/>
              <p:cNvSpPr/>
              <p:nvPr/>
            </p:nvSpPr>
            <p:spPr>
              <a:xfrm>
                <a:off x="-3634075" y="3349200"/>
                <a:ext cx="8350" cy="17050"/>
              </a:xfrm>
              <a:custGeom>
                <a:avLst/>
                <a:gdLst/>
                <a:ahLst/>
                <a:cxnLst/>
                <a:rect l="l" t="t" r="r" b="b"/>
                <a:pathLst>
                  <a:path w="334" h="682" extrusionOk="0">
                    <a:moveTo>
                      <a:pt x="1" y="0"/>
                    </a:moveTo>
                    <a:lnTo>
                      <a:pt x="1" y="666"/>
                    </a:lnTo>
                    <a:lnTo>
                      <a:pt x="149" y="666"/>
                    </a:lnTo>
                    <a:cubicBezTo>
                      <a:pt x="170" y="677"/>
                      <a:pt x="189" y="681"/>
                      <a:pt x="204" y="681"/>
                    </a:cubicBezTo>
                    <a:cubicBezTo>
                      <a:pt x="241" y="681"/>
                      <a:pt x="260" y="655"/>
                      <a:pt x="260" y="629"/>
                    </a:cubicBezTo>
                    <a:cubicBezTo>
                      <a:pt x="260" y="555"/>
                      <a:pt x="334" y="481"/>
                      <a:pt x="334" y="370"/>
                    </a:cubicBezTo>
                    <a:lnTo>
                      <a:pt x="334" y="259"/>
                    </a:lnTo>
                    <a:cubicBezTo>
                      <a:pt x="334" y="148"/>
                      <a:pt x="334" y="111"/>
                      <a:pt x="260" y="74"/>
                    </a:cubicBezTo>
                    <a:cubicBezTo>
                      <a:pt x="223" y="0"/>
                      <a:pt x="22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6"/>
              <p:cNvSpPr/>
              <p:nvPr/>
            </p:nvSpPr>
            <p:spPr>
              <a:xfrm>
                <a:off x="-3523150" y="3350125"/>
                <a:ext cx="9275" cy="44375"/>
              </a:xfrm>
              <a:custGeom>
                <a:avLst/>
                <a:gdLst/>
                <a:ahLst/>
                <a:cxnLst/>
                <a:rect l="l" t="t" r="r" b="b"/>
                <a:pathLst>
                  <a:path w="371" h="1775" extrusionOk="0">
                    <a:moveTo>
                      <a:pt x="185" y="0"/>
                    </a:moveTo>
                    <a:cubicBezTo>
                      <a:pt x="148" y="0"/>
                      <a:pt x="74" y="74"/>
                      <a:pt x="37" y="111"/>
                    </a:cubicBezTo>
                    <a:cubicBezTo>
                      <a:pt x="0" y="148"/>
                      <a:pt x="0" y="259"/>
                      <a:pt x="0" y="333"/>
                    </a:cubicBezTo>
                    <a:lnTo>
                      <a:pt x="0" y="1405"/>
                    </a:lnTo>
                    <a:cubicBezTo>
                      <a:pt x="0" y="1553"/>
                      <a:pt x="0" y="1627"/>
                      <a:pt x="37" y="1701"/>
                    </a:cubicBezTo>
                    <a:cubicBezTo>
                      <a:pt x="37" y="1738"/>
                      <a:pt x="74" y="1775"/>
                      <a:pt x="185" y="1775"/>
                    </a:cubicBezTo>
                    <a:cubicBezTo>
                      <a:pt x="222" y="1775"/>
                      <a:pt x="259" y="1738"/>
                      <a:pt x="333" y="1701"/>
                    </a:cubicBezTo>
                    <a:cubicBezTo>
                      <a:pt x="333" y="1627"/>
                      <a:pt x="370" y="1553"/>
                      <a:pt x="370" y="1405"/>
                    </a:cubicBezTo>
                    <a:lnTo>
                      <a:pt x="370" y="296"/>
                    </a:lnTo>
                    <a:cubicBezTo>
                      <a:pt x="370" y="222"/>
                      <a:pt x="370" y="111"/>
                      <a:pt x="333" y="74"/>
                    </a:cubicBezTo>
                    <a:cubicBezTo>
                      <a:pt x="259" y="0"/>
                      <a:pt x="222"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6"/>
              <p:cNvSpPr/>
              <p:nvPr/>
            </p:nvSpPr>
            <p:spPr>
              <a:xfrm>
                <a:off x="-3231075" y="3350125"/>
                <a:ext cx="9250" cy="44375"/>
              </a:xfrm>
              <a:custGeom>
                <a:avLst/>
                <a:gdLst/>
                <a:ahLst/>
                <a:cxnLst/>
                <a:rect l="l" t="t" r="r" b="b"/>
                <a:pathLst>
                  <a:path w="370" h="1775" extrusionOk="0">
                    <a:moveTo>
                      <a:pt x="185" y="0"/>
                    </a:moveTo>
                    <a:cubicBezTo>
                      <a:pt x="148" y="0"/>
                      <a:pt x="111" y="74"/>
                      <a:pt x="37" y="111"/>
                    </a:cubicBezTo>
                    <a:cubicBezTo>
                      <a:pt x="0" y="148"/>
                      <a:pt x="0" y="259"/>
                      <a:pt x="0" y="333"/>
                    </a:cubicBezTo>
                    <a:lnTo>
                      <a:pt x="0" y="1405"/>
                    </a:lnTo>
                    <a:cubicBezTo>
                      <a:pt x="0" y="1553"/>
                      <a:pt x="0" y="1627"/>
                      <a:pt x="37" y="1701"/>
                    </a:cubicBezTo>
                    <a:cubicBezTo>
                      <a:pt x="37" y="1738"/>
                      <a:pt x="111" y="1775"/>
                      <a:pt x="185" y="1775"/>
                    </a:cubicBezTo>
                    <a:cubicBezTo>
                      <a:pt x="222" y="1775"/>
                      <a:pt x="296" y="1738"/>
                      <a:pt x="333" y="1701"/>
                    </a:cubicBezTo>
                    <a:cubicBezTo>
                      <a:pt x="333" y="1627"/>
                      <a:pt x="370" y="1553"/>
                      <a:pt x="370" y="1405"/>
                    </a:cubicBezTo>
                    <a:lnTo>
                      <a:pt x="370" y="296"/>
                    </a:lnTo>
                    <a:cubicBezTo>
                      <a:pt x="370" y="222"/>
                      <a:pt x="370" y="111"/>
                      <a:pt x="333" y="74"/>
                    </a:cubicBezTo>
                    <a:cubicBezTo>
                      <a:pt x="296" y="0"/>
                      <a:pt x="29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6"/>
              <p:cNvSpPr/>
              <p:nvPr/>
            </p:nvSpPr>
            <p:spPr>
              <a:xfrm>
                <a:off x="-3484325" y="3212400"/>
                <a:ext cx="30525" cy="39775"/>
              </a:xfrm>
              <a:custGeom>
                <a:avLst/>
                <a:gdLst/>
                <a:ahLst/>
                <a:cxnLst/>
                <a:rect l="l" t="t" r="r" b="b"/>
                <a:pathLst>
                  <a:path w="1221" h="1591" extrusionOk="0">
                    <a:moveTo>
                      <a:pt x="629" y="1"/>
                    </a:moveTo>
                    <a:cubicBezTo>
                      <a:pt x="444" y="1"/>
                      <a:pt x="259" y="38"/>
                      <a:pt x="148" y="186"/>
                    </a:cubicBezTo>
                    <a:cubicBezTo>
                      <a:pt x="74" y="297"/>
                      <a:pt x="0" y="481"/>
                      <a:pt x="0" y="814"/>
                    </a:cubicBezTo>
                    <a:cubicBezTo>
                      <a:pt x="0" y="1110"/>
                      <a:pt x="74" y="1332"/>
                      <a:pt x="148" y="1406"/>
                    </a:cubicBezTo>
                    <a:cubicBezTo>
                      <a:pt x="259" y="1517"/>
                      <a:pt x="370" y="1590"/>
                      <a:pt x="629" y="1590"/>
                    </a:cubicBezTo>
                    <a:cubicBezTo>
                      <a:pt x="813" y="1590"/>
                      <a:pt x="998" y="1554"/>
                      <a:pt x="1072" y="1406"/>
                    </a:cubicBezTo>
                    <a:cubicBezTo>
                      <a:pt x="1183" y="1295"/>
                      <a:pt x="1220" y="1110"/>
                      <a:pt x="1220" y="814"/>
                    </a:cubicBezTo>
                    <a:cubicBezTo>
                      <a:pt x="1220" y="518"/>
                      <a:pt x="1183" y="297"/>
                      <a:pt x="1072" y="186"/>
                    </a:cubicBezTo>
                    <a:cubicBezTo>
                      <a:pt x="998" y="38"/>
                      <a:pt x="850"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6"/>
              <p:cNvSpPr/>
              <p:nvPr/>
            </p:nvSpPr>
            <p:spPr>
              <a:xfrm>
                <a:off x="-3633150" y="3372300"/>
                <a:ext cx="8350" cy="21300"/>
              </a:xfrm>
              <a:custGeom>
                <a:avLst/>
                <a:gdLst/>
                <a:ahLst/>
                <a:cxnLst/>
                <a:rect l="l" t="t" r="r" b="b"/>
                <a:pathLst>
                  <a:path w="334" h="852" extrusionOk="0">
                    <a:moveTo>
                      <a:pt x="1" y="1"/>
                    </a:moveTo>
                    <a:lnTo>
                      <a:pt x="1" y="851"/>
                    </a:lnTo>
                    <a:lnTo>
                      <a:pt x="149" y="851"/>
                    </a:lnTo>
                    <a:cubicBezTo>
                      <a:pt x="223" y="851"/>
                      <a:pt x="297" y="814"/>
                      <a:pt x="297" y="740"/>
                    </a:cubicBezTo>
                    <a:cubicBezTo>
                      <a:pt x="334" y="703"/>
                      <a:pt x="334" y="629"/>
                      <a:pt x="334" y="518"/>
                    </a:cubicBezTo>
                    <a:lnTo>
                      <a:pt x="334" y="333"/>
                    </a:lnTo>
                    <a:cubicBezTo>
                      <a:pt x="334" y="259"/>
                      <a:pt x="334" y="149"/>
                      <a:pt x="297" y="112"/>
                    </a:cubicBezTo>
                    <a:cubicBezTo>
                      <a:pt x="297" y="38"/>
                      <a:pt x="223"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6"/>
              <p:cNvSpPr/>
              <p:nvPr/>
            </p:nvSpPr>
            <p:spPr>
              <a:xfrm>
                <a:off x="-3234775" y="3211475"/>
                <a:ext cx="16650" cy="15750"/>
              </a:xfrm>
              <a:custGeom>
                <a:avLst/>
                <a:gdLst/>
                <a:ahLst/>
                <a:cxnLst/>
                <a:rect l="l" t="t" r="r" b="b"/>
                <a:pathLst>
                  <a:path w="666" h="630" extrusionOk="0">
                    <a:moveTo>
                      <a:pt x="0" y="1"/>
                    </a:moveTo>
                    <a:lnTo>
                      <a:pt x="0" y="629"/>
                    </a:lnTo>
                    <a:lnTo>
                      <a:pt x="333" y="629"/>
                    </a:lnTo>
                    <a:cubicBezTo>
                      <a:pt x="444" y="629"/>
                      <a:pt x="518" y="555"/>
                      <a:pt x="555" y="518"/>
                    </a:cubicBezTo>
                    <a:cubicBezTo>
                      <a:pt x="629" y="481"/>
                      <a:pt x="666" y="407"/>
                      <a:pt x="666" y="297"/>
                    </a:cubicBezTo>
                    <a:cubicBezTo>
                      <a:pt x="666" y="223"/>
                      <a:pt x="629" y="112"/>
                      <a:pt x="555" y="75"/>
                    </a:cubicBezTo>
                    <a:cubicBezTo>
                      <a:pt x="518" y="75"/>
                      <a:pt x="444"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6"/>
              <p:cNvSpPr/>
              <p:nvPr/>
            </p:nvSpPr>
            <p:spPr>
              <a:xfrm>
                <a:off x="-3632225" y="3212400"/>
                <a:ext cx="16675" cy="15200"/>
              </a:xfrm>
              <a:custGeom>
                <a:avLst/>
                <a:gdLst/>
                <a:ahLst/>
                <a:cxnLst/>
                <a:rect l="l" t="t" r="r" b="b"/>
                <a:pathLst>
                  <a:path w="667" h="608" extrusionOk="0">
                    <a:moveTo>
                      <a:pt x="1" y="1"/>
                    </a:moveTo>
                    <a:lnTo>
                      <a:pt x="1" y="592"/>
                    </a:lnTo>
                    <a:lnTo>
                      <a:pt x="334" y="592"/>
                    </a:lnTo>
                    <a:cubicBezTo>
                      <a:pt x="366" y="603"/>
                      <a:pt x="395" y="608"/>
                      <a:pt x="422" y="608"/>
                    </a:cubicBezTo>
                    <a:cubicBezTo>
                      <a:pt x="485" y="608"/>
                      <a:pt x="529" y="581"/>
                      <a:pt x="555" y="555"/>
                    </a:cubicBezTo>
                    <a:cubicBezTo>
                      <a:pt x="629" y="481"/>
                      <a:pt x="666" y="407"/>
                      <a:pt x="666" y="297"/>
                    </a:cubicBezTo>
                    <a:cubicBezTo>
                      <a:pt x="666" y="223"/>
                      <a:pt x="629" y="112"/>
                      <a:pt x="555" y="75"/>
                    </a:cubicBezTo>
                    <a:cubicBezTo>
                      <a:pt x="518" y="38"/>
                      <a:pt x="444"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6"/>
              <p:cNvSpPr/>
              <p:nvPr/>
            </p:nvSpPr>
            <p:spPr>
              <a:xfrm>
                <a:off x="-3785650" y="3211475"/>
                <a:ext cx="16675" cy="15750"/>
              </a:xfrm>
              <a:custGeom>
                <a:avLst/>
                <a:gdLst/>
                <a:ahLst/>
                <a:cxnLst/>
                <a:rect l="l" t="t" r="r" b="b"/>
                <a:pathLst>
                  <a:path w="667" h="630" extrusionOk="0">
                    <a:moveTo>
                      <a:pt x="1" y="1"/>
                    </a:moveTo>
                    <a:lnTo>
                      <a:pt x="1" y="629"/>
                    </a:lnTo>
                    <a:lnTo>
                      <a:pt x="333" y="629"/>
                    </a:lnTo>
                    <a:cubicBezTo>
                      <a:pt x="407" y="629"/>
                      <a:pt x="518" y="555"/>
                      <a:pt x="555" y="518"/>
                    </a:cubicBezTo>
                    <a:cubicBezTo>
                      <a:pt x="592" y="481"/>
                      <a:pt x="666" y="407"/>
                      <a:pt x="666" y="297"/>
                    </a:cubicBezTo>
                    <a:cubicBezTo>
                      <a:pt x="666" y="223"/>
                      <a:pt x="592" y="112"/>
                      <a:pt x="555" y="75"/>
                    </a:cubicBezTo>
                    <a:cubicBezTo>
                      <a:pt x="518" y="75"/>
                      <a:pt x="407"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6"/>
              <p:cNvSpPr/>
              <p:nvPr/>
            </p:nvSpPr>
            <p:spPr>
              <a:xfrm>
                <a:off x="-3535175" y="3422225"/>
                <a:ext cx="342000" cy="166375"/>
              </a:xfrm>
              <a:custGeom>
                <a:avLst/>
                <a:gdLst/>
                <a:ahLst/>
                <a:cxnLst/>
                <a:rect l="l" t="t" r="r" b="b"/>
                <a:pathLst>
                  <a:path w="13680" h="6655" extrusionOk="0">
                    <a:moveTo>
                      <a:pt x="3032" y="518"/>
                    </a:moveTo>
                    <a:cubicBezTo>
                      <a:pt x="3069" y="518"/>
                      <a:pt x="3106" y="555"/>
                      <a:pt x="3217" y="555"/>
                    </a:cubicBezTo>
                    <a:cubicBezTo>
                      <a:pt x="3180" y="555"/>
                      <a:pt x="3069" y="518"/>
                      <a:pt x="3032" y="518"/>
                    </a:cubicBezTo>
                    <a:close/>
                    <a:moveTo>
                      <a:pt x="3217" y="555"/>
                    </a:moveTo>
                    <a:cubicBezTo>
                      <a:pt x="3217" y="592"/>
                      <a:pt x="3254" y="592"/>
                      <a:pt x="3291" y="592"/>
                    </a:cubicBezTo>
                    <a:cubicBezTo>
                      <a:pt x="3291" y="555"/>
                      <a:pt x="3254" y="555"/>
                      <a:pt x="3217" y="555"/>
                    </a:cubicBezTo>
                    <a:close/>
                    <a:moveTo>
                      <a:pt x="2700" y="703"/>
                    </a:moveTo>
                    <a:cubicBezTo>
                      <a:pt x="2811" y="703"/>
                      <a:pt x="2884" y="740"/>
                      <a:pt x="2958" y="740"/>
                    </a:cubicBezTo>
                    <a:cubicBezTo>
                      <a:pt x="2847" y="703"/>
                      <a:pt x="2737" y="703"/>
                      <a:pt x="2700" y="703"/>
                    </a:cubicBezTo>
                    <a:close/>
                    <a:moveTo>
                      <a:pt x="2959" y="740"/>
                    </a:moveTo>
                    <a:lnTo>
                      <a:pt x="3255" y="838"/>
                    </a:lnTo>
                    <a:lnTo>
                      <a:pt x="3255" y="838"/>
                    </a:lnTo>
                    <a:cubicBezTo>
                      <a:pt x="3146" y="795"/>
                      <a:pt x="3042" y="767"/>
                      <a:pt x="2959" y="740"/>
                    </a:cubicBezTo>
                    <a:close/>
                    <a:moveTo>
                      <a:pt x="11203" y="813"/>
                    </a:moveTo>
                    <a:cubicBezTo>
                      <a:pt x="11277" y="813"/>
                      <a:pt x="11388" y="887"/>
                      <a:pt x="11462" y="887"/>
                    </a:cubicBezTo>
                    <a:cubicBezTo>
                      <a:pt x="11351" y="813"/>
                      <a:pt x="11240" y="813"/>
                      <a:pt x="11203" y="813"/>
                    </a:cubicBezTo>
                    <a:close/>
                    <a:moveTo>
                      <a:pt x="10907" y="1146"/>
                    </a:moveTo>
                    <a:cubicBezTo>
                      <a:pt x="10981" y="1220"/>
                      <a:pt x="10981" y="1257"/>
                      <a:pt x="10907" y="1257"/>
                    </a:cubicBezTo>
                    <a:cubicBezTo>
                      <a:pt x="10981" y="1294"/>
                      <a:pt x="10981" y="1331"/>
                      <a:pt x="10907" y="1331"/>
                    </a:cubicBezTo>
                    <a:lnTo>
                      <a:pt x="10907" y="1257"/>
                    </a:lnTo>
                    <a:lnTo>
                      <a:pt x="10907" y="1146"/>
                    </a:lnTo>
                    <a:close/>
                    <a:moveTo>
                      <a:pt x="11536" y="1146"/>
                    </a:moveTo>
                    <a:cubicBezTo>
                      <a:pt x="11573" y="1220"/>
                      <a:pt x="11573" y="1257"/>
                      <a:pt x="11536" y="1257"/>
                    </a:cubicBezTo>
                    <a:cubicBezTo>
                      <a:pt x="11573" y="1294"/>
                      <a:pt x="11573" y="1331"/>
                      <a:pt x="11536" y="1331"/>
                    </a:cubicBezTo>
                    <a:lnTo>
                      <a:pt x="11536" y="1257"/>
                    </a:lnTo>
                    <a:lnTo>
                      <a:pt x="11536" y="1146"/>
                    </a:lnTo>
                    <a:close/>
                    <a:moveTo>
                      <a:pt x="3180" y="1294"/>
                    </a:moveTo>
                    <a:cubicBezTo>
                      <a:pt x="3217" y="1331"/>
                      <a:pt x="3217" y="1331"/>
                      <a:pt x="3254" y="1331"/>
                    </a:cubicBezTo>
                    <a:cubicBezTo>
                      <a:pt x="3291" y="1331"/>
                      <a:pt x="3291" y="1368"/>
                      <a:pt x="3365" y="1368"/>
                    </a:cubicBezTo>
                    <a:lnTo>
                      <a:pt x="3439" y="1479"/>
                    </a:lnTo>
                    <a:lnTo>
                      <a:pt x="3476" y="1516"/>
                    </a:lnTo>
                    <a:lnTo>
                      <a:pt x="3476" y="1479"/>
                    </a:lnTo>
                    <a:lnTo>
                      <a:pt x="3439" y="1442"/>
                    </a:lnTo>
                    <a:cubicBezTo>
                      <a:pt x="3439" y="1368"/>
                      <a:pt x="3402" y="1331"/>
                      <a:pt x="3365" y="1331"/>
                    </a:cubicBezTo>
                    <a:cubicBezTo>
                      <a:pt x="3291" y="1331"/>
                      <a:pt x="3291" y="1294"/>
                      <a:pt x="3254" y="1294"/>
                    </a:cubicBezTo>
                    <a:close/>
                    <a:moveTo>
                      <a:pt x="11720" y="1294"/>
                    </a:moveTo>
                    <a:cubicBezTo>
                      <a:pt x="11757" y="1331"/>
                      <a:pt x="11757" y="1331"/>
                      <a:pt x="11794" y="1331"/>
                    </a:cubicBezTo>
                    <a:cubicBezTo>
                      <a:pt x="11868" y="1331"/>
                      <a:pt x="11868" y="1368"/>
                      <a:pt x="11905" y="1368"/>
                    </a:cubicBezTo>
                    <a:lnTo>
                      <a:pt x="11979" y="1479"/>
                    </a:lnTo>
                    <a:lnTo>
                      <a:pt x="12053" y="1516"/>
                    </a:lnTo>
                    <a:lnTo>
                      <a:pt x="12053" y="1479"/>
                    </a:lnTo>
                    <a:lnTo>
                      <a:pt x="11979" y="1442"/>
                    </a:lnTo>
                    <a:cubicBezTo>
                      <a:pt x="11979" y="1368"/>
                      <a:pt x="11942" y="1331"/>
                      <a:pt x="11905" y="1331"/>
                    </a:cubicBezTo>
                    <a:cubicBezTo>
                      <a:pt x="11868" y="1331"/>
                      <a:pt x="11868" y="1294"/>
                      <a:pt x="11794" y="1294"/>
                    </a:cubicBezTo>
                    <a:close/>
                    <a:moveTo>
                      <a:pt x="3525" y="1624"/>
                    </a:moveTo>
                    <a:lnTo>
                      <a:pt x="3525" y="1624"/>
                    </a:lnTo>
                    <a:cubicBezTo>
                      <a:pt x="3535" y="1640"/>
                      <a:pt x="3543" y="1657"/>
                      <a:pt x="3550" y="1675"/>
                    </a:cubicBezTo>
                    <a:lnTo>
                      <a:pt x="3550" y="1675"/>
                    </a:lnTo>
                    <a:lnTo>
                      <a:pt x="3550" y="1664"/>
                    </a:lnTo>
                    <a:lnTo>
                      <a:pt x="3550" y="1627"/>
                    </a:lnTo>
                    <a:cubicBezTo>
                      <a:pt x="3541" y="1627"/>
                      <a:pt x="3533" y="1626"/>
                      <a:pt x="3525" y="1624"/>
                    </a:cubicBezTo>
                    <a:close/>
                    <a:moveTo>
                      <a:pt x="12053" y="1553"/>
                    </a:moveTo>
                    <a:lnTo>
                      <a:pt x="12053" y="1627"/>
                    </a:lnTo>
                    <a:lnTo>
                      <a:pt x="12053" y="1664"/>
                    </a:lnTo>
                    <a:lnTo>
                      <a:pt x="12053" y="1701"/>
                    </a:lnTo>
                    <a:lnTo>
                      <a:pt x="12053" y="1724"/>
                    </a:lnTo>
                    <a:lnTo>
                      <a:pt x="12053" y="1724"/>
                    </a:lnTo>
                    <a:cubicBezTo>
                      <a:pt x="12067" y="1740"/>
                      <a:pt x="12079" y="1757"/>
                      <a:pt x="12090" y="1775"/>
                    </a:cubicBezTo>
                    <a:lnTo>
                      <a:pt x="12090" y="1775"/>
                    </a:lnTo>
                    <a:lnTo>
                      <a:pt x="12090" y="1738"/>
                    </a:lnTo>
                    <a:lnTo>
                      <a:pt x="12090" y="1701"/>
                    </a:lnTo>
                    <a:lnTo>
                      <a:pt x="12090" y="1664"/>
                    </a:lnTo>
                    <a:lnTo>
                      <a:pt x="12090" y="1627"/>
                    </a:lnTo>
                    <a:cubicBezTo>
                      <a:pt x="12053" y="1627"/>
                      <a:pt x="12053" y="1553"/>
                      <a:pt x="12053" y="1553"/>
                    </a:cubicBezTo>
                    <a:close/>
                    <a:moveTo>
                      <a:pt x="2367" y="1849"/>
                    </a:moveTo>
                    <a:cubicBezTo>
                      <a:pt x="2404" y="1849"/>
                      <a:pt x="2404" y="1849"/>
                      <a:pt x="2367" y="1886"/>
                    </a:cubicBezTo>
                    <a:lnTo>
                      <a:pt x="2367" y="1849"/>
                    </a:lnTo>
                    <a:close/>
                    <a:moveTo>
                      <a:pt x="2737" y="1812"/>
                    </a:moveTo>
                    <a:cubicBezTo>
                      <a:pt x="2811" y="1812"/>
                      <a:pt x="2958" y="1849"/>
                      <a:pt x="2958" y="2070"/>
                    </a:cubicBezTo>
                    <a:cubicBezTo>
                      <a:pt x="2958" y="2292"/>
                      <a:pt x="2811" y="2366"/>
                      <a:pt x="2737" y="2366"/>
                    </a:cubicBezTo>
                    <a:lnTo>
                      <a:pt x="2478" y="2366"/>
                    </a:lnTo>
                    <a:lnTo>
                      <a:pt x="2478" y="2070"/>
                    </a:lnTo>
                    <a:lnTo>
                      <a:pt x="2478" y="1812"/>
                    </a:lnTo>
                    <a:close/>
                    <a:moveTo>
                      <a:pt x="11240" y="1812"/>
                    </a:moveTo>
                    <a:cubicBezTo>
                      <a:pt x="11277" y="1812"/>
                      <a:pt x="11462" y="1849"/>
                      <a:pt x="11462" y="2070"/>
                    </a:cubicBezTo>
                    <a:cubicBezTo>
                      <a:pt x="11462" y="2292"/>
                      <a:pt x="11277" y="2366"/>
                      <a:pt x="11240" y="2366"/>
                    </a:cubicBezTo>
                    <a:lnTo>
                      <a:pt x="10981" y="2366"/>
                    </a:lnTo>
                    <a:lnTo>
                      <a:pt x="10981" y="2070"/>
                    </a:lnTo>
                    <a:lnTo>
                      <a:pt x="10981" y="1812"/>
                    </a:lnTo>
                    <a:close/>
                    <a:moveTo>
                      <a:pt x="3311" y="2419"/>
                    </a:moveTo>
                    <a:cubicBezTo>
                      <a:pt x="3277" y="2435"/>
                      <a:pt x="3254" y="2440"/>
                      <a:pt x="3254" y="2440"/>
                    </a:cubicBezTo>
                    <a:cubicBezTo>
                      <a:pt x="3279" y="2440"/>
                      <a:pt x="3287" y="2440"/>
                      <a:pt x="3311" y="2419"/>
                    </a:cubicBezTo>
                    <a:close/>
                    <a:moveTo>
                      <a:pt x="11875" y="2397"/>
                    </a:moveTo>
                    <a:lnTo>
                      <a:pt x="11875" y="2397"/>
                    </a:lnTo>
                    <a:cubicBezTo>
                      <a:pt x="11830" y="2440"/>
                      <a:pt x="11825" y="2440"/>
                      <a:pt x="11794" y="2440"/>
                    </a:cubicBezTo>
                    <a:lnTo>
                      <a:pt x="11831" y="2403"/>
                    </a:lnTo>
                    <a:cubicBezTo>
                      <a:pt x="11831" y="2403"/>
                      <a:pt x="11854" y="2403"/>
                      <a:pt x="11875" y="2397"/>
                    </a:cubicBezTo>
                    <a:close/>
                    <a:moveTo>
                      <a:pt x="3513" y="2736"/>
                    </a:moveTo>
                    <a:cubicBezTo>
                      <a:pt x="3587" y="2736"/>
                      <a:pt x="3587" y="2736"/>
                      <a:pt x="3587" y="2773"/>
                    </a:cubicBezTo>
                    <a:lnTo>
                      <a:pt x="3513" y="2736"/>
                    </a:lnTo>
                    <a:close/>
                    <a:moveTo>
                      <a:pt x="703" y="2774"/>
                    </a:moveTo>
                    <a:cubicBezTo>
                      <a:pt x="703" y="2884"/>
                      <a:pt x="703" y="2958"/>
                      <a:pt x="777" y="3069"/>
                    </a:cubicBezTo>
                    <a:cubicBezTo>
                      <a:pt x="704" y="2922"/>
                      <a:pt x="703" y="2811"/>
                      <a:pt x="703" y="2774"/>
                    </a:cubicBezTo>
                    <a:close/>
                    <a:moveTo>
                      <a:pt x="10907" y="2921"/>
                    </a:moveTo>
                    <a:cubicBezTo>
                      <a:pt x="10981" y="2958"/>
                      <a:pt x="10981" y="2995"/>
                      <a:pt x="10907" y="3069"/>
                    </a:cubicBezTo>
                    <a:lnTo>
                      <a:pt x="10907" y="2921"/>
                    </a:lnTo>
                    <a:close/>
                    <a:moveTo>
                      <a:pt x="2367" y="3069"/>
                    </a:moveTo>
                    <a:cubicBezTo>
                      <a:pt x="2404" y="3106"/>
                      <a:pt x="2404" y="3143"/>
                      <a:pt x="2404" y="3180"/>
                    </a:cubicBezTo>
                    <a:lnTo>
                      <a:pt x="2404" y="3291"/>
                    </a:lnTo>
                    <a:cubicBezTo>
                      <a:pt x="2367" y="3254"/>
                      <a:pt x="2367" y="3180"/>
                      <a:pt x="2404" y="3180"/>
                    </a:cubicBezTo>
                    <a:cubicBezTo>
                      <a:pt x="2367" y="3143"/>
                      <a:pt x="2367" y="3106"/>
                      <a:pt x="2367" y="3069"/>
                    </a:cubicBezTo>
                    <a:close/>
                    <a:moveTo>
                      <a:pt x="2774" y="2625"/>
                    </a:moveTo>
                    <a:cubicBezTo>
                      <a:pt x="2884" y="2625"/>
                      <a:pt x="3106" y="2662"/>
                      <a:pt x="3106" y="2995"/>
                    </a:cubicBezTo>
                    <a:cubicBezTo>
                      <a:pt x="3069" y="3327"/>
                      <a:pt x="2847" y="3364"/>
                      <a:pt x="2774" y="3364"/>
                    </a:cubicBezTo>
                    <a:lnTo>
                      <a:pt x="2478" y="3364"/>
                    </a:lnTo>
                    <a:lnTo>
                      <a:pt x="2478" y="2995"/>
                    </a:lnTo>
                    <a:lnTo>
                      <a:pt x="2478" y="2625"/>
                    </a:lnTo>
                    <a:close/>
                    <a:moveTo>
                      <a:pt x="11277" y="2662"/>
                    </a:moveTo>
                    <a:cubicBezTo>
                      <a:pt x="11388" y="2662"/>
                      <a:pt x="11610" y="2736"/>
                      <a:pt x="11610" y="3069"/>
                    </a:cubicBezTo>
                    <a:cubicBezTo>
                      <a:pt x="11610" y="3327"/>
                      <a:pt x="11388" y="3438"/>
                      <a:pt x="11277" y="3438"/>
                    </a:cubicBezTo>
                    <a:lnTo>
                      <a:pt x="10981" y="3438"/>
                    </a:lnTo>
                    <a:lnTo>
                      <a:pt x="10981" y="3180"/>
                    </a:lnTo>
                    <a:cubicBezTo>
                      <a:pt x="10907" y="3143"/>
                      <a:pt x="10907" y="3106"/>
                      <a:pt x="10907" y="3069"/>
                    </a:cubicBezTo>
                    <a:lnTo>
                      <a:pt x="10907" y="3069"/>
                    </a:lnTo>
                    <a:cubicBezTo>
                      <a:pt x="10981" y="3106"/>
                      <a:pt x="10981" y="3143"/>
                      <a:pt x="10981" y="3180"/>
                    </a:cubicBezTo>
                    <a:lnTo>
                      <a:pt x="10981" y="3069"/>
                    </a:lnTo>
                    <a:lnTo>
                      <a:pt x="10981" y="2662"/>
                    </a:lnTo>
                    <a:close/>
                    <a:moveTo>
                      <a:pt x="3476" y="3549"/>
                    </a:moveTo>
                    <a:lnTo>
                      <a:pt x="3476" y="3586"/>
                    </a:lnTo>
                    <a:lnTo>
                      <a:pt x="3439" y="3586"/>
                    </a:lnTo>
                    <a:lnTo>
                      <a:pt x="3402" y="3660"/>
                    </a:lnTo>
                    <a:cubicBezTo>
                      <a:pt x="3402" y="3660"/>
                      <a:pt x="3365" y="3660"/>
                      <a:pt x="3365" y="3697"/>
                    </a:cubicBezTo>
                    <a:lnTo>
                      <a:pt x="3217" y="3697"/>
                    </a:lnTo>
                    <a:cubicBezTo>
                      <a:pt x="3254" y="3697"/>
                      <a:pt x="3291" y="3697"/>
                      <a:pt x="3291" y="3660"/>
                    </a:cubicBezTo>
                    <a:lnTo>
                      <a:pt x="3365" y="3660"/>
                    </a:lnTo>
                    <a:cubicBezTo>
                      <a:pt x="3365" y="3660"/>
                      <a:pt x="3402" y="3660"/>
                      <a:pt x="3402" y="3586"/>
                    </a:cubicBezTo>
                    <a:cubicBezTo>
                      <a:pt x="3402" y="3586"/>
                      <a:pt x="3439" y="3586"/>
                      <a:pt x="3439" y="3549"/>
                    </a:cubicBezTo>
                    <a:close/>
                    <a:moveTo>
                      <a:pt x="12164" y="2810"/>
                    </a:moveTo>
                    <a:cubicBezTo>
                      <a:pt x="12201" y="2810"/>
                      <a:pt x="12201" y="2884"/>
                      <a:pt x="12201" y="2884"/>
                    </a:cubicBezTo>
                    <a:cubicBezTo>
                      <a:pt x="12201" y="2884"/>
                      <a:pt x="12201" y="2884"/>
                      <a:pt x="12201" y="2884"/>
                    </a:cubicBezTo>
                    <a:lnTo>
                      <a:pt x="12201" y="2884"/>
                    </a:lnTo>
                    <a:cubicBezTo>
                      <a:pt x="12201" y="2892"/>
                      <a:pt x="12205" y="2898"/>
                      <a:pt x="12209" y="2903"/>
                    </a:cubicBezTo>
                    <a:lnTo>
                      <a:pt x="12209" y="2903"/>
                    </a:lnTo>
                    <a:cubicBezTo>
                      <a:pt x="12228" y="2922"/>
                      <a:pt x="12275" y="2928"/>
                      <a:pt x="12275" y="2958"/>
                    </a:cubicBezTo>
                    <a:lnTo>
                      <a:pt x="12275" y="2995"/>
                    </a:lnTo>
                    <a:lnTo>
                      <a:pt x="12275" y="3069"/>
                    </a:lnTo>
                    <a:lnTo>
                      <a:pt x="12275" y="3106"/>
                    </a:lnTo>
                    <a:lnTo>
                      <a:pt x="12275" y="3143"/>
                    </a:lnTo>
                    <a:lnTo>
                      <a:pt x="12275" y="3254"/>
                    </a:lnTo>
                    <a:lnTo>
                      <a:pt x="12275" y="3291"/>
                    </a:lnTo>
                    <a:lnTo>
                      <a:pt x="12275" y="3327"/>
                    </a:lnTo>
                    <a:cubicBezTo>
                      <a:pt x="12275" y="3364"/>
                      <a:pt x="12201" y="3364"/>
                      <a:pt x="12201" y="3438"/>
                    </a:cubicBezTo>
                    <a:lnTo>
                      <a:pt x="12164" y="3475"/>
                    </a:lnTo>
                    <a:lnTo>
                      <a:pt x="12127" y="3512"/>
                    </a:lnTo>
                    <a:lnTo>
                      <a:pt x="12090" y="3549"/>
                    </a:lnTo>
                    <a:lnTo>
                      <a:pt x="12016" y="3623"/>
                    </a:lnTo>
                    <a:lnTo>
                      <a:pt x="11979" y="3660"/>
                    </a:lnTo>
                    <a:cubicBezTo>
                      <a:pt x="11979" y="3660"/>
                      <a:pt x="11942" y="3660"/>
                      <a:pt x="11942" y="3697"/>
                    </a:cubicBezTo>
                    <a:lnTo>
                      <a:pt x="11757" y="3697"/>
                    </a:lnTo>
                    <a:cubicBezTo>
                      <a:pt x="11794" y="3697"/>
                      <a:pt x="11831" y="3697"/>
                      <a:pt x="11831" y="3660"/>
                    </a:cubicBezTo>
                    <a:lnTo>
                      <a:pt x="11905" y="3660"/>
                    </a:lnTo>
                    <a:cubicBezTo>
                      <a:pt x="11905" y="3660"/>
                      <a:pt x="11942" y="3660"/>
                      <a:pt x="11942" y="3623"/>
                    </a:cubicBezTo>
                    <a:cubicBezTo>
                      <a:pt x="11942" y="3623"/>
                      <a:pt x="11979" y="3623"/>
                      <a:pt x="11979" y="3549"/>
                    </a:cubicBezTo>
                    <a:lnTo>
                      <a:pt x="12016" y="3549"/>
                    </a:lnTo>
                    <a:lnTo>
                      <a:pt x="12090" y="3512"/>
                    </a:lnTo>
                    <a:lnTo>
                      <a:pt x="12127" y="3475"/>
                    </a:lnTo>
                    <a:lnTo>
                      <a:pt x="12164" y="3438"/>
                    </a:lnTo>
                    <a:cubicBezTo>
                      <a:pt x="12164" y="3364"/>
                      <a:pt x="12201" y="3364"/>
                      <a:pt x="12201" y="3327"/>
                    </a:cubicBezTo>
                    <a:lnTo>
                      <a:pt x="12201" y="3291"/>
                    </a:lnTo>
                    <a:lnTo>
                      <a:pt x="12201" y="3254"/>
                    </a:lnTo>
                    <a:lnTo>
                      <a:pt x="12201" y="3143"/>
                    </a:lnTo>
                    <a:lnTo>
                      <a:pt x="12201" y="3106"/>
                    </a:lnTo>
                    <a:lnTo>
                      <a:pt x="12201" y="3069"/>
                    </a:lnTo>
                    <a:lnTo>
                      <a:pt x="12201" y="2995"/>
                    </a:lnTo>
                    <a:lnTo>
                      <a:pt x="12201" y="2958"/>
                    </a:lnTo>
                    <a:lnTo>
                      <a:pt x="12201" y="2921"/>
                    </a:lnTo>
                    <a:lnTo>
                      <a:pt x="12201" y="2884"/>
                    </a:lnTo>
                    <a:cubicBezTo>
                      <a:pt x="12164" y="2884"/>
                      <a:pt x="12164" y="2810"/>
                      <a:pt x="12164" y="2810"/>
                    </a:cubicBezTo>
                    <a:close/>
                    <a:moveTo>
                      <a:pt x="3032" y="3808"/>
                    </a:moveTo>
                    <a:cubicBezTo>
                      <a:pt x="2958" y="3808"/>
                      <a:pt x="2958" y="3845"/>
                      <a:pt x="3032" y="3882"/>
                    </a:cubicBezTo>
                    <a:lnTo>
                      <a:pt x="3032" y="3808"/>
                    </a:lnTo>
                    <a:close/>
                    <a:moveTo>
                      <a:pt x="3032" y="3882"/>
                    </a:moveTo>
                    <a:cubicBezTo>
                      <a:pt x="2958" y="3919"/>
                      <a:pt x="2958" y="3993"/>
                      <a:pt x="3032" y="3993"/>
                    </a:cubicBezTo>
                    <a:lnTo>
                      <a:pt x="3032" y="3882"/>
                    </a:lnTo>
                    <a:close/>
                    <a:moveTo>
                      <a:pt x="2404" y="4030"/>
                    </a:moveTo>
                    <a:cubicBezTo>
                      <a:pt x="2367" y="4030"/>
                      <a:pt x="2404" y="4067"/>
                      <a:pt x="2404" y="4067"/>
                    </a:cubicBezTo>
                    <a:lnTo>
                      <a:pt x="2404" y="4030"/>
                    </a:lnTo>
                    <a:close/>
                    <a:moveTo>
                      <a:pt x="10193" y="4195"/>
                    </a:moveTo>
                    <a:cubicBezTo>
                      <a:pt x="10220" y="4217"/>
                      <a:pt x="10249" y="4237"/>
                      <a:pt x="10279" y="4252"/>
                    </a:cubicBezTo>
                    <a:cubicBezTo>
                      <a:pt x="10445" y="4318"/>
                      <a:pt x="10640" y="4414"/>
                      <a:pt x="10839" y="4433"/>
                    </a:cubicBezTo>
                    <a:lnTo>
                      <a:pt x="10839" y="4433"/>
                    </a:lnTo>
                    <a:cubicBezTo>
                      <a:pt x="10654" y="4383"/>
                      <a:pt x="10454" y="4307"/>
                      <a:pt x="10316" y="4252"/>
                    </a:cubicBezTo>
                    <a:cubicBezTo>
                      <a:pt x="10289" y="4252"/>
                      <a:pt x="10244" y="4233"/>
                      <a:pt x="10193" y="4195"/>
                    </a:cubicBezTo>
                    <a:close/>
                    <a:moveTo>
                      <a:pt x="11462" y="887"/>
                    </a:moveTo>
                    <a:lnTo>
                      <a:pt x="11462" y="887"/>
                    </a:lnTo>
                    <a:cubicBezTo>
                      <a:pt x="11573" y="924"/>
                      <a:pt x="11720" y="961"/>
                      <a:pt x="11831" y="998"/>
                    </a:cubicBezTo>
                    <a:cubicBezTo>
                      <a:pt x="11979" y="1109"/>
                      <a:pt x="12127" y="1183"/>
                      <a:pt x="12275" y="1331"/>
                    </a:cubicBezTo>
                    <a:cubicBezTo>
                      <a:pt x="12386" y="1479"/>
                      <a:pt x="12534" y="1664"/>
                      <a:pt x="12645" y="1849"/>
                    </a:cubicBezTo>
                    <a:cubicBezTo>
                      <a:pt x="12719" y="2034"/>
                      <a:pt x="12830" y="2255"/>
                      <a:pt x="12830" y="2551"/>
                    </a:cubicBezTo>
                    <a:cubicBezTo>
                      <a:pt x="12830" y="2773"/>
                      <a:pt x="12830" y="3069"/>
                      <a:pt x="12719" y="3291"/>
                    </a:cubicBezTo>
                    <a:cubicBezTo>
                      <a:pt x="12645" y="3512"/>
                      <a:pt x="12497" y="3734"/>
                      <a:pt x="12312" y="3919"/>
                    </a:cubicBezTo>
                    <a:cubicBezTo>
                      <a:pt x="12127" y="4104"/>
                      <a:pt x="11905" y="4252"/>
                      <a:pt x="11683" y="4326"/>
                    </a:cubicBezTo>
                    <a:cubicBezTo>
                      <a:pt x="11489" y="4409"/>
                      <a:pt x="11295" y="4450"/>
                      <a:pt x="11101" y="4450"/>
                    </a:cubicBezTo>
                    <a:cubicBezTo>
                      <a:pt x="11037" y="4450"/>
                      <a:pt x="10972" y="4446"/>
                      <a:pt x="10907" y="4437"/>
                    </a:cubicBezTo>
                    <a:cubicBezTo>
                      <a:pt x="10884" y="4437"/>
                      <a:pt x="10862" y="4435"/>
                      <a:pt x="10839" y="4433"/>
                    </a:cubicBezTo>
                    <a:lnTo>
                      <a:pt x="10839" y="4433"/>
                    </a:lnTo>
                    <a:cubicBezTo>
                      <a:pt x="10901" y="4450"/>
                      <a:pt x="10962" y="4464"/>
                      <a:pt x="11018" y="4474"/>
                    </a:cubicBezTo>
                    <a:cubicBezTo>
                      <a:pt x="11240" y="4474"/>
                      <a:pt x="11536" y="4474"/>
                      <a:pt x="11794" y="4400"/>
                    </a:cubicBezTo>
                    <a:cubicBezTo>
                      <a:pt x="12090" y="4289"/>
                      <a:pt x="12312" y="4141"/>
                      <a:pt x="12497" y="3993"/>
                    </a:cubicBezTo>
                    <a:cubicBezTo>
                      <a:pt x="12682" y="3808"/>
                      <a:pt x="12830" y="3549"/>
                      <a:pt x="12904" y="3291"/>
                    </a:cubicBezTo>
                    <a:cubicBezTo>
                      <a:pt x="13014" y="2995"/>
                      <a:pt x="13051" y="2773"/>
                      <a:pt x="13014" y="2514"/>
                    </a:cubicBezTo>
                    <a:cubicBezTo>
                      <a:pt x="13014" y="2218"/>
                      <a:pt x="12904" y="1997"/>
                      <a:pt x="12756" y="1812"/>
                    </a:cubicBezTo>
                    <a:cubicBezTo>
                      <a:pt x="12682" y="1627"/>
                      <a:pt x="12497" y="1442"/>
                      <a:pt x="12349" y="1294"/>
                    </a:cubicBezTo>
                    <a:cubicBezTo>
                      <a:pt x="12201" y="1146"/>
                      <a:pt x="12016" y="1072"/>
                      <a:pt x="11905" y="998"/>
                    </a:cubicBezTo>
                    <a:lnTo>
                      <a:pt x="11462" y="887"/>
                    </a:lnTo>
                    <a:close/>
                    <a:moveTo>
                      <a:pt x="10463" y="4584"/>
                    </a:moveTo>
                    <a:cubicBezTo>
                      <a:pt x="10463" y="4621"/>
                      <a:pt x="10500" y="4621"/>
                      <a:pt x="10537" y="4621"/>
                    </a:cubicBezTo>
                    <a:cubicBezTo>
                      <a:pt x="10537" y="4584"/>
                      <a:pt x="10500" y="4584"/>
                      <a:pt x="10463" y="4584"/>
                    </a:cubicBezTo>
                    <a:close/>
                    <a:moveTo>
                      <a:pt x="10537" y="4621"/>
                    </a:moveTo>
                    <a:cubicBezTo>
                      <a:pt x="10611" y="4621"/>
                      <a:pt x="10685" y="4658"/>
                      <a:pt x="10722" y="4658"/>
                    </a:cubicBezTo>
                    <a:cubicBezTo>
                      <a:pt x="10685" y="4658"/>
                      <a:pt x="10648" y="4621"/>
                      <a:pt x="10537" y="4621"/>
                    </a:cubicBezTo>
                    <a:close/>
                    <a:moveTo>
                      <a:pt x="3747" y="4800"/>
                    </a:moveTo>
                    <a:cubicBezTo>
                      <a:pt x="3711" y="4817"/>
                      <a:pt x="3675" y="4834"/>
                      <a:pt x="3639" y="4850"/>
                    </a:cubicBezTo>
                    <a:lnTo>
                      <a:pt x="3639" y="4850"/>
                    </a:lnTo>
                    <a:cubicBezTo>
                      <a:pt x="3684" y="4846"/>
                      <a:pt x="3729" y="4843"/>
                      <a:pt x="3772" y="4843"/>
                    </a:cubicBezTo>
                    <a:cubicBezTo>
                      <a:pt x="3763" y="4829"/>
                      <a:pt x="3755" y="4814"/>
                      <a:pt x="3747" y="4800"/>
                    </a:cubicBezTo>
                    <a:close/>
                    <a:moveTo>
                      <a:pt x="11166" y="148"/>
                    </a:moveTo>
                    <a:cubicBezTo>
                      <a:pt x="12497" y="148"/>
                      <a:pt x="13569" y="1257"/>
                      <a:pt x="13569" y="2551"/>
                    </a:cubicBezTo>
                    <a:cubicBezTo>
                      <a:pt x="13569" y="3882"/>
                      <a:pt x="12460" y="4954"/>
                      <a:pt x="11166" y="4954"/>
                    </a:cubicBezTo>
                    <a:cubicBezTo>
                      <a:pt x="10685" y="4954"/>
                      <a:pt x="10279" y="4806"/>
                      <a:pt x="9946" y="4621"/>
                    </a:cubicBezTo>
                    <a:cubicBezTo>
                      <a:pt x="9983" y="4511"/>
                      <a:pt x="9983" y="4474"/>
                      <a:pt x="10057" y="4400"/>
                    </a:cubicBezTo>
                    <a:cubicBezTo>
                      <a:pt x="10057" y="4400"/>
                      <a:pt x="10094" y="4400"/>
                      <a:pt x="10094" y="4437"/>
                    </a:cubicBezTo>
                    <a:cubicBezTo>
                      <a:pt x="10168" y="4474"/>
                      <a:pt x="10279" y="4511"/>
                      <a:pt x="10316" y="4511"/>
                    </a:cubicBezTo>
                    <a:cubicBezTo>
                      <a:pt x="10353" y="4511"/>
                      <a:pt x="10426" y="4584"/>
                      <a:pt x="10463" y="4584"/>
                    </a:cubicBezTo>
                    <a:cubicBezTo>
                      <a:pt x="10426" y="4584"/>
                      <a:pt x="10353" y="4511"/>
                      <a:pt x="10353" y="4511"/>
                    </a:cubicBezTo>
                    <a:cubicBezTo>
                      <a:pt x="10279" y="4474"/>
                      <a:pt x="10242" y="4437"/>
                      <a:pt x="10131" y="4437"/>
                    </a:cubicBezTo>
                    <a:lnTo>
                      <a:pt x="10094" y="4400"/>
                    </a:lnTo>
                    <a:cubicBezTo>
                      <a:pt x="10131" y="4289"/>
                      <a:pt x="10131" y="4215"/>
                      <a:pt x="10131" y="4141"/>
                    </a:cubicBezTo>
                    <a:cubicBezTo>
                      <a:pt x="10152" y="4162"/>
                      <a:pt x="10173" y="4180"/>
                      <a:pt x="10193" y="4195"/>
                    </a:cubicBezTo>
                    <a:lnTo>
                      <a:pt x="10193" y="4195"/>
                    </a:lnTo>
                    <a:cubicBezTo>
                      <a:pt x="10152" y="4162"/>
                      <a:pt x="10116" y="4126"/>
                      <a:pt x="10094" y="4104"/>
                    </a:cubicBezTo>
                    <a:cubicBezTo>
                      <a:pt x="10094" y="4030"/>
                      <a:pt x="10131" y="3919"/>
                      <a:pt x="10131" y="3845"/>
                    </a:cubicBezTo>
                    <a:lnTo>
                      <a:pt x="10648" y="3845"/>
                    </a:lnTo>
                    <a:lnTo>
                      <a:pt x="10648" y="4141"/>
                    </a:lnTo>
                    <a:lnTo>
                      <a:pt x="10981" y="4141"/>
                    </a:lnTo>
                    <a:lnTo>
                      <a:pt x="10981" y="3993"/>
                    </a:lnTo>
                    <a:cubicBezTo>
                      <a:pt x="10907" y="3993"/>
                      <a:pt x="10907" y="3919"/>
                      <a:pt x="10981" y="3882"/>
                    </a:cubicBezTo>
                    <a:cubicBezTo>
                      <a:pt x="10907" y="3845"/>
                      <a:pt x="10907" y="3808"/>
                      <a:pt x="10981" y="3808"/>
                    </a:cubicBezTo>
                    <a:lnTo>
                      <a:pt x="10981" y="3845"/>
                    </a:lnTo>
                    <a:lnTo>
                      <a:pt x="11240" y="3845"/>
                    </a:lnTo>
                    <a:lnTo>
                      <a:pt x="11240" y="4141"/>
                    </a:lnTo>
                    <a:lnTo>
                      <a:pt x="11573" y="4141"/>
                    </a:lnTo>
                    <a:lnTo>
                      <a:pt x="11573" y="3993"/>
                    </a:lnTo>
                    <a:cubicBezTo>
                      <a:pt x="11536" y="3993"/>
                      <a:pt x="11536" y="3919"/>
                      <a:pt x="11573" y="3882"/>
                    </a:cubicBezTo>
                    <a:cubicBezTo>
                      <a:pt x="11536" y="3845"/>
                      <a:pt x="11536" y="3808"/>
                      <a:pt x="11573" y="3808"/>
                    </a:cubicBezTo>
                    <a:lnTo>
                      <a:pt x="11573" y="3845"/>
                    </a:lnTo>
                    <a:lnTo>
                      <a:pt x="11610" y="3845"/>
                    </a:lnTo>
                    <a:cubicBezTo>
                      <a:pt x="11942" y="3845"/>
                      <a:pt x="12349" y="3734"/>
                      <a:pt x="12349" y="3217"/>
                    </a:cubicBezTo>
                    <a:cubicBezTo>
                      <a:pt x="12349" y="2736"/>
                      <a:pt x="11868" y="2625"/>
                      <a:pt x="11868" y="2625"/>
                    </a:cubicBezTo>
                    <a:cubicBezTo>
                      <a:pt x="11868" y="2625"/>
                      <a:pt x="12164" y="2551"/>
                      <a:pt x="12164" y="2070"/>
                    </a:cubicBezTo>
                    <a:cubicBezTo>
                      <a:pt x="12164" y="1947"/>
                      <a:pt x="12137" y="1850"/>
                      <a:pt x="12090" y="1775"/>
                    </a:cubicBezTo>
                    <a:lnTo>
                      <a:pt x="12090" y="1775"/>
                    </a:lnTo>
                    <a:lnTo>
                      <a:pt x="12090" y="1812"/>
                    </a:lnTo>
                    <a:lnTo>
                      <a:pt x="12090" y="1849"/>
                    </a:lnTo>
                    <a:lnTo>
                      <a:pt x="12090" y="1886"/>
                    </a:lnTo>
                    <a:lnTo>
                      <a:pt x="12090" y="1923"/>
                    </a:lnTo>
                    <a:lnTo>
                      <a:pt x="12090" y="1997"/>
                    </a:lnTo>
                    <a:lnTo>
                      <a:pt x="12090" y="2034"/>
                    </a:lnTo>
                    <a:lnTo>
                      <a:pt x="12090" y="2070"/>
                    </a:lnTo>
                    <a:lnTo>
                      <a:pt x="12090" y="2107"/>
                    </a:lnTo>
                    <a:cubicBezTo>
                      <a:pt x="12090" y="2181"/>
                      <a:pt x="12053" y="2181"/>
                      <a:pt x="12053" y="2218"/>
                    </a:cubicBezTo>
                    <a:lnTo>
                      <a:pt x="11979" y="2255"/>
                    </a:lnTo>
                    <a:cubicBezTo>
                      <a:pt x="11979" y="2218"/>
                      <a:pt x="12053" y="2218"/>
                      <a:pt x="12053" y="2181"/>
                    </a:cubicBezTo>
                    <a:lnTo>
                      <a:pt x="12053" y="2107"/>
                    </a:lnTo>
                    <a:lnTo>
                      <a:pt x="12053" y="2070"/>
                    </a:lnTo>
                    <a:lnTo>
                      <a:pt x="12053" y="2034"/>
                    </a:lnTo>
                    <a:lnTo>
                      <a:pt x="12053" y="1997"/>
                    </a:lnTo>
                    <a:lnTo>
                      <a:pt x="12053" y="1923"/>
                    </a:lnTo>
                    <a:lnTo>
                      <a:pt x="12053" y="1886"/>
                    </a:lnTo>
                    <a:lnTo>
                      <a:pt x="12053" y="1849"/>
                    </a:lnTo>
                    <a:lnTo>
                      <a:pt x="12053" y="1812"/>
                    </a:lnTo>
                    <a:lnTo>
                      <a:pt x="12053" y="1738"/>
                    </a:lnTo>
                    <a:lnTo>
                      <a:pt x="12053" y="1724"/>
                    </a:lnTo>
                    <a:lnTo>
                      <a:pt x="12053" y="1724"/>
                    </a:lnTo>
                    <a:cubicBezTo>
                      <a:pt x="11940" y="1590"/>
                      <a:pt x="11756" y="1539"/>
                      <a:pt x="11573" y="1516"/>
                    </a:cubicBezTo>
                    <a:lnTo>
                      <a:pt x="11573" y="1109"/>
                    </a:lnTo>
                    <a:lnTo>
                      <a:pt x="11240" y="1109"/>
                    </a:lnTo>
                    <a:lnTo>
                      <a:pt x="11240" y="1442"/>
                    </a:lnTo>
                    <a:lnTo>
                      <a:pt x="10981" y="1442"/>
                    </a:lnTo>
                    <a:lnTo>
                      <a:pt x="10981" y="1109"/>
                    </a:lnTo>
                    <a:lnTo>
                      <a:pt x="10648" y="1109"/>
                    </a:lnTo>
                    <a:lnTo>
                      <a:pt x="10648" y="1442"/>
                    </a:lnTo>
                    <a:lnTo>
                      <a:pt x="10020" y="1442"/>
                    </a:lnTo>
                    <a:lnTo>
                      <a:pt x="10020" y="1738"/>
                    </a:lnTo>
                    <a:lnTo>
                      <a:pt x="10205" y="1738"/>
                    </a:lnTo>
                    <a:cubicBezTo>
                      <a:pt x="10242" y="1738"/>
                      <a:pt x="10316" y="1812"/>
                      <a:pt x="10316" y="1886"/>
                    </a:cubicBezTo>
                    <a:lnTo>
                      <a:pt x="10316" y="2551"/>
                    </a:lnTo>
                    <a:lnTo>
                      <a:pt x="10316" y="3327"/>
                    </a:lnTo>
                    <a:cubicBezTo>
                      <a:pt x="10316" y="3364"/>
                      <a:pt x="10279" y="3475"/>
                      <a:pt x="10205" y="3475"/>
                    </a:cubicBezTo>
                    <a:lnTo>
                      <a:pt x="10131" y="3475"/>
                    </a:lnTo>
                    <a:lnTo>
                      <a:pt x="10131" y="3401"/>
                    </a:lnTo>
                    <a:cubicBezTo>
                      <a:pt x="10131" y="2551"/>
                      <a:pt x="9761" y="1701"/>
                      <a:pt x="9206" y="1109"/>
                    </a:cubicBezTo>
                    <a:cubicBezTo>
                      <a:pt x="9687" y="481"/>
                      <a:pt x="10353" y="148"/>
                      <a:pt x="11166" y="148"/>
                    </a:cubicBezTo>
                    <a:close/>
                    <a:moveTo>
                      <a:pt x="6840" y="148"/>
                    </a:moveTo>
                    <a:cubicBezTo>
                      <a:pt x="8615" y="148"/>
                      <a:pt x="10057" y="1590"/>
                      <a:pt x="10057" y="3327"/>
                    </a:cubicBezTo>
                    <a:cubicBezTo>
                      <a:pt x="10057" y="5065"/>
                      <a:pt x="8615" y="6507"/>
                      <a:pt x="6840" y="6507"/>
                    </a:cubicBezTo>
                    <a:cubicBezTo>
                      <a:pt x="5103" y="6507"/>
                      <a:pt x="3661" y="5065"/>
                      <a:pt x="3661" y="3327"/>
                    </a:cubicBezTo>
                    <a:cubicBezTo>
                      <a:pt x="3661" y="1590"/>
                      <a:pt x="5103" y="148"/>
                      <a:pt x="6840" y="148"/>
                    </a:cubicBezTo>
                    <a:close/>
                    <a:moveTo>
                      <a:pt x="2552" y="0"/>
                    </a:moveTo>
                    <a:cubicBezTo>
                      <a:pt x="1184" y="0"/>
                      <a:pt x="1" y="1146"/>
                      <a:pt x="1" y="2551"/>
                    </a:cubicBezTo>
                    <a:cubicBezTo>
                      <a:pt x="1" y="3919"/>
                      <a:pt x="1184" y="5102"/>
                      <a:pt x="2552" y="5102"/>
                    </a:cubicBezTo>
                    <a:cubicBezTo>
                      <a:pt x="2960" y="5102"/>
                      <a:pt x="3315" y="4995"/>
                      <a:pt x="3639" y="4850"/>
                    </a:cubicBezTo>
                    <a:lnTo>
                      <a:pt x="3639" y="4850"/>
                    </a:lnTo>
                    <a:cubicBezTo>
                      <a:pt x="3333" y="4879"/>
                      <a:pt x="2975" y="4991"/>
                      <a:pt x="2589" y="4991"/>
                    </a:cubicBezTo>
                    <a:cubicBezTo>
                      <a:pt x="1258" y="4991"/>
                      <a:pt x="186" y="3882"/>
                      <a:pt x="186" y="2588"/>
                    </a:cubicBezTo>
                    <a:cubicBezTo>
                      <a:pt x="186" y="1257"/>
                      <a:pt x="1295" y="185"/>
                      <a:pt x="2589" y="185"/>
                    </a:cubicBezTo>
                    <a:cubicBezTo>
                      <a:pt x="3402" y="185"/>
                      <a:pt x="4031" y="555"/>
                      <a:pt x="4511" y="1109"/>
                    </a:cubicBezTo>
                    <a:cubicBezTo>
                      <a:pt x="4437" y="1146"/>
                      <a:pt x="4400" y="1257"/>
                      <a:pt x="4326" y="1294"/>
                    </a:cubicBezTo>
                    <a:cubicBezTo>
                      <a:pt x="4289" y="1220"/>
                      <a:pt x="4215" y="1146"/>
                      <a:pt x="4141" y="1072"/>
                    </a:cubicBezTo>
                    <a:cubicBezTo>
                      <a:pt x="4031" y="961"/>
                      <a:pt x="3994" y="924"/>
                      <a:pt x="3920" y="887"/>
                    </a:cubicBezTo>
                    <a:cubicBezTo>
                      <a:pt x="3809" y="813"/>
                      <a:pt x="3735" y="776"/>
                      <a:pt x="3661" y="740"/>
                    </a:cubicBezTo>
                    <a:cubicBezTo>
                      <a:pt x="3587" y="703"/>
                      <a:pt x="3476" y="666"/>
                      <a:pt x="3439" y="666"/>
                    </a:cubicBezTo>
                    <a:cubicBezTo>
                      <a:pt x="3402" y="666"/>
                      <a:pt x="3366" y="593"/>
                      <a:pt x="3293" y="592"/>
                    </a:cubicBezTo>
                    <a:lnTo>
                      <a:pt x="3293" y="592"/>
                    </a:lnTo>
                    <a:cubicBezTo>
                      <a:pt x="3366" y="593"/>
                      <a:pt x="3402" y="666"/>
                      <a:pt x="3402" y="666"/>
                    </a:cubicBezTo>
                    <a:cubicBezTo>
                      <a:pt x="3476" y="703"/>
                      <a:pt x="3550" y="740"/>
                      <a:pt x="3624" y="740"/>
                    </a:cubicBezTo>
                    <a:cubicBezTo>
                      <a:pt x="3735" y="776"/>
                      <a:pt x="3772" y="813"/>
                      <a:pt x="3846" y="887"/>
                    </a:cubicBezTo>
                    <a:cubicBezTo>
                      <a:pt x="3957" y="924"/>
                      <a:pt x="3994" y="1035"/>
                      <a:pt x="4105" y="1072"/>
                    </a:cubicBezTo>
                    <a:cubicBezTo>
                      <a:pt x="4141" y="1109"/>
                      <a:pt x="4215" y="1220"/>
                      <a:pt x="4289" y="1294"/>
                    </a:cubicBezTo>
                    <a:cubicBezTo>
                      <a:pt x="4215" y="1331"/>
                      <a:pt x="4178" y="1442"/>
                      <a:pt x="4141" y="1479"/>
                    </a:cubicBezTo>
                    <a:cubicBezTo>
                      <a:pt x="4031" y="1331"/>
                      <a:pt x="3957" y="1257"/>
                      <a:pt x="3846" y="1146"/>
                    </a:cubicBezTo>
                    <a:cubicBezTo>
                      <a:pt x="3698" y="998"/>
                      <a:pt x="3513" y="924"/>
                      <a:pt x="3402" y="887"/>
                    </a:cubicBezTo>
                    <a:lnTo>
                      <a:pt x="3255" y="838"/>
                    </a:lnTo>
                    <a:lnTo>
                      <a:pt x="3255" y="838"/>
                    </a:lnTo>
                    <a:cubicBezTo>
                      <a:pt x="3291" y="853"/>
                      <a:pt x="3328" y="869"/>
                      <a:pt x="3365" y="887"/>
                    </a:cubicBezTo>
                    <a:cubicBezTo>
                      <a:pt x="3476" y="961"/>
                      <a:pt x="3624" y="1072"/>
                      <a:pt x="3772" y="1183"/>
                    </a:cubicBezTo>
                    <a:cubicBezTo>
                      <a:pt x="3846" y="1294"/>
                      <a:pt x="3957" y="1368"/>
                      <a:pt x="4031" y="1516"/>
                    </a:cubicBezTo>
                    <a:cubicBezTo>
                      <a:pt x="3809" y="1849"/>
                      <a:pt x="3661" y="2218"/>
                      <a:pt x="3587" y="2625"/>
                    </a:cubicBezTo>
                    <a:cubicBezTo>
                      <a:pt x="3439" y="2477"/>
                      <a:pt x="3254" y="2440"/>
                      <a:pt x="3254" y="2440"/>
                    </a:cubicBezTo>
                    <a:lnTo>
                      <a:pt x="3291" y="2403"/>
                    </a:lnTo>
                    <a:cubicBezTo>
                      <a:pt x="3291" y="2403"/>
                      <a:pt x="3314" y="2403"/>
                      <a:pt x="3334" y="2397"/>
                    </a:cubicBezTo>
                    <a:lnTo>
                      <a:pt x="3334" y="2397"/>
                    </a:lnTo>
                    <a:cubicBezTo>
                      <a:pt x="3325" y="2406"/>
                      <a:pt x="3318" y="2413"/>
                      <a:pt x="3311" y="2419"/>
                    </a:cubicBezTo>
                    <a:lnTo>
                      <a:pt x="3311" y="2419"/>
                    </a:lnTo>
                    <a:cubicBezTo>
                      <a:pt x="3406" y="2373"/>
                      <a:pt x="3587" y="2240"/>
                      <a:pt x="3587" y="1886"/>
                    </a:cubicBezTo>
                    <a:cubicBezTo>
                      <a:pt x="3587" y="1804"/>
                      <a:pt x="3574" y="1735"/>
                      <a:pt x="3550" y="1675"/>
                    </a:cubicBezTo>
                    <a:lnTo>
                      <a:pt x="3550" y="1675"/>
                    </a:lnTo>
                    <a:lnTo>
                      <a:pt x="3550" y="1701"/>
                    </a:lnTo>
                    <a:lnTo>
                      <a:pt x="3550" y="1738"/>
                    </a:lnTo>
                    <a:lnTo>
                      <a:pt x="3550" y="1812"/>
                    </a:lnTo>
                    <a:lnTo>
                      <a:pt x="3550" y="1849"/>
                    </a:lnTo>
                    <a:lnTo>
                      <a:pt x="3550" y="1886"/>
                    </a:lnTo>
                    <a:lnTo>
                      <a:pt x="3550" y="1923"/>
                    </a:lnTo>
                    <a:lnTo>
                      <a:pt x="3550" y="1997"/>
                    </a:lnTo>
                    <a:lnTo>
                      <a:pt x="3550" y="2034"/>
                    </a:lnTo>
                    <a:lnTo>
                      <a:pt x="3550" y="2070"/>
                    </a:lnTo>
                    <a:lnTo>
                      <a:pt x="3550" y="2107"/>
                    </a:lnTo>
                    <a:cubicBezTo>
                      <a:pt x="3550" y="2181"/>
                      <a:pt x="3476" y="2181"/>
                      <a:pt x="3476" y="2218"/>
                    </a:cubicBezTo>
                    <a:lnTo>
                      <a:pt x="3439" y="2255"/>
                    </a:lnTo>
                    <a:cubicBezTo>
                      <a:pt x="3439" y="2218"/>
                      <a:pt x="3476" y="2218"/>
                      <a:pt x="3476" y="2181"/>
                    </a:cubicBezTo>
                    <a:lnTo>
                      <a:pt x="3476" y="2107"/>
                    </a:lnTo>
                    <a:lnTo>
                      <a:pt x="3476" y="2070"/>
                    </a:lnTo>
                    <a:lnTo>
                      <a:pt x="3476" y="2034"/>
                    </a:lnTo>
                    <a:lnTo>
                      <a:pt x="3476" y="1997"/>
                    </a:lnTo>
                    <a:lnTo>
                      <a:pt x="3476" y="1923"/>
                    </a:lnTo>
                    <a:lnTo>
                      <a:pt x="3476" y="1886"/>
                    </a:lnTo>
                    <a:lnTo>
                      <a:pt x="3476" y="1849"/>
                    </a:lnTo>
                    <a:lnTo>
                      <a:pt x="3476" y="1812"/>
                    </a:lnTo>
                    <a:lnTo>
                      <a:pt x="3476" y="1738"/>
                    </a:lnTo>
                    <a:lnTo>
                      <a:pt x="3476" y="1701"/>
                    </a:lnTo>
                    <a:lnTo>
                      <a:pt x="3476" y="1664"/>
                    </a:lnTo>
                    <a:lnTo>
                      <a:pt x="3476" y="1627"/>
                    </a:lnTo>
                    <a:lnTo>
                      <a:pt x="3476" y="1553"/>
                    </a:lnTo>
                    <a:cubicBezTo>
                      <a:pt x="3476" y="1553"/>
                      <a:pt x="3476" y="1609"/>
                      <a:pt x="3525" y="1624"/>
                    </a:cubicBezTo>
                    <a:lnTo>
                      <a:pt x="3525" y="1624"/>
                    </a:lnTo>
                    <a:cubicBezTo>
                      <a:pt x="3416" y="1426"/>
                      <a:pt x="3177" y="1358"/>
                      <a:pt x="2958" y="1331"/>
                    </a:cubicBezTo>
                    <a:cubicBezTo>
                      <a:pt x="3032" y="1331"/>
                      <a:pt x="3032" y="1294"/>
                      <a:pt x="2958" y="1257"/>
                    </a:cubicBezTo>
                    <a:cubicBezTo>
                      <a:pt x="3032" y="1257"/>
                      <a:pt x="3032" y="1220"/>
                      <a:pt x="2958" y="1146"/>
                    </a:cubicBezTo>
                    <a:lnTo>
                      <a:pt x="2958" y="1109"/>
                    </a:lnTo>
                    <a:lnTo>
                      <a:pt x="2663" y="1109"/>
                    </a:lnTo>
                    <a:lnTo>
                      <a:pt x="2663" y="1442"/>
                    </a:lnTo>
                    <a:lnTo>
                      <a:pt x="2367" y="1442"/>
                    </a:lnTo>
                    <a:lnTo>
                      <a:pt x="2367" y="1331"/>
                    </a:lnTo>
                    <a:cubicBezTo>
                      <a:pt x="2441" y="1331"/>
                      <a:pt x="2441" y="1294"/>
                      <a:pt x="2367" y="1257"/>
                    </a:cubicBezTo>
                    <a:cubicBezTo>
                      <a:pt x="2404" y="1257"/>
                      <a:pt x="2404" y="1220"/>
                      <a:pt x="2367" y="1146"/>
                    </a:cubicBezTo>
                    <a:lnTo>
                      <a:pt x="2367" y="1109"/>
                    </a:lnTo>
                    <a:lnTo>
                      <a:pt x="2034" y="1109"/>
                    </a:lnTo>
                    <a:lnTo>
                      <a:pt x="2034" y="1442"/>
                    </a:lnTo>
                    <a:lnTo>
                      <a:pt x="1406" y="1442"/>
                    </a:lnTo>
                    <a:lnTo>
                      <a:pt x="1406" y="1738"/>
                    </a:lnTo>
                    <a:lnTo>
                      <a:pt x="1590" y="1738"/>
                    </a:lnTo>
                    <a:cubicBezTo>
                      <a:pt x="1627" y="1738"/>
                      <a:pt x="1738" y="1812"/>
                      <a:pt x="1738" y="1886"/>
                    </a:cubicBezTo>
                    <a:lnTo>
                      <a:pt x="1738" y="2551"/>
                    </a:lnTo>
                    <a:lnTo>
                      <a:pt x="1738" y="3327"/>
                    </a:lnTo>
                    <a:cubicBezTo>
                      <a:pt x="1738" y="3364"/>
                      <a:pt x="1664" y="3475"/>
                      <a:pt x="1590" y="3475"/>
                    </a:cubicBezTo>
                    <a:lnTo>
                      <a:pt x="1406" y="3475"/>
                    </a:lnTo>
                    <a:lnTo>
                      <a:pt x="1406" y="3771"/>
                    </a:lnTo>
                    <a:lnTo>
                      <a:pt x="2034" y="3771"/>
                    </a:lnTo>
                    <a:lnTo>
                      <a:pt x="2034" y="4104"/>
                    </a:lnTo>
                    <a:lnTo>
                      <a:pt x="2367" y="4104"/>
                    </a:lnTo>
                    <a:lnTo>
                      <a:pt x="2367" y="3771"/>
                    </a:lnTo>
                    <a:lnTo>
                      <a:pt x="2663" y="3771"/>
                    </a:lnTo>
                    <a:lnTo>
                      <a:pt x="2663" y="4104"/>
                    </a:lnTo>
                    <a:lnTo>
                      <a:pt x="2958" y="4104"/>
                    </a:lnTo>
                    <a:lnTo>
                      <a:pt x="2958" y="3771"/>
                    </a:lnTo>
                    <a:lnTo>
                      <a:pt x="3032" y="3771"/>
                    </a:lnTo>
                    <a:cubicBezTo>
                      <a:pt x="3217" y="3771"/>
                      <a:pt x="3365" y="3734"/>
                      <a:pt x="3476" y="3697"/>
                    </a:cubicBezTo>
                    <a:cubicBezTo>
                      <a:pt x="3476" y="3845"/>
                      <a:pt x="3550" y="3919"/>
                      <a:pt x="3550" y="4067"/>
                    </a:cubicBezTo>
                    <a:cubicBezTo>
                      <a:pt x="3402" y="4141"/>
                      <a:pt x="3254" y="4252"/>
                      <a:pt x="3106" y="4289"/>
                    </a:cubicBezTo>
                    <a:cubicBezTo>
                      <a:pt x="2940" y="4372"/>
                      <a:pt x="2753" y="4413"/>
                      <a:pt x="2560" y="4413"/>
                    </a:cubicBezTo>
                    <a:cubicBezTo>
                      <a:pt x="2496" y="4413"/>
                      <a:pt x="2432" y="4409"/>
                      <a:pt x="2367" y="4400"/>
                    </a:cubicBezTo>
                    <a:cubicBezTo>
                      <a:pt x="2145" y="4400"/>
                      <a:pt x="1923" y="4289"/>
                      <a:pt x="1738" y="4215"/>
                    </a:cubicBezTo>
                    <a:cubicBezTo>
                      <a:pt x="1554" y="4104"/>
                      <a:pt x="1369" y="3993"/>
                      <a:pt x="1221" y="3845"/>
                    </a:cubicBezTo>
                    <a:cubicBezTo>
                      <a:pt x="1073" y="3697"/>
                      <a:pt x="999" y="3549"/>
                      <a:pt x="888" y="3438"/>
                    </a:cubicBezTo>
                    <a:cubicBezTo>
                      <a:pt x="814" y="3291"/>
                      <a:pt x="814" y="3143"/>
                      <a:pt x="777" y="3069"/>
                    </a:cubicBezTo>
                    <a:lnTo>
                      <a:pt x="777" y="3069"/>
                    </a:lnTo>
                    <a:cubicBezTo>
                      <a:pt x="777" y="3143"/>
                      <a:pt x="814" y="3291"/>
                      <a:pt x="888" y="3475"/>
                    </a:cubicBezTo>
                    <a:cubicBezTo>
                      <a:pt x="962" y="3586"/>
                      <a:pt x="1036" y="3771"/>
                      <a:pt x="1184" y="3919"/>
                    </a:cubicBezTo>
                    <a:cubicBezTo>
                      <a:pt x="1332" y="4067"/>
                      <a:pt x="1517" y="4215"/>
                      <a:pt x="1701" y="4326"/>
                    </a:cubicBezTo>
                    <a:cubicBezTo>
                      <a:pt x="1886" y="4437"/>
                      <a:pt x="2145" y="4511"/>
                      <a:pt x="2367" y="4584"/>
                    </a:cubicBezTo>
                    <a:cubicBezTo>
                      <a:pt x="2626" y="4584"/>
                      <a:pt x="2884" y="4584"/>
                      <a:pt x="3180" y="4474"/>
                    </a:cubicBezTo>
                    <a:cubicBezTo>
                      <a:pt x="3291" y="4437"/>
                      <a:pt x="3439" y="4326"/>
                      <a:pt x="3587" y="4289"/>
                    </a:cubicBezTo>
                    <a:cubicBezTo>
                      <a:pt x="3621" y="4459"/>
                      <a:pt x="3655" y="4629"/>
                      <a:pt x="3747" y="4800"/>
                    </a:cubicBezTo>
                    <a:lnTo>
                      <a:pt x="3747" y="4800"/>
                    </a:lnTo>
                    <a:cubicBezTo>
                      <a:pt x="3768" y="4790"/>
                      <a:pt x="3788" y="4780"/>
                      <a:pt x="3809" y="4769"/>
                    </a:cubicBezTo>
                    <a:cubicBezTo>
                      <a:pt x="3994" y="5139"/>
                      <a:pt x="4178" y="5398"/>
                      <a:pt x="4437" y="5694"/>
                    </a:cubicBezTo>
                    <a:cubicBezTo>
                      <a:pt x="5066" y="6285"/>
                      <a:pt x="5879" y="6655"/>
                      <a:pt x="6803" y="6655"/>
                    </a:cubicBezTo>
                    <a:cubicBezTo>
                      <a:pt x="7728" y="6655"/>
                      <a:pt x="8578" y="6285"/>
                      <a:pt x="9169" y="5694"/>
                    </a:cubicBezTo>
                    <a:cubicBezTo>
                      <a:pt x="9428" y="5398"/>
                      <a:pt x="9687" y="5102"/>
                      <a:pt x="9798" y="4769"/>
                    </a:cubicBezTo>
                    <a:cubicBezTo>
                      <a:pt x="10242" y="4991"/>
                      <a:pt x="10685" y="5102"/>
                      <a:pt x="11166" y="5102"/>
                    </a:cubicBezTo>
                    <a:cubicBezTo>
                      <a:pt x="12534" y="5102"/>
                      <a:pt x="13680" y="3919"/>
                      <a:pt x="13680" y="2551"/>
                    </a:cubicBezTo>
                    <a:cubicBezTo>
                      <a:pt x="13680" y="1146"/>
                      <a:pt x="12534" y="0"/>
                      <a:pt x="11166" y="0"/>
                    </a:cubicBezTo>
                    <a:cubicBezTo>
                      <a:pt x="10353" y="0"/>
                      <a:pt x="9613" y="370"/>
                      <a:pt x="9169" y="924"/>
                    </a:cubicBezTo>
                    <a:cubicBezTo>
                      <a:pt x="8578" y="370"/>
                      <a:pt x="7765" y="0"/>
                      <a:pt x="6840" y="0"/>
                    </a:cubicBezTo>
                    <a:cubicBezTo>
                      <a:pt x="5990" y="0"/>
                      <a:pt x="5140" y="370"/>
                      <a:pt x="4548" y="924"/>
                    </a:cubicBezTo>
                    <a:cubicBezTo>
                      <a:pt x="4068" y="370"/>
                      <a:pt x="3328"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6"/>
              <p:cNvSpPr/>
              <p:nvPr/>
            </p:nvSpPr>
            <p:spPr>
              <a:xfrm>
                <a:off x="-3250500" y="3432375"/>
                <a:ext cx="45325" cy="41625"/>
              </a:xfrm>
              <a:custGeom>
                <a:avLst/>
                <a:gdLst/>
                <a:ahLst/>
                <a:cxnLst/>
                <a:rect l="l" t="t" r="r" b="b"/>
                <a:pathLst>
                  <a:path w="1813" h="1665" extrusionOk="0">
                    <a:moveTo>
                      <a:pt x="38" y="1"/>
                    </a:moveTo>
                    <a:cubicBezTo>
                      <a:pt x="38" y="75"/>
                      <a:pt x="1" y="75"/>
                      <a:pt x="1" y="75"/>
                    </a:cubicBezTo>
                    <a:lnTo>
                      <a:pt x="186" y="75"/>
                    </a:lnTo>
                    <a:cubicBezTo>
                      <a:pt x="223" y="75"/>
                      <a:pt x="333" y="112"/>
                      <a:pt x="370" y="112"/>
                    </a:cubicBezTo>
                    <a:cubicBezTo>
                      <a:pt x="407" y="112"/>
                      <a:pt x="444" y="112"/>
                      <a:pt x="444" y="149"/>
                    </a:cubicBezTo>
                    <a:cubicBezTo>
                      <a:pt x="518" y="149"/>
                      <a:pt x="555" y="186"/>
                      <a:pt x="555" y="186"/>
                    </a:cubicBezTo>
                    <a:cubicBezTo>
                      <a:pt x="629" y="260"/>
                      <a:pt x="703" y="297"/>
                      <a:pt x="777" y="297"/>
                    </a:cubicBezTo>
                    <a:cubicBezTo>
                      <a:pt x="888" y="334"/>
                      <a:pt x="925" y="370"/>
                      <a:pt x="999" y="444"/>
                    </a:cubicBezTo>
                    <a:cubicBezTo>
                      <a:pt x="1110" y="481"/>
                      <a:pt x="1147" y="555"/>
                      <a:pt x="1258" y="629"/>
                    </a:cubicBezTo>
                    <a:cubicBezTo>
                      <a:pt x="1295" y="666"/>
                      <a:pt x="1369" y="740"/>
                      <a:pt x="1443" y="851"/>
                    </a:cubicBezTo>
                    <a:cubicBezTo>
                      <a:pt x="1480" y="925"/>
                      <a:pt x="1517" y="999"/>
                      <a:pt x="1553" y="1073"/>
                    </a:cubicBezTo>
                    <a:cubicBezTo>
                      <a:pt x="1627" y="1184"/>
                      <a:pt x="1664" y="1221"/>
                      <a:pt x="1664" y="1295"/>
                    </a:cubicBezTo>
                    <a:cubicBezTo>
                      <a:pt x="1664" y="1369"/>
                      <a:pt x="1701" y="1406"/>
                      <a:pt x="1701" y="1406"/>
                    </a:cubicBezTo>
                    <a:cubicBezTo>
                      <a:pt x="1701" y="1369"/>
                      <a:pt x="1701" y="1295"/>
                      <a:pt x="1664" y="1258"/>
                    </a:cubicBezTo>
                    <a:cubicBezTo>
                      <a:pt x="1627" y="1184"/>
                      <a:pt x="1627" y="1073"/>
                      <a:pt x="1553" y="1036"/>
                    </a:cubicBezTo>
                    <a:cubicBezTo>
                      <a:pt x="1517" y="925"/>
                      <a:pt x="1480" y="851"/>
                      <a:pt x="1443" y="814"/>
                    </a:cubicBezTo>
                    <a:cubicBezTo>
                      <a:pt x="1369" y="703"/>
                      <a:pt x="1295" y="666"/>
                      <a:pt x="1258" y="555"/>
                    </a:cubicBezTo>
                    <a:cubicBezTo>
                      <a:pt x="1147" y="481"/>
                      <a:pt x="1110" y="444"/>
                      <a:pt x="999" y="370"/>
                    </a:cubicBezTo>
                    <a:cubicBezTo>
                      <a:pt x="925" y="334"/>
                      <a:pt x="814" y="297"/>
                      <a:pt x="777" y="260"/>
                    </a:cubicBezTo>
                    <a:cubicBezTo>
                      <a:pt x="703" y="186"/>
                      <a:pt x="592" y="149"/>
                      <a:pt x="555" y="149"/>
                    </a:cubicBezTo>
                    <a:cubicBezTo>
                      <a:pt x="518" y="149"/>
                      <a:pt x="444" y="112"/>
                      <a:pt x="407" y="112"/>
                    </a:cubicBezTo>
                    <a:cubicBezTo>
                      <a:pt x="370" y="112"/>
                      <a:pt x="333" y="112"/>
                      <a:pt x="333" y="75"/>
                    </a:cubicBezTo>
                    <a:cubicBezTo>
                      <a:pt x="223" y="75"/>
                      <a:pt x="186" y="1"/>
                      <a:pt x="149" y="1"/>
                    </a:cubicBezTo>
                    <a:close/>
                    <a:moveTo>
                      <a:pt x="1701" y="1406"/>
                    </a:moveTo>
                    <a:cubicBezTo>
                      <a:pt x="1701" y="1443"/>
                      <a:pt x="1738" y="1480"/>
                      <a:pt x="1738" y="1480"/>
                    </a:cubicBezTo>
                    <a:cubicBezTo>
                      <a:pt x="1738" y="1443"/>
                      <a:pt x="1738" y="1406"/>
                      <a:pt x="1701" y="1406"/>
                    </a:cubicBezTo>
                    <a:close/>
                    <a:moveTo>
                      <a:pt x="1738" y="1480"/>
                    </a:moveTo>
                    <a:cubicBezTo>
                      <a:pt x="1738" y="1591"/>
                      <a:pt x="1812" y="1628"/>
                      <a:pt x="1812" y="1664"/>
                    </a:cubicBezTo>
                    <a:cubicBezTo>
                      <a:pt x="1812" y="1628"/>
                      <a:pt x="1812" y="1554"/>
                      <a:pt x="1738" y="14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6"/>
              <p:cNvSpPr/>
              <p:nvPr/>
            </p:nvSpPr>
            <p:spPr>
              <a:xfrm>
                <a:off x="-3520375" y="3497075"/>
                <a:ext cx="44375" cy="41625"/>
              </a:xfrm>
              <a:custGeom>
                <a:avLst/>
                <a:gdLst/>
                <a:ahLst/>
                <a:cxnLst/>
                <a:rect l="l" t="t" r="r" b="b"/>
                <a:pathLst>
                  <a:path w="1775" h="1665" extrusionOk="0">
                    <a:moveTo>
                      <a:pt x="0" y="1"/>
                    </a:moveTo>
                    <a:cubicBezTo>
                      <a:pt x="0" y="75"/>
                      <a:pt x="0" y="149"/>
                      <a:pt x="37" y="186"/>
                    </a:cubicBezTo>
                    <a:cubicBezTo>
                      <a:pt x="37" y="112"/>
                      <a:pt x="0" y="75"/>
                      <a:pt x="0" y="1"/>
                    </a:cubicBezTo>
                    <a:close/>
                    <a:moveTo>
                      <a:pt x="37" y="186"/>
                    </a:moveTo>
                    <a:cubicBezTo>
                      <a:pt x="37" y="260"/>
                      <a:pt x="37" y="297"/>
                      <a:pt x="74" y="297"/>
                    </a:cubicBezTo>
                    <a:cubicBezTo>
                      <a:pt x="74" y="223"/>
                      <a:pt x="37" y="186"/>
                      <a:pt x="37" y="186"/>
                    </a:cubicBezTo>
                    <a:close/>
                    <a:moveTo>
                      <a:pt x="74" y="297"/>
                    </a:moveTo>
                    <a:cubicBezTo>
                      <a:pt x="74" y="333"/>
                      <a:pt x="74" y="370"/>
                      <a:pt x="111" y="444"/>
                    </a:cubicBezTo>
                    <a:cubicBezTo>
                      <a:pt x="185" y="518"/>
                      <a:pt x="185" y="592"/>
                      <a:pt x="222" y="666"/>
                    </a:cubicBezTo>
                    <a:cubicBezTo>
                      <a:pt x="259" y="740"/>
                      <a:pt x="296" y="851"/>
                      <a:pt x="370" y="888"/>
                    </a:cubicBezTo>
                    <a:cubicBezTo>
                      <a:pt x="407" y="999"/>
                      <a:pt x="481" y="1036"/>
                      <a:pt x="555" y="1110"/>
                    </a:cubicBezTo>
                    <a:cubicBezTo>
                      <a:pt x="629" y="1221"/>
                      <a:pt x="666" y="1258"/>
                      <a:pt x="777" y="1295"/>
                    </a:cubicBezTo>
                    <a:cubicBezTo>
                      <a:pt x="851" y="1369"/>
                      <a:pt x="962" y="1406"/>
                      <a:pt x="998" y="1443"/>
                    </a:cubicBezTo>
                    <a:cubicBezTo>
                      <a:pt x="1109" y="1480"/>
                      <a:pt x="1183" y="1517"/>
                      <a:pt x="1220" y="1517"/>
                    </a:cubicBezTo>
                    <a:cubicBezTo>
                      <a:pt x="1294" y="1517"/>
                      <a:pt x="1331" y="1590"/>
                      <a:pt x="1368" y="1590"/>
                    </a:cubicBezTo>
                    <a:cubicBezTo>
                      <a:pt x="1405" y="1590"/>
                      <a:pt x="1479" y="1590"/>
                      <a:pt x="1479" y="1627"/>
                    </a:cubicBezTo>
                    <a:cubicBezTo>
                      <a:pt x="1553" y="1627"/>
                      <a:pt x="1590" y="1664"/>
                      <a:pt x="1664" y="1664"/>
                    </a:cubicBezTo>
                    <a:lnTo>
                      <a:pt x="1738" y="1664"/>
                    </a:lnTo>
                    <a:lnTo>
                      <a:pt x="1775" y="1627"/>
                    </a:lnTo>
                    <a:lnTo>
                      <a:pt x="1590" y="1627"/>
                    </a:lnTo>
                    <a:cubicBezTo>
                      <a:pt x="1553" y="1627"/>
                      <a:pt x="1442" y="1590"/>
                      <a:pt x="1405" y="1590"/>
                    </a:cubicBezTo>
                    <a:cubicBezTo>
                      <a:pt x="1368" y="1590"/>
                      <a:pt x="1331" y="1590"/>
                      <a:pt x="1331" y="1517"/>
                    </a:cubicBezTo>
                    <a:cubicBezTo>
                      <a:pt x="1294" y="1517"/>
                      <a:pt x="1220" y="1480"/>
                      <a:pt x="1220" y="1480"/>
                    </a:cubicBezTo>
                    <a:cubicBezTo>
                      <a:pt x="1146" y="1443"/>
                      <a:pt x="1109" y="1406"/>
                      <a:pt x="998" y="1406"/>
                    </a:cubicBezTo>
                    <a:cubicBezTo>
                      <a:pt x="925" y="1332"/>
                      <a:pt x="851" y="1295"/>
                      <a:pt x="777" y="1258"/>
                    </a:cubicBezTo>
                    <a:cubicBezTo>
                      <a:pt x="666" y="1221"/>
                      <a:pt x="629" y="1110"/>
                      <a:pt x="555" y="1073"/>
                    </a:cubicBezTo>
                    <a:cubicBezTo>
                      <a:pt x="481" y="1036"/>
                      <a:pt x="407" y="925"/>
                      <a:pt x="370" y="851"/>
                    </a:cubicBezTo>
                    <a:cubicBezTo>
                      <a:pt x="296" y="740"/>
                      <a:pt x="259" y="703"/>
                      <a:pt x="222" y="592"/>
                    </a:cubicBezTo>
                    <a:cubicBezTo>
                      <a:pt x="185" y="518"/>
                      <a:pt x="111" y="481"/>
                      <a:pt x="111" y="370"/>
                    </a:cubicBezTo>
                    <a:cubicBezTo>
                      <a:pt x="111" y="333"/>
                      <a:pt x="74" y="297"/>
                      <a:pt x="74" y="2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6"/>
              <p:cNvSpPr/>
              <p:nvPr/>
            </p:nvSpPr>
            <p:spPr>
              <a:xfrm>
                <a:off x="-3400225" y="3459175"/>
                <a:ext cx="75825" cy="97075"/>
              </a:xfrm>
              <a:custGeom>
                <a:avLst/>
                <a:gdLst/>
                <a:ahLst/>
                <a:cxnLst/>
                <a:rect l="l" t="t" r="r" b="b"/>
                <a:pathLst>
                  <a:path w="3033" h="3883" extrusionOk="0">
                    <a:moveTo>
                      <a:pt x="2567" y="605"/>
                    </a:moveTo>
                    <a:cubicBezTo>
                      <a:pt x="2581" y="614"/>
                      <a:pt x="2595" y="624"/>
                      <a:pt x="2606" y="638"/>
                    </a:cubicBezTo>
                    <a:lnTo>
                      <a:pt x="2606" y="638"/>
                    </a:lnTo>
                    <a:cubicBezTo>
                      <a:pt x="2594" y="626"/>
                      <a:pt x="2580" y="616"/>
                      <a:pt x="2567" y="605"/>
                    </a:cubicBezTo>
                    <a:close/>
                    <a:moveTo>
                      <a:pt x="1184" y="888"/>
                    </a:moveTo>
                    <a:cubicBezTo>
                      <a:pt x="1221" y="925"/>
                      <a:pt x="1221" y="962"/>
                      <a:pt x="1184" y="962"/>
                    </a:cubicBezTo>
                    <a:lnTo>
                      <a:pt x="1184" y="888"/>
                    </a:lnTo>
                    <a:close/>
                    <a:moveTo>
                      <a:pt x="1184" y="962"/>
                    </a:moveTo>
                    <a:lnTo>
                      <a:pt x="1184" y="962"/>
                    </a:lnTo>
                    <a:cubicBezTo>
                      <a:pt x="1221" y="1073"/>
                      <a:pt x="1221" y="1147"/>
                      <a:pt x="1221" y="1258"/>
                    </a:cubicBezTo>
                    <a:cubicBezTo>
                      <a:pt x="1184" y="1147"/>
                      <a:pt x="1184" y="1073"/>
                      <a:pt x="1184" y="962"/>
                    </a:cubicBezTo>
                    <a:close/>
                    <a:moveTo>
                      <a:pt x="1627" y="888"/>
                    </a:moveTo>
                    <a:cubicBezTo>
                      <a:pt x="1738" y="888"/>
                      <a:pt x="1960" y="925"/>
                      <a:pt x="1960" y="1258"/>
                    </a:cubicBezTo>
                    <a:cubicBezTo>
                      <a:pt x="1960" y="1591"/>
                      <a:pt x="1738" y="1628"/>
                      <a:pt x="1627" y="1628"/>
                    </a:cubicBezTo>
                    <a:lnTo>
                      <a:pt x="1257" y="1628"/>
                    </a:lnTo>
                    <a:lnTo>
                      <a:pt x="1257" y="1258"/>
                    </a:lnTo>
                    <a:lnTo>
                      <a:pt x="1257" y="888"/>
                    </a:lnTo>
                    <a:close/>
                    <a:moveTo>
                      <a:pt x="2514" y="1702"/>
                    </a:moveTo>
                    <a:lnTo>
                      <a:pt x="2478" y="1776"/>
                    </a:lnTo>
                    <a:cubicBezTo>
                      <a:pt x="2441" y="1776"/>
                      <a:pt x="2441" y="1813"/>
                      <a:pt x="2404" y="1813"/>
                    </a:cubicBezTo>
                    <a:lnTo>
                      <a:pt x="2330" y="1813"/>
                    </a:lnTo>
                    <a:cubicBezTo>
                      <a:pt x="2330" y="1813"/>
                      <a:pt x="2404" y="1813"/>
                      <a:pt x="2441" y="1776"/>
                    </a:cubicBezTo>
                    <a:cubicBezTo>
                      <a:pt x="2441" y="1776"/>
                      <a:pt x="2478" y="1702"/>
                      <a:pt x="2514" y="1702"/>
                    </a:cubicBezTo>
                    <a:close/>
                    <a:moveTo>
                      <a:pt x="2342" y="1870"/>
                    </a:moveTo>
                    <a:cubicBezTo>
                      <a:pt x="2358" y="1870"/>
                      <a:pt x="2391" y="1886"/>
                      <a:pt x="2441" y="1886"/>
                    </a:cubicBezTo>
                    <a:lnTo>
                      <a:pt x="2330" y="1886"/>
                    </a:lnTo>
                    <a:cubicBezTo>
                      <a:pt x="2330" y="1874"/>
                      <a:pt x="2334" y="1870"/>
                      <a:pt x="2342" y="1870"/>
                    </a:cubicBezTo>
                    <a:close/>
                    <a:moveTo>
                      <a:pt x="2478" y="1886"/>
                    </a:moveTo>
                    <a:cubicBezTo>
                      <a:pt x="2478" y="1886"/>
                      <a:pt x="2514" y="1886"/>
                      <a:pt x="2514" y="1960"/>
                    </a:cubicBezTo>
                    <a:cubicBezTo>
                      <a:pt x="2588" y="1960"/>
                      <a:pt x="2625" y="1997"/>
                      <a:pt x="2662" y="2034"/>
                    </a:cubicBezTo>
                    <a:cubicBezTo>
                      <a:pt x="2625" y="1997"/>
                      <a:pt x="2588" y="1997"/>
                      <a:pt x="2514" y="1960"/>
                    </a:cubicBezTo>
                    <a:cubicBezTo>
                      <a:pt x="2514" y="1960"/>
                      <a:pt x="2478" y="1960"/>
                      <a:pt x="2478" y="1886"/>
                    </a:cubicBezTo>
                    <a:close/>
                    <a:moveTo>
                      <a:pt x="2662" y="2034"/>
                    </a:moveTo>
                    <a:lnTo>
                      <a:pt x="2662" y="2034"/>
                    </a:lnTo>
                    <a:cubicBezTo>
                      <a:pt x="2662" y="2034"/>
                      <a:pt x="2699" y="2034"/>
                      <a:pt x="2699" y="2071"/>
                    </a:cubicBezTo>
                    <a:lnTo>
                      <a:pt x="2662" y="2034"/>
                    </a:lnTo>
                    <a:close/>
                    <a:moveTo>
                      <a:pt x="2773" y="2145"/>
                    </a:moveTo>
                    <a:cubicBezTo>
                      <a:pt x="2786" y="2145"/>
                      <a:pt x="2795" y="2150"/>
                      <a:pt x="2800" y="2156"/>
                    </a:cubicBezTo>
                    <a:lnTo>
                      <a:pt x="2800" y="2156"/>
                    </a:lnTo>
                    <a:cubicBezTo>
                      <a:pt x="2789" y="2145"/>
                      <a:pt x="2773" y="2145"/>
                      <a:pt x="2773" y="2145"/>
                    </a:cubicBezTo>
                    <a:close/>
                    <a:moveTo>
                      <a:pt x="1184" y="2330"/>
                    </a:moveTo>
                    <a:lnTo>
                      <a:pt x="1184" y="2330"/>
                    </a:lnTo>
                    <a:cubicBezTo>
                      <a:pt x="1221" y="2404"/>
                      <a:pt x="1221" y="2441"/>
                      <a:pt x="1221" y="2515"/>
                    </a:cubicBezTo>
                    <a:lnTo>
                      <a:pt x="1221" y="2663"/>
                    </a:lnTo>
                    <a:cubicBezTo>
                      <a:pt x="1184" y="2626"/>
                      <a:pt x="1184" y="2552"/>
                      <a:pt x="1221" y="2515"/>
                    </a:cubicBezTo>
                    <a:cubicBezTo>
                      <a:pt x="1184" y="2441"/>
                      <a:pt x="1184" y="2404"/>
                      <a:pt x="1184" y="2330"/>
                    </a:cubicBezTo>
                    <a:close/>
                    <a:moveTo>
                      <a:pt x="1738" y="2034"/>
                    </a:moveTo>
                    <a:cubicBezTo>
                      <a:pt x="1775" y="2034"/>
                      <a:pt x="2108" y="2108"/>
                      <a:pt x="2108" y="2515"/>
                    </a:cubicBezTo>
                    <a:cubicBezTo>
                      <a:pt x="2108" y="2885"/>
                      <a:pt x="1812" y="2959"/>
                      <a:pt x="1738" y="2959"/>
                    </a:cubicBezTo>
                    <a:lnTo>
                      <a:pt x="1331" y="2959"/>
                    </a:lnTo>
                    <a:lnTo>
                      <a:pt x="1331" y="2515"/>
                    </a:lnTo>
                    <a:lnTo>
                      <a:pt x="1331" y="2034"/>
                    </a:lnTo>
                    <a:close/>
                    <a:moveTo>
                      <a:pt x="2847" y="3070"/>
                    </a:moveTo>
                    <a:cubicBezTo>
                      <a:pt x="2847" y="3070"/>
                      <a:pt x="2847" y="3106"/>
                      <a:pt x="2810" y="3106"/>
                    </a:cubicBezTo>
                    <a:cubicBezTo>
                      <a:pt x="2810" y="3106"/>
                      <a:pt x="2810" y="3070"/>
                      <a:pt x="2847" y="3070"/>
                    </a:cubicBezTo>
                    <a:close/>
                    <a:moveTo>
                      <a:pt x="2810" y="3106"/>
                    </a:moveTo>
                    <a:cubicBezTo>
                      <a:pt x="2810" y="3107"/>
                      <a:pt x="2810" y="3143"/>
                      <a:pt x="2773" y="3143"/>
                    </a:cubicBezTo>
                    <a:lnTo>
                      <a:pt x="2810" y="3106"/>
                    </a:lnTo>
                    <a:close/>
                    <a:moveTo>
                      <a:pt x="1960" y="3587"/>
                    </a:moveTo>
                    <a:lnTo>
                      <a:pt x="1960" y="3587"/>
                    </a:lnTo>
                    <a:cubicBezTo>
                      <a:pt x="1997" y="3661"/>
                      <a:pt x="1997" y="3698"/>
                      <a:pt x="1997" y="3735"/>
                    </a:cubicBezTo>
                    <a:cubicBezTo>
                      <a:pt x="1960" y="3698"/>
                      <a:pt x="1960" y="3661"/>
                      <a:pt x="1960" y="3587"/>
                    </a:cubicBezTo>
                    <a:close/>
                    <a:moveTo>
                      <a:pt x="1184" y="3587"/>
                    </a:moveTo>
                    <a:lnTo>
                      <a:pt x="1184" y="3587"/>
                    </a:lnTo>
                    <a:cubicBezTo>
                      <a:pt x="1221" y="3661"/>
                      <a:pt x="1221" y="3698"/>
                      <a:pt x="1221" y="3735"/>
                    </a:cubicBezTo>
                    <a:lnTo>
                      <a:pt x="1221" y="3809"/>
                    </a:lnTo>
                    <a:cubicBezTo>
                      <a:pt x="1221" y="3809"/>
                      <a:pt x="1184" y="3809"/>
                      <a:pt x="1221" y="3735"/>
                    </a:cubicBezTo>
                    <a:cubicBezTo>
                      <a:pt x="1184" y="3698"/>
                      <a:pt x="1184" y="3661"/>
                      <a:pt x="1184" y="3587"/>
                    </a:cubicBezTo>
                    <a:close/>
                    <a:moveTo>
                      <a:pt x="814" y="1"/>
                    </a:moveTo>
                    <a:lnTo>
                      <a:pt x="814" y="445"/>
                    </a:lnTo>
                    <a:lnTo>
                      <a:pt x="0" y="445"/>
                    </a:lnTo>
                    <a:lnTo>
                      <a:pt x="0" y="888"/>
                    </a:lnTo>
                    <a:lnTo>
                      <a:pt x="222" y="888"/>
                    </a:lnTo>
                    <a:cubicBezTo>
                      <a:pt x="278" y="855"/>
                      <a:pt x="321" y="841"/>
                      <a:pt x="353" y="841"/>
                    </a:cubicBezTo>
                    <a:cubicBezTo>
                      <a:pt x="426" y="841"/>
                      <a:pt x="444" y="911"/>
                      <a:pt x="444" y="962"/>
                    </a:cubicBezTo>
                    <a:lnTo>
                      <a:pt x="444" y="1813"/>
                    </a:lnTo>
                    <a:lnTo>
                      <a:pt x="444" y="2811"/>
                    </a:lnTo>
                    <a:cubicBezTo>
                      <a:pt x="444" y="2922"/>
                      <a:pt x="333" y="2996"/>
                      <a:pt x="259" y="2996"/>
                    </a:cubicBezTo>
                    <a:lnTo>
                      <a:pt x="37" y="2996"/>
                    </a:lnTo>
                    <a:lnTo>
                      <a:pt x="37" y="3402"/>
                    </a:lnTo>
                    <a:lnTo>
                      <a:pt x="851" y="3402"/>
                    </a:lnTo>
                    <a:lnTo>
                      <a:pt x="851" y="3883"/>
                    </a:lnTo>
                    <a:lnTo>
                      <a:pt x="1257" y="3883"/>
                    </a:lnTo>
                    <a:lnTo>
                      <a:pt x="1257" y="3402"/>
                    </a:lnTo>
                    <a:lnTo>
                      <a:pt x="1627" y="3402"/>
                    </a:lnTo>
                    <a:lnTo>
                      <a:pt x="1627" y="3883"/>
                    </a:lnTo>
                    <a:lnTo>
                      <a:pt x="2071" y="3883"/>
                    </a:lnTo>
                    <a:lnTo>
                      <a:pt x="2071" y="3402"/>
                    </a:lnTo>
                    <a:lnTo>
                      <a:pt x="2108" y="3402"/>
                    </a:lnTo>
                    <a:cubicBezTo>
                      <a:pt x="2166" y="3402"/>
                      <a:pt x="2226" y="3400"/>
                      <a:pt x="2286" y="3394"/>
                    </a:cubicBezTo>
                    <a:lnTo>
                      <a:pt x="2286" y="3394"/>
                    </a:lnTo>
                    <a:cubicBezTo>
                      <a:pt x="2276" y="3405"/>
                      <a:pt x="2266" y="3419"/>
                      <a:pt x="2256" y="3439"/>
                    </a:cubicBezTo>
                    <a:cubicBezTo>
                      <a:pt x="2290" y="3439"/>
                      <a:pt x="2324" y="3439"/>
                      <a:pt x="2387" y="3381"/>
                    </a:cubicBezTo>
                    <a:lnTo>
                      <a:pt x="2387" y="3381"/>
                    </a:lnTo>
                    <a:cubicBezTo>
                      <a:pt x="2718" y="3326"/>
                      <a:pt x="3032" y="3144"/>
                      <a:pt x="3032" y="2626"/>
                    </a:cubicBezTo>
                    <a:cubicBezTo>
                      <a:pt x="3032" y="1997"/>
                      <a:pt x="2367" y="1849"/>
                      <a:pt x="2367" y="1849"/>
                    </a:cubicBezTo>
                    <a:cubicBezTo>
                      <a:pt x="2367" y="1849"/>
                      <a:pt x="2810" y="1739"/>
                      <a:pt x="2810" y="1147"/>
                    </a:cubicBezTo>
                    <a:cubicBezTo>
                      <a:pt x="2810" y="948"/>
                      <a:pt x="2753" y="801"/>
                      <a:pt x="2662" y="695"/>
                    </a:cubicBezTo>
                    <a:lnTo>
                      <a:pt x="2662" y="695"/>
                    </a:lnTo>
                    <a:lnTo>
                      <a:pt x="2662" y="666"/>
                    </a:lnTo>
                    <a:lnTo>
                      <a:pt x="2625" y="592"/>
                    </a:lnTo>
                    <a:cubicBezTo>
                      <a:pt x="2551" y="556"/>
                      <a:pt x="2514" y="519"/>
                      <a:pt x="2478" y="519"/>
                    </a:cubicBezTo>
                    <a:cubicBezTo>
                      <a:pt x="2441" y="482"/>
                      <a:pt x="2367" y="482"/>
                      <a:pt x="2330" y="482"/>
                    </a:cubicBezTo>
                    <a:cubicBezTo>
                      <a:pt x="2293" y="482"/>
                      <a:pt x="2256" y="408"/>
                      <a:pt x="2256" y="408"/>
                    </a:cubicBezTo>
                    <a:lnTo>
                      <a:pt x="2145" y="408"/>
                    </a:lnTo>
                    <a:cubicBezTo>
                      <a:pt x="2136" y="426"/>
                      <a:pt x="2126" y="440"/>
                      <a:pt x="2118" y="450"/>
                    </a:cubicBezTo>
                    <a:lnTo>
                      <a:pt x="2118" y="450"/>
                    </a:lnTo>
                    <a:cubicBezTo>
                      <a:pt x="2077" y="446"/>
                      <a:pt x="2037" y="445"/>
                      <a:pt x="1997" y="445"/>
                    </a:cubicBezTo>
                    <a:lnTo>
                      <a:pt x="1997" y="186"/>
                    </a:lnTo>
                    <a:cubicBezTo>
                      <a:pt x="1960" y="149"/>
                      <a:pt x="1960" y="112"/>
                      <a:pt x="1960" y="38"/>
                    </a:cubicBezTo>
                    <a:lnTo>
                      <a:pt x="1960" y="38"/>
                    </a:lnTo>
                    <a:cubicBezTo>
                      <a:pt x="1997" y="112"/>
                      <a:pt x="1997" y="149"/>
                      <a:pt x="1997" y="186"/>
                    </a:cubicBezTo>
                    <a:lnTo>
                      <a:pt x="1997" y="1"/>
                    </a:lnTo>
                    <a:lnTo>
                      <a:pt x="1960" y="1"/>
                    </a:lnTo>
                    <a:cubicBezTo>
                      <a:pt x="1960" y="1"/>
                      <a:pt x="1997" y="1"/>
                      <a:pt x="1960" y="38"/>
                    </a:cubicBezTo>
                    <a:lnTo>
                      <a:pt x="1960" y="1"/>
                    </a:lnTo>
                    <a:lnTo>
                      <a:pt x="1590" y="1"/>
                    </a:lnTo>
                    <a:lnTo>
                      <a:pt x="1590" y="445"/>
                    </a:lnTo>
                    <a:lnTo>
                      <a:pt x="1221" y="445"/>
                    </a:lnTo>
                    <a:lnTo>
                      <a:pt x="1221" y="186"/>
                    </a:lnTo>
                    <a:cubicBezTo>
                      <a:pt x="1184" y="149"/>
                      <a:pt x="1184" y="112"/>
                      <a:pt x="1184" y="38"/>
                    </a:cubicBezTo>
                    <a:lnTo>
                      <a:pt x="1184" y="38"/>
                    </a:lnTo>
                    <a:cubicBezTo>
                      <a:pt x="1221" y="112"/>
                      <a:pt x="1221" y="149"/>
                      <a:pt x="1221" y="186"/>
                    </a:cubicBezTo>
                    <a:lnTo>
                      <a:pt x="1221" y="1"/>
                    </a:lnTo>
                    <a:lnTo>
                      <a:pt x="1184" y="1"/>
                    </a:lnTo>
                    <a:cubicBezTo>
                      <a:pt x="1184" y="1"/>
                      <a:pt x="1221" y="1"/>
                      <a:pt x="1184" y="38"/>
                    </a:cubicBezTo>
                    <a:lnTo>
                      <a:pt x="11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6"/>
              <p:cNvSpPr/>
              <p:nvPr/>
            </p:nvSpPr>
            <p:spPr>
              <a:xfrm>
                <a:off x="-3423325" y="3447175"/>
                <a:ext cx="117400" cy="120925"/>
              </a:xfrm>
              <a:custGeom>
                <a:avLst/>
                <a:gdLst/>
                <a:ahLst/>
                <a:cxnLst/>
                <a:rect l="l" t="t" r="r" b="b"/>
                <a:pathLst>
                  <a:path w="4696" h="4837" extrusionOk="0">
                    <a:moveTo>
                      <a:pt x="2514" y="0"/>
                    </a:moveTo>
                    <a:cubicBezTo>
                      <a:pt x="2625" y="37"/>
                      <a:pt x="2699" y="37"/>
                      <a:pt x="2847" y="74"/>
                    </a:cubicBezTo>
                    <a:cubicBezTo>
                      <a:pt x="2699" y="0"/>
                      <a:pt x="2551" y="0"/>
                      <a:pt x="2514" y="0"/>
                    </a:cubicBezTo>
                    <a:close/>
                    <a:moveTo>
                      <a:pt x="2847" y="74"/>
                    </a:moveTo>
                    <a:cubicBezTo>
                      <a:pt x="2949" y="100"/>
                      <a:pt x="3068" y="125"/>
                      <a:pt x="3192" y="175"/>
                    </a:cubicBezTo>
                    <a:lnTo>
                      <a:pt x="3192" y="175"/>
                    </a:lnTo>
                    <a:cubicBezTo>
                      <a:pt x="3115" y="94"/>
                      <a:pt x="2981" y="74"/>
                      <a:pt x="2847" y="74"/>
                    </a:cubicBezTo>
                    <a:close/>
                    <a:moveTo>
                      <a:pt x="3192" y="175"/>
                    </a:moveTo>
                    <a:lnTo>
                      <a:pt x="3192" y="175"/>
                    </a:lnTo>
                    <a:cubicBezTo>
                      <a:pt x="3222" y="205"/>
                      <a:pt x="3243" y="245"/>
                      <a:pt x="3254" y="296"/>
                    </a:cubicBezTo>
                    <a:cubicBezTo>
                      <a:pt x="3438" y="370"/>
                      <a:pt x="3697" y="481"/>
                      <a:pt x="3882" y="666"/>
                    </a:cubicBezTo>
                    <a:cubicBezTo>
                      <a:pt x="3931" y="698"/>
                      <a:pt x="3978" y="734"/>
                      <a:pt x="4023" y="774"/>
                    </a:cubicBezTo>
                    <a:lnTo>
                      <a:pt x="4023" y="774"/>
                    </a:lnTo>
                    <a:cubicBezTo>
                      <a:pt x="3989" y="736"/>
                      <a:pt x="3954" y="700"/>
                      <a:pt x="3919" y="666"/>
                    </a:cubicBezTo>
                    <a:cubicBezTo>
                      <a:pt x="3734" y="481"/>
                      <a:pt x="3549" y="333"/>
                      <a:pt x="3365" y="259"/>
                    </a:cubicBezTo>
                    <a:cubicBezTo>
                      <a:pt x="3307" y="224"/>
                      <a:pt x="3249" y="197"/>
                      <a:pt x="3192" y="175"/>
                    </a:cubicBezTo>
                    <a:close/>
                    <a:moveTo>
                      <a:pt x="4023" y="774"/>
                    </a:moveTo>
                    <a:cubicBezTo>
                      <a:pt x="4172" y="934"/>
                      <a:pt x="4317" y="1114"/>
                      <a:pt x="4437" y="1294"/>
                    </a:cubicBezTo>
                    <a:cubicBezTo>
                      <a:pt x="4321" y="1092"/>
                      <a:pt x="4183" y="913"/>
                      <a:pt x="4023" y="774"/>
                    </a:cubicBezTo>
                    <a:close/>
                    <a:moveTo>
                      <a:pt x="4437" y="1295"/>
                    </a:moveTo>
                    <a:lnTo>
                      <a:pt x="4437" y="1295"/>
                    </a:lnTo>
                    <a:cubicBezTo>
                      <a:pt x="4506" y="1480"/>
                      <a:pt x="4576" y="1679"/>
                      <a:pt x="4627" y="1875"/>
                    </a:cubicBezTo>
                    <a:lnTo>
                      <a:pt x="4627" y="1875"/>
                    </a:lnTo>
                    <a:cubicBezTo>
                      <a:pt x="4586" y="1676"/>
                      <a:pt x="4511" y="1493"/>
                      <a:pt x="4437" y="1295"/>
                    </a:cubicBezTo>
                    <a:close/>
                    <a:moveTo>
                      <a:pt x="0" y="2519"/>
                    </a:moveTo>
                    <a:cubicBezTo>
                      <a:pt x="0" y="2595"/>
                      <a:pt x="1" y="2739"/>
                      <a:pt x="37" y="2884"/>
                    </a:cubicBezTo>
                    <a:cubicBezTo>
                      <a:pt x="1" y="2703"/>
                      <a:pt x="0" y="2593"/>
                      <a:pt x="0" y="2519"/>
                    </a:cubicBezTo>
                    <a:close/>
                    <a:moveTo>
                      <a:pt x="4627" y="1875"/>
                    </a:moveTo>
                    <a:cubicBezTo>
                      <a:pt x="4647" y="1972"/>
                      <a:pt x="4659" y="2073"/>
                      <a:pt x="4659" y="2182"/>
                    </a:cubicBezTo>
                    <a:cubicBezTo>
                      <a:pt x="4659" y="2514"/>
                      <a:pt x="4659" y="2847"/>
                      <a:pt x="4511" y="3143"/>
                    </a:cubicBezTo>
                    <a:cubicBezTo>
                      <a:pt x="4437" y="3476"/>
                      <a:pt x="4215" y="3771"/>
                      <a:pt x="3956" y="3993"/>
                    </a:cubicBezTo>
                    <a:cubicBezTo>
                      <a:pt x="3734" y="4215"/>
                      <a:pt x="3438" y="4400"/>
                      <a:pt x="3106" y="4548"/>
                    </a:cubicBezTo>
                    <a:cubicBezTo>
                      <a:pt x="2810" y="4622"/>
                      <a:pt x="2477" y="4696"/>
                      <a:pt x="2145" y="4696"/>
                    </a:cubicBezTo>
                    <a:cubicBezTo>
                      <a:pt x="1812" y="4696"/>
                      <a:pt x="1553" y="4585"/>
                      <a:pt x="1257" y="4437"/>
                    </a:cubicBezTo>
                    <a:cubicBezTo>
                      <a:pt x="998" y="4326"/>
                      <a:pt x="814" y="4141"/>
                      <a:pt x="629" y="3956"/>
                    </a:cubicBezTo>
                    <a:cubicBezTo>
                      <a:pt x="444" y="3771"/>
                      <a:pt x="296" y="3586"/>
                      <a:pt x="222" y="3402"/>
                    </a:cubicBezTo>
                    <a:cubicBezTo>
                      <a:pt x="112" y="3218"/>
                      <a:pt x="75" y="3035"/>
                      <a:pt x="38" y="2887"/>
                    </a:cubicBezTo>
                    <a:lnTo>
                      <a:pt x="38" y="2887"/>
                    </a:lnTo>
                    <a:cubicBezTo>
                      <a:pt x="75" y="3035"/>
                      <a:pt x="112" y="3218"/>
                      <a:pt x="185" y="3402"/>
                    </a:cubicBezTo>
                    <a:cubicBezTo>
                      <a:pt x="259" y="3586"/>
                      <a:pt x="407" y="3808"/>
                      <a:pt x="555" y="3993"/>
                    </a:cubicBezTo>
                    <a:cubicBezTo>
                      <a:pt x="740" y="4178"/>
                      <a:pt x="961" y="4363"/>
                      <a:pt x="1183" y="4548"/>
                    </a:cubicBezTo>
                    <a:cubicBezTo>
                      <a:pt x="1479" y="4696"/>
                      <a:pt x="1775" y="4770"/>
                      <a:pt x="2108" y="4807"/>
                    </a:cubicBezTo>
                    <a:cubicBezTo>
                      <a:pt x="2200" y="4827"/>
                      <a:pt x="2296" y="4836"/>
                      <a:pt x="2393" y="4836"/>
                    </a:cubicBezTo>
                    <a:cubicBezTo>
                      <a:pt x="2644" y="4836"/>
                      <a:pt x="2903" y="4776"/>
                      <a:pt x="3143" y="4696"/>
                    </a:cubicBezTo>
                    <a:cubicBezTo>
                      <a:pt x="3438" y="4548"/>
                      <a:pt x="3771" y="4363"/>
                      <a:pt x="3993" y="4141"/>
                    </a:cubicBezTo>
                    <a:cubicBezTo>
                      <a:pt x="4252" y="3845"/>
                      <a:pt x="4474" y="3586"/>
                      <a:pt x="4548" y="3254"/>
                    </a:cubicBezTo>
                    <a:cubicBezTo>
                      <a:pt x="4695" y="2921"/>
                      <a:pt x="4695" y="2551"/>
                      <a:pt x="4695" y="2219"/>
                    </a:cubicBezTo>
                    <a:cubicBezTo>
                      <a:pt x="4682" y="2108"/>
                      <a:pt x="4657" y="1992"/>
                      <a:pt x="4627" y="1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6"/>
              <p:cNvSpPr/>
              <p:nvPr/>
            </p:nvSpPr>
            <p:spPr>
              <a:xfrm>
                <a:off x="-3428875" y="3521150"/>
                <a:ext cx="60100" cy="54525"/>
              </a:xfrm>
              <a:custGeom>
                <a:avLst/>
                <a:gdLst/>
                <a:ahLst/>
                <a:cxnLst/>
                <a:rect l="l" t="t" r="r" b="b"/>
                <a:pathLst>
                  <a:path w="2404" h="2181" extrusionOk="0">
                    <a:moveTo>
                      <a:pt x="2293" y="2106"/>
                    </a:moveTo>
                    <a:cubicBezTo>
                      <a:pt x="2305" y="2119"/>
                      <a:pt x="2317" y="2123"/>
                      <a:pt x="2330" y="2123"/>
                    </a:cubicBezTo>
                    <a:cubicBezTo>
                      <a:pt x="2354" y="2123"/>
                      <a:pt x="2379" y="2106"/>
                      <a:pt x="2403" y="2106"/>
                    </a:cubicBezTo>
                    <a:close/>
                    <a:moveTo>
                      <a:pt x="0" y="0"/>
                    </a:moveTo>
                    <a:cubicBezTo>
                      <a:pt x="0" y="111"/>
                      <a:pt x="1" y="184"/>
                      <a:pt x="74" y="295"/>
                    </a:cubicBezTo>
                    <a:cubicBezTo>
                      <a:pt x="74" y="332"/>
                      <a:pt x="74" y="369"/>
                      <a:pt x="111" y="443"/>
                    </a:cubicBezTo>
                    <a:cubicBezTo>
                      <a:pt x="111" y="480"/>
                      <a:pt x="148" y="517"/>
                      <a:pt x="148" y="554"/>
                    </a:cubicBezTo>
                    <a:cubicBezTo>
                      <a:pt x="185" y="664"/>
                      <a:pt x="259" y="812"/>
                      <a:pt x="296" y="886"/>
                    </a:cubicBezTo>
                    <a:cubicBezTo>
                      <a:pt x="333" y="997"/>
                      <a:pt x="444" y="1108"/>
                      <a:pt x="481" y="1219"/>
                    </a:cubicBezTo>
                    <a:cubicBezTo>
                      <a:pt x="555" y="1293"/>
                      <a:pt x="629" y="1404"/>
                      <a:pt x="703" y="1478"/>
                    </a:cubicBezTo>
                    <a:cubicBezTo>
                      <a:pt x="814" y="1589"/>
                      <a:pt x="888" y="1663"/>
                      <a:pt x="999" y="1737"/>
                    </a:cubicBezTo>
                    <a:cubicBezTo>
                      <a:pt x="1073" y="1811"/>
                      <a:pt x="1220" y="1848"/>
                      <a:pt x="1294" y="1921"/>
                    </a:cubicBezTo>
                    <a:cubicBezTo>
                      <a:pt x="1405" y="1958"/>
                      <a:pt x="1553" y="1995"/>
                      <a:pt x="1627" y="2032"/>
                    </a:cubicBezTo>
                    <a:cubicBezTo>
                      <a:pt x="1664" y="2032"/>
                      <a:pt x="1738" y="2106"/>
                      <a:pt x="1775" y="2106"/>
                    </a:cubicBezTo>
                    <a:cubicBezTo>
                      <a:pt x="1812" y="2106"/>
                      <a:pt x="1849" y="2143"/>
                      <a:pt x="1923" y="2143"/>
                    </a:cubicBezTo>
                    <a:cubicBezTo>
                      <a:pt x="1997" y="2143"/>
                      <a:pt x="2108" y="2180"/>
                      <a:pt x="2182" y="2180"/>
                    </a:cubicBezTo>
                    <a:lnTo>
                      <a:pt x="2293" y="2180"/>
                    </a:lnTo>
                    <a:cubicBezTo>
                      <a:pt x="2219" y="2143"/>
                      <a:pt x="2293" y="2143"/>
                      <a:pt x="2293" y="2106"/>
                    </a:cubicBezTo>
                    <a:lnTo>
                      <a:pt x="2108" y="2106"/>
                    </a:lnTo>
                    <a:cubicBezTo>
                      <a:pt x="1997" y="2106"/>
                      <a:pt x="1960" y="2032"/>
                      <a:pt x="1886" y="2032"/>
                    </a:cubicBezTo>
                    <a:cubicBezTo>
                      <a:pt x="1812" y="2032"/>
                      <a:pt x="1775" y="1995"/>
                      <a:pt x="1738" y="1995"/>
                    </a:cubicBezTo>
                    <a:cubicBezTo>
                      <a:pt x="1664" y="1995"/>
                      <a:pt x="1627" y="1958"/>
                      <a:pt x="1590" y="1958"/>
                    </a:cubicBezTo>
                    <a:cubicBezTo>
                      <a:pt x="1479" y="1921"/>
                      <a:pt x="1405" y="1848"/>
                      <a:pt x="1257" y="1811"/>
                    </a:cubicBezTo>
                    <a:cubicBezTo>
                      <a:pt x="1183" y="1774"/>
                      <a:pt x="1073" y="1663"/>
                      <a:pt x="999" y="1626"/>
                    </a:cubicBezTo>
                    <a:cubicBezTo>
                      <a:pt x="888" y="1552"/>
                      <a:pt x="814" y="1478"/>
                      <a:pt x="703" y="1404"/>
                    </a:cubicBezTo>
                    <a:cubicBezTo>
                      <a:pt x="629" y="1293"/>
                      <a:pt x="518" y="1219"/>
                      <a:pt x="481" y="1108"/>
                    </a:cubicBezTo>
                    <a:cubicBezTo>
                      <a:pt x="370" y="1034"/>
                      <a:pt x="333" y="923"/>
                      <a:pt x="296" y="849"/>
                    </a:cubicBezTo>
                    <a:cubicBezTo>
                      <a:pt x="259" y="738"/>
                      <a:pt x="185" y="664"/>
                      <a:pt x="148" y="517"/>
                    </a:cubicBezTo>
                    <a:cubicBezTo>
                      <a:pt x="148" y="480"/>
                      <a:pt x="111" y="443"/>
                      <a:pt x="111" y="369"/>
                    </a:cubicBezTo>
                    <a:cubicBezTo>
                      <a:pt x="111" y="332"/>
                      <a:pt x="74" y="295"/>
                      <a:pt x="74" y="258"/>
                    </a:cubicBezTo>
                    <a:cubicBezTo>
                      <a:pt x="1" y="148"/>
                      <a:pt x="0" y="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6"/>
              <p:cNvSpPr/>
              <p:nvPr/>
            </p:nvSpPr>
            <p:spPr>
              <a:xfrm>
                <a:off x="-3359550" y="3436075"/>
                <a:ext cx="61025" cy="54550"/>
              </a:xfrm>
              <a:custGeom>
                <a:avLst/>
                <a:gdLst/>
                <a:ahLst/>
                <a:cxnLst/>
                <a:rect l="l" t="t" r="r" b="b"/>
                <a:pathLst>
                  <a:path w="2441" h="2182" extrusionOk="0">
                    <a:moveTo>
                      <a:pt x="110" y="79"/>
                    </a:moveTo>
                    <a:cubicBezTo>
                      <a:pt x="82" y="79"/>
                      <a:pt x="49" y="112"/>
                      <a:pt x="0" y="112"/>
                    </a:cubicBezTo>
                    <a:lnTo>
                      <a:pt x="148" y="112"/>
                    </a:lnTo>
                    <a:cubicBezTo>
                      <a:pt x="136" y="87"/>
                      <a:pt x="123" y="79"/>
                      <a:pt x="110" y="79"/>
                    </a:cubicBezTo>
                    <a:close/>
                    <a:moveTo>
                      <a:pt x="148" y="1"/>
                    </a:moveTo>
                    <a:cubicBezTo>
                      <a:pt x="185" y="38"/>
                      <a:pt x="185" y="38"/>
                      <a:pt x="148" y="112"/>
                    </a:cubicBezTo>
                    <a:lnTo>
                      <a:pt x="333" y="112"/>
                    </a:lnTo>
                    <a:cubicBezTo>
                      <a:pt x="444" y="112"/>
                      <a:pt x="481" y="149"/>
                      <a:pt x="555" y="149"/>
                    </a:cubicBezTo>
                    <a:cubicBezTo>
                      <a:pt x="629" y="149"/>
                      <a:pt x="666" y="186"/>
                      <a:pt x="703" y="186"/>
                    </a:cubicBezTo>
                    <a:cubicBezTo>
                      <a:pt x="740" y="186"/>
                      <a:pt x="814" y="222"/>
                      <a:pt x="851" y="222"/>
                    </a:cubicBezTo>
                    <a:cubicBezTo>
                      <a:pt x="924" y="296"/>
                      <a:pt x="1035" y="333"/>
                      <a:pt x="1183" y="370"/>
                    </a:cubicBezTo>
                    <a:cubicBezTo>
                      <a:pt x="1257" y="407"/>
                      <a:pt x="1368" y="518"/>
                      <a:pt x="1442" y="555"/>
                    </a:cubicBezTo>
                    <a:cubicBezTo>
                      <a:pt x="1553" y="666"/>
                      <a:pt x="1627" y="703"/>
                      <a:pt x="1738" y="777"/>
                    </a:cubicBezTo>
                    <a:cubicBezTo>
                      <a:pt x="1812" y="888"/>
                      <a:pt x="1923" y="962"/>
                      <a:pt x="1960" y="1073"/>
                    </a:cubicBezTo>
                    <a:cubicBezTo>
                      <a:pt x="2034" y="1147"/>
                      <a:pt x="2108" y="1258"/>
                      <a:pt x="2144" y="1332"/>
                    </a:cubicBezTo>
                    <a:cubicBezTo>
                      <a:pt x="2181" y="1443"/>
                      <a:pt x="2218" y="1516"/>
                      <a:pt x="2292" y="1664"/>
                    </a:cubicBezTo>
                    <a:cubicBezTo>
                      <a:pt x="2292" y="1701"/>
                      <a:pt x="2329" y="1775"/>
                      <a:pt x="2329" y="1812"/>
                    </a:cubicBezTo>
                    <a:cubicBezTo>
                      <a:pt x="2329" y="1849"/>
                      <a:pt x="2366" y="1886"/>
                      <a:pt x="2366" y="1960"/>
                    </a:cubicBezTo>
                    <a:cubicBezTo>
                      <a:pt x="2440" y="2034"/>
                      <a:pt x="2440" y="2145"/>
                      <a:pt x="2440" y="2182"/>
                    </a:cubicBezTo>
                    <a:cubicBezTo>
                      <a:pt x="2440" y="2071"/>
                      <a:pt x="2440" y="1997"/>
                      <a:pt x="2366" y="1886"/>
                    </a:cubicBezTo>
                    <a:cubicBezTo>
                      <a:pt x="2366" y="1849"/>
                      <a:pt x="2366" y="1812"/>
                      <a:pt x="2329" y="1775"/>
                    </a:cubicBezTo>
                    <a:cubicBezTo>
                      <a:pt x="2329" y="1701"/>
                      <a:pt x="2292" y="1664"/>
                      <a:pt x="2292" y="1627"/>
                    </a:cubicBezTo>
                    <a:cubicBezTo>
                      <a:pt x="2218" y="1516"/>
                      <a:pt x="2181" y="1406"/>
                      <a:pt x="2144" y="1295"/>
                    </a:cubicBezTo>
                    <a:cubicBezTo>
                      <a:pt x="2108" y="1221"/>
                      <a:pt x="1997" y="1073"/>
                      <a:pt x="1960" y="962"/>
                    </a:cubicBezTo>
                    <a:cubicBezTo>
                      <a:pt x="1886" y="888"/>
                      <a:pt x="1812" y="777"/>
                      <a:pt x="1738" y="703"/>
                    </a:cubicBezTo>
                    <a:cubicBezTo>
                      <a:pt x="1627" y="592"/>
                      <a:pt x="1553" y="518"/>
                      <a:pt x="1442" y="481"/>
                    </a:cubicBezTo>
                    <a:cubicBezTo>
                      <a:pt x="1368" y="370"/>
                      <a:pt x="1220" y="333"/>
                      <a:pt x="1109" y="296"/>
                    </a:cubicBezTo>
                    <a:cubicBezTo>
                      <a:pt x="1035" y="222"/>
                      <a:pt x="887" y="186"/>
                      <a:pt x="814" y="149"/>
                    </a:cubicBezTo>
                    <a:cubicBezTo>
                      <a:pt x="740" y="149"/>
                      <a:pt x="703" y="112"/>
                      <a:pt x="666" y="112"/>
                    </a:cubicBezTo>
                    <a:cubicBezTo>
                      <a:pt x="629" y="112"/>
                      <a:pt x="555" y="38"/>
                      <a:pt x="518" y="38"/>
                    </a:cubicBezTo>
                    <a:cubicBezTo>
                      <a:pt x="444" y="38"/>
                      <a:pt x="33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6"/>
              <p:cNvSpPr/>
              <p:nvPr/>
            </p:nvSpPr>
            <p:spPr>
              <a:xfrm>
                <a:off x="-3230150" y="2166125"/>
                <a:ext cx="59175" cy="52725"/>
              </a:xfrm>
              <a:custGeom>
                <a:avLst/>
                <a:gdLst/>
                <a:ahLst/>
                <a:cxnLst/>
                <a:rect l="l" t="t" r="r" b="b"/>
                <a:pathLst>
                  <a:path w="2367" h="2109" extrusionOk="0">
                    <a:moveTo>
                      <a:pt x="110" y="42"/>
                    </a:moveTo>
                    <a:cubicBezTo>
                      <a:pt x="82" y="42"/>
                      <a:pt x="49" y="75"/>
                      <a:pt x="0" y="75"/>
                    </a:cubicBezTo>
                    <a:lnTo>
                      <a:pt x="148" y="75"/>
                    </a:lnTo>
                    <a:cubicBezTo>
                      <a:pt x="136" y="50"/>
                      <a:pt x="123" y="42"/>
                      <a:pt x="110" y="42"/>
                    </a:cubicBezTo>
                    <a:close/>
                    <a:moveTo>
                      <a:pt x="185" y="1"/>
                    </a:moveTo>
                    <a:cubicBezTo>
                      <a:pt x="259" y="75"/>
                      <a:pt x="185" y="75"/>
                      <a:pt x="148" y="75"/>
                    </a:cubicBezTo>
                    <a:lnTo>
                      <a:pt x="333" y="75"/>
                    </a:lnTo>
                    <a:cubicBezTo>
                      <a:pt x="444" y="75"/>
                      <a:pt x="481" y="112"/>
                      <a:pt x="555" y="112"/>
                    </a:cubicBezTo>
                    <a:cubicBezTo>
                      <a:pt x="629" y="112"/>
                      <a:pt x="666" y="149"/>
                      <a:pt x="703" y="149"/>
                    </a:cubicBezTo>
                    <a:cubicBezTo>
                      <a:pt x="739" y="149"/>
                      <a:pt x="813" y="186"/>
                      <a:pt x="850" y="186"/>
                    </a:cubicBezTo>
                    <a:lnTo>
                      <a:pt x="1109" y="334"/>
                    </a:lnTo>
                    <a:cubicBezTo>
                      <a:pt x="1220" y="371"/>
                      <a:pt x="1294" y="482"/>
                      <a:pt x="1405" y="519"/>
                    </a:cubicBezTo>
                    <a:cubicBezTo>
                      <a:pt x="1479" y="629"/>
                      <a:pt x="1590" y="666"/>
                      <a:pt x="1701" y="740"/>
                    </a:cubicBezTo>
                    <a:cubicBezTo>
                      <a:pt x="1775" y="851"/>
                      <a:pt x="1812" y="925"/>
                      <a:pt x="1923" y="1036"/>
                    </a:cubicBezTo>
                    <a:cubicBezTo>
                      <a:pt x="1960" y="1110"/>
                      <a:pt x="2070" y="1221"/>
                      <a:pt x="2107" y="1295"/>
                    </a:cubicBezTo>
                    <a:lnTo>
                      <a:pt x="2131" y="1342"/>
                    </a:lnTo>
                    <a:lnTo>
                      <a:pt x="2131" y="1342"/>
                    </a:lnTo>
                    <a:cubicBezTo>
                      <a:pt x="2123" y="1316"/>
                      <a:pt x="2115" y="1289"/>
                      <a:pt x="2107" y="1258"/>
                    </a:cubicBezTo>
                    <a:cubicBezTo>
                      <a:pt x="2033" y="1184"/>
                      <a:pt x="1997" y="1073"/>
                      <a:pt x="1923" y="999"/>
                    </a:cubicBezTo>
                    <a:cubicBezTo>
                      <a:pt x="1812" y="888"/>
                      <a:pt x="1775" y="814"/>
                      <a:pt x="1701" y="703"/>
                    </a:cubicBezTo>
                    <a:cubicBezTo>
                      <a:pt x="1590" y="629"/>
                      <a:pt x="1516" y="519"/>
                      <a:pt x="1405" y="482"/>
                    </a:cubicBezTo>
                    <a:cubicBezTo>
                      <a:pt x="1331" y="371"/>
                      <a:pt x="1220" y="334"/>
                      <a:pt x="1109" y="297"/>
                    </a:cubicBezTo>
                    <a:cubicBezTo>
                      <a:pt x="1035" y="260"/>
                      <a:pt x="924" y="186"/>
                      <a:pt x="813" y="149"/>
                    </a:cubicBezTo>
                    <a:cubicBezTo>
                      <a:pt x="739" y="149"/>
                      <a:pt x="703" y="112"/>
                      <a:pt x="666" y="112"/>
                    </a:cubicBezTo>
                    <a:cubicBezTo>
                      <a:pt x="629" y="112"/>
                      <a:pt x="555" y="75"/>
                      <a:pt x="518" y="75"/>
                    </a:cubicBezTo>
                    <a:cubicBezTo>
                      <a:pt x="444" y="75"/>
                      <a:pt x="333" y="1"/>
                      <a:pt x="296" y="1"/>
                    </a:cubicBezTo>
                    <a:close/>
                    <a:moveTo>
                      <a:pt x="2131" y="1342"/>
                    </a:moveTo>
                    <a:lnTo>
                      <a:pt x="2131" y="1342"/>
                    </a:lnTo>
                    <a:cubicBezTo>
                      <a:pt x="2161" y="1438"/>
                      <a:pt x="2197" y="1503"/>
                      <a:pt x="2255" y="1591"/>
                    </a:cubicBezTo>
                    <a:lnTo>
                      <a:pt x="2131" y="1342"/>
                    </a:lnTo>
                    <a:close/>
                    <a:moveTo>
                      <a:pt x="2292" y="1739"/>
                    </a:moveTo>
                    <a:cubicBezTo>
                      <a:pt x="2292" y="1776"/>
                      <a:pt x="2329" y="1812"/>
                      <a:pt x="2329" y="1849"/>
                    </a:cubicBezTo>
                    <a:cubicBezTo>
                      <a:pt x="2329" y="1812"/>
                      <a:pt x="2329" y="1776"/>
                      <a:pt x="2292" y="1739"/>
                    </a:cubicBezTo>
                    <a:close/>
                    <a:moveTo>
                      <a:pt x="2329" y="1850"/>
                    </a:moveTo>
                    <a:cubicBezTo>
                      <a:pt x="2366" y="1960"/>
                      <a:pt x="2366" y="2034"/>
                      <a:pt x="2366" y="2108"/>
                    </a:cubicBezTo>
                    <a:cubicBezTo>
                      <a:pt x="2366" y="1997"/>
                      <a:pt x="2366" y="1960"/>
                      <a:pt x="2329" y="1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6"/>
              <p:cNvSpPr/>
              <p:nvPr/>
            </p:nvSpPr>
            <p:spPr>
              <a:xfrm>
                <a:off x="-3556425" y="2243800"/>
                <a:ext cx="58250" cy="51750"/>
              </a:xfrm>
              <a:custGeom>
                <a:avLst/>
                <a:gdLst/>
                <a:ahLst/>
                <a:cxnLst/>
                <a:rect l="l" t="t" r="r" b="b"/>
                <a:pathLst>
                  <a:path w="2330" h="2070" extrusionOk="0">
                    <a:moveTo>
                      <a:pt x="0" y="0"/>
                    </a:moveTo>
                    <a:cubicBezTo>
                      <a:pt x="0" y="111"/>
                      <a:pt x="1" y="148"/>
                      <a:pt x="37" y="221"/>
                    </a:cubicBezTo>
                    <a:cubicBezTo>
                      <a:pt x="1" y="148"/>
                      <a:pt x="0" y="38"/>
                      <a:pt x="0" y="0"/>
                    </a:cubicBezTo>
                    <a:close/>
                    <a:moveTo>
                      <a:pt x="37" y="221"/>
                    </a:moveTo>
                    <a:cubicBezTo>
                      <a:pt x="37" y="295"/>
                      <a:pt x="37" y="332"/>
                      <a:pt x="74" y="369"/>
                    </a:cubicBezTo>
                    <a:cubicBezTo>
                      <a:pt x="74" y="332"/>
                      <a:pt x="37" y="295"/>
                      <a:pt x="37" y="221"/>
                    </a:cubicBezTo>
                    <a:close/>
                    <a:moveTo>
                      <a:pt x="111" y="517"/>
                    </a:moveTo>
                    <a:lnTo>
                      <a:pt x="216" y="701"/>
                    </a:lnTo>
                    <a:lnTo>
                      <a:pt x="216" y="701"/>
                    </a:lnTo>
                    <a:cubicBezTo>
                      <a:pt x="190" y="625"/>
                      <a:pt x="158" y="564"/>
                      <a:pt x="111" y="517"/>
                    </a:cubicBezTo>
                    <a:close/>
                    <a:moveTo>
                      <a:pt x="2219" y="2033"/>
                    </a:moveTo>
                    <a:cubicBezTo>
                      <a:pt x="2231" y="2045"/>
                      <a:pt x="2243" y="2049"/>
                      <a:pt x="2256" y="2049"/>
                    </a:cubicBezTo>
                    <a:cubicBezTo>
                      <a:pt x="2280" y="2049"/>
                      <a:pt x="2305" y="2033"/>
                      <a:pt x="2330" y="2033"/>
                    </a:cubicBezTo>
                    <a:close/>
                    <a:moveTo>
                      <a:pt x="216" y="701"/>
                    </a:moveTo>
                    <a:cubicBezTo>
                      <a:pt x="232" y="745"/>
                      <a:pt x="246" y="795"/>
                      <a:pt x="259" y="850"/>
                    </a:cubicBezTo>
                    <a:cubicBezTo>
                      <a:pt x="296" y="924"/>
                      <a:pt x="370" y="1035"/>
                      <a:pt x="444" y="1109"/>
                    </a:cubicBezTo>
                    <a:cubicBezTo>
                      <a:pt x="555" y="1219"/>
                      <a:pt x="592" y="1293"/>
                      <a:pt x="666" y="1404"/>
                    </a:cubicBezTo>
                    <a:cubicBezTo>
                      <a:pt x="777" y="1478"/>
                      <a:pt x="851" y="1589"/>
                      <a:pt x="962" y="1626"/>
                    </a:cubicBezTo>
                    <a:cubicBezTo>
                      <a:pt x="1036" y="1700"/>
                      <a:pt x="1147" y="1774"/>
                      <a:pt x="1220" y="1811"/>
                    </a:cubicBezTo>
                    <a:cubicBezTo>
                      <a:pt x="1331" y="1848"/>
                      <a:pt x="1405" y="1885"/>
                      <a:pt x="1553" y="1959"/>
                    </a:cubicBezTo>
                    <a:cubicBezTo>
                      <a:pt x="1590" y="1959"/>
                      <a:pt x="1664" y="1996"/>
                      <a:pt x="1701" y="1996"/>
                    </a:cubicBezTo>
                    <a:cubicBezTo>
                      <a:pt x="1738" y="1996"/>
                      <a:pt x="1775" y="2033"/>
                      <a:pt x="1849" y="2033"/>
                    </a:cubicBezTo>
                    <a:cubicBezTo>
                      <a:pt x="1923" y="2033"/>
                      <a:pt x="2034" y="2070"/>
                      <a:pt x="2071" y="2070"/>
                    </a:cubicBezTo>
                    <a:lnTo>
                      <a:pt x="2145" y="2070"/>
                    </a:lnTo>
                    <a:lnTo>
                      <a:pt x="2219" y="2033"/>
                    </a:lnTo>
                    <a:lnTo>
                      <a:pt x="2034" y="2033"/>
                    </a:lnTo>
                    <a:cubicBezTo>
                      <a:pt x="1923" y="2033"/>
                      <a:pt x="1886" y="1996"/>
                      <a:pt x="1775" y="1996"/>
                    </a:cubicBezTo>
                    <a:cubicBezTo>
                      <a:pt x="1738" y="1996"/>
                      <a:pt x="1701" y="1959"/>
                      <a:pt x="1664" y="1959"/>
                    </a:cubicBezTo>
                    <a:cubicBezTo>
                      <a:pt x="1590" y="1959"/>
                      <a:pt x="1553" y="1885"/>
                      <a:pt x="1516" y="1885"/>
                    </a:cubicBezTo>
                    <a:lnTo>
                      <a:pt x="1220" y="1774"/>
                    </a:lnTo>
                    <a:cubicBezTo>
                      <a:pt x="1147" y="1700"/>
                      <a:pt x="1036" y="1626"/>
                      <a:pt x="962" y="1589"/>
                    </a:cubicBezTo>
                    <a:cubicBezTo>
                      <a:pt x="851" y="1478"/>
                      <a:pt x="777" y="1441"/>
                      <a:pt x="666" y="1330"/>
                    </a:cubicBezTo>
                    <a:cubicBezTo>
                      <a:pt x="592" y="1256"/>
                      <a:pt x="555" y="1146"/>
                      <a:pt x="444" y="1072"/>
                    </a:cubicBezTo>
                    <a:cubicBezTo>
                      <a:pt x="407" y="961"/>
                      <a:pt x="296" y="887"/>
                      <a:pt x="259" y="776"/>
                    </a:cubicBezTo>
                    <a:lnTo>
                      <a:pt x="216" y="70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6"/>
              <p:cNvSpPr/>
              <p:nvPr/>
            </p:nvSpPr>
            <p:spPr>
              <a:xfrm>
                <a:off x="-3572150" y="2098675"/>
                <a:ext cx="414100" cy="209825"/>
              </a:xfrm>
              <a:custGeom>
                <a:avLst/>
                <a:gdLst/>
                <a:ahLst/>
                <a:cxnLst/>
                <a:rect l="l" t="t" r="r" b="b"/>
                <a:pathLst>
                  <a:path w="16564" h="8393" extrusionOk="0">
                    <a:moveTo>
                      <a:pt x="3624" y="2699"/>
                    </a:moveTo>
                    <a:cubicBezTo>
                      <a:pt x="3661" y="2699"/>
                      <a:pt x="3772" y="2736"/>
                      <a:pt x="3846" y="2736"/>
                    </a:cubicBezTo>
                    <a:cubicBezTo>
                      <a:pt x="3772" y="2736"/>
                      <a:pt x="3698" y="2699"/>
                      <a:pt x="3624" y="2699"/>
                    </a:cubicBezTo>
                    <a:close/>
                    <a:moveTo>
                      <a:pt x="14013" y="3586"/>
                    </a:moveTo>
                    <a:cubicBezTo>
                      <a:pt x="14050" y="3623"/>
                      <a:pt x="14050" y="3697"/>
                      <a:pt x="14013" y="3734"/>
                    </a:cubicBezTo>
                    <a:lnTo>
                      <a:pt x="14013" y="3586"/>
                    </a:lnTo>
                    <a:close/>
                    <a:moveTo>
                      <a:pt x="2885" y="3734"/>
                    </a:moveTo>
                    <a:cubicBezTo>
                      <a:pt x="2885" y="3756"/>
                      <a:pt x="2885" y="3778"/>
                      <a:pt x="2892" y="3808"/>
                    </a:cubicBezTo>
                    <a:lnTo>
                      <a:pt x="2919" y="3808"/>
                    </a:lnTo>
                    <a:cubicBezTo>
                      <a:pt x="2916" y="3778"/>
                      <a:pt x="2907" y="3756"/>
                      <a:pt x="2885" y="3734"/>
                    </a:cubicBezTo>
                    <a:close/>
                    <a:moveTo>
                      <a:pt x="3624" y="3734"/>
                    </a:moveTo>
                    <a:cubicBezTo>
                      <a:pt x="3624" y="3756"/>
                      <a:pt x="3624" y="3779"/>
                      <a:pt x="3632" y="3809"/>
                    </a:cubicBezTo>
                    <a:lnTo>
                      <a:pt x="3632" y="3809"/>
                    </a:lnTo>
                    <a:cubicBezTo>
                      <a:pt x="3641" y="3811"/>
                      <a:pt x="3650" y="3812"/>
                      <a:pt x="3659" y="3813"/>
                    </a:cubicBezTo>
                    <a:lnTo>
                      <a:pt x="3659" y="3813"/>
                    </a:lnTo>
                    <a:cubicBezTo>
                      <a:pt x="3656" y="3781"/>
                      <a:pt x="3647" y="3757"/>
                      <a:pt x="3624" y="3734"/>
                    </a:cubicBezTo>
                    <a:close/>
                    <a:moveTo>
                      <a:pt x="13310" y="3734"/>
                    </a:moveTo>
                    <a:cubicBezTo>
                      <a:pt x="13310" y="3771"/>
                      <a:pt x="13310" y="3808"/>
                      <a:pt x="13384" y="3882"/>
                    </a:cubicBezTo>
                    <a:cubicBezTo>
                      <a:pt x="13384" y="3808"/>
                      <a:pt x="13384" y="3771"/>
                      <a:pt x="13310" y="3734"/>
                    </a:cubicBezTo>
                    <a:close/>
                    <a:moveTo>
                      <a:pt x="3846" y="3882"/>
                    </a:moveTo>
                    <a:cubicBezTo>
                      <a:pt x="3920" y="3882"/>
                      <a:pt x="3957" y="3882"/>
                      <a:pt x="3957" y="3919"/>
                    </a:cubicBezTo>
                    <a:cubicBezTo>
                      <a:pt x="3883" y="3919"/>
                      <a:pt x="3846" y="3919"/>
                      <a:pt x="3846" y="3882"/>
                    </a:cubicBezTo>
                    <a:close/>
                    <a:moveTo>
                      <a:pt x="14309" y="3993"/>
                    </a:moveTo>
                    <a:cubicBezTo>
                      <a:pt x="14309" y="3993"/>
                      <a:pt x="14346" y="3993"/>
                      <a:pt x="14383" y="4067"/>
                    </a:cubicBezTo>
                    <a:cubicBezTo>
                      <a:pt x="14409" y="4067"/>
                      <a:pt x="14455" y="4067"/>
                      <a:pt x="14493" y="4081"/>
                    </a:cubicBezTo>
                    <a:lnTo>
                      <a:pt x="14493" y="4081"/>
                    </a:lnTo>
                    <a:cubicBezTo>
                      <a:pt x="14478" y="4083"/>
                      <a:pt x="14465" y="4083"/>
                      <a:pt x="14454" y="4083"/>
                    </a:cubicBezTo>
                    <a:cubicBezTo>
                      <a:pt x="14399" y="4083"/>
                      <a:pt x="14383" y="4067"/>
                      <a:pt x="14383" y="4067"/>
                    </a:cubicBezTo>
                    <a:cubicBezTo>
                      <a:pt x="14346" y="4067"/>
                      <a:pt x="14309" y="4067"/>
                      <a:pt x="14309" y="3993"/>
                    </a:cubicBezTo>
                    <a:close/>
                    <a:moveTo>
                      <a:pt x="4118" y="3979"/>
                    </a:moveTo>
                    <a:cubicBezTo>
                      <a:pt x="4173" y="4022"/>
                      <a:pt x="4220" y="4075"/>
                      <a:pt x="4253" y="4141"/>
                    </a:cubicBezTo>
                    <a:lnTo>
                      <a:pt x="4253" y="4085"/>
                    </a:lnTo>
                    <a:lnTo>
                      <a:pt x="4253" y="4085"/>
                    </a:lnTo>
                    <a:lnTo>
                      <a:pt x="4216" y="4067"/>
                    </a:lnTo>
                    <a:cubicBezTo>
                      <a:pt x="4188" y="4012"/>
                      <a:pt x="4161" y="3998"/>
                      <a:pt x="4118" y="3979"/>
                    </a:cubicBezTo>
                    <a:close/>
                    <a:moveTo>
                      <a:pt x="2848" y="4732"/>
                    </a:moveTo>
                    <a:lnTo>
                      <a:pt x="2848" y="4732"/>
                    </a:lnTo>
                    <a:cubicBezTo>
                      <a:pt x="2885" y="4806"/>
                      <a:pt x="2885" y="4880"/>
                      <a:pt x="2885" y="4991"/>
                    </a:cubicBezTo>
                    <a:cubicBezTo>
                      <a:pt x="2885" y="4917"/>
                      <a:pt x="2848" y="4843"/>
                      <a:pt x="2848" y="4732"/>
                    </a:cubicBezTo>
                    <a:close/>
                    <a:moveTo>
                      <a:pt x="13273" y="4732"/>
                    </a:moveTo>
                    <a:lnTo>
                      <a:pt x="13273" y="4732"/>
                    </a:lnTo>
                    <a:cubicBezTo>
                      <a:pt x="13310" y="4806"/>
                      <a:pt x="13310" y="4880"/>
                      <a:pt x="13310" y="4991"/>
                    </a:cubicBezTo>
                    <a:cubicBezTo>
                      <a:pt x="13310" y="4917"/>
                      <a:pt x="13273" y="4843"/>
                      <a:pt x="13273" y="4732"/>
                    </a:cubicBezTo>
                    <a:close/>
                    <a:moveTo>
                      <a:pt x="3254" y="4363"/>
                    </a:moveTo>
                    <a:cubicBezTo>
                      <a:pt x="3328" y="4363"/>
                      <a:pt x="3587" y="4437"/>
                      <a:pt x="3587" y="4732"/>
                    </a:cubicBezTo>
                    <a:cubicBezTo>
                      <a:pt x="3587" y="5028"/>
                      <a:pt x="3328" y="5102"/>
                      <a:pt x="3254" y="5102"/>
                    </a:cubicBezTo>
                    <a:lnTo>
                      <a:pt x="2922" y="5102"/>
                    </a:lnTo>
                    <a:lnTo>
                      <a:pt x="2922" y="4732"/>
                    </a:lnTo>
                    <a:lnTo>
                      <a:pt x="2922" y="4363"/>
                    </a:lnTo>
                    <a:close/>
                    <a:moveTo>
                      <a:pt x="13680" y="4363"/>
                    </a:moveTo>
                    <a:cubicBezTo>
                      <a:pt x="13791" y="4363"/>
                      <a:pt x="14013" y="4437"/>
                      <a:pt x="14013" y="4732"/>
                    </a:cubicBezTo>
                    <a:cubicBezTo>
                      <a:pt x="14013" y="5028"/>
                      <a:pt x="13791" y="5102"/>
                      <a:pt x="13680" y="5102"/>
                    </a:cubicBezTo>
                    <a:lnTo>
                      <a:pt x="13384" y="5102"/>
                    </a:lnTo>
                    <a:lnTo>
                      <a:pt x="13384" y="4732"/>
                    </a:lnTo>
                    <a:lnTo>
                      <a:pt x="13384" y="4363"/>
                    </a:lnTo>
                    <a:close/>
                    <a:moveTo>
                      <a:pt x="4290" y="4746"/>
                    </a:moveTo>
                    <a:lnTo>
                      <a:pt x="4290" y="4843"/>
                    </a:lnTo>
                    <a:lnTo>
                      <a:pt x="4290" y="4880"/>
                    </a:lnTo>
                    <a:lnTo>
                      <a:pt x="4290" y="4917"/>
                    </a:lnTo>
                    <a:lnTo>
                      <a:pt x="4179" y="5028"/>
                    </a:lnTo>
                    <a:lnTo>
                      <a:pt x="4142" y="5065"/>
                    </a:lnTo>
                    <a:cubicBezTo>
                      <a:pt x="4142" y="5102"/>
                      <a:pt x="4068" y="5102"/>
                      <a:pt x="4068" y="5102"/>
                    </a:cubicBezTo>
                    <a:cubicBezTo>
                      <a:pt x="4066" y="5102"/>
                      <a:pt x="4064" y="5102"/>
                      <a:pt x="4062" y="5103"/>
                    </a:cubicBezTo>
                    <a:lnTo>
                      <a:pt x="4062" y="5103"/>
                    </a:lnTo>
                    <a:cubicBezTo>
                      <a:pt x="3999" y="5076"/>
                      <a:pt x="3957" y="5065"/>
                      <a:pt x="3957" y="5065"/>
                    </a:cubicBezTo>
                    <a:cubicBezTo>
                      <a:pt x="3957" y="5065"/>
                      <a:pt x="4183" y="5008"/>
                      <a:pt x="4290" y="4746"/>
                    </a:cubicBezTo>
                    <a:close/>
                    <a:moveTo>
                      <a:pt x="4142" y="5176"/>
                    </a:moveTo>
                    <a:cubicBezTo>
                      <a:pt x="4142" y="5176"/>
                      <a:pt x="4179" y="5176"/>
                      <a:pt x="4179" y="5213"/>
                    </a:cubicBezTo>
                    <a:cubicBezTo>
                      <a:pt x="4216" y="5213"/>
                      <a:pt x="4253" y="5250"/>
                      <a:pt x="4326" y="5287"/>
                    </a:cubicBezTo>
                    <a:cubicBezTo>
                      <a:pt x="4253" y="5250"/>
                      <a:pt x="4216" y="5250"/>
                      <a:pt x="4179" y="5213"/>
                    </a:cubicBezTo>
                    <a:cubicBezTo>
                      <a:pt x="4179" y="5213"/>
                      <a:pt x="4142" y="5213"/>
                      <a:pt x="4142" y="5176"/>
                    </a:cubicBezTo>
                    <a:close/>
                    <a:moveTo>
                      <a:pt x="14493" y="5253"/>
                    </a:moveTo>
                    <a:cubicBezTo>
                      <a:pt x="14505" y="5258"/>
                      <a:pt x="14517" y="5264"/>
                      <a:pt x="14529" y="5270"/>
                    </a:cubicBezTo>
                    <a:lnTo>
                      <a:pt x="14529" y="5270"/>
                    </a:lnTo>
                    <a:cubicBezTo>
                      <a:pt x="14530" y="5268"/>
                      <a:pt x="14532" y="5267"/>
                      <a:pt x="14533" y="5266"/>
                    </a:cubicBezTo>
                    <a:lnTo>
                      <a:pt x="14533" y="5266"/>
                    </a:lnTo>
                    <a:cubicBezTo>
                      <a:pt x="14535" y="5269"/>
                      <a:pt x="14537" y="5272"/>
                      <a:pt x="14539" y="5275"/>
                    </a:cubicBezTo>
                    <a:lnTo>
                      <a:pt x="14539" y="5275"/>
                    </a:lnTo>
                    <a:cubicBezTo>
                      <a:pt x="14546" y="5278"/>
                      <a:pt x="14553" y="5282"/>
                      <a:pt x="14561" y="5286"/>
                    </a:cubicBezTo>
                    <a:lnTo>
                      <a:pt x="14561" y="5286"/>
                    </a:lnTo>
                    <a:cubicBezTo>
                      <a:pt x="14555" y="5285"/>
                      <a:pt x="14546" y="5282"/>
                      <a:pt x="14539" y="5275"/>
                    </a:cubicBezTo>
                    <a:lnTo>
                      <a:pt x="14539" y="5275"/>
                    </a:lnTo>
                    <a:cubicBezTo>
                      <a:pt x="14535" y="5273"/>
                      <a:pt x="14532" y="5271"/>
                      <a:pt x="14529" y="5270"/>
                    </a:cubicBezTo>
                    <a:lnTo>
                      <a:pt x="14529" y="5270"/>
                    </a:lnTo>
                    <a:cubicBezTo>
                      <a:pt x="14520" y="5279"/>
                      <a:pt x="14511" y="5287"/>
                      <a:pt x="14493" y="5287"/>
                    </a:cubicBezTo>
                    <a:lnTo>
                      <a:pt x="14419" y="5287"/>
                    </a:lnTo>
                    <a:cubicBezTo>
                      <a:pt x="14419" y="5287"/>
                      <a:pt x="14489" y="5287"/>
                      <a:pt x="14493" y="5253"/>
                    </a:cubicBezTo>
                    <a:close/>
                    <a:moveTo>
                      <a:pt x="14567" y="5287"/>
                    </a:moveTo>
                    <a:cubicBezTo>
                      <a:pt x="14568" y="5288"/>
                      <a:pt x="14569" y="5289"/>
                      <a:pt x="14569" y="5291"/>
                    </a:cubicBezTo>
                    <a:lnTo>
                      <a:pt x="14569" y="5291"/>
                    </a:lnTo>
                    <a:cubicBezTo>
                      <a:pt x="14603" y="5309"/>
                      <a:pt x="14639" y="5331"/>
                      <a:pt x="14674" y="5358"/>
                    </a:cubicBezTo>
                    <a:lnTo>
                      <a:pt x="14674" y="5358"/>
                    </a:lnTo>
                    <a:cubicBezTo>
                      <a:pt x="14638" y="5323"/>
                      <a:pt x="14593" y="5287"/>
                      <a:pt x="14567" y="5287"/>
                    </a:cubicBezTo>
                    <a:close/>
                    <a:moveTo>
                      <a:pt x="4474" y="5435"/>
                    </a:moveTo>
                    <a:cubicBezTo>
                      <a:pt x="4474" y="5435"/>
                      <a:pt x="4474" y="5472"/>
                      <a:pt x="4511" y="5472"/>
                    </a:cubicBezTo>
                    <a:cubicBezTo>
                      <a:pt x="4511" y="5472"/>
                      <a:pt x="4511" y="5435"/>
                      <a:pt x="4474" y="5435"/>
                    </a:cubicBezTo>
                    <a:close/>
                    <a:moveTo>
                      <a:pt x="13273" y="5767"/>
                    </a:moveTo>
                    <a:lnTo>
                      <a:pt x="13273" y="5767"/>
                    </a:lnTo>
                    <a:cubicBezTo>
                      <a:pt x="13310" y="5804"/>
                      <a:pt x="13310" y="5841"/>
                      <a:pt x="13310" y="5915"/>
                    </a:cubicBezTo>
                    <a:cubicBezTo>
                      <a:pt x="13273" y="5841"/>
                      <a:pt x="13273" y="5804"/>
                      <a:pt x="13273" y="5767"/>
                    </a:cubicBezTo>
                    <a:close/>
                    <a:moveTo>
                      <a:pt x="14937" y="5952"/>
                    </a:moveTo>
                    <a:lnTo>
                      <a:pt x="14974" y="5971"/>
                    </a:lnTo>
                    <a:lnTo>
                      <a:pt x="14974" y="5971"/>
                    </a:lnTo>
                    <a:cubicBezTo>
                      <a:pt x="14960" y="5977"/>
                      <a:pt x="14952" y="5980"/>
                      <a:pt x="14946" y="5980"/>
                    </a:cubicBezTo>
                    <a:cubicBezTo>
                      <a:pt x="14937" y="5980"/>
                      <a:pt x="14937" y="5971"/>
                      <a:pt x="14937" y="5952"/>
                    </a:cubicBezTo>
                    <a:close/>
                    <a:moveTo>
                      <a:pt x="2848" y="5915"/>
                    </a:moveTo>
                    <a:lnTo>
                      <a:pt x="2848" y="5915"/>
                    </a:lnTo>
                    <a:cubicBezTo>
                      <a:pt x="2885" y="5952"/>
                      <a:pt x="2885" y="5989"/>
                      <a:pt x="2885" y="6026"/>
                    </a:cubicBezTo>
                    <a:cubicBezTo>
                      <a:pt x="2848" y="5989"/>
                      <a:pt x="2848" y="5952"/>
                      <a:pt x="2848" y="5915"/>
                    </a:cubicBezTo>
                    <a:close/>
                    <a:moveTo>
                      <a:pt x="3328" y="5472"/>
                    </a:moveTo>
                    <a:cubicBezTo>
                      <a:pt x="3439" y="5472"/>
                      <a:pt x="3698" y="5509"/>
                      <a:pt x="3698" y="5915"/>
                    </a:cubicBezTo>
                    <a:cubicBezTo>
                      <a:pt x="3698" y="6285"/>
                      <a:pt x="3439" y="6322"/>
                      <a:pt x="3328" y="6322"/>
                    </a:cubicBezTo>
                    <a:lnTo>
                      <a:pt x="2922" y="6322"/>
                    </a:lnTo>
                    <a:lnTo>
                      <a:pt x="2922" y="5915"/>
                    </a:lnTo>
                    <a:lnTo>
                      <a:pt x="2922" y="5472"/>
                    </a:lnTo>
                    <a:close/>
                    <a:moveTo>
                      <a:pt x="13791" y="5472"/>
                    </a:moveTo>
                    <a:cubicBezTo>
                      <a:pt x="13865" y="5472"/>
                      <a:pt x="14161" y="5546"/>
                      <a:pt x="14161" y="5915"/>
                    </a:cubicBezTo>
                    <a:cubicBezTo>
                      <a:pt x="14161" y="6285"/>
                      <a:pt x="13865" y="6322"/>
                      <a:pt x="13791" y="6322"/>
                    </a:cubicBezTo>
                    <a:lnTo>
                      <a:pt x="13384" y="6322"/>
                    </a:lnTo>
                    <a:lnTo>
                      <a:pt x="13384" y="5915"/>
                    </a:lnTo>
                    <a:lnTo>
                      <a:pt x="13384" y="5472"/>
                    </a:lnTo>
                    <a:close/>
                    <a:moveTo>
                      <a:pt x="4511" y="6322"/>
                    </a:moveTo>
                    <a:cubicBezTo>
                      <a:pt x="4474" y="6322"/>
                      <a:pt x="4474" y="6359"/>
                      <a:pt x="4474" y="6359"/>
                    </a:cubicBezTo>
                    <a:cubicBezTo>
                      <a:pt x="4511" y="6359"/>
                      <a:pt x="4511" y="6322"/>
                      <a:pt x="4511" y="6322"/>
                    </a:cubicBezTo>
                    <a:close/>
                    <a:moveTo>
                      <a:pt x="4474" y="6359"/>
                    </a:moveTo>
                    <a:cubicBezTo>
                      <a:pt x="4400" y="6359"/>
                      <a:pt x="4400" y="6396"/>
                      <a:pt x="4400" y="6396"/>
                    </a:cubicBezTo>
                    <a:cubicBezTo>
                      <a:pt x="4474" y="6396"/>
                      <a:pt x="4474" y="6359"/>
                      <a:pt x="4474" y="6359"/>
                    </a:cubicBezTo>
                    <a:close/>
                    <a:moveTo>
                      <a:pt x="4400" y="6396"/>
                    </a:moveTo>
                    <a:cubicBezTo>
                      <a:pt x="4400" y="6396"/>
                      <a:pt x="4363" y="6396"/>
                      <a:pt x="4363" y="6470"/>
                    </a:cubicBezTo>
                    <a:lnTo>
                      <a:pt x="4400" y="6396"/>
                    </a:lnTo>
                    <a:close/>
                    <a:moveTo>
                      <a:pt x="14831" y="6440"/>
                    </a:moveTo>
                    <a:cubicBezTo>
                      <a:pt x="14816" y="6446"/>
                      <a:pt x="14798" y="6459"/>
                      <a:pt x="14792" y="6484"/>
                    </a:cubicBezTo>
                    <a:lnTo>
                      <a:pt x="14792" y="6484"/>
                    </a:lnTo>
                    <a:cubicBezTo>
                      <a:pt x="14806" y="6470"/>
                      <a:pt x="14819" y="6455"/>
                      <a:pt x="14831" y="6440"/>
                    </a:cubicBezTo>
                    <a:close/>
                    <a:moveTo>
                      <a:pt x="4363" y="6470"/>
                    </a:moveTo>
                    <a:cubicBezTo>
                      <a:pt x="4363" y="6470"/>
                      <a:pt x="4326" y="6470"/>
                      <a:pt x="4326" y="6507"/>
                    </a:cubicBezTo>
                    <a:cubicBezTo>
                      <a:pt x="4326" y="6507"/>
                      <a:pt x="4363" y="6507"/>
                      <a:pt x="4363" y="6470"/>
                    </a:cubicBezTo>
                    <a:close/>
                    <a:moveTo>
                      <a:pt x="4326" y="6507"/>
                    </a:moveTo>
                    <a:cubicBezTo>
                      <a:pt x="4253" y="6507"/>
                      <a:pt x="4253" y="6544"/>
                      <a:pt x="4216" y="6544"/>
                    </a:cubicBezTo>
                    <a:cubicBezTo>
                      <a:pt x="4290" y="6544"/>
                      <a:pt x="4290" y="6507"/>
                      <a:pt x="4326" y="6507"/>
                    </a:cubicBezTo>
                    <a:close/>
                    <a:moveTo>
                      <a:pt x="4216" y="6544"/>
                    </a:moveTo>
                    <a:cubicBezTo>
                      <a:pt x="4179" y="6544"/>
                      <a:pt x="4179" y="6581"/>
                      <a:pt x="4142" y="6581"/>
                    </a:cubicBezTo>
                    <a:cubicBezTo>
                      <a:pt x="4179" y="6581"/>
                      <a:pt x="4179" y="6581"/>
                      <a:pt x="4216" y="6544"/>
                    </a:cubicBezTo>
                    <a:close/>
                    <a:moveTo>
                      <a:pt x="14792" y="6484"/>
                    </a:moveTo>
                    <a:lnTo>
                      <a:pt x="14792" y="6484"/>
                    </a:lnTo>
                    <a:cubicBezTo>
                      <a:pt x="14753" y="6523"/>
                      <a:pt x="14709" y="6555"/>
                      <a:pt x="14662" y="6581"/>
                    </a:cubicBezTo>
                    <a:lnTo>
                      <a:pt x="14662" y="6581"/>
                    </a:lnTo>
                    <a:cubicBezTo>
                      <a:pt x="14667" y="6581"/>
                      <a:pt x="14672" y="6581"/>
                      <a:pt x="14678" y="6581"/>
                    </a:cubicBezTo>
                    <a:cubicBezTo>
                      <a:pt x="14715" y="6581"/>
                      <a:pt x="14715" y="6544"/>
                      <a:pt x="14752" y="6544"/>
                    </a:cubicBezTo>
                    <a:cubicBezTo>
                      <a:pt x="14752" y="6507"/>
                      <a:pt x="14789" y="6507"/>
                      <a:pt x="14789" y="6507"/>
                    </a:cubicBezTo>
                    <a:cubicBezTo>
                      <a:pt x="14789" y="6498"/>
                      <a:pt x="14790" y="6491"/>
                      <a:pt x="14792" y="6484"/>
                    </a:cubicBezTo>
                    <a:close/>
                    <a:moveTo>
                      <a:pt x="4031" y="6581"/>
                    </a:moveTo>
                    <a:cubicBezTo>
                      <a:pt x="3994" y="6581"/>
                      <a:pt x="3957" y="6581"/>
                      <a:pt x="3920" y="6655"/>
                    </a:cubicBezTo>
                    <a:lnTo>
                      <a:pt x="3809" y="6655"/>
                    </a:lnTo>
                    <a:lnTo>
                      <a:pt x="3698" y="6692"/>
                    </a:lnTo>
                    <a:lnTo>
                      <a:pt x="3920" y="6692"/>
                    </a:lnTo>
                    <a:cubicBezTo>
                      <a:pt x="3957" y="6692"/>
                      <a:pt x="3994" y="6692"/>
                      <a:pt x="4031" y="6655"/>
                    </a:cubicBezTo>
                    <a:cubicBezTo>
                      <a:pt x="4105" y="6655"/>
                      <a:pt x="4105" y="6655"/>
                      <a:pt x="4142" y="6581"/>
                    </a:cubicBezTo>
                    <a:close/>
                    <a:moveTo>
                      <a:pt x="13310" y="6840"/>
                    </a:moveTo>
                    <a:cubicBezTo>
                      <a:pt x="13310" y="6877"/>
                      <a:pt x="13310" y="6914"/>
                      <a:pt x="13384" y="6951"/>
                    </a:cubicBezTo>
                    <a:cubicBezTo>
                      <a:pt x="13384" y="6914"/>
                      <a:pt x="13310" y="6877"/>
                      <a:pt x="13310" y="6840"/>
                    </a:cubicBezTo>
                    <a:close/>
                    <a:moveTo>
                      <a:pt x="11352" y="6730"/>
                    </a:moveTo>
                    <a:cubicBezTo>
                      <a:pt x="11388" y="6767"/>
                      <a:pt x="11425" y="6877"/>
                      <a:pt x="11425" y="6914"/>
                    </a:cubicBezTo>
                    <a:cubicBezTo>
                      <a:pt x="11536" y="7024"/>
                      <a:pt x="11573" y="7098"/>
                      <a:pt x="11647" y="7209"/>
                    </a:cubicBezTo>
                    <a:cubicBezTo>
                      <a:pt x="11758" y="7283"/>
                      <a:pt x="11832" y="7394"/>
                      <a:pt x="11942" y="7431"/>
                    </a:cubicBezTo>
                    <a:cubicBezTo>
                      <a:pt x="12016" y="7505"/>
                      <a:pt x="12127" y="7579"/>
                      <a:pt x="12238" y="7616"/>
                    </a:cubicBezTo>
                    <a:cubicBezTo>
                      <a:pt x="12312" y="7653"/>
                      <a:pt x="12386" y="7690"/>
                      <a:pt x="12534" y="7764"/>
                    </a:cubicBezTo>
                    <a:lnTo>
                      <a:pt x="12275" y="7616"/>
                    </a:lnTo>
                    <a:cubicBezTo>
                      <a:pt x="12164" y="7579"/>
                      <a:pt x="12090" y="7468"/>
                      <a:pt x="11979" y="7431"/>
                    </a:cubicBezTo>
                    <a:cubicBezTo>
                      <a:pt x="11905" y="7320"/>
                      <a:pt x="11795" y="7283"/>
                      <a:pt x="11721" y="7209"/>
                    </a:cubicBezTo>
                    <a:cubicBezTo>
                      <a:pt x="11610" y="7098"/>
                      <a:pt x="11573" y="7024"/>
                      <a:pt x="11462" y="6914"/>
                    </a:cubicBezTo>
                    <a:cubicBezTo>
                      <a:pt x="11425" y="6877"/>
                      <a:pt x="11388" y="6767"/>
                      <a:pt x="11352" y="6730"/>
                    </a:cubicBezTo>
                    <a:close/>
                    <a:moveTo>
                      <a:pt x="8319" y="111"/>
                    </a:moveTo>
                    <a:cubicBezTo>
                      <a:pt x="10464" y="111"/>
                      <a:pt x="12201" y="1886"/>
                      <a:pt x="12201" y="3993"/>
                    </a:cubicBezTo>
                    <a:cubicBezTo>
                      <a:pt x="12201" y="6137"/>
                      <a:pt x="10464" y="7875"/>
                      <a:pt x="8319" y="7875"/>
                    </a:cubicBezTo>
                    <a:cubicBezTo>
                      <a:pt x="6212" y="7875"/>
                      <a:pt x="4437" y="6137"/>
                      <a:pt x="4437" y="3993"/>
                    </a:cubicBezTo>
                    <a:cubicBezTo>
                      <a:pt x="4437" y="1886"/>
                      <a:pt x="6212" y="111"/>
                      <a:pt x="8319" y="111"/>
                    </a:cubicBezTo>
                    <a:close/>
                    <a:moveTo>
                      <a:pt x="12830" y="7838"/>
                    </a:moveTo>
                    <a:cubicBezTo>
                      <a:pt x="12904" y="7838"/>
                      <a:pt x="12978" y="7875"/>
                      <a:pt x="13052" y="7875"/>
                    </a:cubicBezTo>
                    <a:cubicBezTo>
                      <a:pt x="13015" y="7875"/>
                      <a:pt x="12904" y="7838"/>
                      <a:pt x="12830" y="7838"/>
                    </a:cubicBezTo>
                    <a:close/>
                    <a:moveTo>
                      <a:pt x="3106" y="2329"/>
                    </a:moveTo>
                    <a:cubicBezTo>
                      <a:pt x="3624" y="2329"/>
                      <a:pt x="4068" y="2477"/>
                      <a:pt x="4511" y="2662"/>
                    </a:cubicBezTo>
                    <a:cubicBezTo>
                      <a:pt x="4437" y="2736"/>
                      <a:pt x="4437" y="2847"/>
                      <a:pt x="4400" y="2995"/>
                    </a:cubicBezTo>
                    <a:cubicBezTo>
                      <a:pt x="4363" y="3069"/>
                      <a:pt x="4363" y="3217"/>
                      <a:pt x="4363" y="3290"/>
                    </a:cubicBezTo>
                    <a:lnTo>
                      <a:pt x="4068" y="3180"/>
                    </a:lnTo>
                    <a:cubicBezTo>
                      <a:pt x="3883" y="3069"/>
                      <a:pt x="3698" y="3032"/>
                      <a:pt x="3587" y="3032"/>
                    </a:cubicBezTo>
                    <a:cubicBezTo>
                      <a:pt x="3698" y="3069"/>
                      <a:pt x="3883" y="3106"/>
                      <a:pt x="4031" y="3217"/>
                    </a:cubicBezTo>
                    <a:cubicBezTo>
                      <a:pt x="4142" y="3253"/>
                      <a:pt x="4216" y="3290"/>
                      <a:pt x="4326" y="3401"/>
                    </a:cubicBezTo>
                    <a:cubicBezTo>
                      <a:pt x="4326" y="3586"/>
                      <a:pt x="4253" y="3734"/>
                      <a:pt x="4253" y="3919"/>
                    </a:cubicBezTo>
                    <a:lnTo>
                      <a:pt x="4253" y="4085"/>
                    </a:lnTo>
                    <a:lnTo>
                      <a:pt x="4253" y="4085"/>
                    </a:lnTo>
                    <a:lnTo>
                      <a:pt x="4290" y="4104"/>
                    </a:lnTo>
                    <a:lnTo>
                      <a:pt x="4290" y="4141"/>
                    </a:lnTo>
                    <a:lnTo>
                      <a:pt x="4290" y="4178"/>
                    </a:lnTo>
                    <a:cubicBezTo>
                      <a:pt x="4290" y="4178"/>
                      <a:pt x="4290" y="4252"/>
                      <a:pt x="4326" y="4289"/>
                    </a:cubicBezTo>
                    <a:cubicBezTo>
                      <a:pt x="4326" y="4363"/>
                      <a:pt x="4326" y="4437"/>
                      <a:pt x="4363" y="4510"/>
                    </a:cubicBezTo>
                    <a:lnTo>
                      <a:pt x="4363" y="4547"/>
                    </a:lnTo>
                    <a:lnTo>
                      <a:pt x="4363" y="4658"/>
                    </a:lnTo>
                    <a:lnTo>
                      <a:pt x="4363" y="4732"/>
                    </a:lnTo>
                    <a:lnTo>
                      <a:pt x="4363" y="4838"/>
                    </a:lnTo>
                    <a:lnTo>
                      <a:pt x="4363" y="4838"/>
                    </a:lnTo>
                    <a:cubicBezTo>
                      <a:pt x="4349" y="4767"/>
                      <a:pt x="4336" y="4695"/>
                      <a:pt x="4326" y="4621"/>
                    </a:cubicBezTo>
                    <a:cubicBezTo>
                      <a:pt x="4317" y="4667"/>
                      <a:pt x="4305" y="4709"/>
                      <a:pt x="4290" y="4746"/>
                    </a:cubicBezTo>
                    <a:lnTo>
                      <a:pt x="4290" y="4746"/>
                    </a:lnTo>
                    <a:lnTo>
                      <a:pt x="4290" y="4732"/>
                    </a:lnTo>
                    <a:lnTo>
                      <a:pt x="4290" y="4658"/>
                    </a:lnTo>
                    <a:lnTo>
                      <a:pt x="4290" y="4547"/>
                    </a:lnTo>
                    <a:lnTo>
                      <a:pt x="4290" y="4510"/>
                    </a:lnTo>
                    <a:lnTo>
                      <a:pt x="4290" y="4474"/>
                    </a:lnTo>
                    <a:lnTo>
                      <a:pt x="4290" y="4437"/>
                    </a:lnTo>
                    <a:lnTo>
                      <a:pt x="4290" y="4363"/>
                    </a:lnTo>
                    <a:lnTo>
                      <a:pt x="4290" y="4326"/>
                    </a:lnTo>
                    <a:lnTo>
                      <a:pt x="4290" y="4289"/>
                    </a:lnTo>
                    <a:cubicBezTo>
                      <a:pt x="4290" y="4252"/>
                      <a:pt x="4290" y="4252"/>
                      <a:pt x="4216" y="4178"/>
                    </a:cubicBezTo>
                    <a:lnTo>
                      <a:pt x="4216" y="4141"/>
                    </a:lnTo>
                    <a:lnTo>
                      <a:pt x="4216" y="4104"/>
                    </a:lnTo>
                    <a:lnTo>
                      <a:pt x="4179" y="4067"/>
                    </a:lnTo>
                    <a:cubicBezTo>
                      <a:pt x="4142" y="3993"/>
                      <a:pt x="4068" y="3993"/>
                      <a:pt x="4068" y="3956"/>
                    </a:cubicBezTo>
                    <a:lnTo>
                      <a:pt x="4068" y="3956"/>
                    </a:lnTo>
                    <a:cubicBezTo>
                      <a:pt x="4087" y="3965"/>
                      <a:pt x="4103" y="3972"/>
                      <a:pt x="4118" y="3979"/>
                    </a:cubicBezTo>
                    <a:lnTo>
                      <a:pt x="4118" y="3979"/>
                    </a:lnTo>
                    <a:cubicBezTo>
                      <a:pt x="3996" y="3885"/>
                      <a:pt x="3829" y="3840"/>
                      <a:pt x="3659" y="3813"/>
                    </a:cubicBezTo>
                    <a:lnTo>
                      <a:pt x="3659" y="3813"/>
                    </a:lnTo>
                    <a:cubicBezTo>
                      <a:pt x="3661" y="3832"/>
                      <a:pt x="3661" y="3855"/>
                      <a:pt x="3661" y="3882"/>
                    </a:cubicBezTo>
                    <a:cubicBezTo>
                      <a:pt x="3646" y="3853"/>
                      <a:pt x="3638" y="3829"/>
                      <a:pt x="3632" y="3809"/>
                    </a:cubicBezTo>
                    <a:lnTo>
                      <a:pt x="3632" y="3809"/>
                    </a:lnTo>
                    <a:cubicBezTo>
                      <a:pt x="3629" y="3809"/>
                      <a:pt x="3627" y="3808"/>
                      <a:pt x="3624" y="3808"/>
                    </a:cubicBezTo>
                    <a:lnTo>
                      <a:pt x="3624" y="3401"/>
                    </a:lnTo>
                    <a:lnTo>
                      <a:pt x="3254" y="3401"/>
                    </a:lnTo>
                    <a:lnTo>
                      <a:pt x="3254" y="3808"/>
                    </a:lnTo>
                    <a:lnTo>
                      <a:pt x="2919" y="3808"/>
                    </a:lnTo>
                    <a:cubicBezTo>
                      <a:pt x="2922" y="3828"/>
                      <a:pt x="2922" y="3852"/>
                      <a:pt x="2922" y="3882"/>
                    </a:cubicBezTo>
                    <a:cubicBezTo>
                      <a:pt x="2907" y="3852"/>
                      <a:pt x="2898" y="3828"/>
                      <a:pt x="2892" y="3808"/>
                    </a:cubicBezTo>
                    <a:lnTo>
                      <a:pt x="2885" y="3808"/>
                    </a:lnTo>
                    <a:lnTo>
                      <a:pt x="2885" y="3401"/>
                    </a:lnTo>
                    <a:lnTo>
                      <a:pt x="2515" y="3401"/>
                    </a:lnTo>
                    <a:lnTo>
                      <a:pt x="2515" y="3808"/>
                    </a:lnTo>
                    <a:lnTo>
                      <a:pt x="1776" y="3808"/>
                    </a:lnTo>
                    <a:lnTo>
                      <a:pt x="1776" y="4178"/>
                    </a:lnTo>
                    <a:lnTo>
                      <a:pt x="1997" y="4178"/>
                    </a:lnTo>
                    <a:cubicBezTo>
                      <a:pt x="2108" y="4178"/>
                      <a:pt x="2145" y="4215"/>
                      <a:pt x="2145" y="4326"/>
                    </a:cubicBezTo>
                    <a:lnTo>
                      <a:pt x="2145" y="5102"/>
                    </a:lnTo>
                    <a:lnTo>
                      <a:pt x="2145" y="6026"/>
                    </a:lnTo>
                    <a:cubicBezTo>
                      <a:pt x="2145" y="6137"/>
                      <a:pt x="2108" y="6174"/>
                      <a:pt x="1997" y="6174"/>
                    </a:cubicBezTo>
                    <a:lnTo>
                      <a:pt x="1776" y="6174"/>
                    </a:lnTo>
                    <a:lnTo>
                      <a:pt x="1776" y="6544"/>
                    </a:lnTo>
                    <a:lnTo>
                      <a:pt x="2515" y="6544"/>
                    </a:lnTo>
                    <a:lnTo>
                      <a:pt x="2515" y="6951"/>
                    </a:lnTo>
                    <a:lnTo>
                      <a:pt x="2885" y="6951"/>
                    </a:lnTo>
                    <a:cubicBezTo>
                      <a:pt x="2848" y="6914"/>
                      <a:pt x="2848" y="6877"/>
                      <a:pt x="2848" y="6840"/>
                    </a:cubicBezTo>
                    <a:lnTo>
                      <a:pt x="2848" y="6840"/>
                    </a:lnTo>
                    <a:cubicBezTo>
                      <a:pt x="2885" y="6877"/>
                      <a:pt x="2885" y="6914"/>
                      <a:pt x="2885" y="6951"/>
                    </a:cubicBezTo>
                    <a:lnTo>
                      <a:pt x="2885" y="6544"/>
                    </a:lnTo>
                    <a:lnTo>
                      <a:pt x="3254" y="6544"/>
                    </a:lnTo>
                    <a:lnTo>
                      <a:pt x="3254" y="6951"/>
                    </a:lnTo>
                    <a:lnTo>
                      <a:pt x="3624" y="6951"/>
                    </a:lnTo>
                    <a:cubicBezTo>
                      <a:pt x="3587" y="6914"/>
                      <a:pt x="3587" y="6877"/>
                      <a:pt x="3587" y="6840"/>
                    </a:cubicBezTo>
                    <a:lnTo>
                      <a:pt x="3587" y="6840"/>
                    </a:lnTo>
                    <a:cubicBezTo>
                      <a:pt x="3624" y="6877"/>
                      <a:pt x="3624" y="6914"/>
                      <a:pt x="3624" y="6951"/>
                    </a:cubicBezTo>
                    <a:lnTo>
                      <a:pt x="3624" y="6544"/>
                    </a:lnTo>
                    <a:lnTo>
                      <a:pt x="3661" y="6544"/>
                    </a:lnTo>
                    <a:cubicBezTo>
                      <a:pt x="4068" y="6544"/>
                      <a:pt x="4548" y="6470"/>
                      <a:pt x="4548" y="5804"/>
                    </a:cubicBezTo>
                    <a:cubicBezTo>
                      <a:pt x="4548" y="5432"/>
                      <a:pt x="4314" y="5236"/>
                      <a:pt x="4141" y="5141"/>
                    </a:cubicBezTo>
                    <a:lnTo>
                      <a:pt x="4141" y="5141"/>
                    </a:lnTo>
                    <a:cubicBezTo>
                      <a:pt x="4132" y="5159"/>
                      <a:pt x="4122" y="5176"/>
                      <a:pt x="4105" y="5176"/>
                    </a:cubicBezTo>
                    <a:cubicBezTo>
                      <a:pt x="3994" y="5176"/>
                      <a:pt x="3994" y="5213"/>
                      <a:pt x="3957" y="5213"/>
                    </a:cubicBezTo>
                    <a:cubicBezTo>
                      <a:pt x="3957" y="5213"/>
                      <a:pt x="3994" y="5213"/>
                      <a:pt x="3994" y="5176"/>
                    </a:cubicBezTo>
                    <a:cubicBezTo>
                      <a:pt x="3994" y="5176"/>
                      <a:pt x="4027" y="5110"/>
                      <a:pt x="4062" y="5103"/>
                    </a:cubicBezTo>
                    <a:lnTo>
                      <a:pt x="4062" y="5103"/>
                    </a:lnTo>
                    <a:cubicBezTo>
                      <a:pt x="4085" y="5113"/>
                      <a:pt x="4112" y="5126"/>
                      <a:pt x="4141" y="5141"/>
                    </a:cubicBezTo>
                    <a:lnTo>
                      <a:pt x="4141" y="5141"/>
                    </a:lnTo>
                    <a:cubicBezTo>
                      <a:pt x="4150" y="5122"/>
                      <a:pt x="4159" y="5102"/>
                      <a:pt x="4179" y="5102"/>
                    </a:cubicBezTo>
                    <a:lnTo>
                      <a:pt x="4216" y="5065"/>
                    </a:lnTo>
                    <a:lnTo>
                      <a:pt x="4290" y="5028"/>
                    </a:lnTo>
                    <a:cubicBezTo>
                      <a:pt x="4326" y="5028"/>
                      <a:pt x="4363" y="4991"/>
                      <a:pt x="4363" y="4917"/>
                    </a:cubicBezTo>
                    <a:lnTo>
                      <a:pt x="4363" y="4880"/>
                    </a:lnTo>
                    <a:lnTo>
                      <a:pt x="4363" y="4843"/>
                    </a:lnTo>
                    <a:lnTo>
                      <a:pt x="4363" y="4838"/>
                    </a:lnTo>
                    <a:lnTo>
                      <a:pt x="4363" y="4838"/>
                    </a:lnTo>
                    <a:cubicBezTo>
                      <a:pt x="4461" y="5303"/>
                      <a:pt x="4666" y="5720"/>
                      <a:pt x="4955" y="6137"/>
                    </a:cubicBezTo>
                    <a:cubicBezTo>
                      <a:pt x="4881" y="6322"/>
                      <a:pt x="4733" y="6507"/>
                      <a:pt x="4585" y="6655"/>
                    </a:cubicBezTo>
                    <a:cubicBezTo>
                      <a:pt x="4363" y="6877"/>
                      <a:pt x="4068" y="7061"/>
                      <a:pt x="3809" y="7135"/>
                    </a:cubicBezTo>
                    <a:cubicBezTo>
                      <a:pt x="3513" y="7246"/>
                      <a:pt x="3217" y="7283"/>
                      <a:pt x="2922" y="7283"/>
                    </a:cubicBezTo>
                    <a:cubicBezTo>
                      <a:pt x="2663" y="7283"/>
                      <a:pt x="2367" y="7209"/>
                      <a:pt x="2108" y="7061"/>
                    </a:cubicBezTo>
                    <a:cubicBezTo>
                      <a:pt x="1849" y="6914"/>
                      <a:pt x="1628" y="6766"/>
                      <a:pt x="1480" y="6581"/>
                    </a:cubicBezTo>
                    <a:cubicBezTo>
                      <a:pt x="1295" y="6396"/>
                      <a:pt x="1221" y="6211"/>
                      <a:pt x="1110" y="6026"/>
                    </a:cubicBezTo>
                    <a:cubicBezTo>
                      <a:pt x="1036" y="5841"/>
                      <a:pt x="999" y="5731"/>
                      <a:pt x="925" y="5583"/>
                    </a:cubicBezTo>
                    <a:lnTo>
                      <a:pt x="925" y="5583"/>
                    </a:lnTo>
                    <a:cubicBezTo>
                      <a:pt x="999" y="5731"/>
                      <a:pt x="1036" y="5915"/>
                      <a:pt x="1073" y="6100"/>
                    </a:cubicBezTo>
                    <a:cubicBezTo>
                      <a:pt x="1184" y="6285"/>
                      <a:pt x="1258" y="6470"/>
                      <a:pt x="1443" y="6655"/>
                    </a:cubicBezTo>
                    <a:cubicBezTo>
                      <a:pt x="1628" y="6840"/>
                      <a:pt x="1812" y="7024"/>
                      <a:pt x="2108" y="7135"/>
                    </a:cubicBezTo>
                    <a:cubicBezTo>
                      <a:pt x="2330" y="7283"/>
                      <a:pt x="2663" y="7394"/>
                      <a:pt x="2959" y="7431"/>
                    </a:cubicBezTo>
                    <a:cubicBezTo>
                      <a:pt x="3037" y="7440"/>
                      <a:pt x="3116" y="7444"/>
                      <a:pt x="3194" y="7444"/>
                    </a:cubicBezTo>
                    <a:cubicBezTo>
                      <a:pt x="3448" y="7444"/>
                      <a:pt x="3703" y="7396"/>
                      <a:pt x="3957" y="7283"/>
                    </a:cubicBezTo>
                    <a:cubicBezTo>
                      <a:pt x="4253" y="7209"/>
                      <a:pt x="4548" y="7024"/>
                      <a:pt x="4770" y="6766"/>
                    </a:cubicBezTo>
                    <a:cubicBezTo>
                      <a:pt x="4918" y="6618"/>
                      <a:pt x="5066" y="6470"/>
                      <a:pt x="5140" y="6322"/>
                    </a:cubicBezTo>
                    <a:cubicBezTo>
                      <a:pt x="5288" y="6507"/>
                      <a:pt x="5473" y="6692"/>
                      <a:pt x="5620" y="6877"/>
                    </a:cubicBezTo>
                    <a:cubicBezTo>
                      <a:pt x="5066" y="7764"/>
                      <a:pt x="4142" y="8245"/>
                      <a:pt x="3106" y="8245"/>
                    </a:cubicBezTo>
                    <a:cubicBezTo>
                      <a:pt x="1480" y="8245"/>
                      <a:pt x="149" y="6914"/>
                      <a:pt x="149" y="5287"/>
                    </a:cubicBezTo>
                    <a:cubicBezTo>
                      <a:pt x="149" y="3697"/>
                      <a:pt x="1480" y="2329"/>
                      <a:pt x="3106" y="2329"/>
                    </a:cubicBezTo>
                    <a:close/>
                    <a:moveTo>
                      <a:pt x="13569" y="2329"/>
                    </a:moveTo>
                    <a:cubicBezTo>
                      <a:pt x="15159" y="2329"/>
                      <a:pt x="16527" y="3697"/>
                      <a:pt x="16527" y="5287"/>
                    </a:cubicBezTo>
                    <a:cubicBezTo>
                      <a:pt x="16527" y="6914"/>
                      <a:pt x="15159" y="8245"/>
                      <a:pt x="13569" y="8245"/>
                    </a:cubicBezTo>
                    <a:cubicBezTo>
                      <a:pt x="12534" y="8245"/>
                      <a:pt x="11610" y="7764"/>
                      <a:pt x="11092" y="6951"/>
                    </a:cubicBezTo>
                    <a:lnTo>
                      <a:pt x="11351" y="6729"/>
                    </a:lnTo>
                    <a:cubicBezTo>
                      <a:pt x="11425" y="6655"/>
                      <a:pt x="11462" y="6544"/>
                      <a:pt x="11573" y="6470"/>
                    </a:cubicBezTo>
                    <a:lnTo>
                      <a:pt x="11832" y="6877"/>
                    </a:lnTo>
                    <a:cubicBezTo>
                      <a:pt x="12016" y="7061"/>
                      <a:pt x="12201" y="7246"/>
                      <a:pt x="12497" y="7394"/>
                    </a:cubicBezTo>
                    <a:cubicBezTo>
                      <a:pt x="12719" y="7505"/>
                      <a:pt x="13052" y="7616"/>
                      <a:pt x="13384" y="7653"/>
                    </a:cubicBezTo>
                    <a:cubicBezTo>
                      <a:pt x="13454" y="7662"/>
                      <a:pt x="13526" y="7666"/>
                      <a:pt x="13599" y="7666"/>
                    </a:cubicBezTo>
                    <a:cubicBezTo>
                      <a:pt x="13837" y="7666"/>
                      <a:pt x="14091" y="7618"/>
                      <a:pt x="14346" y="7505"/>
                    </a:cubicBezTo>
                    <a:cubicBezTo>
                      <a:pt x="14678" y="7431"/>
                      <a:pt x="14937" y="7246"/>
                      <a:pt x="15159" y="7024"/>
                    </a:cubicBezTo>
                    <a:cubicBezTo>
                      <a:pt x="15418" y="6766"/>
                      <a:pt x="15603" y="6507"/>
                      <a:pt x="15677" y="6174"/>
                    </a:cubicBezTo>
                    <a:cubicBezTo>
                      <a:pt x="15787" y="5841"/>
                      <a:pt x="15824" y="5509"/>
                      <a:pt x="15824" y="5213"/>
                    </a:cubicBezTo>
                    <a:cubicBezTo>
                      <a:pt x="15787" y="4880"/>
                      <a:pt x="15677" y="4584"/>
                      <a:pt x="15529" y="4326"/>
                    </a:cubicBezTo>
                    <a:cubicBezTo>
                      <a:pt x="15418" y="4104"/>
                      <a:pt x="15233" y="3845"/>
                      <a:pt x="15048" y="3660"/>
                    </a:cubicBezTo>
                    <a:cubicBezTo>
                      <a:pt x="14863" y="3475"/>
                      <a:pt x="14678" y="3401"/>
                      <a:pt x="14493" y="3290"/>
                    </a:cubicBezTo>
                    <a:cubicBezTo>
                      <a:pt x="14309" y="3217"/>
                      <a:pt x="14124" y="3180"/>
                      <a:pt x="13976" y="3180"/>
                    </a:cubicBezTo>
                    <a:cubicBezTo>
                      <a:pt x="14124" y="3217"/>
                      <a:pt x="14309" y="3253"/>
                      <a:pt x="14419" y="3364"/>
                    </a:cubicBezTo>
                    <a:cubicBezTo>
                      <a:pt x="14604" y="3438"/>
                      <a:pt x="14789" y="3586"/>
                      <a:pt x="14974" y="3734"/>
                    </a:cubicBezTo>
                    <a:cubicBezTo>
                      <a:pt x="15159" y="3919"/>
                      <a:pt x="15307" y="4104"/>
                      <a:pt x="15455" y="4326"/>
                    </a:cubicBezTo>
                    <a:cubicBezTo>
                      <a:pt x="15603" y="4547"/>
                      <a:pt x="15640" y="4843"/>
                      <a:pt x="15677" y="5176"/>
                    </a:cubicBezTo>
                    <a:cubicBezTo>
                      <a:pt x="15677" y="5435"/>
                      <a:pt x="15677" y="5767"/>
                      <a:pt x="15529" y="6026"/>
                    </a:cubicBezTo>
                    <a:cubicBezTo>
                      <a:pt x="15455" y="6322"/>
                      <a:pt x="15270" y="6581"/>
                      <a:pt x="15048" y="6840"/>
                    </a:cubicBezTo>
                    <a:cubicBezTo>
                      <a:pt x="14789" y="7061"/>
                      <a:pt x="14530" y="7246"/>
                      <a:pt x="14235" y="7320"/>
                    </a:cubicBezTo>
                    <a:cubicBezTo>
                      <a:pt x="13976" y="7431"/>
                      <a:pt x="13643" y="7468"/>
                      <a:pt x="13384" y="7468"/>
                    </a:cubicBezTo>
                    <a:cubicBezTo>
                      <a:pt x="13089" y="7468"/>
                      <a:pt x="12830" y="7394"/>
                      <a:pt x="12534" y="7246"/>
                    </a:cubicBezTo>
                    <a:cubicBezTo>
                      <a:pt x="12312" y="7098"/>
                      <a:pt x="12090" y="6951"/>
                      <a:pt x="11942" y="6766"/>
                    </a:cubicBezTo>
                    <a:cubicBezTo>
                      <a:pt x="11795" y="6618"/>
                      <a:pt x="11721" y="6507"/>
                      <a:pt x="11610" y="6359"/>
                    </a:cubicBezTo>
                    <a:cubicBezTo>
                      <a:pt x="12016" y="5767"/>
                      <a:pt x="12312" y="5065"/>
                      <a:pt x="12349" y="4326"/>
                    </a:cubicBezTo>
                    <a:lnTo>
                      <a:pt x="12460" y="4326"/>
                    </a:lnTo>
                    <a:cubicBezTo>
                      <a:pt x="12534" y="4326"/>
                      <a:pt x="12571" y="4363"/>
                      <a:pt x="12571" y="4474"/>
                    </a:cubicBezTo>
                    <a:lnTo>
                      <a:pt x="12571" y="5250"/>
                    </a:lnTo>
                    <a:lnTo>
                      <a:pt x="12571" y="6174"/>
                    </a:lnTo>
                    <a:cubicBezTo>
                      <a:pt x="12571" y="6248"/>
                      <a:pt x="12534" y="6322"/>
                      <a:pt x="12460" y="6322"/>
                    </a:cubicBezTo>
                    <a:lnTo>
                      <a:pt x="12201" y="6322"/>
                    </a:lnTo>
                    <a:lnTo>
                      <a:pt x="12201" y="6692"/>
                    </a:lnTo>
                    <a:lnTo>
                      <a:pt x="12941" y="6692"/>
                    </a:lnTo>
                    <a:lnTo>
                      <a:pt x="12941" y="7098"/>
                    </a:lnTo>
                    <a:lnTo>
                      <a:pt x="13310" y="7098"/>
                    </a:lnTo>
                    <a:lnTo>
                      <a:pt x="13310" y="6692"/>
                    </a:lnTo>
                    <a:lnTo>
                      <a:pt x="13680" y="6692"/>
                    </a:lnTo>
                    <a:lnTo>
                      <a:pt x="13680" y="7098"/>
                    </a:lnTo>
                    <a:lnTo>
                      <a:pt x="14050" y="7098"/>
                    </a:lnTo>
                    <a:cubicBezTo>
                      <a:pt x="14050" y="7061"/>
                      <a:pt x="14013" y="7024"/>
                      <a:pt x="14050" y="6951"/>
                    </a:cubicBezTo>
                    <a:cubicBezTo>
                      <a:pt x="14013" y="6914"/>
                      <a:pt x="14013" y="6877"/>
                      <a:pt x="14013" y="6840"/>
                    </a:cubicBezTo>
                    <a:lnTo>
                      <a:pt x="14013" y="6840"/>
                    </a:lnTo>
                    <a:cubicBezTo>
                      <a:pt x="14050" y="6877"/>
                      <a:pt x="14050" y="6914"/>
                      <a:pt x="14050" y="6951"/>
                    </a:cubicBezTo>
                    <a:lnTo>
                      <a:pt x="14050" y="6692"/>
                    </a:lnTo>
                    <a:lnTo>
                      <a:pt x="14124" y="6692"/>
                    </a:lnTo>
                    <a:cubicBezTo>
                      <a:pt x="14200" y="6692"/>
                      <a:pt x="14278" y="6688"/>
                      <a:pt x="14353" y="6677"/>
                    </a:cubicBezTo>
                    <a:lnTo>
                      <a:pt x="14353" y="6677"/>
                    </a:lnTo>
                    <a:cubicBezTo>
                      <a:pt x="14351" y="6682"/>
                      <a:pt x="14348" y="6687"/>
                      <a:pt x="14346" y="6692"/>
                    </a:cubicBezTo>
                    <a:cubicBezTo>
                      <a:pt x="14373" y="6692"/>
                      <a:pt x="14400" y="6692"/>
                      <a:pt x="14443" y="6661"/>
                    </a:cubicBezTo>
                    <a:lnTo>
                      <a:pt x="14443" y="6661"/>
                    </a:lnTo>
                    <a:cubicBezTo>
                      <a:pt x="14521" y="6644"/>
                      <a:pt x="14595" y="6619"/>
                      <a:pt x="14662" y="6581"/>
                    </a:cubicBezTo>
                    <a:lnTo>
                      <a:pt x="14662" y="6581"/>
                    </a:lnTo>
                    <a:cubicBezTo>
                      <a:pt x="14604" y="6586"/>
                      <a:pt x="14601" y="6618"/>
                      <a:pt x="14567" y="6618"/>
                    </a:cubicBezTo>
                    <a:lnTo>
                      <a:pt x="14493" y="6618"/>
                    </a:lnTo>
                    <a:cubicBezTo>
                      <a:pt x="14530" y="6618"/>
                      <a:pt x="14530" y="6618"/>
                      <a:pt x="14567" y="6581"/>
                    </a:cubicBezTo>
                    <a:cubicBezTo>
                      <a:pt x="14604" y="6581"/>
                      <a:pt x="14604" y="6581"/>
                      <a:pt x="14678" y="6544"/>
                    </a:cubicBezTo>
                    <a:cubicBezTo>
                      <a:pt x="14715" y="6544"/>
                      <a:pt x="14715" y="6507"/>
                      <a:pt x="14752" y="6507"/>
                    </a:cubicBezTo>
                    <a:cubicBezTo>
                      <a:pt x="14752" y="6507"/>
                      <a:pt x="14789" y="6507"/>
                      <a:pt x="14789" y="6433"/>
                    </a:cubicBezTo>
                    <a:lnTo>
                      <a:pt x="14863" y="6396"/>
                    </a:lnTo>
                    <a:lnTo>
                      <a:pt x="14863" y="6396"/>
                    </a:lnTo>
                    <a:cubicBezTo>
                      <a:pt x="14863" y="6396"/>
                      <a:pt x="14863" y="6396"/>
                      <a:pt x="14863" y="6396"/>
                    </a:cubicBezTo>
                    <a:lnTo>
                      <a:pt x="14863" y="6396"/>
                    </a:lnTo>
                    <a:cubicBezTo>
                      <a:pt x="14863" y="6396"/>
                      <a:pt x="14863" y="6396"/>
                      <a:pt x="14863" y="6396"/>
                    </a:cubicBezTo>
                    <a:lnTo>
                      <a:pt x="14863" y="6396"/>
                    </a:lnTo>
                    <a:lnTo>
                      <a:pt x="14863" y="6396"/>
                    </a:lnTo>
                    <a:cubicBezTo>
                      <a:pt x="14853" y="6411"/>
                      <a:pt x="14842" y="6426"/>
                      <a:pt x="14831" y="6440"/>
                    </a:cubicBezTo>
                    <a:lnTo>
                      <a:pt x="14831" y="6440"/>
                    </a:lnTo>
                    <a:cubicBezTo>
                      <a:pt x="14848" y="6433"/>
                      <a:pt x="14863" y="6433"/>
                      <a:pt x="14863" y="6433"/>
                    </a:cubicBezTo>
                    <a:cubicBezTo>
                      <a:pt x="14900" y="6433"/>
                      <a:pt x="14900" y="6396"/>
                      <a:pt x="14900" y="6396"/>
                    </a:cubicBezTo>
                    <a:cubicBezTo>
                      <a:pt x="14937" y="6396"/>
                      <a:pt x="14937" y="6359"/>
                      <a:pt x="14937" y="6359"/>
                    </a:cubicBezTo>
                    <a:cubicBezTo>
                      <a:pt x="14937" y="6322"/>
                      <a:pt x="15011" y="6322"/>
                      <a:pt x="15011" y="6248"/>
                    </a:cubicBezTo>
                    <a:lnTo>
                      <a:pt x="15011" y="6211"/>
                    </a:lnTo>
                    <a:cubicBezTo>
                      <a:pt x="15011" y="6248"/>
                      <a:pt x="14937" y="6248"/>
                      <a:pt x="14937" y="6322"/>
                    </a:cubicBezTo>
                    <a:cubicBezTo>
                      <a:pt x="14900" y="6322"/>
                      <a:pt x="14900" y="6359"/>
                      <a:pt x="14900" y="6359"/>
                    </a:cubicBezTo>
                    <a:cubicBezTo>
                      <a:pt x="14893" y="6359"/>
                      <a:pt x="14888" y="6360"/>
                      <a:pt x="14883" y="6362"/>
                    </a:cubicBezTo>
                    <a:lnTo>
                      <a:pt x="14883" y="6362"/>
                    </a:lnTo>
                    <a:cubicBezTo>
                      <a:pt x="14877" y="6374"/>
                      <a:pt x="14870" y="6385"/>
                      <a:pt x="14863" y="6396"/>
                    </a:cubicBezTo>
                    <a:lnTo>
                      <a:pt x="14863" y="6396"/>
                    </a:lnTo>
                    <a:cubicBezTo>
                      <a:pt x="14863" y="6393"/>
                      <a:pt x="14865" y="6371"/>
                      <a:pt x="14883" y="6362"/>
                    </a:cubicBezTo>
                    <a:lnTo>
                      <a:pt x="14883" y="6362"/>
                    </a:lnTo>
                    <a:cubicBezTo>
                      <a:pt x="14938" y="6263"/>
                      <a:pt x="14972" y="6135"/>
                      <a:pt x="14974" y="5971"/>
                    </a:cubicBezTo>
                    <a:lnTo>
                      <a:pt x="14974" y="5971"/>
                    </a:lnTo>
                    <a:lnTo>
                      <a:pt x="15011" y="5989"/>
                    </a:lnTo>
                    <a:lnTo>
                      <a:pt x="15011" y="5952"/>
                    </a:lnTo>
                    <a:cubicBezTo>
                      <a:pt x="14996" y="5960"/>
                      <a:pt x="14984" y="5966"/>
                      <a:pt x="14974" y="5971"/>
                    </a:cubicBezTo>
                    <a:lnTo>
                      <a:pt x="14974" y="5971"/>
                    </a:lnTo>
                    <a:cubicBezTo>
                      <a:pt x="14974" y="5965"/>
                      <a:pt x="14974" y="5958"/>
                      <a:pt x="14974" y="5952"/>
                    </a:cubicBezTo>
                    <a:cubicBezTo>
                      <a:pt x="14974" y="5796"/>
                      <a:pt x="14933" y="5670"/>
                      <a:pt x="14871" y="5570"/>
                    </a:cubicBezTo>
                    <a:lnTo>
                      <a:pt x="14871" y="5570"/>
                    </a:lnTo>
                    <a:cubicBezTo>
                      <a:pt x="14877" y="5577"/>
                      <a:pt x="14886" y="5583"/>
                      <a:pt x="14900" y="5583"/>
                    </a:cubicBezTo>
                    <a:cubicBezTo>
                      <a:pt x="14900" y="5583"/>
                      <a:pt x="14900" y="5546"/>
                      <a:pt x="14863" y="5546"/>
                    </a:cubicBezTo>
                    <a:cubicBezTo>
                      <a:pt x="14863" y="5546"/>
                      <a:pt x="14863" y="5555"/>
                      <a:pt x="14868" y="5564"/>
                    </a:cubicBezTo>
                    <a:lnTo>
                      <a:pt x="14868" y="5564"/>
                    </a:lnTo>
                    <a:cubicBezTo>
                      <a:pt x="14813" y="5477"/>
                      <a:pt x="14744" y="5409"/>
                      <a:pt x="14674" y="5358"/>
                    </a:cubicBezTo>
                    <a:lnTo>
                      <a:pt x="14674" y="5358"/>
                    </a:lnTo>
                    <a:cubicBezTo>
                      <a:pt x="14690" y="5373"/>
                      <a:pt x="14704" y="5387"/>
                      <a:pt x="14715" y="5398"/>
                    </a:cubicBezTo>
                    <a:cubicBezTo>
                      <a:pt x="14679" y="5361"/>
                      <a:pt x="14607" y="5361"/>
                      <a:pt x="14569" y="5291"/>
                    </a:cubicBezTo>
                    <a:lnTo>
                      <a:pt x="14569" y="5291"/>
                    </a:lnTo>
                    <a:cubicBezTo>
                      <a:pt x="14567" y="5289"/>
                      <a:pt x="14564" y="5288"/>
                      <a:pt x="14561" y="5286"/>
                    </a:cubicBezTo>
                    <a:lnTo>
                      <a:pt x="14561" y="5286"/>
                    </a:lnTo>
                    <a:cubicBezTo>
                      <a:pt x="14565" y="5287"/>
                      <a:pt x="14567" y="5287"/>
                      <a:pt x="14567" y="5287"/>
                    </a:cubicBezTo>
                    <a:cubicBezTo>
                      <a:pt x="14567" y="5268"/>
                      <a:pt x="14558" y="5259"/>
                      <a:pt x="14548" y="5254"/>
                    </a:cubicBezTo>
                    <a:lnTo>
                      <a:pt x="14548" y="5254"/>
                    </a:lnTo>
                    <a:cubicBezTo>
                      <a:pt x="14553" y="5252"/>
                      <a:pt x="14560" y="5250"/>
                      <a:pt x="14567" y="5250"/>
                    </a:cubicBezTo>
                    <a:lnTo>
                      <a:pt x="14604" y="5213"/>
                    </a:lnTo>
                    <a:lnTo>
                      <a:pt x="14678" y="5139"/>
                    </a:lnTo>
                    <a:cubicBezTo>
                      <a:pt x="14715" y="5139"/>
                      <a:pt x="14752" y="5102"/>
                      <a:pt x="14752" y="5065"/>
                    </a:cubicBezTo>
                    <a:lnTo>
                      <a:pt x="14752" y="5028"/>
                    </a:lnTo>
                    <a:lnTo>
                      <a:pt x="14678" y="5102"/>
                    </a:lnTo>
                    <a:lnTo>
                      <a:pt x="14604" y="5139"/>
                    </a:lnTo>
                    <a:cubicBezTo>
                      <a:pt x="14604" y="5213"/>
                      <a:pt x="14567" y="5213"/>
                      <a:pt x="14567" y="5213"/>
                    </a:cubicBezTo>
                    <a:cubicBezTo>
                      <a:pt x="14530" y="5213"/>
                      <a:pt x="14493" y="5250"/>
                      <a:pt x="14493" y="5250"/>
                    </a:cubicBezTo>
                    <a:cubicBezTo>
                      <a:pt x="14493" y="5251"/>
                      <a:pt x="14493" y="5252"/>
                      <a:pt x="14493" y="5253"/>
                    </a:cubicBezTo>
                    <a:lnTo>
                      <a:pt x="14493" y="5253"/>
                    </a:lnTo>
                    <a:cubicBezTo>
                      <a:pt x="14428" y="5224"/>
                      <a:pt x="14383" y="5213"/>
                      <a:pt x="14383" y="5213"/>
                    </a:cubicBezTo>
                    <a:cubicBezTo>
                      <a:pt x="14383" y="5213"/>
                      <a:pt x="14789" y="5102"/>
                      <a:pt x="14789" y="4547"/>
                    </a:cubicBezTo>
                    <a:cubicBezTo>
                      <a:pt x="14789" y="4417"/>
                      <a:pt x="14762" y="4312"/>
                      <a:pt x="14715" y="4227"/>
                    </a:cubicBezTo>
                    <a:lnTo>
                      <a:pt x="14715" y="4227"/>
                    </a:lnTo>
                    <a:lnTo>
                      <a:pt x="14715" y="4178"/>
                    </a:lnTo>
                    <a:lnTo>
                      <a:pt x="14678" y="4141"/>
                    </a:lnTo>
                    <a:cubicBezTo>
                      <a:pt x="14664" y="4134"/>
                      <a:pt x="14651" y="4128"/>
                      <a:pt x="14640" y="4123"/>
                    </a:cubicBezTo>
                    <a:lnTo>
                      <a:pt x="14640" y="4123"/>
                    </a:lnTo>
                    <a:cubicBezTo>
                      <a:pt x="14498" y="3973"/>
                      <a:pt x="14274" y="3919"/>
                      <a:pt x="14050" y="3919"/>
                    </a:cubicBezTo>
                    <a:lnTo>
                      <a:pt x="14050" y="3817"/>
                    </a:lnTo>
                    <a:lnTo>
                      <a:pt x="14050" y="3817"/>
                    </a:lnTo>
                    <a:cubicBezTo>
                      <a:pt x="14061" y="3835"/>
                      <a:pt x="14074" y="3856"/>
                      <a:pt x="14087" y="3882"/>
                    </a:cubicBezTo>
                    <a:cubicBezTo>
                      <a:pt x="14087" y="3823"/>
                      <a:pt x="14087" y="3788"/>
                      <a:pt x="14050" y="3757"/>
                    </a:cubicBezTo>
                    <a:lnTo>
                      <a:pt x="14050" y="3757"/>
                    </a:lnTo>
                    <a:lnTo>
                      <a:pt x="14050" y="3817"/>
                    </a:lnTo>
                    <a:lnTo>
                      <a:pt x="14050" y="3817"/>
                    </a:lnTo>
                    <a:cubicBezTo>
                      <a:pt x="14029" y="3782"/>
                      <a:pt x="14013" y="3758"/>
                      <a:pt x="14013" y="3734"/>
                    </a:cubicBezTo>
                    <a:lnTo>
                      <a:pt x="14013" y="3734"/>
                    </a:lnTo>
                    <a:cubicBezTo>
                      <a:pt x="14028" y="3742"/>
                      <a:pt x="14040" y="3749"/>
                      <a:pt x="14050" y="3757"/>
                    </a:cubicBezTo>
                    <a:lnTo>
                      <a:pt x="14050" y="3757"/>
                    </a:lnTo>
                    <a:lnTo>
                      <a:pt x="14050" y="3512"/>
                    </a:lnTo>
                    <a:lnTo>
                      <a:pt x="13680" y="3512"/>
                    </a:lnTo>
                    <a:lnTo>
                      <a:pt x="13680" y="3919"/>
                    </a:lnTo>
                    <a:lnTo>
                      <a:pt x="13310" y="3919"/>
                    </a:lnTo>
                    <a:lnTo>
                      <a:pt x="13310" y="3512"/>
                    </a:lnTo>
                    <a:lnTo>
                      <a:pt x="12941" y="3512"/>
                    </a:lnTo>
                    <a:lnTo>
                      <a:pt x="12941" y="3919"/>
                    </a:lnTo>
                    <a:lnTo>
                      <a:pt x="12349" y="3919"/>
                    </a:lnTo>
                    <a:cubicBezTo>
                      <a:pt x="12349" y="3512"/>
                      <a:pt x="12275" y="3032"/>
                      <a:pt x="12127" y="2662"/>
                    </a:cubicBezTo>
                    <a:cubicBezTo>
                      <a:pt x="12571" y="2477"/>
                      <a:pt x="13052" y="2329"/>
                      <a:pt x="13569" y="2329"/>
                    </a:cubicBezTo>
                    <a:close/>
                    <a:moveTo>
                      <a:pt x="8245" y="0"/>
                    </a:moveTo>
                    <a:cubicBezTo>
                      <a:pt x="7136" y="0"/>
                      <a:pt x="6064" y="444"/>
                      <a:pt x="5325" y="1183"/>
                    </a:cubicBezTo>
                    <a:cubicBezTo>
                      <a:pt x="5066" y="1553"/>
                      <a:pt x="4770" y="2033"/>
                      <a:pt x="4548" y="2588"/>
                    </a:cubicBezTo>
                    <a:cubicBezTo>
                      <a:pt x="4142" y="2329"/>
                      <a:pt x="3624" y="2218"/>
                      <a:pt x="3106" y="2218"/>
                    </a:cubicBezTo>
                    <a:cubicBezTo>
                      <a:pt x="1406" y="2218"/>
                      <a:pt x="1" y="3586"/>
                      <a:pt x="1" y="5287"/>
                    </a:cubicBezTo>
                    <a:cubicBezTo>
                      <a:pt x="1" y="6988"/>
                      <a:pt x="1406" y="8392"/>
                      <a:pt x="3106" y="8392"/>
                    </a:cubicBezTo>
                    <a:cubicBezTo>
                      <a:pt x="4179" y="8392"/>
                      <a:pt x="5103" y="7838"/>
                      <a:pt x="5657" y="7061"/>
                    </a:cubicBezTo>
                    <a:cubicBezTo>
                      <a:pt x="6360" y="7653"/>
                      <a:pt x="7284" y="8060"/>
                      <a:pt x="8282" y="8060"/>
                    </a:cubicBezTo>
                    <a:cubicBezTo>
                      <a:pt x="9318" y="8060"/>
                      <a:pt x="10242" y="7690"/>
                      <a:pt x="10907" y="7061"/>
                    </a:cubicBezTo>
                    <a:cubicBezTo>
                      <a:pt x="11462" y="7875"/>
                      <a:pt x="12386" y="8392"/>
                      <a:pt x="13458" y="8392"/>
                    </a:cubicBezTo>
                    <a:cubicBezTo>
                      <a:pt x="15159" y="8392"/>
                      <a:pt x="16564" y="6988"/>
                      <a:pt x="16564" y="5287"/>
                    </a:cubicBezTo>
                    <a:cubicBezTo>
                      <a:pt x="16564" y="3586"/>
                      <a:pt x="15159" y="2218"/>
                      <a:pt x="13458" y="2218"/>
                    </a:cubicBezTo>
                    <a:cubicBezTo>
                      <a:pt x="12941" y="2218"/>
                      <a:pt x="12460" y="2329"/>
                      <a:pt x="12016" y="2588"/>
                    </a:cubicBezTo>
                    <a:cubicBezTo>
                      <a:pt x="11832" y="2070"/>
                      <a:pt x="11536" y="1553"/>
                      <a:pt x="11166" y="1183"/>
                    </a:cubicBezTo>
                    <a:cubicBezTo>
                      <a:pt x="10427" y="444"/>
                      <a:pt x="9391" y="0"/>
                      <a:pt x="8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6"/>
              <p:cNvSpPr/>
              <p:nvPr/>
            </p:nvSpPr>
            <p:spPr>
              <a:xfrm>
                <a:off x="-3408550" y="2140250"/>
                <a:ext cx="92450" cy="120175"/>
              </a:xfrm>
              <a:custGeom>
                <a:avLst/>
                <a:gdLst/>
                <a:ahLst/>
                <a:cxnLst/>
                <a:rect l="l" t="t" r="r" b="b"/>
                <a:pathLst>
                  <a:path w="3698" h="4807" extrusionOk="0">
                    <a:moveTo>
                      <a:pt x="2774" y="592"/>
                    </a:moveTo>
                    <a:cubicBezTo>
                      <a:pt x="2791" y="592"/>
                      <a:pt x="2808" y="600"/>
                      <a:pt x="2825" y="609"/>
                    </a:cubicBezTo>
                    <a:lnTo>
                      <a:pt x="2825" y="609"/>
                    </a:lnTo>
                    <a:cubicBezTo>
                      <a:pt x="2843" y="614"/>
                      <a:pt x="2861" y="619"/>
                      <a:pt x="2879" y="624"/>
                    </a:cubicBezTo>
                    <a:lnTo>
                      <a:pt x="2879" y="624"/>
                    </a:lnTo>
                    <a:cubicBezTo>
                      <a:pt x="2844" y="592"/>
                      <a:pt x="2809" y="592"/>
                      <a:pt x="2774" y="592"/>
                    </a:cubicBezTo>
                    <a:close/>
                    <a:moveTo>
                      <a:pt x="2879" y="624"/>
                    </a:moveTo>
                    <a:lnTo>
                      <a:pt x="2879" y="624"/>
                    </a:lnTo>
                    <a:cubicBezTo>
                      <a:pt x="2881" y="626"/>
                      <a:pt x="2883" y="627"/>
                      <a:pt x="2884" y="629"/>
                    </a:cubicBezTo>
                    <a:cubicBezTo>
                      <a:pt x="2889" y="629"/>
                      <a:pt x="2893" y="629"/>
                      <a:pt x="2897" y="630"/>
                    </a:cubicBezTo>
                    <a:lnTo>
                      <a:pt x="2897" y="630"/>
                    </a:lnTo>
                    <a:cubicBezTo>
                      <a:pt x="2891" y="628"/>
                      <a:pt x="2885" y="626"/>
                      <a:pt x="2879" y="624"/>
                    </a:cubicBezTo>
                    <a:close/>
                    <a:moveTo>
                      <a:pt x="2897" y="630"/>
                    </a:moveTo>
                    <a:cubicBezTo>
                      <a:pt x="3020" y="669"/>
                      <a:pt x="3131" y="728"/>
                      <a:pt x="3217" y="815"/>
                    </a:cubicBezTo>
                    <a:lnTo>
                      <a:pt x="3217" y="815"/>
                    </a:lnTo>
                    <a:cubicBezTo>
                      <a:pt x="3217" y="815"/>
                      <a:pt x="3217" y="814"/>
                      <a:pt x="3217" y="814"/>
                    </a:cubicBezTo>
                    <a:cubicBezTo>
                      <a:pt x="3180" y="740"/>
                      <a:pt x="3143" y="740"/>
                      <a:pt x="3069" y="666"/>
                    </a:cubicBezTo>
                    <a:cubicBezTo>
                      <a:pt x="3000" y="666"/>
                      <a:pt x="2963" y="633"/>
                      <a:pt x="2897" y="630"/>
                    </a:cubicBezTo>
                    <a:close/>
                    <a:moveTo>
                      <a:pt x="3254" y="999"/>
                    </a:moveTo>
                    <a:cubicBezTo>
                      <a:pt x="3254" y="999"/>
                      <a:pt x="3255" y="1036"/>
                      <a:pt x="3328" y="1036"/>
                    </a:cubicBezTo>
                    <a:cubicBezTo>
                      <a:pt x="3254" y="1036"/>
                      <a:pt x="3254" y="1036"/>
                      <a:pt x="3254" y="999"/>
                    </a:cubicBezTo>
                    <a:close/>
                    <a:moveTo>
                      <a:pt x="1480" y="1221"/>
                    </a:moveTo>
                    <a:cubicBezTo>
                      <a:pt x="1517" y="1332"/>
                      <a:pt x="1517" y="1480"/>
                      <a:pt x="1480" y="1554"/>
                    </a:cubicBezTo>
                    <a:lnTo>
                      <a:pt x="1480" y="1221"/>
                    </a:lnTo>
                    <a:close/>
                    <a:moveTo>
                      <a:pt x="3365" y="1590"/>
                    </a:moveTo>
                    <a:cubicBezTo>
                      <a:pt x="3365" y="1627"/>
                      <a:pt x="3365" y="1627"/>
                      <a:pt x="3328" y="1701"/>
                    </a:cubicBezTo>
                    <a:cubicBezTo>
                      <a:pt x="3328" y="1627"/>
                      <a:pt x="3328" y="1627"/>
                      <a:pt x="3365" y="1590"/>
                    </a:cubicBezTo>
                    <a:close/>
                    <a:moveTo>
                      <a:pt x="1480" y="1554"/>
                    </a:moveTo>
                    <a:cubicBezTo>
                      <a:pt x="1517" y="1664"/>
                      <a:pt x="1517" y="1775"/>
                      <a:pt x="1517" y="1886"/>
                    </a:cubicBezTo>
                    <a:cubicBezTo>
                      <a:pt x="1480" y="1775"/>
                      <a:pt x="1480" y="1701"/>
                      <a:pt x="1480" y="1554"/>
                    </a:cubicBezTo>
                    <a:close/>
                    <a:moveTo>
                      <a:pt x="1960" y="1110"/>
                    </a:moveTo>
                    <a:cubicBezTo>
                      <a:pt x="2071" y="1110"/>
                      <a:pt x="2404" y="1184"/>
                      <a:pt x="2404" y="1554"/>
                    </a:cubicBezTo>
                    <a:cubicBezTo>
                      <a:pt x="2404" y="1923"/>
                      <a:pt x="2108" y="2034"/>
                      <a:pt x="1960" y="2034"/>
                    </a:cubicBezTo>
                    <a:lnTo>
                      <a:pt x="1554" y="2034"/>
                    </a:lnTo>
                    <a:lnTo>
                      <a:pt x="1554" y="1554"/>
                    </a:lnTo>
                    <a:lnTo>
                      <a:pt x="1554" y="1110"/>
                    </a:lnTo>
                    <a:close/>
                    <a:moveTo>
                      <a:pt x="3143" y="1997"/>
                    </a:moveTo>
                    <a:cubicBezTo>
                      <a:pt x="3091" y="2049"/>
                      <a:pt x="3058" y="2065"/>
                      <a:pt x="3042" y="2069"/>
                    </a:cubicBezTo>
                    <a:lnTo>
                      <a:pt x="3042" y="2069"/>
                    </a:lnTo>
                    <a:cubicBezTo>
                      <a:pt x="3070" y="2058"/>
                      <a:pt x="3076" y="1997"/>
                      <a:pt x="3143" y="1997"/>
                    </a:cubicBezTo>
                    <a:close/>
                    <a:moveTo>
                      <a:pt x="2995" y="2098"/>
                    </a:moveTo>
                    <a:cubicBezTo>
                      <a:pt x="2995" y="2101"/>
                      <a:pt x="2995" y="2104"/>
                      <a:pt x="2995" y="2108"/>
                    </a:cubicBezTo>
                    <a:lnTo>
                      <a:pt x="2958" y="2108"/>
                    </a:lnTo>
                    <a:cubicBezTo>
                      <a:pt x="2958" y="2108"/>
                      <a:pt x="2974" y="2108"/>
                      <a:pt x="2995" y="2098"/>
                    </a:cubicBezTo>
                    <a:close/>
                    <a:moveTo>
                      <a:pt x="2984" y="2330"/>
                    </a:moveTo>
                    <a:cubicBezTo>
                      <a:pt x="2997" y="2334"/>
                      <a:pt x="3011" y="2339"/>
                      <a:pt x="3026" y="2345"/>
                    </a:cubicBezTo>
                    <a:lnTo>
                      <a:pt x="3026" y="2345"/>
                    </a:lnTo>
                    <a:cubicBezTo>
                      <a:pt x="3008" y="2330"/>
                      <a:pt x="2995" y="2330"/>
                      <a:pt x="2995" y="2330"/>
                    </a:cubicBezTo>
                    <a:close/>
                    <a:moveTo>
                      <a:pt x="3026" y="2345"/>
                    </a:moveTo>
                    <a:cubicBezTo>
                      <a:pt x="3039" y="2356"/>
                      <a:pt x="3054" y="2373"/>
                      <a:pt x="3069" y="2404"/>
                    </a:cubicBezTo>
                    <a:cubicBezTo>
                      <a:pt x="3143" y="2441"/>
                      <a:pt x="3180" y="2441"/>
                      <a:pt x="3254" y="2478"/>
                    </a:cubicBezTo>
                    <a:cubicBezTo>
                      <a:pt x="3254" y="2478"/>
                      <a:pt x="3275" y="2478"/>
                      <a:pt x="3295" y="2483"/>
                    </a:cubicBezTo>
                    <a:lnTo>
                      <a:pt x="3295" y="2483"/>
                    </a:lnTo>
                    <a:cubicBezTo>
                      <a:pt x="3201" y="2419"/>
                      <a:pt x="3105" y="2374"/>
                      <a:pt x="3026" y="2345"/>
                    </a:cubicBezTo>
                    <a:close/>
                    <a:moveTo>
                      <a:pt x="3295" y="2483"/>
                    </a:moveTo>
                    <a:cubicBezTo>
                      <a:pt x="3305" y="2491"/>
                      <a:pt x="3316" y="2498"/>
                      <a:pt x="3327" y="2506"/>
                    </a:cubicBezTo>
                    <a:lnTo>
                      <a:pt x="3327" y="2506"/>
                    </a:lnTo>
                    <a:cubicBezTo>
                      <a:pt x="3322" y="2494"/>
                      <a:pt x="3309" y="2487"/>
                      <a:pt x="3295" y="2483"/>
                    </a:cubicBezTo>
                    <a:close/>
                    <a:moveTo>
                      <a:pt x="3547" y="3368"/>
                    </a:moveTo>
                    <a:cubicBezTo>
                      <a:pt x="3543" y="3396"/>
                      <a:pt x="3535" y="3417"/>
                      <a:pt x="3515" y="3437"/>
                    </a:cubicBezTo>
                    <a:lnTo>
                      <a:pt x="3515" y="3437"/>
                    </a:lnTo>
                    <a:cubicBezTo>
                      <a:pt x="3517" y="3414"/>
                      <a:pt x="3525" y="3391"/>
                      <a:pt x="3547" y="3368"/>
                    </a:cubicBezTo>
                    <a:close/>
                    <a:moveTo>
                      <a:pt x="1480" y="3143"/>
                    </a:moveTo>
                    <a:cubicBezTo>
                      <a:pt x="1517" y="3180"/>
                      <a:pt x="1517" y="3254"/>
                      <a:pt x="1517" y="3328"/>
                    </a:cubicBezTo>
                    <a:lnTo>
                      <a:pt x="1517" y="3513"/>
                    </a:lnTo>
                    <a:cubicBezTo>
                      <a:pt x="1480" y="3439"/>
                      <a:pt x="1480" y="3402"/>
                      <a:pt x="1517" y="3328"/>
                    </a:cubicBezTo>
                    <a:cubicBezTo>
                      <a:pt x="1480" y="3254"/>
                      <a:pt x="1480" y="3180"/>
                      <a:pt x="1480" y="3143"/>
                    </a:cubicBezTo>
                    <a:close/>
                    <a:moveTo>
                      <a:pt x="2071" y="2589"/>
                    </a:moveTo>
                    <a:cubicBezTo>
                      <a:pt x="2219" y="2589"/>
                      <a:pt x="2515" y="2663"/>
                      <a:pt x="2515" y="3143"/>
                    </a:cubicBezTo>
                    <a:cubicBezTo>
                      <a:pt x="2589" y="3587"/>
                      <a:pt x="2219" y="3698"/>
                      <a:pt x="2071" y="3698"/>
                    </a:cubicBezTo>
                    <a:lnTo>
                      <a:pt x="1554" y="3698"/>
                    </a:lnTo>
                    <a:lnTo>
                      <a:pt x="1554" y="3143"/>
                    </a:lnTo>
                    <a:lnTo>
                      <a:pt x="1554" y="2589"/>
                    </a:lnTo>
                    <a:close/>
                    <a:moveTo>
                      <a:pt x="3217" y="3846"/>
                    </a:moveTo>
                    <a:cubicBezTo>
                      <a:pt x="3194" y="3893"/>
                      <a:pt x="3170" y="3910"/>
                      <a:pt x="3156" y="3916"/>
                    </a:cubicBezTo>
                    <a:lnTo>
                      <a:pt x="3156" y="3916"/>
                    </a:lnTo>
                    <a:cubicBezTo>
                      <a:pt x="3181" y="3901"/>
                      <a:pt x="3185" y="3846"/>
                      <a:pt x="3217" y="3846"/>
                    </a:cubicBezTo>
                    <a:close/>
                    <a:moveTo>
                      <a:pt x="2404" y="4474"/>
                    </a:moveTo>
                    <a:lnTo>
                      <a:pt x="2404" y="4474"/>
                    </a:lnTo>
                    <a:cubicBezTo>
                      <a:pt x="2478" y="4511"/>
                      <a:pt x="2478" y="4622"/>
                      <a:pt x="2441" y="4659"/>
                    </a:cubicBezTo>
                    <a:cubicBezTo>
                      <a:pt x="2404" y="4622"/>
                      <a:pt x="2404" y="4548"/>
                      <a:pt x="2404" y="4474"/>
                    </a:cubicBezTo>
                    <a:close/>
                    <a:moveTo>
                      <a:pt x="999" y="1"/>
                    </a:moveTo>
                    <a:lnTo>
                      <a:pt x="999" y="555"/>
                    </a:lnTo>
                    <a:lnTo>
                      <a:pt x="1" y="555"/>
                    </a:lnTo>
                    <a:lnTo>
                      <a:pt x="1" y="1036"/>
                    </a:lnTo>
                    <a:lnTo>
                      <a:pt x="260" y="1036"/>
                    </a:lnTo>
                    <a:cubicBezTo>
                      <a:pt x="370" y="1036"/>
                      <a:pt x="444" y="1147"/>
                      <a:pt x="444" y="1221"/>
                    </a:cubicBezTo>
                    <a:lnTo>
                      <a:pt x="444" y="2293"/>
                    </a:lnTo>
                    <a:lnTo>
                      <a:pt x="444" y="3550"/>
                    </a:lnTo>
                    <a:cubicBezTo>
                      <a:pt x="444" y="3624"/>
                      <a:pt x="370" y="3735"/>
                      <a:pt x="260" y="3735"/>
                    </a:cubicBezTo>
                    <a:lnTo>
                      <a:pt x="1" y="3735"/>
                    </a:lnTo>
                    <a:lnTo>
                      <a:pt x="1" y="4252"/>
                    </a:lnTo>
                    <a:lnTo>
                      <a:pt x="999" y="4252"/>
                    </a:lnTo>
                    <a:lnTo>
                      <a:pt x="999" y="4807"/>
                    </a:lnTo>
                    <a:lnTo>
                      <a:pt x="1517" y="4807"/>
                    </a:lnTo>
                    <a:lnTo>
                      <a:pt x="1517" y="4733"/>
                    </a:lnTo>
                    <a:cubicBezTo>
                      <a:pt x="1517" y="4733"/>
                      <a:pt x="1480" y="4696"/>
                      <a:pt x="1517" y="4659"/>
                    </a:cubicBezTo>
                    <a:cubicBezTo>
                      <a:pt x="1480" y="4622"/>
                      <a:pt x="1480" y="4548"/>
                      <a:pt x="1480" y="4474"/>
                    </a:cubicBezTo>
                    <a:lnTo>
                      <a:pt x="1480" y="4474"/>
                    </a:lnTo>
                    <a:cubicBezTo>
                      <a:pt x="1517" y="4511"/>
                      <a:pt x="1517" y="4622"/>
                      <a:pt x="1517" y="4659"/>
                    </a:cubicBezTo>
                    <a:lnTo>
                      <a:pt x="1517" y="4252"/>
                    </a:lnTo>
                    <a:lnTo>
                      <a:pt x="1960" y="4252"/>
                    </a:lnTo>
                    <a:lnTo>
                      <a:pt x="1960" y="4807"/>
                    </a:lnTo>
                    <a:lnTo>
                      <a:pt x="2478" y="4807"/>
                    </a:lnTo>
                    <a:lnTo>
                      <a:pt x="2478" y="4252"/>
                    </a:lnTo>
                    <a:lnTo>
                      <a:pt x="2515" y="4252"/>
                    </a:lnTo>
                    <a:cubicBezTo>
                      <a:pt x="3032" y="4252"/>
                      <a:pt x="3698" y="4104"/>
                      <a:pt x="3698" y="3254"/>
                    </a:cubicBezTo>
                    <a:cubicBezTo>
                      <a:pt x="3698" y="2882"/>
                      <a:pt x="3520" y="2649"/>
                      <a:pt x="3327" y="2506"/>
                    </a:cubicBezTo>
                    <a:lnTo>
                      <a:pt x="3327" y="2506"/>
                    </a:lnTo>
                    <a:cubicBezTo>
                      <a:pt x="3328" y="2509"/>
                      <a:pt x="3328" y="2512"/>
                      <a:pt x="3328" y="2515"/>
                    </a:cubicBezTo>
                    <a:lnTo>
                      <a:pt x="3365" y="2552"/>
                    </a:lnTo>
                    <a:lnTo>
                      <a:pt x="3439" y="2663"/>
                    </a:lnTo>
                    <a:lnTo>
                      <a:pt x="3439" y="2700"/>
                    </a:lnTo>
                    <a:lnTo>
                      <a:pt x="3513" y="2737"/>
                    </a:lnTo>
                    <a:cubicBezTo>
                      <a:pt x="3513" y="2811"/>
                      <a:pt x="3550" y="2847"/>
                      <a:pt x="3550" y="2847"/>
                    </a:cubicBezTo>
                    <a:lnTo>
                      <a:pt x="3550" y="2884"/>
                    </a:lnTo>
                    <a:cubicBezTo>
                      <a:pt x="3550" y="2847"/>
                      <a:pt x="3513" y="2811"/>
                      <a:pt x="3513" y="2811"/>
                    </a:cubicBezTo>
                    <a:cubicBezTo>
                      <a:pt x="3513" y="2811"/>
                      <a:pt x="3513" y="2737"/>
                      <a:pt x="3439" y="2737"/>
                    </a:cubicBezTo>
                    <a:lnTo>
                      <a:pt x="3439" y="2700"/>
                    </a:lnTo>
                    <a:lnTo>
                      <a:pt x="3365" y="2626"/>
                    </a:lnTo>
                    <a:lnTo>
                      <a:pt x="3328" y="2589"/>
                    </a:lnTo>
                    <a:cubicBezTo>
                      <a:pt x="3328" y="2589"/>
                      <a:pt x="3254" y="2589"/>
                      <a:pt x="3254" y="2515"/>
                    </a:cubicBezTo>
                    <a:cubicBezTo>
                      <a:pt x="3217" y="2478"/>
                      <a:pt x="3180" y="2441"/>
                      <a:pt x="3143" y="2441"/>
                    </a:cubicBezTo>
                    <a:cubicBezTo>
                      <a:pt x="3069" y="2441"/>
                      <a:pt x="3069" y="2404"/>
                      <a:pt x="3032" y="2404"/>
                    </a:cubicBezTo>
                    <a:cubicBezTo>
                      <a:pt x="2995" y="2404"/>
                      <a:pt x="2995" y="2404"/>
                      <a:pt x="2958" y="2330"/>
                    </a:cubicBezTo>
                    <a:lnTo>
                      <a:pt x="2984" y="2330"/>
                    </a:lnTo>
                    <a:cubicBezTo>
                      <a:pt x="2902" y="2302"/>
                      <a:pt x="2847" y="2293"/>
                      <a:pt x="2847" y="2293"/>
                    </a:cubicBezTo>
                    <a:cubicBezTo>
                      <a:pt x="2847" y="2293"/>
                      <a:pt x="3402" y="2145"/>
                      <a:pt x="3402" y="1406"/>
                    </a:cubicBezTo>
                    <a:cubicBezTo>
                      <a:pt x="3417" y="1129"/>
                      <a:pt x="3343" y="942"/>
                      <a:pt x="3217" y="815"/>
                    </a:cubicBezTo>
                    <a:lnTo>
                      <a:pt x="3217" y="815"/>
                    </a:lnTo>
                    <a:cubicBezTo>
                      <a:pt x="3217" y="925"/>
                      <a:pt x="3217" y="925"/>
                      <a:pt x="3254" y="999"/>
                    </a:cubicBezTo>
                    <a:cubicBezTo>
                      <a:pt x="3217" y="999"/>
                      <a:pt x="3217" y="999"/>
                      <a:pt x="3217" y="962"/>
                    </a:cubicBezTo>
                    <a:cubicBezTo>
                      <a:pt x="3217" y="925"/>
                      <a:pt x="3180" y="925"/>
                      <a:pt x="3180" y="851"/>
                    </a:cubicBezTo>
                    <a:lnTo>
                      <a:pt x="3032" y="740"/>
                    </a:lnTo>
                    <a:cubicBezTo>
                      <a:pt x="2995" y="666"/>
                      <a:pt x="2958" y="666"/>
                      <a:pt x="2884" y="629"/>
                    </a:cubicBezTo>
                    <a:cubicBezTo>
                      <a:pt x="2865" y="629"/>
                      <a:pt x="2845" y="619"/>
                      <a:pt x="2825" y="609"/>
                    </a:cubicBezTo>
                    <a:lnTo>
                      <a:pt x="2825" y="609"/>
                    </a:lnTo>
                    <a:cubicBezTo>
                      <a:pt x="2715" y="580"/>
                      <a:pt x="2596" y="564"/>
                      <a:pt x="2478" y="555"/>
                    </a:cubicBezTo>
                    <a:lnTo>
                      <a:pt x="2478" y="296"/>
                    </a:lnTo>
                    <a:cubicBezTo>
                      <a:pt x="2441" y="223"/>
                      <a:pt x="2441" y="186"/>
                      <a:pt x="2441" y="112"/>
                    </a:cubicBezTo>
                    <a:lnTo>
                      <a:pt x="2441" y="112"/>
                    </a:lnTo>
                    <a:cubicBezTo>
                      <a:pt x="2478" y="186"/>
                      <a:pt x="2478" y="223"/>
                      <a:pt x="2478" y="296"/>
                    </a:cubicBezTo>
                    <a:lnTo>
                      <a:pt x="2478" y="1"/>
                    </a:lnTo>
                    <a:lnTo>
                      <a:pt x="1960" y="1"/>
                    </a:lnTo>
                    <a:lnTo>
                      <a:pt x="1960" y="555"/>
                    </a:lnTo>
                    <a:lnTo>
                      <a:pt x="1517" y="555"/>
                    </a:lnTo>
                    <a:lnTo>
                      <a:pt x="1517" y="296"/>
                    </a:lnTo>
                    <a:cubicBezTo>
                      <a:pt x="1480" y="223"/>
                      <a:pt x="1480" y="186"/>
                      <a:pt x="1480" y="112"/>
                    </a:cubicBezTo>
                    <a:lnTo>
                      <a:pt x="1480" y="112"/>
                    </a:lnTo>
                    <a:cubicBezTo>
                      <a:pt x="1517" y="186"/>
                      <a:pt x="1517" y="223"/>
                      <a:pt x="1517" y="296"/>
                    </a:cubicBezTo>
                    <a:lnTo>
                      <a:pt x="1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6"/>
              <p:cNvSpPr/>
              <p:nvPr/>
            </p:nvSpPr>
            <p:spPr>
              <a:xfrm>
                <a:off x="-3434425" y="2127325"/>
                <a:ext cx="146050" cy="145450"/>
              </a:xfrm>
              <a:custGeom>
                <a:avLst/>
                <a:gdLst/>
                <a:ahLst/>
                <a:cxnLst/>
                <a:rect l="l" t="t" r="r" b="b"/>
                <a:pathLst>
                  <a:path w="5842" h="5818" extrusionOk="0">
                    <a:moveTo>
                      <a:pt x="3032" y="0"/>
                    </a:moveTo>
                    <a:cubicBezTo>
                      <a:pt x="3106" y="0"/>
                      <a:pt x="3254" y="37"/>
                      <a:pt x="3439" y="37"/>
                    </a:cubicBezTo>
                    <a:cubicBezTo>
                      <a:pt x="3254" y="0"/>
                      <a:pt x="3106" y="0"/>
                      <a:pt x="3032" y="0"/>
                    </a:cubicBezTo>
                    <a:close/>
                    <a:moveTo>
                      <a:pt x="3439" y="37"/>
                    </a:moveTo>
                    <a:cubicBezTo>
                      <a:pt x="3624" y="74"/>
                      <a:pt x="3846" y="111"/>
                      <a:pt x="4030" y="259"/>
                    </a:cubicBezTo>
                    <a:cubicBezTo>
                      <a:pt x="4252" y="370"/>
                      <a:pt x="4474" y="555"/>
                      <a:pt x="4733" y="777"/>
                    </a:cubicBezTo>
                    <a:cubicBezTo>
                      <a:pt x="4955" y="998"/>
                      <a:pt x="5139" y="1257"/>
                      <a:pt x="5324" y="1553"/>
                    </a:cubicBezTo>
                    <a:cubicBezTo>
                      <a:pt x="5472" y="1886"/>
                      <a:pt x="5620" y="2255"/>
                      <a:pt x="5620" y="2625"/>
                    </a:cubicBezTo>
                    <a:cubicBezTo>
                      <a:pt x="5657" y="2995"/>
                      <a:pt x="5546" y="3401"/>
                      <a:pt x="5435" y="3771"/>
                    </a:cubicBezTo>
                    <a:cubicBezTo>
                      <a:pt x="5287" y="4141"/>
                      <a:pt x="5066" y="4511"/>
                      <a:pt x="4770" y="4806"/>
                    </a:cubicBezTo>
                    <a:cubicBezTo>
                      <a:pt x="4511" y="5065"/>
                      <a:pt x="4141" y="5287"/>
                      <a:pt x="3772" y="5435"/>
                    </a:cubicBezTo>
                    <a:cubicBezTo>
                      <a:pt x="3402" y="5583"/>
                      <a:pt x="2958" y="5620"/>
                      <a:pt x="2589" y="5620"/>
                    </a:cubicBezTo>
                    <a:cubicBezTo>
                      <a:pt x="2219" y="5583"/>
                      <a:pt x="1849" y="5472"/>
                      <a:pt x="1553" y="5361"/>
                    </a:cubicBezTo>
                    <a:cubicBezTo>
                      <a:pt x="1221" y="5213"/>
                      <a:pt x="925" y="4991"/>
                      <a:pt x="740" y="4769"/>
                    </a:cubicBezTo>
                    <a:cubicBezTo>
                      <a:pt x="518" y="4511"/>
                      <a:pt x="370" y="4289"/>
                      <a:pt x="259" y="4067"/>
                    </a:cubicBezTo>
                    <a:cubicBezTo>
                      <a:pt x="148" y="3845"/>
                      <a:pt x="75" y="3586"/>
                      <a:pt x="1" y="3438"/>
                    </a:cubicBezTo>
                    <a:lnTo>
                      <a:pt x="1" y="3438"/>
                    </a:lnTo>
                    <a:cubicBezTo>
                      <a:pt x="75" y="3623"/>
                      <a:pt x="111" y="3882"/>
                      <a:pt x="185" y="4104"/>
                    </a:cubicBezTo>
                    <a:cubicBezTo>
                      <a:pt x="296" y="4326"/>
                      <a:pt x="481" y="4621"/>
                      <a:pt x="666" y="4843"/>
                    </a:cubicBezTo>
                    <a:cubicBezTo>
                      <a:pt x="888" y="5065"/>
                      <a:pt x="1184" y="5287"/>
                      <a:pt x="1479" y="5472"/>
                    </a:cubicBezTo>
                    <a:cubicBezTo>
                      <a:pt x="1812" y="5694"/>
                      <a:pt x="2182" y="5768"/>
                      <a:pt x="2589" y="5805"/>
                    </a:cubicBezTo>
                    <a:cubicBezTo>
                      <a:pt x="2693" y="5813"/>
                      <a:pt x="2796" y="5818"/>
                      <a:pt x="2897" y="5818"/>
                    </a:cubicBezTo>
                    <a:cubicBezTo>
                      <a:pt x="3224" y="5818"/>
                      <a:pt x="3535" y="5770"/>
                      <a:pt x="3846" y="5657"/>
                    </a:cubicBezTo>
                    <a:cubicBezTo>
                      <a:pt x="4252" y="5546"/>
                      <a:pt x="4622" y="5287"/>
                      <a:pt x="4955" y="4991"/>
                    </a:cubicBezTo>
                    <a:cubicBezTo>
                      <a:pt x="5287" y="4658"/>
                      <a:pt x="5509" y="4289"/>
                      <a:pt x="5657" y="3882"/>
                    </a:cubicBezTo>
                    <a:cubicBezTo>
                      <a:pt x="5805" y="3438"/>
                      <a:pt x="5842" y="3032"/>
                      <a:pt x="5805" y="2625"/>
                    </a:cubicBezTo>
                    <a:cubicBezTo>
                      <a:pt x="5731" y="2218"/>
                      <a:pt x="5657" y="1849"/>
                      <a:pt x="5472" y="1516"/>
                    </a:cubicBezTo>
                    <a:cubicBezTo>
                      <a:pt x="5287" y="1183"/>
                      <a:pt x="5029" y="924"/>
                      <a:pt x="4807" y="703"/>
                    </a:cubicBezTo>
                    <a:cubicBezTo>
                      <a:pt x="4585" y="444"/>
                      <a:pt x="4289" y="333"/>
                      <a:pt x="4067" y="222"/>
                    </a:cubicBezTo>
                    <a:cubicBezTo>
                      <a:pt x="3846" y="148"/>
                      <a:pt x="3624" y="37"/>
                      <a:pt x="3439"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6"/>
              <p:cNvSpPr/>
              <p:nvPr/>
            </p:nvSpPr>
            <p:spPr>
              <a:xfrm>
                <a:off x="-3445525" y="2211425"/>
                <a:ext cx="75825" cy="72125"/>
              </a:xfrm>
              <a:custGeom>
                <a:avLst/>
                <a:gdLst/>
                <a:ahLst/>
                <a:cxnLst/>
                <a:rect l="l" t="t" r="r" b="b"/>
                <a:pathLst>
                  <a:path w="3033" h="2885" extrusionOk="0">
                    <a:moveTo>
                      <a:pt x="1" y="0"/>
                    </a:moveTo>
                    <a:lnTo>
                      <a:pt x="1" y="148"/>
                    </a:lnTo>
                    <a:cubicBezTo>
                      <a:pt x="1" y="222"/>
                      <a:pt x="38" y="333"/>
                      <a:pt x="38" y="481"/>
                    </a:cubicBezTo>
                    <a:cubicBezTo>
                      <a:pt x="38" y="518"/>
                      <a:pt x="75" y="592"/>
                      <a:pt x="75" y="666"/>
                    </a:cubicBezTo>
                    <a:cubicBezTo>
                      <a:pt x="75" y="703"/>
                      <a:pt x="149" y="777"/>
                      <a:pt x="149" y="851"/>
                    </a:cubicBezTo>
                    <a:cubicBezTo>
                      <a:pt x="186" y="962"/>
                      <a:pt x="223" y="1110"/>
                      <a:pt x="297" y="1221"/>
                    </a:cubicBezTo>
                    <a:cubicBezTo>
                      <a:pt x="408" y="1331"/>
                      <a:pt x="445" y="1479"/>
                      <a:pt x="555" y="1590"/>
                    </a:cubicBezTo>
                    <a:cubicBezTo>
                      <a:pt x="629" y="1701"/>
                      <a:pt x="740" y="1812"/>
                      <a:pt x="851" y="1960"/>
                    </a:cubicBezTo>
                    <a:cubicBezTo>
                      <a:pt x="962" y="2034"/>
                      <a:pt x="1110" y="2182"/>
                      <a:pt x="1221" y="2256"/>
                    </a:cubicBezTo>
                    <a:cubicBezTo>
                      <a:pt x="1369" y="2367"/>
                      <a:pt x="1517" y="2441"/>
                      <a:pt x="1628" y="2514"/>
                    </a:cubicBezTo>
                    <a:cubicBezTo>
                      <a:pt x="1739" y="2551"/>
                      <a:pt x="1886" y="2625"/>
                      <a:pt x="1997" y="2699"/>
                    </a:cubicBezTo>
                    <a:cubicBezTo>
                      <a:pt x="2034" y="2736"/>
                      <a:pt x="2108" y="2736"/>
                      <a:pt x="2145" y="2736"/>
                    </a:cubicBezTo>
                    <a:cubicBezTo>
                      <a:pt x="2219" y="2736"/>
                      <a:pt x="2293" y="2773"/>
                      <a:pt x="2330" y="2773"/>
                    </a:cubicBezTo>
                    <a:cubicBezTo>
                      <a:pt x="2478" y="2810"/>
                      <a:pt x="2589" y="2810"/>
                      <a:pt x="2663" y="2810"/>
                    </a:cubicBezTo>
                    <a:lnTo>
                      <a:pt x="2811" y="2810"/>
                    </a:lnTo>
                    <a:cubicBezTo>
                      <a:pt x="2774" y="2810"/>
                      <a:pt x="2700" y="2810"/>
                      <a:pt x="2663" y="2773"/>
                    </a:cubicBezTo>
                    <a:cubicBezTo>
                      <a:pt x="2589" y="2773"/>
                      <a:pt x="2478" y="2736"/>
                      <a:pt x="2330" y="2699"/>
                    </a:cubicBezTo>
                    <a:cubicBezTo>
                      <a:pt x="2293" y="2699"/>
                      <a:pt x="2256" y="2625"/>
                      <a:pt x="2145" y="2625"/>
                    </a:cubicBezTo>
                    <a:cubicBezTo>
                      <a:pt x="2108" y="2625"/>
                      <a:pt x="2034" y="2588"/>
                      <a:pt x="1997" y="2588"/>
                    </a:cubicBezTo>
                    <a:cubicBezTo>
                      <a:pt x="1849" y="2551"/>
                      <a:pt x="1739" y="2514"/>
                      <a:pt x="1628" y="2404"/>
                    </a:cubicBezTo>
                    <a:cubicBezTo>
                      <a:pt x="1480" y="2330"/>
                      <a:pt x="1369" y="2256"/>
                      <a:pt x="1221" y="2182"/>
                    </a:cubicBezTo>
                    <a:cubicBezTo>
                      <a:pt x="1110" y="2071"/>
                      <a:pt x="999" y="1997"/>
                      <a:pt x="925" y="1886"/>
                    </a:cubicBezTo>
                    <a:cubicBezTo>
                      <a:pt x="814" y="1812"/>
                      <a:pt x="740" y="1664"/>
                      <a:pt x="629" y="1590"/>
                    </a:cubicBezTo>
                    <a:cubicBezTo>
                      <a:pt x="555" y="1442"/>
                      <a:pt x="445" y="1331"/>
                      <a:pt x="408" y="1221"/>
                    </a:cubicBezTo>
                    <a:cubicBezTo>
                      <a:pt x="371" y="1073"/>
                      <a:pt x="260" y="962"/>
                      <a:pt x="223" y="851"/>
                    </a:cubicBezTo>
                    <a:cubicBezTo>
                      <a:pt x="186" y="777"/>
                      <a:pt x="186" y="703"/>
                      <a:pt x="186" y="666"/>
                    </a:cubicBezTo>
                    <a:cubicBezTo>
                      <a:pt x="186" y="592"/>
                      <a:pt x="112" y="555"/>
                      <a:pt x="112" y="481"/>
                    </a:cubicBezTo>
                    <a:cubicBezTo>
                      <a:pt x="75" y="370"/>
                      <a:pt x="75" y="222"/>
                      <a:pt x="38" y="148"/>
                    </a:cubicBezTo>
                    <a:cubicBezTo>
                      <a:pt x="38" y="111"/>
                      <a:pt x="38" y="37"/>
                      <a:pt x="1" y="0"/>
                    </a:cubicBezTo>
                    <a:close/>
                    <a:moveTo>
                      <a:pt x="2885" y="2810"/>
                    </a:moveTo>
                    <a:cubicBezTo>
                      <a:pt x="2959" y="2884"/>
                      <a:pt x="3033" y="2884"/>
                      <a:pt x="3033" y="2884"/>
                    </a:cubicBezTo>
                    <a:cubicBezTo>
                      <a:pt x="2996" y="2810"/>
                      <a:pt x="2959" y="2810"/>
                      <a:pt x="2885" y="28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6"/>
              <p:cNvSpPr/>
              <p:nvPr/>
            </p:nvSpPr>
            <p:spPr>
              <a:xfrm>
                <a:off x="-3357700" y="2114375"/>
                <a:ext cx="75800" cy="72125"/>
              </a:xfrm>
              <a:custGeom>
                <a:avLst/>
                <a:gdLst/>
                <a:ahLst/>
                <a:cxnLst/>
                <a:rect l="l" t="t" r="r" b="b"/>
                <a:pathLst>
                  <a:path w="3032" h="2885" extrusionOk="0">
                    <a:moveTo>
                      <a:pt x="0" y="1"/>
                    </a:moveTo>
                    <a:cubicBezTo>
                      <a:pt x="37" y="38"/>
                      <a:pt x="74" y="38"/>
                      <a:pt x="111" y="38"/>
                    </a:cubicBezTo>
                    <a:cubicBezTo>
                      <a:pt x="74" y="1"/>
                      <a:pt x="0" y="1"/>
                      <a:pt x="0" y="1"/>
                    </a:cubicBezTo>
                    <a:close/>
                    <a:moveTo>
                      <a:pt x="222" y="38"/>
                    </a:moveTo>
                    <a:cubicBezTo>
                      <a:pt x="259" y="38"/>
                      <a:pt x="296" y="38"/>
                      <a:pt x="370" y="111"/>
                    </a:cubicBezTo>
                    <a:cubicBezTo>
                      <a:pt x="444" y="111"/>
                      <a:pt x="555" y="148"/>
                      <a:pt x="666" y="185"/>
                    </a:cubicBezTo>
                    <a:cubicBezTo>
                      <a:pt x="740" y="185"/>
                      <a:pt x="777" y="222"/>
                      <a:pt x="850" y="222"/>
                    </a:cubicBezTo>
                    <a:cubicBezTo>
                      <a:pt x="924" y="222"/>
                      <a:pt x="998" y="259"/>
                      <a:pt x="1035" y="259"/>
                    </a:cubicBezTo>
                    <a:cubicBezTo>
                      <a:pt x="1183" y="333"/>
                      <a:pt x="1294" y="370"/>
                      <a:pt x="1405" y="444"/>
                    </a:cubicBezTo>
                    <a:cubicBezTo>
                      <a:pt x="1553" y="555"/>
                      <a:pt x="1664" y="592"/>
                      <a:pt x="1775" y="703"/>
                    </a:cubicBezTo>
                    <a:cubicBezTo>
                      <a:pt x="1923" y="777"/>
                      <a:pt x="2034" y="888"/>
                      <a:pt x="2107" y="962"/>
                    </a:cubicBezTo>
                    <a:cubicBezTo>
                      <a:pt x="2218" y="1073"/>
                      <a:pt x="2292" y="1184"/>
                      <a:pt x="2403" y="1295"/>
                    </a:cubicBezTo>
                    <a:cubicBezTo>
                      <a:pt x="2477" y="1442"/>
                      <a:pt x="2588" y="1516"/>
                      <a:pt x="2625" y="1664"/>
                    </a:cubicBezTo>
                    <a:cubicBezTo>
                      <a:pt x="2662" y="1812"/>
                      <a:pt x="2773" y="1886"/>
                      <a:pt x="2810" y="2034"/>
                    </a:cubicBezTo>
                    <a:cubicBezTo>
                      <a:pt x="2847" y="2071"/>
                      <a:pt x="2847" y="2182"/>
                      <a:pt x="2847" y="2219"/>
                    </a:cubicBezTo>
                    <a:cubicBezTo>
                      <a:pt x="2847" y="2256"/>
                      <a:pt x="2884" y="2293"/>
                      <a:pt x="2884" y="2404"/>
                    </a:cubicBezTo>
                    <a:cubicBezTo>
                      <a:pt x="2958" y="2515"/>
                      <a:pt x="2958" y="2625"/>
                      <a:pt x="2995" y="2736"/>
                    </a:cubicBezTo>
                    <a:cubicBezTo>
                      <a:pt x="2995" y="2773"/>
                      <a:pt x="2995" y="2810"/>
                      <a:pt x="3032" y="2884"/>
                    </a:cubicBezTo>
                    <a:lnTo>
                      <a:pt x="3032" y="2736"/>
                    </a:lnTo>
                    <a:cubicBezTo>
                      <a:pt x="3032" y="2625"/>
                      <a:pt x="2995" y="2552"/>
                      <a:pt x="2995" y="2404"/>
                    </a:cubicBezTo>
                    <a:cubicBezTo>
                      <a:pt x="2995" y="2367"/>
                      <a:pt x="2958" y="2256"/>
                      <a:pt x="2958" y="2219"/>
                    </a:cubicBezTo>
                    <a:cubicBezTo>
                      <a:pt x="2958" y="2182"/>
                      <a:pt x="2884" y="2071"/>
                      <a:pt x="2884" y="2034"/>
                    </a:cubicBezTo>
                    <a:cubicBezTo>
                      <a:pt x="2847" y="1886"/>
                      <a:pt x="2810" y="1775"/>
                      <a:pt x="2699" y="1664"/>
                    </a:cubicBezTo>
                    <a:cubicBezTo>
                      <a:pt x="2625" y="1516"/>
                      <a:pt x="2588" y="1368"/>
                      <a:pt x="2477" y="1295"/>
                    </a:cubicBezTo>
                    <a:cubicBezTo>
                      <a:pt x="2403" y="1147"/>
                      <a:pt x="2292" y="1073"/>
                      <a:pt x="2144" y="925"/>
                    </a:cubicBezTo>
                    <a:cubicBezTo>
                      <a:pt x="2070" y="814"/>
                      <a:pt x="1923" y="703"/>
                      <a:pt x="1775" y="592"/>
                    </a:cubicBezTo>
                    <a:cubicBezTo>
                      <a:pt x="1664" y="518"/>
                      <a:pt x="1516" y="407"/>
                      <a:pt x="1405" y="370"/>
                    </a:cubicBezTo>
                    <a:cubicBezTo>
                      <a:pt x="1294" y="333"/>
                      <a:pt x="1146" y="222"/>
                      <a:pt x="1035" y="185"/>
                    </a:cubicBezTo>
                    <a:cubicBezTo>
                      <a:pt x="998" y="148"/>
                      <a:pt x="924" y="148"/>
                      <a:pt x="850" y="148"/>
                    </a:cubicBezTo>
                    <a:cubicBezTo>
                      <a:pt x="813" y="148"/>
                      <a:pt x="740" y="74"/>
                      <a:pt x="666" y="74"/>
                    </a:cubicBezTo>
                    <a:cubicBezTo>
                      <a:pt x="555" y="38"/>
                      <a:pt x="444" y="38"/>
                      <a:pt x="370"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6"/>
              <p:cNvSpPr/>
              <p:nvPr/>
            </p:nvSpPr>
            <p:spPr>
              <a:xfrm>
                <a:off x="-3903025" y="3075625"/>
                <a:ext cx="98000" cy="37900"/>
              </a:xfrm>
              <a:custGeom>
                <a:avLst/>
                <a:gdLst/>
                <a:ahLst/>
                <a:cxnLst/>
                <a:rect l="l" t="t" r="r" b="b"/>
                <a:pathLst>
                  <a:path w="3920" h="1516" extrusionOk="0">
                    <a:moveTo>
                      <a:pt x="0" y="0"/>
                    </a:moveTo>
                    <a:lnTo>
                      <a:pt x="0" y="1516"/>
                    </a:lnTo>
                    <a:lnTo>
                      <a:pt x="3919" y="1516"/>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6"/>
              <p:cNvSpPr/>
              <p:nvPr/>
            </p:nvSpPr>
            <p:spPr>
              <a:xfrm>
                <a:off x="-3763475" y="3058975"/>
                <a:ext cx="98000" cy="54550"/>
              </a:xfrm>
              <a:custGeom>
                <a:avLst/>
                <a:gdLst/>
                <a:ahLst/>
                <a:cxnLst/>
                <a:rect l="l" t="t" r="r" b="b"/>
                <a:pathLst>
                  <a:path w="3920" h="2182" extrusionOk="0">
                    <a:moveTo>
                      <a:pt x="1" y="1"/>
                    </a:moveTo>
                    <a:lnTo>
                      <a:pt x="1" y="2182"/>
                    </a:lnTo>
                    <a:lnTo>
                      <a:pt x="3920" y="2182"/>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6"/>
              <p:cNvSpPr/>
              <p:nvPr/>
            </p:nvSpPr>
            <p:spPr>
              <a:xfrm>
                <a:off x="-3623900" y="3037725"/>
                <a:ext cx="98000" cy="75800"/>
              </a:xfrm>
              <a:custGeom>
                <a:avLst/>
                <a:gdLst/>
                <a:ahLst/>
                <a:cxnLst/>
                <a:rect l="l" t="t" r="r" b="b"/>
                <a:pathLst>
                  <a:path w="3920" h="3032" extrusionOk="0">
                    <a:moveTo>
                      <a:pt x="1" y="0"/>
                    </a:moveTo>
                    <a:lnTo>
                      <a:pt x="1" y="3032"/>
                    </a:lnTo>
                    <a:lnTo>
                      <a:pt x="3919" y="3032"/>
                    </a:lnTo>
                    <a:lnTo>
                      <a:pt x="39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6"/>
              <p:cNvSpPr/>
              <p:nvPr/>
            </p:nvSpPr>
            <p:spPr>
              <a:xfrm>
                <a:off x="-3482475" y="2996125"/>
                <a:ext cx="97975" cy="118325"/>
              </a:xfrm>
              <a:custGeom>
                <a:avLst/>
                <a:gdLst/>
                <a:ahLst/>
                <a:cxnLst/>
                <a:rect l="l" t="t" r="r" b="b"/>
                <a:pathLst>
                  <a:path w="3919" h="4733" extrusionOk="0">
                    <a:moveTo>
                      <a:pt x="0" y="1"/>
                    </a:moveTo>
                    <a:lnTo>
                      <a:pt x="0" y="4733"/>
                    </a:lnTo>
                    <a:lnTo>
                      <a:pt x="3919" y="4733"/>
                    </a:lnTo>
                    <a:lnTo>
                      <a:pt x="39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6"/>
              <p:cNvSpPr/>
              <p:nvPr/>
            </p:nvSpPr>
            <p:spPr>
              <a:xfrm>
                <a:off x="-3342925" y="2949925"/>
                <a:ext cx="98000" cy="164525"/>
              </a:xfrm>
              <a:custGeom>
                <a:avLst/>
                <a:gdLst/>
                <a:ahLst/>
                <a:cxnLst/>
                <a:rect l="l" t="t" r="r" b="b"/>
                <a:pathLst>
                  <a:path w="3920" h="6581" extrusionOk="0">
                    <a:moveTo>
                      <a:pt x="1" y="0"/>
                    </a:moveTo>
                    <a:lnTo>
                      <a:pt x="1" y="6581"/>
                    </a:lnTo>
                    <a:lnTo>
                      <a:pt x="3920" y="6581"/>
                    </a:lnTo>
                    <a:lnTo>
                      <a:pt x="39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6"/>
              <p:cNvSpPr/>
              <p:nvPr/>
            </p:nvSpPr>
            <p:spPr>
              <a:xfrm>
                <a:off x="-3202425" y="2880600"/>
                <a:ext cx="98925" cy="232925"/>
              </a:xfrm>
              <a:custGeom>
                <a:avLst/>
                <a:gdLst/>
                <a:ahLst/>
                <a:cxnLst/>
                <a:rect l="l" t="t" r="r" b="b"/>
                <a:pathLst>
                  <a:path w="3957" h="9317" extrusionOk="0">
                    <a:moveTo>
                      <a:pt x="0" y="0"/>
                    </a:moveTo>
                    <a:lnTo>
                      <a:pt x="0" y="9317"/>
                    </a:lnTo>
                    <a:lnTo>
                      <a:pt x="3956" y="9317"/>
                    </a:lnTo>
                    <a:lnTo>
                      <a:pt x="39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6"/>
              <p:cNvSpPr/>
              <p:nvPr/>
            </p:nvSpPr>
            <p:spPr>
              <a:xfrm>
                <a:off x="-3061950" y="2802950"/>
                <a:ext cx="98000" cy="312425"/>
              </a:xfrm>
              <a:custGeom>
                <a:avLst/>
                <a:gdLst/>
                <a:ahLst/>
                <a:cxnLst/>
                <a:rect l="l" t="t" r="r" b="b"/>
                <a:pathLst>
                  <a:path w="3920" h="12497" extrusionOk="0">
                    <a:moveTo>
                      <a:pt x="1" y="1"/>
                    </a:moveTo>
                    <a:lnTo>
                      <a:pt x="1" y="12497"/>
                    </a:lnTo>
                    <a:lnTo>
                      <a:pt x="3920" y="12497"/>
                    </a:lnTo>
                    <a:lnTo>
                      <a:pt x="39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6"/>
              <p:cNvSpPr/>
              <p:nvPr/>
            </p:nvSpPr>
            <p:spPr>
              <a:xfrm>
                <a:off x="-2921450" y="2700350"/>
                <a:ext cx="98925" cy="413175"/>
              </a:xfrm>
              <a:custGeom>
                <a:avLst/>
                <a:gdLst/>
                <a:ahLst/>
                <a:cxnLst/>
                <a:rect l="l" t="t" r="r" b="b"/>
                <a:pathLst>
                  <a:path w="3957" h="16527" extrusionOk="0">
                    <a:moveTo>
                      <a:pt x="0" y="1"/>
                    </a:moveTo>
                    <a:lnTo>
                      <a:pt x="0" y="16527"/>
                    </a:lnTo>
                    <a:lnTo>
                      <a:pt x="3956" y="16527"/>
                    </a:lnTo>
                    <a:lnTo>
                      <a:pt x="39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6"/>
              <p:cNvSpPr/>
              <p:nvPr/>
            </p:nvSpPr>
            <p:spPr>
              <a:xfrm>
                <a:off x="-3903025" y="2535850"/>
                <a:ext cx="1080500" cy="503750"/>
              </a:xfrm>
              <a:custGeom>
                <a:avLst/>
                <a:gdLst/>
                <a:ahLst/>
                <a:cxnLst/>
                <a:rect l="l" t="t" r="r" b="b"/>
                <a:pathLst>
                  <a:path w="43220" h="20150" extrusionOk="0">
                    <a:moveTo>
                      <a:pt x="42073" y="1072"/>
                    </a:moveTo>
                    <a:lnTo>
                      <a:pt x="41112" y="3660"/>
                    </a:lnTo>
                    <a:lnTo>
                      <a:pt x="40890" y="3438"/>
                    </a:lnTo>
                    <a:lnTo>
                      <a:pt x="40372" y="3845"/>
                    </a:lnTo>
                    <a:cubicBezTo>
                      <a:pt x="39670" y="4400"/>
                      <a:pt x="38894" y="5065"/>
                      <a:pt x="38080" y="5694"/>
                    </a:cubicBezTo>
                    <a:cubicBezTo>
                      <a:pt x="37193" y="6359"/>
                      <a:pt x="36158" y="7099"/>
                      <a:pt x="35049" y="7875"/>
                    </a:cubicBezTo>
                    <a:cubicBezTo>
                      <a:pt x="34938" y="7949"/>
                      <a:pt x="34790" y="8060"/>
                      <a:pt x="34679" y="8134"/>
                    </a:cubicBezTo>
                    <a:cubicBezTo>
                      <a:pt x="34272" y="8430"/>
                      <a:pt x="33829" y="8762"/>
                      <a:pt x="33385" y="9021"/>
                    </a:cubicBezTo>
                    <a:lnTo>
                      <a:pt x="33126" y="9206"/>
                    </a:lnTo>
                    <a:lnTo>
                      <a:pt x="32535" y="9576"/>
                    </a:lnTo>
                    <a:lnTo>
                      <a:pt x="32239" y="9760"/>
                    </a:lnTo>
                    <a:lnTo>
                      <a:pt x="31610" y="10167"/>
                    </a:lnTo>
                    <a:lnTo>
                      <a:pt x="31352" y="10315"/>
                    </a:lnTo>
                    <a:lnTo>
                      <a:pt x="31130" y="10463"/>
                    </a:lnTo>
                    <a:lnTo>
                      <a:pt x="30908" y="10611"/>
                    </a:lnTo>
                    <a:lnTo>
                      <a:pt x="30686" y="10722"/>
                    </a:lnTo>
                    <a:lnTo>
                      <a:pt x="30390" y="10870"/>
                    </a:lnTo>
                    <a:lnTo>
                      <a:pt x="29688" y="11276"/>
                    </a:lnTo>
                    <a:lnTo>
                      <a:pt x="29281" y="11535"/>
                    </a:lnTo>
                    <a:lnTo>
                      <a:pt x="27765" y="12348"/>
                    </a:lnTo>
                    <a:lnTo>
                      <a:pt x="27211" y="12644"/>
                    </a:lnTo>
                    <a:cubicBezTo>
                      <a:pt x="26730" y="12866"/>
                      <a:pt x="26250" y="13125"/>
                      <a:pt x="25732" y="13384"/>
                    </a:cubicBezTo>
                    <a:lnTo>
                      <a:pt x="25177" y="13642"/>
                    </a:lnTo>
                    <a:lnTo>
                      <a:pt x="24697" y="13864"/>
                    </a:lnTo>
                    <a:lnTo>
                      <a:pt x="23662" y="14345"/>
                    </a:lnTo>
                    <a:cubicBezTo>
                      <a:pt x="22405" y="14899"/>
                      <a:pt x="21074" y="15454"/>
                      <a:pt x="19447" y="16082"/>
                    </a:cubicBezTo>
                    <a:cubicBezTo>
                      <a:pt x="18966" y="16267"/>
                      <a:pt x="18523" y="16415"/>
                      <a:pt x="18042" y="16600"/>
                    </a:cubicBezTo>
                    <a:cubicBezTo>
                      <a:pt x="17820" y="16711"/>
                      <a:pt x="17561" y="16785"/>
                      <a:pt x="17303" y="16896"/>
                    </a:cubicBezTo>
                    <a:cubicBezTo>
                      <a:pt x="16859" y="17007"/>
                      <a:pt x="16378" y="17155"/>
                      <a:pt x="15972" y="17302"/>
                    </a:cubicBezTo>
                    <a:cubicBezTo>
                      <a:pt x="15750" y="17376"/>
                      <a:pt x="15528" y="17450"/>
                      <a:pt x="15269" y="17524"/>
                    </a:cubicBezTo>
                    <a:lnTo>
                      <a:pt x="13754" y="17931"/>
                    </a:lnTo>
                    <a:lnTo>
                      <a:pt x="13236" y="18079"/>
                    </a:lnTo>
                    <a:lnTo>
                      <a:pt x="12201" y="18301"/>
                    </a:lnTo>
                    <a:lnTo>
                      <a:pt x="11276" y="18559"/>
                    </a:lnTo>
                    <a:cubicBezTo>
                      <a:pt x="10944" y="18596"/>
                      <a:pt x="10611" y="18670"/>
                      <a:pt x="10352" y="18744"/>
                    </a:cubicBezTo>
                    <a:cubicBezTo>
                      <a:pt x="10648" y="18633"/>
                      <a:pt x="10944" y="18596"/>
                      <a:pt x="11276" y="18486"/>
                    </a:cubicBezTo>
                    <a:lnTo>
                      <a:pt x="12016" y="18264"/>
                    </a:lnTo>
                    <a:lnTo>
                      <a:pt x="13162" y="17931"/>
                    </a:lnTo>
                    <a:lnTo>
                      <a:pt x="13864" y="17709"/>
                    </a:lnTo>
                    <a:lnTo>
                      <a:pt x="15158" y="17302"/>
                    </a:lnTo>
                    <a:lnTo>
                      <a:pt x="15824" y="17007"/>
                    </a:lnTo>
                    <a:cubicBezTo>
                      <a:pt x="16268" y="16896"/>
                      <a:pt x="16711" y="16711"/>
                      <a:pt x="17118" y="16563"/>
                    </a:cubicBezTo>
                    <a:lnTo>
                      <a:pt x="17820" y="16267"/>
                    </a:lnTo>
                    <a:cubicBezTo>
                      <a:pt x="18227" y="16082"/>
                      <a:pt x="18708" y="15898"/>
                      <a:pt x="19151" y="15713"/>
                    </a:cubicBezTo>
                    <a:cubicBezTo>
                      <a:pt x="20741" y="15047"/>
                      <a:pt x="22035" y="14419"/>
                      <a:pt x="23218" y="13790"/>
                    </a:cubicBezTo>
                    <a:lnTo>
                      <a:pt x="24253" y="13273"/>
                    </a:lnTo>
                    <a:lnTo>
                      <a:pt x="24808" y="12940"/>
                    </a:lnTo>
                    <a:lnTo>
                      <a:pt x="25214" y="12718"/>
                    </a:lnTo>
                    <a:cubicBezTo>
                      <a:pt x="25695" y="12459"/>
                      <a:pt x="26176" y="12164"/>
                      <a:pt x="26656" y="11905"/>
                    </a:cubicBezTo>
                    <a:cubicBezTo>
                      <a:pt x="26841" y="11794"/>
                      <a:pt x="27026" y="11646"/>
                      <a:pt x="27211" y="11572"/>
                    </a:cubicBezTo>
                    <a:cubicBezTo>
                      <a:pt x="27728" y="11276"/>
                      <a:pt x="28172" y="10980"/>
                      <a:pt x="28690" y="10685"/>
                    </a:cubicBezTo>
                    <a:lnTo>
                      <a:pt x="29096" y="10426"/>
                    </a:lnTo>
                    <a:lnTo>
                      <a:pt x="29614" y="10093"/>
                    </a:lnTo>
                    <a:lnTo>
                      <a:pt x="30021" y="9797"/>
                    </a:lnTo>
                    <a:lnTo>
                      <a:pt x="30242" y="9613"/>
                    </a:lnTo>
                    <a:lnTo>
                      <a:pt x="30427" y="9502"/>
                    </a:lnTo>
                    <a:lnTo>
                      <a:pt x="30575" y="9391"/>
                    </a:lnTo>
                    <a:lnTo>
                      <a:pt x="30871" y="9206"/>
                    </a:lnTo>
                    <a:lnTo>
                      <a:pt x="31241" y="8947"/>
                    </a:lnTo>
                    <a:lnTo>
                      <a:pt x="31684" y="8614"/>
                    </a:lnTo>
                    <a:lnTo>
                      <a:pt x="32202" y="8245"/>
                    </a:lnTo>
                    <a:lnTo>
                      <a:pt x="32535" y="8023"/>
                    </a:lnTo>
                    <a:cubicBezTo>
                      <a:pt x="32941" y="7690"/>
                      <a:pt x="33348" y="7394"/>
                      <a:pt x="33755" y="7099"/>
                    </a:cubicBezTo>
                    <a:cubicBezTo>
                      <a:pt x="33903" y="6988"/>
                      <a:pt x="34013" y="6914"/>
                      <a:pt x="34124" y="6803"/>
                    </a:cubicBezTo>
                    <a:cubicBezTo>
                      <a:pt x="35197" y="5989"/>
                      <a:pt x="36158" y="5250"/>
                      <a:pt x="37008" y="4548"/>
                    </a:cubicBezTo>
                    <a:cubicBezTo>
                      <a:pt x="37784" y="3882"/>
                      <a:pt x="38487" y="3291"/>
                      <a:pt x="39115" y="2699"/>
                    </a:cubicBezTo>
                    <a:lnTo>
                      <a:pt x="39633" y="2218"/>
                    </a:lnTo>
                    <a:lnTo>
                      <a:pt x="39411" y="1812"/>
                    </a:lnTo>
                    <a:lnTo>
                      <a:pt x="42073" y="1072"/>
                    </a:lnTo>
                    <a:close/>
                    <a:moveTo>
                      <a:pt x="43219" y="0"/>
                    </a:moveTo>
                    <a:lnTo>
                      <a:pt x="38080" y="1405"/>
                    </a:lnTo>
                    <a:lnTo>
                      <a:pt x="38672" y="2034"/>
                    </a:lnTo>
                    <a:cubicBezTo>
                      <a:pt x="38080" y="2588"/>
                      <a:pt x="37378" y="3217"/>
                      <a:pt x="36601" y="3845"/>
                    </a:cubicBezTo>
                    <a:cubicBezTo>
                      <a:pt x="35714" y="4585"/>
                      <a:pt x="34790" y="5324"/>
                      <a:pt x="33755" y="6100"/>
                    </a:cubicBezTo>
                    <a:cubicBezTo>
                      <a:pt x="33274" y="6470"/>
                      <a:pt x="32756" y="6914"/>
                      <a:pt x="32202" y="7283"/>
                    </a:cubicBezTo>
                    <a:cubicBezTo>
                      <a:pt x="31906" y="7468"/>
                      <a:pt x="31647" y="7690"/>
                      <a:pt x="31352" y="7875"/>
                    </a:cubicBezTo>
                    <a:cubicBezTo>
                      <a:pt x="31093" y="8060"/>
                      <a:pt x="30797" y="8282"/>
                      <a:pt x="30501" y="8466"/>
                    </a:cubicBezTo>
                    <a:lnTo>
                      <a:pt x="30095" y="8762"/>
                    </a:lnTo>
                    <a:cubicBezTo>
                      <a:pt x="29947" y="8836"/>
                      <a:pt x="29799" y="8947"/>
                      <a:pt x="29614" y="9021"/>
                    </a:cubicBezTo>
                    <a:cubicBezTo>
                      <a:pt x="29318" y="9206"/>
                      <a:pt x="29022" y="9391"/>
                      <a:pt x="28727" y="9613"/>
                    </a:cubicBezTo>
                    <a:cubicBezTo>
                      <a:pt x="28135" y="9982"/>
                      <a:pt x="27507" y="10426"/>
                      <a:pt x="26878" y="10796"/>
                    </a:cubicBezTo>
                    <a:cubicBezTo>
                      <a:pt x="26250" y="11165"/>
                      <a:pt x="25658" y="11535"/>
                      <a:pt x="24956" y="11905"/>
                    </a:cubicBezTo>
                    <a:lnTo>
                      <a:pt x="23994" y="12459"/>
                    </a:lnTo>
                    <a:lnTo>
                      <a:pt x="22959" y="12940"/>
                    </a:lnTo>
                    <a:cubicBezTo>
                      <a:pt x="21628" y="13642"/>
                      <a:pt x="20297" y="14308"/>
                      <a:pt x="18929" y="14862"/>
                    </a:cubicBezTo>
                    <a:cubicBezTo>
                      <a:pt x="18264" y="15121"/>
                      <a:pt x="17598" y="15417"/>
                      <a:pt x="16896" y="15676"/>
                    </a:cubicBezTo>
                    <a:cubicBezTo>
                      <a:pt x="16231" y="15972"/>
                      <a:pt x="15565" y="16193"/>
                      <a:pt x="14937" y="16415"/>
                    </a:cubicBezTo>
                    <a:cubicBezTo>
                      <a:pt x="14271" y="16637"/>
                      <a:pt x="13569" y="16822"/>
                      <a:pt x="12940" y="17081"/>
                    </a:cubicBezTo>
                    <a:cubicBezTo>
                      <a:pt x="12275" y="17266"/>
                      <a:pt x="11646" y="17450"/>
                      <a:pt x="11055" y="17635"/>
                    </a:cubicBezTo>
                    <a:cubicBezTo>
                      <a:pt x="10426" y="17820"/>
                      <a:pt x="9798" y="17894"/>
                      <a:pt x="9206" y="18079"/>
                    </a:cubicBezTo>
                    <a:cubicBezTo>
                      <a:pt x="9058" y="18116"/>
                      <a:pt x="8910" y="18190"/>
                      <a:pt x="8725" y="18190"/>
                    </a:cubicBezTo>
                    <a:cubicBezTo>
                      <a:pt x="8578" y="18227"/>
                      <a:pt x="8430" y="18227"/>
                      <a:pt x="8319" y="18264"/>
                    </a:cubicBezTo>
                    <a:cubicBezTo>
                      <a:pt x="8023" y="18301"/>
                      <a:pt x="7764" y="18375"/>
                      <a:pt x="7468" y="18449"/>
                    </a:cubicBezTo>
                    <a:lnTo>
                      <a:pt x="6655" y="18596"/>
                    </a:lnTo>
                    <a:cubicBezTo>
                      <a:pt x="6359" y="18633"/>
                      <a:pt x="6138" y="18670"/>
                      <a:pt x="5879" y="18744"/>
                    </a:cubicBezTo>
                    <a:cubicBezTo>
                      <a:pt x="5361" y="18818"/>
                      <a:pt x="4881" y="18855"/>
                      <a:pt x="4437" y="18966"/>
                    </a:cubicBezTo>
                    <a:cubicBezTo>
                      <a:pt x="3513" y="19040"/>
                      <a:pt x="2736" y="19151"/>
                      <a:pt x="2071" y="19188"/>
                    </a:cubicBezTo>
                    <a:cubicBezTo>
                      <a:pt x="740" y="19225"/>
                      <a:pt x="0" y="19299"/>
                      <a:pt x="0" y="19299"/>
                    </a:cubicBezTo>
                    <a:lnTo>
                      <a:pt x="0" y="20149"/>
                    </a:lnTo>
                    <a:lnTo>
                      <a:pt x="2071" y="20149"/>
                    </a:lnTo>
                    <a:cubicBezTo>
                      <a:pt x="2699" y="20149"/>
                      <a:pt x="3550" y="20112"/>
                      <a:pt x="4511" y="20075"/>
                    </a:cubicBezTo>
                    <a:cubicBezTo>
                      <a:pt x="4991" y="20038"/>
                      <a:pt x="5509" y="19964"/>
                      <a:pt x="5990" y="19927"/>
                    </a:cubicBezTo>
                    <a:cubicBezTo>
                      <a:pt x="6285" y="19890"/>
                      <a:pt x="6507" y="19890"/>
                      <a:pt x="6766" y="19853"/>
                    </a:cubicBezTo>
                    <a:lnTo>
                      <a:pt x="7616" y="19706"/>
                    </a:lnTo>
                    <a:cubicBezTo>
                      <a:pt x="7912" y="19669"/>
                      <a:pt x="8208" y="19595"/>
                      <a:pt x="8504" y="19558"/>
                    </a:cubicBezTo>
                    <a:cubicBezTo>
                      <a:pt x="8615" y="19558"/>
                      <a:pt x="8762" y="19521"/>
                      <a:pt x="8947" y="19521"/>
                    </a:cubicBezTo>
                    <a:cubicBezTo>
                      <a:pt x="9095" y="19484"/>
                      <a:pt x="9280" y="19484"/>
                      <a:pt x="9428" y="19410"/>
                    </a:cubicBezTo>
                    <a:cubicBezTo>
                      <a:pt x="10019" y="19299"/>
                      <a:pt x="10648" y="19188"/>
                      <a:pt x="11313" y="19040"/>
                    </a:cubicBezTo>
                    <a:cubicBezTo>
                      <a:pt x="11942" y="18929"/>
                      <a:pt x="12607" y="18781"/>
                      <a:pt x="13310" y="18596"/>
                    </a:cubicBezTo>
                    <a:cubicBezTo>
                      <a:pt x="13975" y="18412"/>
                      <a:pt x="14641" y="18227"/>
                      <a:pt x="15380" y="18042"/>
                    </a:cubicBezTo>
                    <a:cubicBezTo>
                      <a:pt x="16083" y="17820"/>
                      <a:pt x="16748" y="17635"/>
                      <a:pt x="17525" y="17376"/>
                    </a:cubicBezTo>
                    <a:cubicBezTo>
                      <a:pt x="18190" y="17155"/>
                      <a:pt x="18929" y="16933"/>
                      <a:pt x="19632" y="16637"/>
                    </a:cubicBezTo>
                    <a:cubicBezTo>
                      <a:pt x="21074" y="16082"/>
                      <a:pt x="22516" y="15528"/>
                      <a:pt x="23883" y="14899"/>
                    </a:cubicBezTo>
                    <a:lnTo>
                      <a:pt x="24956" y="14419"/>
                    </a:lnTo>
                    <a:cubicBezTo>
                      <a:pt x="25325" y="14234"/>
                      <a:pt x="25658" y="14123"/>
                      <a:pt x="25954" y="13938"/>
                    </a:cubicBezTo>
                    <a:cubicBezTo>
                      <a:pt x="26656" y="13605"/>
                      <a:pt x="27359" y="13236"/>
                      <a:pt x="27987" y="12866"/>
                    </a:cubicBezTo>
                    <a:cubicBezTo>
                      <a:pt x="28690" y="12496"/>
                      <a:pt x="29318" y="12127"/>
                      <a:pt x="29984" y="11757"/>
                    </a:cubicBezTo>
                    <a:lnTo>
                      <a:pt x="30945" y="11202"/>
                    </a:lnTo>
                    <a:cubicBezTo>
                      <a:pt x="31093" y="11091"/>
                      <a:pt x="31278" y="11017"/>
                      <a:pt x="31426" y="10907"/>
                    </a:cubicBezTo>
                    <a:cubicBezTo>
                      <a:pt x="31573" y="10833"/>
                      <a:pt x="31758" y="10722"/>
                      <a:pt x="31869" y="10648"/>
                    </a:cubicBezTo>
                    <a:cubicBezTo>
                      <a:pt x="32202" y="10463"/>
                      <a:pt x="32498" y="10278"/>
                      <a:pt x="32793" y="10093"/>
                    </a:cubicBezTo>
                    <a:cubicBezTo>
                      <a:pt x="33089" y="9908"/>
                      <a:pt x="33422" y="9723"/>
                      <a:pt x="33681" y="9539"/>
                    </a:cubicBezTo>
                    <a:cubicBezTo>
                      <a:pt x="34272" y="9169"/>
                      <a:pt x="34827" y="8799"/>
                      <a:pt x="35381" y="8393"/>
                    </a:cubicBezTo>
                    <a:cubicBezTo>
                      <a:pt x="36490" y="7653"/>
                      <a:pt x="37526" y="6914"/>
                      <a:pt x="38450" y="6211"/>
                    </a:cubicBezTo>
                    <a:cubicBezTo>
                      <a:pt x="39337" y="5546"/>
                      <a:pt x="40114" y="4917"/>
                      <a:pt x="40816" y="4363"/>
                    </a:cubicBezTo>
                    <a:lnTo>
                      <a:pt x="41371" y="4954"/>
                    </a:lnTo>
                    <a:lnTo>
                      <a:pt x="43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6"/>
              <p:cNvSpPr/>
              <p:nvPr/>
            </p:nvSpPr>
            <p:spPr>
              <a:xfrm>
                <a:off x="-3493575" y="2548775"/>
                <a:ext cx="64725" cy="63800"/>
              </a:xfrm>
              <a:custGeom>
                <a:avLst/>
                <a:gdLst/>
                <a:ahLst/>
                <a:cxnLst/>
                <a:rect l="l" t="t" r="r" b="b"/>
                <a:pathLst>
                  <a:path w="2589" h="2552" extrusionOk="0">
                    <a:moveTo>
                      <a:pt x="0" y="1"/>
                    </a:moveTo>
                    <a:lnTo>
                      <a:pt x="2551" y="2552"/>
                    </a:lnTo>
                    <a:cubicBezTo>
                      <a:pt x="2588" y="2441"/>
                      <a:pt x="2588" y="2367"/>
                      <a:pt x="2551" y="2256"/>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6"/>
              <p:cNvSpPr/>
              <p:nvPr/>
            </p:nvSpPr>
            <p:spPr>
              <a:xfrm>
                <a:off x="-3408550" y="2731775"/>
                <a:ext cx="4650" cy="37000"/>
              </a:xfrm>
              <a:custGeom>
                <a:avLst/>
                <a:gdLst/>
                <a:ahLst/>
                <a:cxnLst/>
                <a:rect l="l" t="t" r="r" b="b"/>
                <a:pathLst>
                  <a:path w="186" h="1480" extrusionOk="0">
                    <a:moveTo>
                      <a:pt x="1" y="1"/>
                    </a:moveTo>
                    <a:lnTo>
                      <a:pt x="1" y="1480"/>
                    </a:lnTo>
                    <a:cubicBezTo>
                      <a:pt x="75" y="1369"/>
                      <a:pt x="149" y="1295"/>
                      <a:pt x="186" y="1147"/>
                    </a:cubicBezTo>
                    <a:lnTo>
                      <a:pt x="1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6"/>
              <p:cNvSpPr/>
              <p:nvPr/>
            </p:nvSpPr>
            <p:spPr>
              <a:xfrm>
                <a:off x="-3415950" y="2640275"/>
                <a:ext cx="10200" cy="75825"/>
              </a:xfrm>
              <a:custGeom>
                <a:avLst/>
                <a:gdLst/>
                <a:ahLst/>
                <a:cxnLst/>
                <a:rect l="l" t="t" r="r" b="b"/>
                <a:pathLst>
                  <a:path w="408" h="3033" extrusionOk="0">
                    <a:moveTo>
                      <a:pt x="223" y="1"/>
                    </a:moveTo>
                    <a:lnTo>
                      <a:pt x="223" y="814"/>
                    </a:lnTo>
                    <a:lnTo>
                      <a:pt x="38" y="999"/>
                    </a:lnTo>
                    <a:cubicBezTo>
                      <a:pt x="38" y="1110"/>
                      <a:pt x="38" y="1258"/>
                      <a:pt x="1" y="1332"/>
                    </a:cubicBezTo>
                    <a:lnTo>
                      <a:pt x="223" y="1110"/>
                    </a:lnTo>
                    <a:lnTo>
                      <a:pt x="223" y="3032"/>
                    </a:lnTo>
                    <a:lnTo>
                      <a:pt x="408" y="3032"/>
                    </a:lnTo>
                    <a:lnTo>
                      <a:pt x="4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6"/>
              <p:cNvSpPr/>
              <p:nvPr/>
            </p:nvSpPr>
            <p:spPr>
              <a:xfrm>
                <a:off x="-3413175" y="2621800"/>
                <a:ext cx="2800" cy="3725"/>
              </a:xfrm>
              <a:custGeom>
                <a:avLst/>
                <a:gdLst/>
                <a:ahLst/>
                <a:cxnLst/>
                <a:rect l="l" t="t" r="r" b="b"/>
                <a:pathLst>
                  <a:path w="112" h="149" extrusionOk="0">
                    <a:moveTo>
                      <a:pt x="1" y="0"/>
                    </a:moveTo>
                    <a:lnTo>
                      <a:pt x="1" y="148"/>
                    </a:lnTo>
                    <a:lnTo>
                      <a:pt x="112" y="1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6"/>
              <p:cNvSpPr/>
              <p:nvPr/>
            </p:nvSpPr>
            <p:spPr>
              <a:xfrm>
                <a:off x="-3636850" y="2401825"/>
                <a:ext cx="23150" cy="13875"/>
              </a:xfrm>
              <a:custGeom>
                <a:avLst/>
                <a:gdLst/>
                <a:ahLst/>
                <a:cxnLst/>
                <a:rect l="l" t="t" r="r" b="b"/>
                <a:pathLst>
                  <a:path w="926" h="555" extrusionOk="0">
                    <a:moveTo>
                      <a:pt x="149" y="0"/>
                    </a:moveTo>
                    <a:cubicBezTo>
                      <a:pt x="112" y="74"/>
                      <a:pt x="75" y="148"/>
                      <a:pt x="1" y="185"/>
                    </a:cubicBezTo>
                    <a:lnTo>
                      <a:pt x="371" y="555"/>
                    </a:lnTo>
                    <a:lnTo>
                      <a:pt x="925" y="555"/>
                    </a:lnTo>
                    <a:lnTo>
                      <a:pt x="925" y="333"/>
                    </a:lnTo>
                    <a:lnTo>
                      <a:pt x="482" y="333"/>
                    </a:lnTo>
                    <a:lnTo>
                      <a:pt x="1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6"/>
              <p:cNvSpPr/>
              <p:nvPr/>
            </p:nvSpPr>
            <p:spPr>
              <a:xfrm>
                <a:off x="-3599875" y="2410150"/>
                <a:ext cx="29600" cy="4650"/>
              </a:xfrm>
              <a:custGeom>
                <a:avLst/>
                <a:gdLst/>
                <a:ahLst/>
                <a:cxnLst/>
                <a:rect l="l" t="t" r="r" b="b"/>
                <a:pathLst>
                  <a:path w="1184" h="186" extrusionOk="0">
                    <a:moveTo>
                      <a:pt x="1" y="0"/>
                    </a:moveTo>
                    <a:lnTo>
                      <a:pt x="1" y="185"/>
                    </a:lnTo>
                    <a:lnTo>
                      <a:pt x="1184" y="185"/>
                    </a:lnTo>
                    <a:cubicBezTo>
                      <a:pt x="1110" y="148"/>
                      <a:pt x="1073" y="111"/>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6"/>
              <p:cNvSpPr/>
              <p:nvPr/>
            </p:nvSpPr>
            <p:spPr>
              <a:xfrm>
                <a:off x="-3458450" y="2461900"/>
                <a:ext cx="22200" cy="3725"/>
              </a:xfrm>
              <a:custGeom>
                <a:avLst/>
                <a:gdLst/>
                <a:ahLst/>
                <a:cxnLst/>
                <a:rect l="l" t="t" r="r" b="b"/>
                <a:pathLst>
                  <a:path w="888" h="149" extrusionOk="0">
                    <a:moveTo>
                      <a:pt x="0" y="1"/>
                    </a:moveTo>
                    <a:cubicBezTo>
                      <a:pt x="0" y="74"/>
                      <a:pt x="0" y="111"/>
                      <a:pt x="37" y="148"/>
                    </a:cubicBezTo>
                    <a:lnTo>
                      <a:pt x="888" y="148"/>
                    </a:lnTo>
                    <a:cubicBezTo>
                      <a:pt x="814" y="111"/>
                      <a:pt x="777" y="74"/>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6"/>
              <p:cNvSpPr/>
              <p:nvPr/>
            </p:nvSpPr>
            <p:spPr>
              <a:xfrm>
                <a:off x="-3525925" y="2470225"/>
                <a:ext cx="59175" cy="62875"/>
              </a:xfrm>
              <a:custGeom>
                <a:avLst/>
                <a:gdLst/>
                <a:ahLst/>
                <a:cxnLst/>
                <a:rect l="l" t="t" r="r" b="b"/>
                <a:pathLst>
                  <a:path w="2367" h="2515" extrusionOk="0">
                    <a:moveTo>
                      <a:pt x="0" y="0"/>
                    </a:moveTo>
                    <a:cubicBezTo>
                      <a:pt x="111" y="185"/>
                      <a:pt x="148" y="370"/>
                      <a:pt x="259" y="555"/>
                    </a:cubicBezTo>
                    <a:cubicBezTo>
                      <a:pt x="259" y="555"/>
                      <a:pt x="259" y="518"/>
                      <a:pt x="296" y="481"/>
                    </a:cubicBezTo>
                    <a:lnTo>
                      <a:pt x="481" y="481"/>
                    </a:lnTo>
                    <a:lnTo>
                      <a:pt x="481" y="1220"/>
                    </a:lnTo>
                    <a:cubicBezTo>
                      <a:pt x="555" y="1442"/>
                      <a:pt x="629" y="1664"/>
                      <a:pt x="666" y="1886"/>
                    </a:cubicBezTo>
                    <a:lnTo>
                      <a:pt x="666" y="481"/>
                    </a:lnTo>
                    <a:lnTo>
                      <a:pt x="1036" y="481"/>
                    </a:lnTo>
                    <a:lnTo>
                      <a:pt x="1036" y="2514"/>
                    </a:lnTo>
                    <a:lnTo>
                      <a:pt x="1220" y="2514"/>
                    </a:lnTo>
                    <a:lnTo>
                      <a:pt x="1220" y="481"/>
                    </a:lnTo>
                    <a:lnTo>
                      <a:pt x="1590" y="481"/>
                    </a:lnTo>
                    <a:lnTo>
                      <a:pt x="1590" y="2440"/>
                    </a:lnTo>
                    <a:lnTo>
                      <a:pt x="1627" y="2514"/>
                    </a:lnTo>
                    <a:lnTo>
                      <a:pt x="1923" y="2514"/>
                    </a:lnTo>
                    <a:lnTo>
                      <a:pt x="1775" y="2366"/>
                    </a:lnTo>
                    <a:lnTo>
                      <a:pt x="1775" y="481"/>
                    </a:lnTo>
                    <a:lnTo>
                      <a:pt x="2367" y="481"/>
                    </a:lnTo>
                    <a:cubicBezTo>
                      <a:pt x="2330" y="407"/>
                      <a:pt x="2293" y="333"/>
                      <a:pt x="2293" y="296"/>
                    </a:cubicBezTo>
                    <a:lnTo>
                      <a:pt x="259" y="296"/>
                    </a:lnTo>
                    <a:cubicBezTo>
                      <a:pt x="185" y="148"/>
                      <a:pt x="111" y="3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6"/>
              <p:cNvSpPr/>
              <p:nvPr/>
            </p:nvSpPr>
            <p:spPr>
              <a:xfrm>
                <a:off x="-3450125" y="2478550"/>
                <a:ext cx="29600" cy="4625"/>
              </a:xfrm>
              <a:custGeom>
                <a:avLst/>
                <a:gdLst/>
                <a:ahLst/>
                <a:cxnLst/>
                <a:rect l="l" t="t" r="r" b="b"/>
                <a:pathLst>
                  <a:path w="1184" h="185" extrusionOk="0">
                    <a:moveTo>
                      <a:pt x="0" y="0"/>
                    </a:moveTo>
                    <a:cubicBezTo>
                      <a:pt x="37" y="37"/>
                      <a:pt x="37" y="74"/>
                      <a:pt x="74" y="185"/>
                    </a:cubicBezTo>
                    <a:lnTo>
                      <a:pt x="1183" y="185"/>
                    </a:lnTo>
                    <a:cubicBezTo>
                      <a:pt x="1146" y="148"/>
                      <a:pt x="1109" y="37"/>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6"/>
              <p:cNvSpPr/>
              <p:nvPr/>
            </p:nvSpPr>
            <p:spPr>
              <a:xfrm>
                <a:off x="-3468625" y="2548775"/>
                <a:ext cx="37925" cy="37925"/>
              </a:xfrm>
              <a:custGeom>
                <a:avLst/>
                <a:gdLst/>
                <a:ahLst/>
                <a:cxnLst/>
                <a:rect l="l" t="t" r="r" b="b"/>
                <a:pathLst>
                  <a:path w="1517" h="1517" extrusionOk="0">
                    <a:moveTo>
                      <a:pt x="1" y="1"/>
                    </a:moveTo>
                    <a:lnTo>
                      <a:pt x="1516" y="1517"/>
                    </a:lnTo>
                    <a:cubicBezTo>
                      <a:pt x="1479" y="1443"/>
                      <a:pt x="1479" y="1295"/>
                      <a:pt x="1479" y="1221"/>
                    </a:cubicBezTo>
                    <a:lnTo>
                      <a:pt x="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6"/>
              <p:cNvSpPr/>
              <p:nvPr/>
            </p:nvSpPr>
            <p:spPr>
              <a:xfrm>
                <a:off x="-3599875" y="2589450"/>
                <a:ext cx="12975" cy="17575"/>
              </a:xfrm>
              <a:custGeom>
                <a:avLst/>
                <a:gdLst/>
                <a:ahLst/>
                <a:cxnLst/>
                <a:rect l="l" t="t" r="r" b="b"/>
                <a:pathLst>
                  <a:path w="519" h="703" extrusionOk="0">
                    <a:moveTo>
                      <a:pt x="518" y="0"/>
                    </a:moveTo>
                    <a:lnTo>
                      <a:pt x="1" y="518"/>
                    </a:lnTo>
                    <a:lnTo>
                      <a:pt x="1" y="703"/>
                    </a:lnTo>
                    <a:cubicBezTo>
                      <a:pt x="75" y="703"/>
                      <a:pt x="112" y="703"/>
                      <a:pt x="149" y="629"/>
                    </a:cubicBezTo>
                    <a:lnTo>
                      <a:pt x="481" y="370"/>
                    </a:lnTo>
                    <a:cubicBezTo>
                      <a:pt x="518" y="259"/>
                      <a:pt x="518" y="148"/>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6"/>
              <p:cNvSpPr/>
              <p:nvPr/>
            </p:nvSpPr>
            <p:spPr>
              <a:xfrm>
                <a:off x="-3694150" y="2443425"/>
                <a:ext cx="19450" cy="3700"/>
              </a:xfrm>
              <a:custGeom>
                <a:avLst/>
                <a:gdLst/>
                <a:ahLst/>
                <a:cxnLst/>
                <a:rect l="l" t="t" r="r" b="b"/>
                <a:pathLst>
                  <a:path w="778" h="148" extrusionOk="0">
                    <a:moveTo>
                      <a:pt x="149" y="0"/>
                    </a:moveTo>
                    <a:lnTo>
                      <a:pt x="1" y="148"/>
                    </a:lnTo>
                    <a:lnTo>
                      <a:pt x="740" y="148"/>
                    </a:lnTo>
                    <a:cubicBezTo>
                      <a:pt x="740" y="111"/>
                      <a:pt x="777" y="74"/>
                      <a:pt x="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6"/>
              <p:cNvSpPr/>
              <p:nvPr/>
            </p:nvSpPr>
            <p:spPr>
              <a:xfrm>
                <a:off x="-3537950" y="2434175"/>
                <a:ext cx="52725" cy="12950"/>
              </a:xfrm>
              <a:custGeom>
                <a:avLst/>
                <a:gdLst/>
                <a:ahLst/>
                <a:cxnLst/>
                <a:rect l="l" t="t" r="r" b="b"/>
                <a:pathLst>
                  <a:path w="2109" h="518" extrusionOk="0">
                    <a:moveTo>
                      <a:pt x="408" y="0"/>
                    </a:moveTo>
                    <a:cubicBezTo>
                      <a:pt x="260" y="0"/>
                      <a:pt x="112" y="111"/>
                      <a:pt x="38" y="222"/>
                    </a:cubicBezTo>
                    <a:cubicBezTo>
                      <a:pt x="1" y="333"/>
                      <a:pt x="38" y="444"/>
                      <a:pt x="112" y="518"/>
                    </a:cubicBezTo>
                    <a:lnTo>
                      <a:pt x="112" y="444"/>
                    </a:lnTo>
                    <a:cubicBezTo>
                      <a:pt x="112" y="296"/>
                      <a:pt x="223" y="185"/>
                      <a:pt x="371" y="185"/>
                    </a:cubicBezTo>
                    <a:cubicBezTo>
                      <a:pt x="481" y="185"/>
                      <a:pt x="592" y="296"/>
                      <a:pt x="592" y="444"/>
                    </a:cubicBezTo>
                    <a:lnTo>
                      <a:pt x="592" y="518"/>
                    </a:lnTo>
                    <a:lnTo>
                      <a:pt x="2108" y="518"/>
                    </a:lnTo>
                    <a:cubicBezTo>
                      <a:pt x="2071" y="481"/>
                      <a:pt x="2034" y="444"/>
                      <a:pt x="2034" y="370"/>
                    </a:cubicBezTo>
                    <a:lnTo>
                      <a:pt x="814" y="370"/>
                    </a:lnTo>
                    <a:cubicBezTo>
                      <a:pt x="777"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6"/>
              <p:cNvSpPr/>
              <p:nvPr/>
            </p:nvSpPr>
            <p:spPr>
              <a:xfrm>
                <a:off x="-3598025" y="2443425"/>
                <a:ext cx="46250" cy="3700"/>
              </a:xfrm>
              <a:custGeom>
                <a:avLst/>
                <a:gdLst/>
                <a:ahLst/>
                <a:cxnLst/>
                <a:rect l="l" t="t" r="r" b="b"/>
                <a:pathLst>
                  <a:path w="1850" h="148" extrusionOk="0">
                    <a:moveTo>
                      <a:pt x="1" y="0"/>
                    </a:moveTo>
                    <a:lnTo>
                      <a:pt x="1" y="148"/>
                    </a:lnTo>
                    <a:lnTo>
                      <a:pt x="1849" y="148"/>
                    </a:lnTo>
                    <a:cubicBezTo>
                      <a:pt x="1775" y="111"/>
                      <a:pt x="1738" y="74"/>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6"/>
              <p:cNvSpPr/>
              <p:nvPr/>
            </p:nvSpPr>
            <p:spPr>
              <a:xfrm>
                <a:off x="-3767150" y="2461900"/>
                <a:ext cx="64725" cy="64725"/>
              </a:xfrm>
              <a:custGeom>
                <a:avLst/>
                <a:gdLst/>
                <a:ahLst/>
                <a:cxnLst/>
                <a:rect l="l" t="t" r="r" b="b"/>
                <a:pathLst>
                  <a:path w="2589" h="2589" extrusionOk="0">
                    <a:moveTo>
                      <a:pt x="2329" y="1"/>
                    </a:moveTo>
                    <a:lnTo>
                      <a:pt x="185" y="2145"/>
                    </a:lnTo>
                    <a:cubicBezTo>
                      <a:pt x="148" y="2293"/>
                      <a:pt x="37" y="2478"/>
                      <a:pt x="0" y="2588"/>
                    </a:cubicBezTo>
                    <a:lnTo>
                      <a:pt x="25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6"/>
              <p:cNvSpPr/>
              <p:nvPr/>
            </p:nvSpPr>
            <p:spPr>
              <a:xfrm>
                <a:off x="-3659950" y="2443425"/>
                <a:ext cx="46250" cy="3700"/>
              </a:xfrm>
              <a:custGeom>
                <a:avLst/>
                <a:gdLst/>
                <a:ahLst/>
                <a:cxnLst/>
                <a:rect l="l" t="t" r="r" b="b"/>
                <a:pathLst>
                  <a:path w="1850" h="148" extrusionOk="0">
                    <a:moveTo>
                      <a:pt x="112" y="0"/>
                    </a:moveTo>
                    <a:cubicBezTo>
                      <a:pt x="75" y="37"/>
                      <a:pt x="75" y="111"/>
                      <a:pt x="1" y="148"/>
                    </a:cubicBezTo>
                    <a:lnTo>
                      <a:pt x="1849" y="148"/>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6"/>
              <p:cNvSpPr/>
              <p:nvPr/>
            </p:nvSpPr>
            <p:spPr>
              <a:xfrm>
                <a:off x="-3500975" y="2558950"/>
                <a:ext cx="41625" cy="66575"/>
              </a:xfrm>
              <a:custGeom>
                <a:avLst/>
                <a:gdLst/>
                <a:ahLst/>
                <a:cxnLst/>
                <a:rect l="l" t="t" r="r" b="b"/>
                <a:pathLst>
                  <a:path w="1665" h="2663" extrusionOk="0">
                    <a:moveTo>
                      <a:pt x="1" y="0"/>
                    </a:moveTo>
                    <a:cubicBezTo>
                      <a:pt x="1" y="111"/>
                      <a:pt x="38" y="259"/>
                      <a:pt x="38" y="370"/>
                    </a:cubicBezTo>
                    <a:lnTo>
                      <a:pt x="1479" y="1775"/>
                    </a:lnTo>
                    <a:lnTo>
                      <a:pt x="1479" y="2662"/>
                    </a:lnTo>
                    <a:lnTo>
                      <a:pt x="1664" y="2662"/>
                    </a:lnTo>
                    <a:lnTo>
                      <a:pt x="1664" y="166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6"/>
              <p:cNvSpPr/>
              <p:nvPr/>
            </p:nvSpPr>
            <p:spPr>
              <a:xfrm>
                <a:off x="-3464000" y="2639350"/>
                <a:ext cx="32375" cy="75825"/>
              </a:xfrm>
              <a:custGeom>
                <a:avLst/>
                <a:gdLst/>
                <a:ahLst/>
                <a:cxnLst/>
                <a:rect l="l" t="t" r="r" b="b"/>
                <a:pathLst>
                  <a:path w="1295" h="3033" extrusionOk="0">
                    <a:moveTo>
                      <a:pt x="37" y="1"/>
                    </a:moveTo>
                    <a:lnTo>
                      <a:pt x="37" y="2996"/>
                    </a:lnTo>
                    <a:lnTo>
                      <a:pt x="0" y="3033"/>
                    </a:lnTo>
                    <a:lnTo>
                      <a:pt x="259" y="3033"/>
                    </a:lnTo>
                    <a:lnTo>
                      <a:pt x="1221" y="2071"/>
                    </a:lnTo>
                    <a:cubicBezTo>
                      <a:pt x="1221" y="1923"/>
                      <a:pt x="1294" y="1849"/>
                      <a:pt x="1294" y="1702"/>
                    </a:cubicBezTo>
                    <a:lnTo>
                      <a:pt x="1294" y="1702"/>
                    </a:lnTo>
                    <a:lnTo>
                      <a:pt x="222" y="2774"/>
                    </a:lnTo>
                    <a:lnTo>
                      <a:pt x="2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6"/>
              <p:cNvSpPr/>
              <p:nvPr/>
            </p:nvSpPr>
            <p:spPr>
              <a:xfrm>
                <a:off x="-3667350" y="2461900"/>
                <a:ext cx="53650" cy="3725"/>
              </a:xfrm>
              <a:custGeom>
                <a:avLst/>
                <a:gdLst/>
                <a:ahLst/>
                <a:cxnLst/>
                <a:rect l="l" t="t" r="r" b="b"/>
                <a:pathLst>
                  <a:path w="2146" h="149" extrusionOk="0">
                    <a:moveTo>
                      <a:pt x="38" y="1"/>
                    </a:moveTo>
                    <a:cubicBezTo>
                      <a:pt x="38" y="74"/>
                      <a:pt x="1" y="111"/>
                      <a:pt x="1" y="148"/>
                    </a:cubicBezTo>
                    <a:lnTo>
                      <a:pt x="2145" y="148"/>
                    </a:lnTo>
                    <a:lnTo>
                      <a:pt x="2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6"/>
              <p:cNvSpPr/>
              <p:nvPr/>
            </p:nvSpPr>
            <p:spPr>
              <a:xfrm>
                <a:off x="-3757000" y="2461900"/>
                <a:ext cx="73050" cy="72125"/>
              </a:xfrm>
              <a:custGeom>
                <a:avLst/>
                <a:gdLst/>
                <a:ahLst/>
                <a:cxnLst/>
                <a:rect l="l" t="t" r="r" b="b"/>
                <a:pathLst>
                  <a:path w="2922" h="2885" extrusionOk="0">
                    <a:moveTo>
                      <a:pt x="2921" y="1"/>
                    </a:moveTo>
                    <a:lnTo>
                      <a:pt x="1" y="2884"/>
                    </a:lnTo>
                    <a:lnTo>
                      <a:pt x="297" y="2884"/>
                    </a:lnTo>
                    <a:lnTo>
                      <a:pt x="2737" y="407"/>
                    </a:lnTo>
                    <a:cubicBezTo>
                      <a:pt x="2848" y="296"/>
                      <a:pt x="2884" y="148"/>
                      <a:pt x="2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6"/>
              <p:cNvSpPr/>
              <p:nvPr/>
            </p:nvSpPr>
            <p:spPr>
              <a:xfrm>
                <a:off x="-3776400" y="2547850"/>
                <a:ext cx="13875" cy="13900"/>
              </a:xfrm>
              <a:custGeom>
                <a:avLst/>
                <a:gdLst/>
                <a:ahLst/>
                <a:cxnLst/>
                <a:rect l="l" t="t" r="r" b="b"/>
                <a:pathLst>
                  <a:path w="555" h="556" extrusionOk="0">
                    <a:moveTo>
                      <a:pt x="222" y="1"/>
                    </a:moveTo>
                    <a:lnTo>
                      <a:pt x="222" y="38"/>
                    </a:lnTo>
                    <a:lnTo>
                      <a:pt x="111" y="186"/>
                    </a:lnTo>
                    <a:cubicBezTo>
                      <a:pt x="37" y="334"/>
                      <a:pt x="37" y="444"/>
                      <a:pt x="0" y="555"/>
                    </a:cubicBez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6"/>
              <p:cNvSpPr/>
              <p:nvPr/>
            </p:nvSpPr>
            <p:spPr>
              <a:xfrm>
                <a:off x="-3530550" y="2461900"/>
                <a:ext cx="55475" cy="12050"/>
              </a:xfrm>
              <a:custGeom>
                <a:avLst/>
                <a:gdLst/>
                <a:ahLst/>
                <a:cxnLst/>
                <a:rect l="l" t="t" r="r" b="b"/>
                <a:pathLst>
                  <a:path w="2219" h="482" extrusionOk="0">
                    <a:moveTo>
                      <a:pt x="1" y="1"/>
                    </a:moveTo>
                    <a:cubicBezTo>
                      <a:pt x="1" y="74"/>
                      <a:pt x="75" y="111"/>
                      <a:pt x="75" y="148"/>
                    </a:cubicBezTo>
                    <a:lnTo>
                      <a:pt x="1147" y="148"/>
                    </a:lnTo>
                    <a:cubicBezTo>
                      <a:pt x="1221" y="333"/>
                      <a:pt x="1405" y="481"/>
                      <a:pt x="1590" y="481"/>
                    </a:cubicBezTo>
                    <a:cubicBezTo>
                      <a:pt x="1775" y="481"/>
                      <a:pt x="1960" y="333"/>
                      <a:pt x="1997" y="148"/>
                    </a:cubicBezTo>
                    <a:lnTo>
                      <a:pt x="2219" y="148"/>
                    </a:lnTo>
                    <a:cubicBezTo>
                      <a:pt x="2182" y="111"/>
                      <a:pt x="2182" y="74"/>
                      <a:pt x="2145" y="1"/>
                    </a:cubicBezTo>
                    <a:lnTo>
                      <a:pt x="1812" y="1"/>
                    </a:lnTo>
                    <a:cubicBezTo>
                      <a:pt x="1812" y="148"/>
                      <a:pt x="1738" y="259"/>
                      <a:pt x="1590" y="259"/>
                    </a:cubicBezTo>
                    <a:cubicBezTo>
                      <a:pt x="1442" y="259"/>
                      <a:pt x="1369" y="14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6"/>
              <p:cNvSpPr/>
              <p:nvPr/>
            </p:nvSpPr>
            <p:spPr>
              <a:xfrm>
                <a:off x="-3472325" y="2443425"/>
                <a:ext cx="15750" cy="3700"/>
              </a:xfrm>
              <a:custGeom>
                <a:avLst/>
                <a:gdLst/>
                <a:ahLst/>
                <a:cxnLst/>
                <a:rect l="l" t="t" r="r" b="b"/>
                <a:pathLst>
                  <a:path w="630" h="148" extrusionOk="0">
                    <a:moveTo>
                      <a:pt x="1" y="0"/>
                    </a:moveTo>
                    <a:cubicBezTo>
                      <a:pt x="38" y="37"/>
                      <a:pt x="38" y="111"/>
                      <a:pt x="75" y="148"/>
                    </a:cubicBezTo>
                    <a:lnTo>
                      <a:pt x="629" y="148"/>
                    </a:lnTo>
                    <a:cubicBezTo>
                      <a:pt x="592" y="111"/>
                      <a:pt x="518" y="74"/>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6"/>
              <p:cNvSpPr/>
              <p:nvPr/>
            </p:nvSpPr>
            <p:spPr>
              <a:xfrm>
                <a:off x="-3482475" y="2427700"/>
                <a:ext cx="6475" cy="4650"/>
              </a:xfrm>
              <a:custGeom>
                <a:avLst/>
                <a:gdLst/>
                <a:ahLst/>
                <a:cxnLst/>
                <a:rect l="l" t="t" r="r" b="b"/>
                <a:pathLst>
                  <a:path w="259" h="186" extrusionOk="0">
                    <a:moveTo>
                      <a:pt x="0" y="1"/>
                    </a:moveTo>
                    <a:cubicBezTo>
                      <a:pt x="37" y="75"/>
                      <a:pt x="74" y="149"/>
                      <a:pt x="111" y="185"/>
                    </a:cubicBezTo>
                    <a:lnTo>
                      <a:pt x="259" y="185"/>
                    </a:lnTo>
                    <a:cubicBezTo>
                      <a:pt x="185" y="149"/>
                      <a:pt x="74" y="3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6"/>
              <p:cNvSpPr/>
              <p:nvPr/>
            </p:nvSpPr>
            <p:spPr>
              <a:xfrm>
                <a:off x="-3702450" y="2415700"/>
                <a:ext cx="36050" cy="16650"/>
              </a:xfrm>
              <a:custGeom>
                <a:avLst/>
                <a:gdLst/>
                <a:ahLst/>
                <a:cxnLst/>
                <a:rect l="l" t="t" r="r" b="b"/>
                <a:pathLst>
                  <a:path w="1442" h="666" extrusionOk="0">
                    <a:moveTo>
                      <a:pt x="148" y="0"/>
                    </a:moveTo>
                    <a:lnTo>
                      <a:pt x="0" y="148"/>
                    </a:lnTo>
                    <a:lnTo>
                      <a:pt x="518" y="665"/>
                    </a:lnTo>
                    <a:lnTo>
                      <a:pt x="1331" y="665"/>
                    </a:lnTo>
                    <a:cubicBezTo>
                      <a:pt x="1405" y="629"/>
                      <a:pt x="1442" y="518"/>
                      <a:pt x="1442" y="481"/>
                    </a:cubicBezTo>
                    <a:lnTo>
                      <a:pt x="592" y="481"/>
                    </a:lnTo>
                    <a:lnTo>
                      <a:pt x="1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6"/>
              <p:cNvSpPr/>
              <p:nvPr/>
            </p:nvSpPr>
            <p:spPr>
              <a:xfrm>
                <a:off x="-3598025" y="2427700"/>
                <a:ext cx="37925" cy="4650"/>
              </a:xfrm>
              <a:custGeom>
                <a:avLst/>
                <a:gdLst/>
                <a:ahLst/>
                <a:cxnLst/>
                <a:rect l="l" t="t" r="r" b="b"/>
                <a:pathLst>
                  <a:path w="1517" h="186" extrusionOk="0">
                    <a:moveTo>
                      <a:pt x="1" y="1"/>
                    </a:moveTo>
                    <a:lnTo>
                      <a:pt x="1" y="185"/>
                    </a:lnTo>
                    <a:lnTo>
                      <a:pt x="1517" y="185"/>
                    </a:lnTo>
                    <a:cubicBezTo>
                      <a:pt x="1480" y="149"/>
                      <a:pt x="1406" y="38"/>
                      <a:pt x="1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6"/>
              <p:cNvSpPr/>
              <p:nvPr/>
            </p:nvSpPr>
            <p:spPr>
              <a:xfrm>
                <a:off x="-3651625" y="2427700"/>
                <a:ext cx="37925" cy="4650"/>
              </a:xfrm>
              <a:custGeom>
                <a:avLst/>
                <a:gdLst/>
                <a:ahLst/>
                <a:cxnLst/>
                <a:rect l="l" t="t" r="r" b="b"/>
                <a:pathLst>
                  <a:path w="1517" h="186" extrusionOk="0">
                    <a:moveTo>
                      <a:pt x="148" y="1"/>
                    </a:moveTo>
                    <a:cubicBezTo>
                      <a:pt x="111" y="38"/>
                      <a:pt x="37" y="149"/>
                      <a:pt x="0" y="185"/>
                    </a:cubicBezTo>
                    <a:lnTo>
                      <a:pt x="1516" y="185"/>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6"/>
              <p:cNvSpPr/>
              <p:nvPr/>
            </p:nvSpPr>
            <p:spPr>
              <a:xfrm>
                <a:off x="-3782875" y="2566350"/>
                <a:ext cx="70275" cy="57325"/>
              </a:xfrm>
              <a:custGeom>
                <a:avLst/>
                <a:gdLst/>
                <a:ahLst/>
                <a:cxnLst/>
                <a:rect l="l" t="t" r="r" b="b"/>
                <a:pathLst>
                  <a:path w="2811" h="2293" extrusionOk="0">
                    <a:moveTo>
                      <a:pt x="2626" y="0"/>
                    </a:moveTo>
                    <a:lnTo>
                      <a:pt x="370" y="2108"/>
                    </a:lnTo>
                    <a:lnTo>
                      <a:pt x="1" y="1738"/>
                    </a:lnTo>
                    <a:lnTo>
                      <a:pt x="1" y="2034"/>
                    </a:lnTo>
                    <a:lnTo>
                      <a:pt x="259" y="2292"/>
                    </a:lnTo>
                    <a:lnTo>
                      <a:pt x="555" y="2292"/>
                    </a:lnTo>
                    <a:lnTo>
                      <a:pt x="481" y="2255"/>
                    </a:lnTo>
                    <a:lnTo>
                      <a:pt x="2810" y="74"/>
                    </a:lnTo>
                    <a:lnTo>
                      <a:pt x="28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6"/>
              <p:cNvSpPr/>
              <p:nvPr/>
            </p:nvSpPr>
            <p:spPr>
              <a:xfrm>
                <a:off x="-3598025" y="2476700"/>
                <a:ext cx="62875" cy="44375"/>
              </a:xfrm>
              <a:custGeom>
                <a:avLst/>
                <a:gdLst/>
                <a:ahLst/>
                <a:cxnLst/>
                <a:rect l="l" t="t" r="r" b="b"/>
                <a:pathLst>
                  <a:path w="2515" h="1775" extrusionOk="0">
                    <a:moveTo>
                      <a:pt x="2330" y="0"/>
                    </a:moveTo>
                    <a:lnTo>
                      <a:pt x="2330" y="74"/>
                    </a:lnTo>
                    <a:lnTo>
                      <a:pt x="1" y="74"/>
                    </a:lnTo>
                    <a:lnTo>
                      <a:pt x="1" y="259"/>
                    </a:lnTo>
                    <a:lnTo>
                      <a:pt x="1480" y="259"/>
                    </a:lnTo>
                    <a:lnTo>
                      <a:pt x="1480" y="444"/>
                    </a:lnTo>
                    <a:cubicBezTo>
                      <a:pt x="1517" y="518"/>
                      <a:pt x="1554" y="592"/>
                      <a:pt x="1554" y="703"/>
                    </a:cubicBezTo>
                    <a:lnTo>
                      <a:pt x="1554" y="1664"/>
                    </a:lnTo>
                    <a:lnTo>
                      <a:pt x="1664" y="1664"/>
                    </a:lnTo>
                    <a:lnTo>
                      <a:pt x="1664" y="259"/>
                    </a:lnTo>
                    <a:lnTo>
                      <a:pt x="1960" y="259"/>
                    </a:lnTo>
                    <a:lnTo>
                      <a:pt x="1960" y="1738"/>
                    </a:lnTo>
                    <a:cubicBezTo>
                      <a:pt x="2071" y="1738"/>
                      <a:pt x="2108" y="1775"/>
                      <a:pt x="2145" y="1775"/>
                    </a:cubicBezTo>
                    <a:lnTo>
                      <a:pt x="2145" y="259"/>
                    </a:lnTo>
                    <a:lnTo>
                      <a:pt x="2293" y="259"/>
                    </a:lnTo>
                    <a:cubicBezTo>
                      <a:pt x="2330" y="370"/>
                      <a:pt x="2404" y="481"/>
                      <a:pt x="2515" y="518"/>
                    </a:cubicBezTo>
                    <a:cubicBezTo>
                      <a:pt x="2478" y="333"/>
                      <a:pt x="2404" y="148"/>
                      <a:pt x="2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6"/>
              <p:cNvSpPr/>
              <p:nvPr/>
            </p:nvSpPr>
            <p:spPr>
              <a:xfrm>
                <a:off x="-3630375" y="2478550"/>
                <a:ext cx="15750" cy="5550"/>
              </a:xfrm>
              <a:custGeom>
                <a:avLst/>
                <a:gdLst/>
                <a:ahLst/>
                <a:cxnLst/>
                <a:rect l="l" t="t" r="r" b="b"/>
                <a:pathLst>
                  <a:path w="630" h="222" extrusionOk="0">
                    <a:moveTo>
                      <a:pt x="223" y="0"/>
                    </a:moveTo>
                    <a:lnTo>
                      <a:pt x="1" y="222"/>
                    </a:lnTo>
                    <a:lnTo>
                      <a:pt x="112" y="222"/>
                    </a:lnTo>
                    <a:lnTo>
                      <a:pt x="112" y="185"/>
                    </a:lnTo>
                    <a:cubicBezTo>
                      <a:pt x="186" y="185"/>
                      <a:pt x="223" y="185"/>
                      <a:pt x="260" y="222"/>
                    </a:cubicBezTo>
                    <a:lnTo>
                      <a:pt x="297" y="185"/>
                    </a:lnTo>
                    <a:lnTo>
                      <a:pt x="629" y="185"/>
                    </a:lnTo>
                    <a:lnTo>
                      <a:pt x="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6"/>
              <p:cNvSpPr/>
              <p:nvPr/>
            </p:nvSpPr>
            <p:spPr>
              <a:xfrm>
                <a:off x="-3805050" y="2502575"/>
                <a:ext cx="31450" cy="31450"/>
              </a:xfrm>
              <a:custGeom>
                <a:avLst/>
                <a:gdLst/>
                <a:ahLst/>
                <a:cxnLst/>
                <a:rect l="l" t="t" r="r" b="b"/>
                <a:pathLst>
                  <a:path w="1258" h="1258" extrusionOk="0">
                    <a:moveTo>
                      <a:pt x="1257" y="0"/>
                    </a:moveTo>
                    <a:lnTo>
                      <a:pt x="0" y="1257"/>
                    </a:lnTo>
                    <a:lnTo>
                      <a:pt x="296" y="1257"/>
                    </a:lnTo>
                    <a:lnTo>
                      <a:pt x="1072" y="481"/>
                    </a:lnTo>
                    <a:cubicBezTo>
                      <a:pt x="1109" y="333"/>
                      <a:pt x="1183" y="148"/>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6"/>
              <p:cNvSpPr/>
              <p:nvPr/>
            </p:nvSpPr>
            <p:spPr>
              <a:xfrm>
                <a:off x="-3747750" y="2461900"/>
                <a:ext cx="22200" cy="22200"/>
              </a:xfrm>
              <a:custGeom>
                <a:avLst/>
                <a:gdLst/>
                <a:ahLst/>
                <a:cxnLst/>
                <a:rect l="l" t="t" r="r" b="b"/>
                <a:pathLst>
                  <a:path w="888" h="888" extrusionOk="0">
                    <a:moveTo>
                      <a:pt x="555" y="1"/>
                    </a:moveTo>
                    <a:lnTo>
                      <a:pt x="370" y="185"/>
                    </a:lnTo>
                    <a:cubicBezTo>
                      <a:pt x="259" y="444"/>
                      <a:pt x="111" y="666"/>
                      <a:pt x="0" y="888"/>
                    </a:cubicBezTo>
                    <a:lnTo>
                      <a:pt x="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6"/>
              <p:cNvSpPr/>
              <p:nvPr/>
            </p:nvSpPr>
            <p:spPr>
              <a:xfrm>
                <a:off x="-3489875" y="2603325"/>
                <a:ext cx="21275" cy="20350"/>
              </a:xfrm>
              <a:custGeom>
                <a:avLst/>
                <a:gdLst/>
                <a:ahLst/>
                <a:cxnLst/>
                <a:rect l="l" t="t" r="r" b="b"/>
                <a:pathLst>
                  <a:path w="851" h="814" extrusionOk="0">
                    <a:moveTo>
                      <a:pt x="407" y="185"/>
                    </a:moveTo>
                    <a:cubicBezTo>
                      <a:pt x="555" y="185"/>
                      <a:pt x="666" y="259"/>
                      <a:pt x="666" y="407"/>
                    </a:cubicBezTo>
                    <a:cubicBezTo>
                      <a:pt x="666" y="555"/>
                      <a:pt x="555" y="629"/>
                      <a:pt x="407" y="629"/>
                    </a:cubicBezTo>
                    <a:cubicBezTo>
                      <a:pt x="296" y="629"/>
                      <a:pt x="185" y="555"/>
                      <a:pt x="185" y="407"/>
                    </a:cubicBezTo>
                    <a:cubicBezTo>
                      <a:pt x="185" y="259"/>
                      <a:pt x="296" y="185"/>
                      <a:pt x="407" y="185"/>
                    </a:cubicBezTo>
                    <a:close/>
                    <a:moveTo>
                      <a:pt x="407" y="0"/>
                    </a:moveTo>
                    <a:cubicBezTo>
                      <a:pt x="185" y="0"/>
                      <a:pt x="0" y="185"/>
                      <a:pt x="0" y="407"/>
                    </a:cubicBezTo>
                    <a:cubicBezTo>
                      <a:pt x="0" y="518"/>
                      <a:pt x="74" y="629"/>
                      <a:pt x="148" y="703"/>
                    </a:cubicBezTo>
                    <a:lnTo>
                      <a:pt x="0" y="813"/>
                    </a:lnTo>
                    <a:lnTo>
                      <a:pt x="296" y="813"/>
                    </a:lnTo>
                    <a:lnTo>
                      <a:pt x="333" y="776"/>
                    </a:lnTo>
                    <a:lnTo>
                      <a:pt x="333" y="813"/>
                    </a:lnTo>
                    <a:lnTo>
                      <a:pt x="518" y="813"/>
                    </a:lnTo>
                    <a:lnTo>
                      <a:pt x="518" y="776"/>
                    </a:lnTo>
                    <a:cubicBezTo>
                      <a:pt x="703" y="739"/>
                      <a:pt x="851" y="555"/>
                      <a:pt x="851" y="370"/>
                    </a:cubicBezTo>
                    <a:cubicBezTo>
                      <a:pt x="851"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6"/>
              <p:cNvSpPr/>
              <p:nvPr/>
            </p:nvSpPr>
            <p:spPr>
              <a:xfrm>
                <a:off x="-3494500" y="2640275"/>
                <a:ext cx="17575" cy="75825"/>
              </a:xfrm>
              <a:custGeom>
                <a:avLst/>
                <a:gdLst/>
                <a:ahLst/>
                <a:cxnLst/>
                <a:rect l="l" t="t" r="r" b="b"/>
                <a:pathLst>
                  <a:path w="703" h="3033" extrusionOk="0">
                    <a:moveTo>
                      <a:pt x="518" y="1"/>
                    </a:moveTo>
                    <a:lnTo>
                      <a:pt x="518" y="186"/>
                    </a:lnTo>
                    <a:lnTo>
                      <a:pt x="0" y="703"/>
                    </a:lnTo>
                    <a:cubicBezTo>
                      <a:pt x="37" y="740"/>
                      <a:pt x="37" y="814"/>
                      <a:pt x="111" y="888"/>
                    </a:cubicBezTo>
                    <a:lnTo>
                      <a:pt x="518" y="445"/>
                    </a:lnTo>
                    <a:lnTo>
                      <a:pt x="518" y="3032"/>
                    </a:lnTo>
                    <a:lnTo>
                      <a:pt x="703" y="3032"/>
                    </a:lnTo>
                    <a:lnTo>
                      <a:pt x="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46"/>
              <p:cNvSpPr/>
              <p:nvPr/>
            </p:nvSpPr>
            <p:spPr>
              <a:xfrm>
                <a:off x="-3518525" y="2731775"/>
                <a:ext cx="45300" cy="43475"/>
              </a:xfrm>
              <a:custGeom>
                <a:avLst/>
                <a:gdLst/>
                <a:ahLst/>
                <a:cxnLst/>
                <a:rect l="l" t="t" r="r" b="b"/>
                <a:pathLst>
                  <a:path w="1812" h="1739" extrusionOk="0">
                    <a:moveTo>
                      <a:pt x="1442" y="1"/>
                    </a:moveTo>
                    <a:lnTo>
                      <a:pt x="1442" y="38"/>
                    </a:lnTo>
                    <a:lnTo>
                      <a:pt x="74" y="1369"/>
                    </a:lnTo>
                    <a:cubicBezTo>
                      <a:pt x="74" y="1517"/>
                      <a:pt x="37" y="1591"/>
                      <a:pt x="0" y="1739"/>
                    </a:cubicBezTo>
                    <a:lnTo>
                      <a:pt x="37" y="1739"/>
                    </a:lnTo>
                    <a:lnTo>
                      <a:pt x="1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46"/>
              <p:cNvSpPr/>
              <p:nvPr/>
            </p:nvSpPr>
            <p:spPr>
              <a:xfrm>
                <a:off x="-3725575" y="2438800"/>
                <a:ext cx="18525" cy="8325"/>
              </a:xfrm>
              <a:custGeom>
                <a:avLst/>
                <a:gdLst/>
                <a:ahLst/>
                <a:cxnLst/>
                <a:rect l="l" t="t" r="r" b="b"/>
                <a:pathLst>
                  <a:path w="741" h="333" extrusionOk="0">
                    <a:moveTo>
                      <a:pt x="223" y="0"/>
                    </a:moveTo>
                    <a:cubicBezTo>
                      <a:pt x="149" y="111"/>
                      <a:pt x="112" y="185"/>
                      <a:pt x="1" y="333"/>
                    </a:cubicBezTo>
                    <a:lnTo>
                      <a:pt x="149" y="333"/>
                    </a:lnTo>
                    <a:cubicBezTo>
                      <a:pt x="186" y="296"/>
                      <a:pt x="223" y="259"/>
                      <a:pt x="334" y="259"/>
                    </a:cubicBezTo>
                    <a:cubicBezTo>
                      <a:pt x="407" y="259"/>
                      <a:pt x="481" y="296"/>
                      <a:pt x="518" y="333"/>
                    </a:cubicBezTo>
                    <a:lnTo>
                      <a:pt x="740" y="333"/>
                    </a:lnTo>
                    <a:cubicBezTo>
                      <a:pt x="703" y="148"/>
                      <a:pt x="518"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46"/>
              <p:cNvSpPr/>
              <p:nvPr/>
            </p:nvSpPr>
            <p:spPr>
              <a:xfrm>
                <a:off x="-3415950" y="2595000"/>
                <a:ext cx="47175" cy="28675"/>
              </a:xfrm>
              <a:custGeom>
                <a:avLst/>
                <a:gdLst/>
                <a:ahLst/>
                <a:cxnLst/>
                <a:rect l="l" t="t" r="r" b="b"/>
                <a:pathLst>
                  <a:path w="1887" h="1147" extrusionOk="0">
                    <a:moveTo>
                      <a:pt x="1" y="0"/>
                    </a:moveTo>
                    <a:cubicBezTo>
                      <a:pt x="1" y="111"/>
                      <a:pt x="1" y="222"/>
                      <a:pt x="38" y="333"/>
                    </a:cubicBezTo>
                    <a:lnTo>
                      <a:pt x="777" y="1072"/>
                    </a:lnTo>
                    <a:cubicBezTo>
                      <a:pt x="777" y="1109"/>
                      <a:pt x="777" y="1146"/>
                      <a:pt x="740" y="1146"/>
                    </a:cubicBezTo>
                    <a:lnTo>
                      <a:pt x="962" y="1146"/>
                    </a:lnTo>
                    <a:cubicBezTo>
                      <a:pt x="1036" y="1072"/>
                      <a:pt x="1073" y="1036"/>
                      <a:pt x="1147" y="1036"/>
                    </a:cubicBezTo>
                    <a:cubicBezTo>
                      <a:pt x="1258" y="1036"/>
                      <a:pt x="1332" y="1072"/>
                      <a:pt x="1332" y="1146"/>
                    </a:cubicBezTo>
                    <a:lnTo>
                      <a:pt x="1886" y="1146"/>
                    </a:lnTo>
                    <a:lnTo>
                      <a:pt x="1886" y="1109"/>
                    </a:lnTo>
                    <a:lnTo>
                      <a:pt x="1591" y="1109"/>
                    </a:lnTo>
                    <a:cubicBezTo>
                      <a:pt x="1517" y="925"/>
                      <a:pt x="1332" y="777"/>
                      <a:pt x="1147" y="777"/>
                    </a:cubicBezTo>
                    <a:cubicBezTo>
                      <a:pt x="1073" y="777"/>
                      <a:pt x="962" y="851"/>
                      <a:pt x="888" y="888"/>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6"/>
              <p:cNvSpPr/>
              <p:nvPr/>
            </p:nvSpPr>
            <p:spPr>
              <a:xfrm>
                <a:off x="-3563825" y="2397200"/>
                <a:ext cx="70275" cy="43475"/>
              </a:xfrm>
              <a:custGeom>
                <a:avLst/>
                <a:gdLst/>
                <a:ahLst/>
                <a:cxnLst/>
                <a:rect l="l" t="t" r="r" b="b"/>
                <a:pathLst>
                  <a:path w="2811" h="1739" extrusionOk="0">
                    <a:moveTo>
                      <a:pt x="1" y="1"/>
                    </a:moveTo>
                    <a:lnTo>
                      <a:pt x="407" y="703"/>
                    </a:lnTo>
                    <a:lnTo>
                      <a:pt x="407" y="629"/>
                    </a:lnTo>
                    <a:cubicBezTo>
                      <a:pt x="407" y="481"/>
                      <a:pt x="518" y="370"/>
                      <a:pt x="666" y="370"/>
                    </a:cubicBezTo>
                    <a:cubicBezTo>
                      <a:pt x="777" y="370"/>
                      <a:pt x="888" y="481"/>
                      <a:pt x="888" y="629"/>
                    </a:cubicBezTo>
                    <a:cubicBezTo>
                      <a:pt x="888" y="740"/>
                      <a:pt x="777" y="851"/>
                      <a:pt x="666" y="851"/>
                    </a:cubicBezTo>
                    <a:cubicBezTo>
                      <a:pt x="592" y="851"/>
                      <a:pt x="518" y="814"/>
                      <a:pt x="481" y="740"/>
                    </a:cubicBezTo>
                    <a:lnTo>
                      <a:pt x="481" y="740"/>
                    </a:lnTo>
                    <a:cubicBezTo>
                      <a:pt x="592" y="999"/>
                      <a:pt x="703" y="1184"/>
                      <a:pt x="851" y="1405"/>
                    </a:cubicBezTo>
                    <a:lnTo>
                      <a:pt x="2256" y="1405"/>
                    </a:lnTo>
                    <a:cubicBezTo>
                      <a:pt x="2256" y="1590"/>
                      <a:pt x="2441" y="1738"/>
                      <a:pt x="2626" y="1738"/>
                    </a:cubicBezTo>
                    <a:cubicBezTo>
                      <a:pt x="2700" y="1738"/>
                      <a:pt x="2773" y="1738"/>
                      <a:pt x="2810" y="1664"/>
                    </a:cubicBezTo>
                    <a:cubicBezTo>
                      <a:pt x="2773" y="1627"/>
                      <a:pt x="2736" y="1590"/>
                      <a:pt x="2700" y="1479"/>
                    </a:cubicBezTo>
                    <a:lnTo>
                      <a:pt x="2626" y="1479"/>
                    </a:lnTo>
                    <a:cubicBezTo>
                      <a:pt x="2515" y="1479"/>
                      <a:pt x="2404" y="1405"/>
                      <a:pt x="2404" y="1258"/>
                    </a:cubicBezTo>
                    <a:lnTo>
                      <a:pt x="2404" y="1184"/>
                    </a:lnTo>
                    <a:lnTo>
                      <a:pt x="2256" y="1036"/>
                    </a:lnTo>
                    <a:cubicBezTo>
                      <a:pt x="2219" y="1073"/>
                      <a:pt x="2219" y="1110"/>
                      <a:pt x="2219" y="1184"/>
                    </a:cubicBezTo>
                    <a:lnTo>
                      <a:pt x="777" y="1184"/>
                    </a:lnTo>
                    <a:lnTo>
                      <a:pt x="777" y="999"/>
                    </a:lnTo>
                    <a:cubicBezTo>
                      <a:pt x="925" y="925"/>
                      <a:pt x="1036" y="740"/>
                      <a:pt x="1036" y="629"/>
                    </a:cubicBezTo>
                    <a:cubicBezTo>
                      <a:pt x="1036" y="444"/>
                      <a:pt x="925" y="296"/>
                      <a:pt x="777" y="222"/>
                    </a:cubicBezTo>
                    <a:lnTo>
                      <a:pt x="777" y="185"/>
                    </a:lnTo>
                    <a:cubicBezTo>
                      <a:pt x="740" y="185"/>
                      <a:pt x="666" y="148"/>
                      <a:pt x="592" y="148"/>
                    </a:cubicBezTo>
                    <a:lnTo>
                      <a:pt x="592" y="185"/>
                    </a:lnTo>
                    <a:cubicBezTo>
                      <a:pt x="518" y="185"/>
                      <a:pt x="407" y="222"/>
                      <a:pt x="370" y="296"/>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6"/>
              <p:cNvSpPr/>
              <p:nvPr/>
            </p:nvSpPr>
            <p:spPr>
              <a:xfrm>
                <a:off x="-3653475" y="2397200"/>
                <a:ext cx="4650" cy="4650"/>
              </a:xfrm>
              <a:custGeom>
                <a:avLst/>
                <a:gdLst/>
                <a:ahLst/>
                <a:cxnLst/>
                <a:rect l="l" t="t" r="r" b="b"/>
                <a:pathLst>
                  <a:path w="186" h="186" extrusionOk="0">
                    <a:moveTo>
                      <a:pt x="185" y="1"/>
                    </a:moveTo>
                    <a:cubicBezTo>
                      <a:pt x="111" y="1"/>
                      <a:pt x="37" y="75"/>
                      <a:pt x="1" y="75"/>
                    </a:cubicBezTo>
                    <a:cubicBezTo>
                      <a:pt x="1" y="112"/>
                      <a:pt x="37" y="148"/>
                      <a:pt x="74" y="185"/>
                    </a:cubicBezTo>
                    <a:cubicBezTo>
                      <a:pt x="111" y="148"/>
                      <a:pt x="111" y="112"/>
                      <a:pt x="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6"/>
              <p:cNvSpPr/>
              <p:nvPr/>
            </p:nvSpPr>
            <p:spPr>
              <a:xfrm>
                <a:off x="-3470475" y="2508000"/>
                <a:ext cx="26825" cy="26025"/>
              </a:xfrm>
              <a:custGeom>
                <a:avLst/>
                <a:gdLst/>
                <a:ahLst/>
                <a:cxnLst/>
                <a:rect l="l" t="t" r="r" b="b"/>
                <a:pathLst>
                  <a:path w="1073" h="1041" extrusionOk="0">
                    <a:moveTo>
                      <a:pt x="444" y="190"/>
                    </a:moveTo>
                    <a:cubicBezTo>
                      <a:pt x="555" y="190"/>
                      <a:pt x="666" y="301"/>
                      <a:pt x="666" y="449"/>
                    </a:cubicBezTo>
                    <a:cubicBezTo>
                      <a:pt x="666" y="560"/>
                      <a:pt x="555" y="671"/>
                      <a:pt x="444" y="671"/>
                    </a:cubicBezTo>
                    <a:cubicBezTo>
                      <a:pt x="296" y="671"/>
                      <a:pt x="186" y="560"/>
                      <a:pt x="186" y="449"/>
                    </a:cubicBezTo>
                    <a:cubicBezTo>
                      <a:pt x="259" y="301"/>
                      <a:pt x="333" y="190"/>
                      <a:pt x="444" y="190"/>
                    </a:cubicBezTo>
                    <a:close/>
                    <a:moveTo>
                      <a:pt x="379" y="0"/>
                    </a:moveTo>
                    <a:cubicBezTo>
                      <a:pt x="155" y="0"/>
                      <a:pt x="1" y="172"/>
                      <a:pt x="1" y="375"/>
                    </a:cubicBezTo>
                    <a:cubicBezTo>
                      <a:pt x="1" y="634"/>
                      <a:pt x="186" y="818"/>
                      <a:pt x="444" y="818"/>
                    </a:cubicBezTo>
                    <a:cubicBezTo>
                      <a:pt x="518" y="818"/>
                      <a:pt x="555" y="818"/>
                      <a:pt x="666" y="744"/>
                    </a:cubicBezTo>
                    <a:lnTo>
                      <a:pt x="925" y="1040"/>
                    </a:lnTo>
                    <a:lnTo>
                      <a:pt x="1073" y="1040"/>
                    </a:lnTo>
                    <a:cubicBezTo>
                      <a:pt x="1036" y="929"/>
                      <a:pt x="1036" y="892"/>
                      <a:pt x="999" y="818"/>
                    </a:cubicBezTo>
                    <a:lnTo>
                      <a:pt x="814" y="634"/>
                    </a:lnTo>
                    <a:cubicBezTo>
                      <a:pt x="851" y="560"/>
                      <a:pt x="851" y="486"/>
                      <a:pt x="851" y="449"/>
                    </a:cubicBezTo>
                    <a:cubicBezTo>
                      <a:pt x="814" y="338"/>
                      <a:pt x="777" y="190"/>
                      <a:pt x="703" y="116"/>
                    </a:cubicBezTo>
                    <a:cubicBezTo>
                      <a:pt x="629" y="79"/>
                      <a:pt x="518" y="5"/>
                      <a:pt x="444" y="5"/>
                    </a:cubicBezTo>
                    <a:cubicBezTo>
                      <a:pt x="422" y="2"/>
                      <a:pt x="4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6"/>
              <p:cNvSpPr/>
              <p:nvPr/>
            </p:nvSpPr>
            <p:spPr>
              <a:xfrm>
                <a:off x="-3598025" y="2461900"/>
                <a:ext cx="53650" cy="11125"/>
              </a:xfrm>
              <a:custGeom>
                <a:avLst/>
                <a:gdLst/>
                <a:ahLst/>
                <a:cxnLst/>
                <a:rect l="l" t="t" r="r" b="b"/>
                <a:pathLst>
                  <a:path w="2146" h="445" extrusionOk="0">
                    <a:moveTo>
                      <a:pt x="186" y="1"/>
                    </a:moveTo>
                    <a:cubicBezTo>
                      <a:pt x="186" y="111"/>
                      <a:pt x="75" y="185"/>
                      <a:pt x="1" y="259"/>
                    </a:cubicBezTo>
                    <a:lnTo>
                      <a:pt x="1" y="444"/>
                    </a:lnTo>
                    <a:cubicBezTo>
                      <a:pt x="112" y="444"/>
                      <a:pt x="297" y="296"/>
                      <a:pt x="370" y="148"/>
                    </a:cubicBezTo>
                    <a:lnTo>
                      <a:pt x="2145" y="148"/>
                    </a:lnTo>
                    <a:cubicBezTo>
                      <a:pt x="2145" y="111"/>
                      <a:pt x="2108" y="74"/>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46"/>
              <p:cNvSpPr/>
              <p:nvPr/>
            </p:nvSpPr>
            <p:spPr>
              <a:xfrm>
                <a:off x="-3713550" y="2424925"/>
                <a:ext cx="6500" cy="8350"/>
              </a:xfrm>
              <a:custGeom>
                <a:avLst/>
                <a:gdLst/>
                <a:ahLst/>
                <a:cxnLst/>
                <a:rect l="l" t="t" r="r" b="b"/>
                <a:pathLst>
                  <a:path w="260" h="334" extrusionOk="0">
                    <a:moveTo>
                      <a:pt x="259" y="1"/>
                    </a:moveTo>
                    <a:lnTo>
                      <a:pt x="259" y="1"/>
                    </a:lnTo>
                    <a:cubicBezTo>
                      <a:pt x="185" y="112"/>
                      <a:pt x="74" y="260"/>
                      <a:pt x="0" y="333"/>
                    </a:cubicBezTo>
                    <a:cubicBezTo>
                      <a:pt x="111" y="296"/>
                      <a:pt x="222" y="186"/>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46"/>
              <p:cNvSpPr/>
              <p:nvPr/>
            </p:nvSpPr>
            <p:spPr>
              <a:xfrm>
                <a:off x="-3670100" y="2829750"/>
                <a:ext cx="4625" cy="33300"/>
              </a:xfrm>
              <a:custGeom>
                <a:avLst/>
                <a:gdLst/>
                <a:ahLst/>
                <a:cxnLst/>
                <a:rect l="l" t="t" r="r" b="b"/>
                <a:pathLst>
                  <a:path w="185" h="1332" extrusionOk="0">
                    <a:moveTo>
                      <a:pt x="0" y="1"/>
                    </a:moveTo>
                    <a:lnTo>
                      <a:pt x="0" y="1295"/>
                    </a:lnTo>
                    <a:cubicBezTo>
                      <a:pt x="37" y="1295"/>
                      <a:pt x="148" y="1332"/>
                      <a:pt x="185" y="1332"/>
                    </a:cubicBezTo>
                    <a:lnTo>
                      <a:pt x="185" y="371"/>
                    </a:lnTo>
                    <a:cubicBezTo>
                      <a:pt x="111" y="223"/>
                      <a:pt x="37" y="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6"/>
              <p:cNvSpPr/>
              <p:nvPr/>
            </p:nvSpPr>
            <p:spPr>
              <a:xfrm>
                <a:off x="-3539800" y="2818675"/>
                <a:ext cx="28675" cy="30525"/>
              </a:xfrm>
              <a:custGeom>
                <a:avLst/>
                <a:gdLst/>
                <a:ahLst/>
                <a:cxnLst/>
                <a:rect l="l" t="t" r="r" b="b"/>
                <a:pathLst>
                  <a:path w="1147" h="1221" extrusionOk="0">
                    <a:moveTo>
                      <a:pt x="112" y="0"/>
                    </a:moveTo>
                    <a:cubicBezTo>
                      <a:pt x="75" y="111"/>
                      <a:pt x="75" y="222"/>
                      <a:pt x="1" y="259"/>
                    </a:cubicBezTo>
                    <a:lnTo>
                      <a:pt x="999" y="1220"/>
                    </a:lnTo>
                    <a:lnTo>
                      <a:pt x="1147" y="1072"/>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46"/>
              <p:cNvSpPr/>
              <p:nvPr/>
            </p:nvSpPr>
            <p:spPr>
              <a:xfrm>
                <a:off x="-3658100" y="2820525"/>
                <a:ext cx="43475" cy="13875"/>
              </a:xfrm>
              <a:custGeom>
                <a:avLst/>
                <a:gdLst/>
                <a:ahLst/>
                <a:cxnLst/>
                <a:rect l="l" t="t" r="r" b="b"/>
                <a:pathLst>
                  <a:path w="1739" h="555" extrusionOk="0">
                    <a:moveTo>
                      <a:pt x="1" y="0"/>
                    </a:moveTo>
                    <a:cubicBezTo>
                      <a:pt x="75" y="185"/>
                      <a:pt x="186" y="370"/>
                      <a:pt x="296" y="555"/>
                    </a:cubicBezTo>
                    <a:lnTo>
                      <a:pt x="296" y="185"/>
                    </a:lnTo>
                    <a:lnTo>
                      <a:pt x="1738" y="185"/>
                    </a:lnTo>
                    <a:lnTo>
                      <a:pt x="17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46"/>
              <p:cNvSpPr/>
              <p:nvPr/>
            </p:nvSpPr>
            <p:spPr>
              <a:xfrm>
                <a:off x="-3549950" y="2839000"/>
                <a:ext cx="22200" cy="20350"/>
              </a:xfrm>
              <a:custGeom>
                <a:avLst/>
                <a:gdLst/>
                <a:ahLst/>
                <a:cxnLst/>
                <a:rect l="l" t="t" r="r" b="b"/>
                <a:pathLst>
                  <a:path w="888" h="814" extrusionOk="0">
                    <a:moveTo>
                      <a:pt x="148" y="1"/>
                    </a:moveTo>
                    <a:cubicBezTo>
                      <a:pt x="111" y="75"/>
                      <a:pt x="37" y="148"/>
                      <a:pt x="0" y="185"/>
                    </a:cubicBezTo>
                    <a:lnTo>
                      <a:pt x="666" y="814"/>
                    </a:lnTo>
                    <a:cubicBezTo>
                      <a:pt x="740" y="777"/>
                      <a:pt x="777" y="777"/>
                      <a:pt x="888" y="740"/>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6"/>
              <p:cNvSpPr/>
              <p:nvPr/>
            </p:nvSpPr>
            <p:spPr>
              <a:xfrm>
                <a:off x="-3598025" y="2820525"/>
                <a:ext cx="38850" cy="11100"/>
              </a:xfrm>
              <a:custGeom>
                <a:avLst/>
                <a:gdLst/>
                <a:ahLst/>
                <a:cxnLst/>
                <a:rect l="l" t="t" r="r" b="b"/>
                <a:pathLst>
                  <a:path w="1554" h="444" extrusionOk="0">
                    <a:moveTo>
                      <a:pt x="1" y="0"/>
                    </a:moveTo>
                    <a:lnTo>
                      <a:pt x="1" y="185"/>
                    </a:lnTo>
                    <a:lnTo>
                      <a:pt x="1184" y="185"/>
                    </a:lnTo>
                    <a:lnTo>
                      <a:pt x="1480" y="444"/>
                    </a:lnTo>
                    <a:cubicBezTo>
                      <a:pt x="1517" y="407"/>
                      <a:pt x="1517" y="333"/>
                      <a:pt x="1554" y="259"/>
                    </a:cubicBezTo>
                    <a:lnTo>
                      <a:pt x="1332" y="3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6"/>
              <p:cNvSpPr/>
              <p:nvPr/>
            </p:nvSpPr>
            <p:spPr>
              <a:xfrm>
                <a:off x="-3655325" y="2856575"/>
                <a:ext cx="4650" cy="11100"/>
              </a:xfrm>
              <a:custGeom>
                <a:avLst/>
                <a:gdLst/>
                <a:ahLst/>
                <a:cxnLst/>
                <a:rect l="l" t="t" r="r" b="b"/>
                <a:pathLst>
                  <a:path w="186" h="444" extrusionOk="0">
                    <a:moveTo>
                      <a:pt x="1" y="0"/>
                    </a:moveTo>
                    <a:lnTo>
                      <a:pt x="1" y="407"/>
                    </a:lnTo>
                    <a:cubicBezTo>
                      <a:pt x="75" y="407"/>
                      <a:pt x="148" y="444"/>
                      <a:pt x="185" y="444"/>
                    </a:cubicBezTo>
                    <a:lnTo>
                      <a:pt x="185" y="296"/>
                    </a:lnTo>
                    <a:cubicBezTo>
                      <a:pt x="111" y="222"/>
                      <a:pt x="75" y="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6"/>
              <p:cNvSpPr/>
              <p:nvPr/>
            </p:nvSpPr>
            <p:spPr>
              <a:xfrm>
                <a:off x="-3732050" y="2834375"/>
                <a:ext cx="1875" cy="1875"/>
              </a:xfrm>
              <a:custGeom>
                <a:avLst/>
                <a:gdLst/>
                <a:ahLst/>
                <a:cxnLst/>
                <a:rect l="l" t="t" r="r" b="b"/>
                <a:pathLst>
                  <a:path w="75" h="75" extrusionOk="0">
                    <a:moveTo>
                      <a:pt x="1" y="1"/>
                    </a:moveTo>
                    <a:lnTo>
                      <a:pt x="1" y="38"/>
                    </a:lnTo>
                    <a:cubicBezTo>
                      <a:pt x="38" y="38"/>
                      <a:pt x="38" y="75"/>
                      <a:pt x="75" y="75"/>
                    </a:cubicBezTo>
                    <a:cubicBezTo>
                      <a:pt x="75" y="38"/>
                      <a:pt x="38" y="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6"/>
              <p:cNvSpPr/>
              <p:nvPr/>
            </p:nvSpPr>
            <p:spPr>
              <a:xfrm>
                <a:off x="-3789350" y="2787250"/>
                <a:ext cx="29600" cy="4650"/>
              </a:xfrm>
              <a:custGeom>
                <a:avLst/>
                <a:gdLst/>
                <a:ahLst/>
                <a:cxnLst/>
                <a:rect l="l" t="t" r="r" b="b"/>
                <a:pathLst>
                  <a:path w="1184" h="186" extrusionOk="0">
                    <a:moveTo>
                      <a:pt x="1" y="0"/>
                    </a:moveTo>
                    <a:cubicBezTo>
                      <a:pt x="75" y="74"/>
                      <a:pt x="149" y="111"/>
                      <a:pt x="186" y="185"/>
                    </a:cubicBezTo>
                    <a:lnTo>
                      <a:pt x="1184" y="185"/>
                    </a:lnTo>
                    <a:cubicBezTo>
                      <a:pt x="1184" y="111"/>
                      <a:pt x="1110" y="37"/>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46"/>
              <p:cNvSpPr/>
              <p:nvPr/>
            </p:nvSpPr>
            <p:spPr>
              <a:xfrm>
                <a:off x="-3726500" y="2817750"/>
                <a:ext cx="48100" cy="41600"/>
              </a:xfrm>
              <a:custGeom>
                <a:avLst/>
                <a:gdLst/>
                <a:ahLst/>
                <a:cxnLst/>
                <a:rect l="l" t="t" r="r" b="b"/>
                <a:pathLst>
                  <a:path w="1924" h="1664" extrusionOk="0">
                    <a:moveTo>
                      <a:pt x="555" y="0"/>
                    </a:moveTo>
                    <a:cubicBezTo>
                      <a:pt x="555" y="74"/>
                      <a:pt x="518" y="74"/>
                      <a:pt x="518" y="111"/>
                    </a:cubicBezTo>
                    <a:lnTo>
                      <a:pt x="1" y="111"/>
                    </a:lnTo>
                    <a:cubicBezTo>
                      <a:pt x="38" y="185"/>
                      <a:pt x="75" y="259"/>
                      <a:pt x="149" y="296"/>
                    </a:cubicBezTo>
                    <a:lnTo>
                      <a:pt x="149" y="333"/>
                    </a:lnTo>
                    <a:cubicBezTo>
                      <a:pt x="186" y="444"/>
                      <a:pt x="260" y="518"/>
                      <a:pt x="334" y="555"/>
                    </a:cubicBezTo>
                    <a:lnTo>
                      <a:pt x="334" y="296"/>
                    </a:lnTo>
                    <a:lnTo>
                      <a:pt x="444" y="296"/>
                    </a:lnTo>
                    <a:cubicBezTo>
                      <a:pt x="518" y="481"/>
                      <a:pt x="703" y="629"/>
                      <a:pt x="888" y="629"/>
                    </a:cubicBezTo>
                    <a:cubicBezTo>
                      <a:pt x="1073" y="629"/>
                      <a:pt x="1258" y="481"/>
                      <a:pt x="1295" y="296"/>
                    </a:cubicBezTo>
                    <a:lnTo>
                      <a:pt x="1480" y="296"/>
                    </a:lnTo>
                    <a:lnTo>
                      <a:pt x="1480" y="1590"/>
                    </a:lnTo>
                    <a:cubicBezTo>
                      <a:pt x="1517" y="1627"/>
                      <a:pt x="1628" y="1627"/>
                      <a:pt x="1664" y="1664"/>
                    </a:cubicBezTo>
                    <a:lnTo>
                      <a:pt x="1664" y="296"/>
                    </a:lnTo>
                    <a:lnTo>
                      <a:pt x="1923" y="296"/>
                    </a:lnTo>
                    <a:cubicBezTo>
                      <a:pt x="1886" y="259"/>
                      <a:pt x="1886" y="148"/>
                      <a:pt x="1849" y="111"/>
                    </a:cubicBezTo>
                    <a:lnTo>
                      <a:pt x="1443" y="111"/>
                    </a:lnTo>
                    <a:cubicBezTo>
                      <a:pt x="1443" y="74"/>
                      <a:pt x="1443" y="74"/>
                      <a:pt x="1369" y="0"/>
                    </a:cubicBezTo>
                    <a:lnTo>
                      <a:pt x="1073" y="0"/>
                    </a:lnTo>
                    <a:cubicBezTo>
                      <a:pt x="1147" y="74"/>
                      <a:pt x="1184" y="111"/>
                      <a:pt x="1184" y="185"/>
                    </a:cubicBezTo>
                    <a:cubicBezTo>
                      <a:pt x="1184" y="333"/>
                      <a:pt x="1110" y="444"/>
                      <a:pt x="962" y="444"/>
                    </a:cubicBezTo>
                    <a:cubicBezTo>
                      <a:pt x="814" y="444"/>
                      <a:pt x="740" y="333"/>
                      <a:pt x="740" y="185"/>
                    </a:cubicBezTo>
                    <a:cubicBezTo>
                      <a:pt x="740" y="111"/>
                      <a:pt x="777"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6"/>
              <p:cNvSpPr/>
              <p:nvPr/>
            </p:nvSpPr>
            <p:spPr>
              <a:xfrm>
                <a:off x="-3674725" y="2787250"/>
                <a:ext cx="59175" cy="4650"/>
              </a:xfrm>
              <a:custGeom>
                <a:avLst/>
                <a:gdLst/>
                <a:ahLst/>
                <a:cxnLst/>
                <a:rect l="l" t="t" r="r" b="b"/>
                <a:pathLst>
                  <a:path w="2367" h="186" extrusionOk="0">
                    <a:moveTo>
                      <a:pt x="0" y="0"/>
                    </a:moveTo>
                    <a:cubicBezTo>
                      <a:pt x="37" y="37"/>
                      <a:pt x="37" y="111"/>
                      <a:pt x="111" y="185"/>
                    </a:cubicBezTo>
                    <a:lnTo>
                      <a:pt x="703" y="185"/>
                    </a:lnTo>
                    <a:cubicBezTo>
                      <a:pt x="555" y="185"/>
                      <a:pt x="407" y="74"/>
                      <a:pt x="333" y="0"/>
                    </a:cubicBezTo>
                    <a:close/>
                    <a:moveTo>
                      <a:pt x="2181" y="0"/>
                    </a:moveTo>
                    <a:cubicBezTo>
                      <a:pt x="2181" y="74"/>
                      <a:pt x="2034" y="185"/>
                      <a:pt x="1886" y="185"/>
                    </a:cubicBezTo>
                    <a:lnTo>
                      <a:pt x="2366" y="185"/>
                    </a:lnTo>
                    <a:lnTo>
                      <a:pt x="2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6"/>
              <p:cNvSpPr/>
              <p:nvPr/>
            </p:nvSpPr>
            <p:spPr>
              <a:xfrm>
                <a:off x="-3592475" y="2787250"/>
                <a:ext cx="54550" cy="12025"/>
              </a:xfrm>
              <a:custGeom>
                <a:avLst/>
                <a:gdLst/>
                <a:ahLst/>
                <a:cxnLst/>
                <a:rect l="l" t="t" r="r" b="b"/>
                <a:pathLst>
                  <a:path w="2182" h="481" extrusionOk="0">
                    <a:moveTo>
                      <a:pt x="1295" y="0"/>
                    </a:moveTo>
                    <a:cubicBezTo>
                      <a:pt x="1184" y="74"/>
                      <a:pt x="1073" y="185"/>
                      <a:pt x="925" y="185"/>
                    </a:cubicBezTo>
                    <a:lnTo>
                      <a:pt x="2071" y="185"/>
                    </a:lnTo>
                    <a:cubicBezTo>
                      <a:pt x="2108" y="111"/>
                      <a:pt x="2108" y="37"/>
                      <a:pt x="2182" y="0"/>
                    </a:cubicBezTo>
                    <a:close/>
                    <a:moveTo>
                      <a:pt x="1" y="185"/>
                    </a:moveTo>
                    <a:cubicBezTo>
                      <a:pt x="38" y="370"/>
                      <a:pt x="222" y="481"/>
                      <a:pt x="407" y="481"/>
                    </a:cubicBezTo>
                    <a:cubicBezTo>
                      <a:pt x="592" y="481"/>
                      <a:pt x="777" y="333"/>
                      <a:pt x="814" y="185"/>
                    </a:cubicBezTo>
                    <a:lnTo>
                      <a:pt x="592" y="185"/>
                    </a:lnTo>
                    <a:cubicBezTo>
                      <a:pt x="555" y="222"/>
                      <a:pt x="518" y="259"/>
                      <a:pt x="407" y="259"/>
                    </a:cubicBezTo>
                    <a:cubicBezTo>
                      <a:pt x="333" y="259"/>
                      <a:pt x="259" y="222"/>
                      <a:pt x="222" y="1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6"/>
              <p:cNvSpPr/>
              <p:nvPr/>
            </p:nvSpPr>
            <p:spPr>
              <a:xfrm>
                <a:off x="-3452900" y="2787250"/>
                <a:ext cx="28675" cy="4650"/>
              </a:xfrm>
              <a:custGeom>
                <a:avLst/>
                <a:gdLst/>
                <a:ahLst/>
                <a:cxnLst/>
                <a:rect l="l" t="t" r="r" b="b"/>
                <a:pathLst>
                  <a:path w="1147" h="186" extrusionOk="0">
                    <a:moveTo>
                      <a:pt x="111" y="0"/>
                    </a:moveTo>
                    <a:cubicBezTo>
                      <a:pt x="37" y="37"/>
                      <a:pt x="37" y="111"/>
                      <a:pt x="0" y="185"/>
                    </a:cubicBezTo>
                    <a:lnTo>
                      <a:pt x="998" y="185"/>
                    </a:lnTo>
                    <a:lnTo>
                      <a:pt x="1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6"/>
              <p:cNvSpPr/>
              <p:nvPr/>
            </p:nvSpPr>
            <p:spPr>
              <a:xfrm>
                <a:off x="-3524075" y="2787250"/>
                <a:ext cx="57325" cy="4650"/>
              </a:xfrm>
              <a:custGeom>
                <a:avLst/>
                <a:gdLst/>
                <a:ahLst/>
                <a:cxnLst/>
                <a:rect l="l" t="t" r="r" b="b"/>
                <a:pathLst>
                  <a:path w="2293" h="186" extrusionOk="0">
                    <a:moveTo>
                      <a:pt x="74" y="0"/>
                    </a:moveTo>
                    <a:cubicBezTo>
                      <a:pt x="37" y="37"/>
                      <a:pt x="0" y="111"/>
                      <a:pt x="0" y="185"/>
                    </a:cubicBezTo>
                    <a:lnTo>
                      <a:pt x="2145" y="185"/>
                    </a:lnTo>
                    <a:cubicBezTo>
                      <a:pt x="2219" y="111"/>
                      <a:pt x="2256" y="37"/>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6"/>
              <p:cNvSpPr/>
              <p:nvPr/>
            </p:nvSpPr>
            <p:spPr>
              <a:xfrm>
                <a:off x="-3559200" y="2770600"/>
                <a:ext cx="26825" cy="4650"/>
              </a:xfrm>
              <a:custGeom>
                <a:avLst/>
                <a:gdLst/>
                <a:ahLst/>
                <a:cxnLst/>
                <a:rect l="l" t="t" r="r" b="b"/>
                <a:pathLst>
                  <a:path w="1073" h="186" extrusionOk="0">
                    <a:moveTo>
                      <a:pt x="1" y="1"/>
                    </a:moveTo>
                    <a:lnTo>
                      <a:pt x="1" y="186"/>
                    </a:lnTo>
                    <a:lnTo>
                      <a:pt x="962" y="186"/>
                    </a:lnTo>
                    <a:cubicBezTo>
                      <a:pt x="1036" y="149"/>
                      <a:pt x="1036" y="38"/>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6"/>
              <p:cNvSpPr/>
              <p:nvPr/>
            </p:nvSpPr>
            <p:spPr>
              <a:xfrm>
                <a:off x="-3616500" y="2770600"/>
                <a:ext cx="2800" cy="4650"/>
              </a:xfrm>
              <a:custGeom>
                <a:avLst/>
                <a:gdLst/>
                <a:ahLst/>
                <a:cxnLst/>
                <a:rect l="l" t="t" r="r" b="b"/>
                <a:pathLst>
                  <a:path w="112" h="186" extrusionOk="0">
                    <a:moveTo>
                      <a:pt x="0" y="1"/>
                    </a:moveTo>
                    <a:lnTo>
                      <a:pt x="0" y="186"/>
                    </a:lnTo>
                    <a:lnTo>
                      <a:pt x="111" y="186"/>
                    </a:lnTo>
                    <a:lnTo>
                      <a:pt x="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6"/>
              <p:cNvSpPr/>
              <p:nvPr/>
            </p:nvSpPr>
            <p:spPr>
              <a:xfrm>
                <a:off x="-3761625" y="2639350"/>
                <a:ext cx="49025" cy="69350"/>
              </a:xfrm>
              <a:custGeom>
                <a:avLst/>
                <a:gdLst/>
                <a:ahLst/>
                <a:cxnLst/>
                <a:rect l="l" t="t" r="r" b="b"/>
                <a:pathLst>
                  <a:path w="1961" h="2774" extrusionOk="0">
                    <a:moveTo>
                      <a:pt x="1" y="1"/>
                    </a:moveTo>
                    <a:lnTo>
                      <a:pt x="1739" y="1702"/>
                    </a:lnTo>
                    <a:lnTo>
                      <a:pt x="1739" y="2774"/>
                    </a:lnTo>
                    <a:lnTo>
                      <a:pt x="1960" y="2774"/>
                    </a:lnTo>
                    <a:lnTo>
                      <a:pt x="1960" y="2145"/>
                    </a:lnTo>
                    <a:cubicBezTo>
                      <a:pt x="1923" y="1960"/>
                      <a:pt x="1923" y="1739"/>
                      <a:pt x="1849" y="1554"/>
                    </a:cubicBezTo>
                    <a:lnTo>
                      <a:pt x="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6"/>
              <p:cNvSpPr/>
              <p:nvPr/>
            </p:nvSpPr>
            <p:spPr>
              <a:xfrm>
                <a:off x="-3833700" y="2551550"/>
                <a:ext cx="43450" cy="54550"/>
              </a:xfrm>
              <a:custGeom>
                <a:avLst/>
                <a:gdLst/>
                <a:ahLst/>
                <a:cxnLst/>
                <a:rect l="l" t="t" r="r" b="b"/>
                <a:pathLst>
                  <a:path w="1738" h="2182" extrusionOk="0">
                    <a:moveTo>
                      <a:pt x="592" y="814"/>
                    </a:moveTo>
                    <a:cubicBezTo>
                      <a:pt x="740" y="814"/>
                      <a:pt x="814" y="925"/>
                      <a:pt x="814" y="1036"/>
                    </a:cubicBezTo>
                    <a:cubicBezTo>
                      <a:pt x="814" y="1184"/>
                      <a:pt x="740" y="1295"/>
                      <a:pt x="592" y="1295"/>
                    </a:cubicBezTo>
                    <a:cubicBezTo>
                      <a:pt x="444" y="1295"/>
                      <a:pt x="370" y="1184"/>
                      <a:pt x="370" y="1036"/>
                    </a:cubicBezTo>
                    <a:cubicBezTo>
                      <a:pt x="370" y="925"/>
                      <a:pt x="444" y="814"/>
                      <a:pt x="592" y="814"/>
                    </a:cubicBezTo>
                    <a:close/>
                    <a:moveTo>
                      <a:pt x="1516" y="1"/>
                    </a:moveTo>
                    <a:lnTo>
                      <a:pt x="777" y="777"/>
                    </a:lnTo>
                    <a:cubicBezTo>
                      <a:pt x="740" y="740"/>
                      <a:pt x="666" y="740"/>
                      <a:pt x="592" y="740"/>
                    </a:cubicBezTo>
                    <a:cubicBezTo>
                      <a:pt x="518" y="740"/>
                      <a:pt x="407" y="777"/>
                      <a:pt x="370" y="814"/>
                    </a:cubicBezTo>
                    <a:lnTo>
                      <a:pt x="222" y="666"/>
                    </a:lnTo>
                    <a:lnTo>
                      <a:pt x="851" y="38"/>
                    </a:lnTo>
                    <a:lnTo>
                      <a:pt x="592" y="38"/>
                    </a:lnTo>
                    <a:lnTo>
                      <a:pt x="74" y="518"/>
                    </a:lnTo>
                    <a:lnTo>
                      <a:pt x="37" y="481"/>
                    </a:lnTo>
                    <a:cubicBezTo>
                      <a:pt x="0" y="592"/>
                      <a:pt x="0" y="629"/>
                      <a:pt x="0" y="703"/>
                    </a:cubicBezTo>
                    <a:lnTo>
                      <a:pt x="259" y="999"/>
                    </a:lnTo>
                    <a:cubicBezTo>
                      <a:pt x="222" y="1036"/>
                      <a:pt x="222" y="1073"/>
                      <a:pt x="222" y="1184"/>
                    </a:cubicBezTo>
                    <a:cubicBezTo>
                      <a:pt x="222" y="1406"/>
                      <a:pt x="407" y="1590"/>
                      <a:pt x="629" y="1590"/>
                    </a:cubicBezTo>
                    <a:cubicBezTo>
                      <a:pt x="666" y="1590"/>
                      <a:pt x="777" y="1590"/>
                      <a:pt x="814" y="1553"/>
                    </a:cubicBezTo>
                    <a:lnTo>
                      <a:pt x="1479" y="2182"/>
                    </a:lnTo>
                    <a:cubicBezTo>
                      <a:pt x="1479" y="2108"/>
                      <a:pt x="1479" y="1997"/>
                      <a:pt x="1516" y="1923"/>
                    </a:cubicBezTo>
                    <a:lnTo>
                      <a:pt x="1220" y="1664"/>
                    </a:lnTo>
                    <a:lnTo>
                      <a:pt x="1553" y="1332"/>
                    </a:lnTo>
                    <a:cubicBezTo>
                      <a:pt x="1516" y="1110"/>
                      <a:pt x="1553" y="962"/>
                      <a:pt x="1553" y="851"/>
                    </a:cubicBezTo>
                    <a:lnTo>
                      <a:pt x="1553" y="851"/>
                    </a:lnTo>
                    <a:lnTo>
                      <a:pt x="998" y="1406"/>
                    </a:lnTo>
                    <a:lnTo>
                      <a:pt x="924" y="1332"/>
                    </a:lnTo>
                    <a:cubicBezTo>
                      <a:pt x="961" y="1221"/>
                      <a:pt x="998" y="1184"/>
                      <a:pt x="998" y="1110"/>
                    </a:cubicBezTo>
                    <a:cubicBezTo>
                      <a:pt x="998" y="999"/>
                      <a:pt x="961" y="925"/>
                      <a:pt x="924" y="851"/>
                    </a:cubicBezTo>
                    <a:lnTo>
                      <a:pt x="1738" y="38"/>
                    </a:lnTo>
                    <a:lnTo>
                      <a:pt x="17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6"/>
              <p:cNvSpPr/>
              <p:nvPr/>
            </p:nvSpPr>
            <p:spPr>
              <a:xfrm>
                <a:off x="-3840175" y="2640275"/>
                <a:ext cx="45300" cy="45325"/>
              </a:xfrm>
              <a:custGeom>
                <a:avLst/>
                <a:gdLst/>
                <a:ahLst/>
                <a:cxnLst/>
                <a:rect l="l" t="t" r="r" b="b"/>
                <a:pathLst>
                  <a:path w="1812" h="1813" extrusionOk="0">
                    <a:moveTo>
                      <a:pt x="629" y="223"/>
                    </a:moveTo>
                    <a:cubicBezTo>
                      <a:pt x="740" y="223"/>
                      <a:pt x="851" y="334"/>
                      <a:pt x="851" y="445"/>
                    </a:cubicBezTo>
                    <a:cubicBezTo>
                      <a:pt x="851" y="592"/>
                      <a:pt x="740" y="703"/>
                      <a:pt x="629" y="703"/>
                    </a:cubicBezTo>
                    <a:cubicBezTo>
                      <a:pt x="481" y="703"/>
                      <a:pt x="370" y="592"/>
                      <a:pt x="370" y="445"/>
                    </a:cubicBezTo>
                    <a:cubicBezTo>
                      <a:pt x="370" y="334"/>
                      <a:pt x="481" y="223"/>
                      <a:pt x="629" y="223"/>
                    </a:cubicBezTo>
                    <a:close/>
                    <a:moveTo>
                      <a:pt x="0" y="1"/>
                    </a:moveTo>
                    <a:lnTo>
                      <a:pt x="296" y="260"/>
                    </a:lnTo>
                    <a:cubicBezTo>
                      <a:pt x="259" y="297"/>
                      <a:pt x="259" y="408"/>
                      <a:pt x="259" y="482"/>
                    </a:cubicBezTo>
                    <a:cubicBezTo>
                      <a:pt x="259" y="740"/>
                      <a:pt x="444" y="925"/>
                      <a:pt x="666" y="925"/>
                    </a:cubicBezTo>
                    <a:cubicBezTo>
                      <a:pt x="740" y="925"/>
                      <a:pt x="814" y="888"/>
                      <a:pt x="888" y="888"/>
                    </a:cubicBezTo>
                    <a:lnTo>
                      <a:pt x="1812" y="1812"/>
                    </a:lnTo>
                    <a:cubicBezTo>
                      <a:pt x="1775" y="1665"/>
                      <a:pt x="1738" y="1517"/>
                      <a:pt x="1738" y="1443"/>
                    </a:cubicBezTo>
                    <a:lnTo>
                      <a:pt x="999" y="703"/>
                    </a:lnTo>
                    <a:cubicBezTo>
                      <a:pt x="1036" y="629"/>
                      <a:pt x="1036" y="555"/>
                      <a:pt x="1036" y="518"/>
                    </a:cubicBezTo>
                    <a:cubicBezTo>
                      <a:pt x="1036" y="260"/>
                      <a:pt x="851" y="75"/>
                      <a:pt x="629" y="75"/>
                    </a:cubicBezTo>
                    <a:cubicBezTo>
                      <a:pt x="518" y="75"/>
                      <a:pt x="481" y="75"/>
                      <a:pt x="444" y="149"/>
                    </a:cubicBezTo>
                    <a:lnTo>
                      <a:pt x="2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46"/>
              <p:cNvSpPr/>
              <p:nvPr/>
            </p:nvSpPr>
            <p:spPr>
              <a:xfrm>
                <a:off x="-3778250" y="2694825"/>
                <a:ext cx="22200" cy="21275"/>
              </a:xfrm>
              <a:custGeom>
                <a:avLst/>
                <a:gdLst/>
                <a:ahLst/>
                <a:cxnLst/>
                <a:rect l="l" t="t" r="r" b="b"/>
                <a:pathLst>
                  <a:path w="888" h="851" extrusionOk="0">
                    <a:moveTo>
                      <a:pt x="0" y="0"/>
                    </a:moveTo>
                    <a:cubicBezTo>
                      <a:pt x="0" y="74"/>
                      <a:pt x="37" y="222"/>
                      <a:pt x="74" y="370"/>
                    </a:cubicBezTo>
                    <a:lnTo>
                      <a:pt x="592" y="850"/>
                    </a:lnTo>
                    <a:lnTo>
                      <a:pt x="888" y="85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46"/>
              <p:cNvSpPr/>
              <p:nvPr/>
            </p:nvSpPr>
            <p:spPr>
              <a:xfrm>
                <a:off x="-3761625" y="2729950"/>
                <a:ext cx="67500" cy="43450"/>
              </a:xfrm>
              <a:custGeom>
                <a:avLst/>
                <a:gdLst/>
                <a:ahLst/>
                <a:cxnLst/>
                <a:rect l="l" t="t" r="r" b="b"/>
                <a:pathLst>
                  <a:path w="2700" h="1738" extrusionOk="0">
                    <a:moveTo>
                      <a:pt x="482" y="0"/>
                    </a:moveTo>
                    <a:lnTo>
                      <a:pt x="1295" y="850"/>
                    </a:lnTo>
                    <a:lnTo>
                      <a:pt x="1295" y="887"/>
                    </a:lnTo>
                    <a:lnTo>
                      <a:pt x="1" y="887"/>
                    </a:lnTo>
                    <a:cubicBezTo>
                      <a:pt x="75" y="924"/>
                      <a:pt x="75" y="1035"/>
                      <a:pt x="112" y="1072"/>
                    </a:cubicBezTo>
                    <a:lnTo>
                      <a:pt x="1295" y="1072"/>
                    </a:lnTo>
                    <a:cubicBezTo>
                      <a:pt x="1369" y="1257"/>
                      <a:pt x="1480" y="1405"/>
                      <a:pt x="1665" y="1405"/>
                    </a:cubicBezTo>
                    <a:lnTo>
                      <a:pt x="1665" y="1553"/>
                    </a:lnTo>
                    <a:lnTo>
                      <a:pt x="297" y="1553"/>
                    </a:lnTo>
                    <a:cubicBezTo>
                      <a:pt x="334" y="1590"/>
                      <a:pt x="334" y="1664"/>
                      <a:pt x="371" y="1738"/>
                    </a:cubicBezTo>
                    <a:lnTo>
                      <a:pt x="2700" y="1738"/>
                    </a:lnTo>
                    <a:cubicBezTo>
                      <a:pt x="2663" y="1664"/>
                      <a:pt x="2663" y="1590"/>
                      <a:pt x="2589" y="1553"/>
                    </a:cubicBezTo>
                    <a:lnTo>
                      <a:pt x="1923" y="1553"/>
                    </a:lnTo>
                    <a:lnTo>
                      <a:pt x="1923" y="1442"/>
                    </a:lnTo>
                    <a:cubicBezTo>
                      <a:pt x="1997" y="1405"/>
                      <a:pt x="2108" y="1294"/>
                      <a:pt x="2145" y="1183"/>
                    </a:cubicBezTo>
                    <a:lnTo>
                      <a:pt x="1923" y="1183"/>
                    </a:lnTo>
                    <a:cubicBezTo>
                      <a:pt x="1849" y="1220"/>
                      <a:pt x="1812" y="1257"/>
                      <a:pt x="1739" y="1257"/>
                    </a:cubicBezTo>
                    <a:cubicBezTo>
                      <a:pt x="1591" y="1257"/>
                      <a:pt x="1480" y="1183"/>
                      <a:pt x="1480" y="1035"/>
                    </a:cubicBezTo>
                    <a:cubicBezTo>
                      <a:pt x="1406" y="924"/>
                      <a:pt x="1369" y="850"/>
                      <a:pt x="1369" y="739"/>
                    </a:cubicBezTo>
                    <a:lnTo>
                      <a:pt x="1369" y="629"/>
                    </a:lnTo>
                    <a:lnTo>
                      <a:pt x="7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6"/>
              <p:cNvSpPr/>
              <p:nvPr/>
            </p:nvSpPr>
            <p:spPr>
              <a:xfrm>
                <a:off x="-3801350" y="2770600"/>
                <a:ext cx="32375" cy="4650"/>
              </a:xfrm>
              <a:custGeom>
                <a:avLst/>
                <a:gdLst/>
                <a:ahLst/>
                <a:cxnLst/>
                <a:rect l="l" t="t" r="r" b="b"/>
                <a:pathLst>
                  <a:path w="1295" h="186" extrusionOk="0">
                    <a:moveTo>
                      <a:pt x="0" y="1"/>
                    </a:moveTo>
                    <a:cubicBezTo>
                      <a:pt x="37" y="75"/>
                      <a:pt x="74" y="149"/>
                      <a:pt x="148" y="186"/>
                    </a:cubicBezTo>
                    <a:lnTo>
                      <a:pt x="1294" y="186"/>
                    </a:lnTo>
                    <a:cubicBezTo>
                      <a:pt x="1294" y="149"/>
                      <a:pt x="1294" y="38"/>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6"/>
              <p:cNvSpPr/>
              <p:nvPr/>
            </p:nvSpPr>
            <p:spPr>
              <a:xfrm>
                <a:off x="-3753300" y="2820525"/>
                <a:ext cx="14825" cy="4650"/>
              </a:xfrm>
              <a:custGeom>
                <a:avLst/>
                <a:gdLst/>
                <a:ahLst/>
                <a:cxnLst/>
                <a:rect l="l" t="t" r="r" b="b"/>
                <a:pathLst>
                  <a:path w="593" h="186" extrusionOk="0">
                    <a:moveTo>
                      <a:pt x="1" y="0"/>
                    </a:moveTo>
                    <a:cubicBezTo>
                      <a:pt x="112" y="74"/>
                      <a:pt x="186" y="148"/>
                      <a:pt x="296" y="185"/>
                    </a:cubicBezTo>
                    <a:lnTo>
                      <a:pt x="592" y="185"/>
                    </a:lnTo>
                    <a:cubicBezTo>
                      <a:pt x="555" y="148"/>
                      <a:pt x="518" y="37"/>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6"/>
              <p:cNvSpPr/>
              <p:nvPr/>
            </p:nvSpPr>
            <p:spPr>
              <a:xfrm>
                <a:off x="-3530550" y="2816825"/>
                <a:ext cx="27750" cy="19425"/>
              </a:xfrm>
              <a:custGeom>
                <a:avLst/>
                <a:gdLst/>
                <a:ahLst/>
                <a:cxnLst/>
                <a:rect l="l" t="t" r="r" b="b"/>
                <a:pathLst>
                  <a:path w="1110" h="777" extrusionOk="0">
                    <a:moveTo>
                      <a:pt x="1" y="0"/>
                    </a:moveTo>
                    <a:lnTo>
                      <a:pt x="1" y="111"/>
                    </a:lnTo>
                    <a:cubicBezTo>
                      <a:pt x="1" y="333"/>
                      <a:pt x="185" y="518"/>
                      <a:pt x="444" y="518"/>
                    </a:cubicBezTo>
                    <a:cubicBezTo>
                      <a:pt x="518" y="518"/>
                      <a:pt x="555" y="518"/>
                      <a:pt x="666" y="481"/>
                    </a:cubicBezTo>
                    <a:lnTo>
                      <a:pt x="999" y="777"/>
                    </a:lnTo>
                    <a:lnTo>
                      <a:pt x="1110" y="666"/>
                    </a:lnTo>
                    <a:lnTo>
                      <a:pt x="888" y="333"/>
                    </a:lnTo>
                    <a:cubicBezTo>
                      <a:pt x="925" y="296"/>
                      <a:pt x="925" y="185"/>
                      <a:pt x="925" y="111"/>
                    </a:cubicBezTo>
                    <a:lnTo>
                      <a:pt x="925" y="0"/>
                    </a:lnTo>
                    <a:lnTo>
                      <a:pt x="703" y="0"/>
                    </a:lnTo>
                    <a:lnTo>
                      <a:pt x="703" y="111"/>
                    </a:lnTo>
                    <a:cubicBezTo>
                      <a:pt x="703" y="222"/>
                      <a:pt x="629" y="333"/>
                      <a:pt x="481" y="333"/>
                    </a:cubicBezTo>
                    <a:cubicBezTo>
                      <a:pt x="333" y="333"/>
                      <a:pt x="259" y="222"/>
                      <a:pt x="259" y="111"/>
                    </a:cubicBezTo>
                    <a:lnTo>
                      <a:pt x="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6"/>
              <p:cNvSpPr/>
              <p:nvPr/>
            </p:nvSpPr>
            <p:spPr>
              <a:xfrm>
                <a:off x="-3679350" y="2757675"/>
                <a:ext cx="12950" cy="25900"/>
              </a:xfrm>
              <a:custGeom>
                <a:avLst/>
                <a:gdLst/>
                <a:ahLst/>
                <a:cxnLst/>
                <a:rect l="l" t="t" r="r" b="b"/>
                <a:pathLst>
                  <a:path w="518" h="1036" extrusionOk="0">
                    <a:moveTo>
                      <a:pt x="370" y="0"/>
                    </a:moveTo>
                    <a:lnTo>
                      <a:pt x="370" y="185"/>
                    </a:lnTo>
                    <a:cubicBezTo>
                      <a:pt x="222" y="259"/>
                      <a:pt x="111" y="333"/>
                      <a:pt x="37" y="518"/>
                    </a:cubicBezTo>
                    <a:lnTo>
                      <a:pt x="0" y="518"/>
                    </a:lnTo>
                    <a:cubicBezTo>
                      <a:pt x="37" y="666"/>
                      <a:pt x="111" y="740"/>
                      <a:pt x="148" y="887"/>
                    </a:cubicBezTo>
                    <a:cubicBezTo>
                      <a:pt x="185" y="924"/>
                      <a:pt x="333" y="1035"/>
                      <a:pt x="518" y="1035"/>
                    </a:cubicBezTo>
                    <a:lnTo>
                      <a:pt x="518" y="998"/>
                    </a:lnTo>
                    <a:lnTo>
                      <a:pt x="518" y="850"/>
                    </a:lnTo>
                    <a:lnTo>
                      <a:pt x="481" y="850"/>
                    </a:lnTo>
                    <a:cubicBezTo>
                      <a:pt x="333" y="850"/>
                      <a:pt x="222" y="740"/>
                      <a:pt x="222" y="629"/>
                    </a:cubicBezTo>
                    <a:cubicBezTo>
                      <a:pt x="222" y="481"/>
                      <a:pt x="333" y="370"/>
                      <a:pt x="481" y="370"/>
                    </a:cubicBezTo>
                    <a:lnTo>
                      <a:pt x="518" y="370"/>
                    </a:lnTo>
                    <a:lnTo>
                      <a:pt x="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6"/>
              <p:cNvSpPr/>
              <p:nvPr/>
            </p:nvSpPr>
            <p:spPr>
              <a:xfrm>
                <a:off x="-3823550" y="2731775"/>
                <a:ext cx="48100" cy="25925"/>
              </a:xfrm>
              <a:custGeom>
                <a:avLst/>
                <a:gdLst/>
                <a:ahLst/>
                <a:cxnLst/>
                <a:rect l="l" t="t" r="r" b="b"/>
                <a:pathLst>
                  <a:path w="1924" h="1037" extrusionOk="0">
                    <a:moveTo>
                      <a:pt x="150" y="293"/>
                    </a:moveTo>
                    <a:cubicBezTo>
                      <a:pt x="157" y="369"/>
                      <a:pt x="186" y="422"/>
                      <a:pt x="238" y="452"/>
                    </a:cubicBezTo>
                    <a:lnTo>
                      <a:pt x="238" y="452"/>
                    </a:lnTo>
                    <a:cubicBezTo>
                      <a:pt x="207" y="399"/>
                      <a:pt x="178" y="346"/>
                      <a:pt x="150" y="293"/>
                    </a:cubicBezTo>
                    <a:close/>
                    <a:moveTo>
                      <a:pt x="1" y="1"/>
                    </a:moveTo>
                    <a:cubicBezTo>
                      <a:pt x="50" y="98"/>
                      <a:pt x="98" y="196"/>
                      <a:pt x="150" y="293"/>
                    </a:cubicBezTo>
                    <a:lnTo>
                      <a:pt x="150" y="293"/>
                    </a:lnTo>
                    <a:cubicBezTo>
                      <a:pt x="149" y="283"/>
                      <a:pt x="149" y="271"/>
                      <a:pt x="149" y="260"/>
                    </a:cubicBezTo>
                    <a:cubicBezTo>
                      <a:pt x="149" y="112"/>
                      <a:pt x="223" y="38"/>
                      <a:pt x="371" y="38"/>
                    </a:cubicBezTo>
                    <a:cubicBezTo>
                      <a:pt x="518" y="38"/>
                      <a:pt x="592" y="112"/>
                      <a:pt x="592" y="260"/>
                    </a:cubicBezTo>
                    <a:cubicBezTo>
                      <a:pt x="592" y="371"/>
                      <a:pt x="518" y="482"/>
                      <a:pt x="371" y="482"/>
                    </a:cubicBezTo>
                    <a:cubicBezTo>
                      <a:pt x="316" y="482"/>
                      <a:pt x="272" y="472"/>
                      <a:pt x="238" y="452"/>
                    </a:cubicBezTo>
                    <a:lnTo>
                      <a:pt x="238" y="452"/>
                    </a:lnTo>
                    <a:cubicBezTo>
                      <a:pt x="279" y="523"/>
                      <a:pt x="323" y="595"/>
                      <a:pt x="371" y="666"/>
                    </a:cubicBezTo>
                    <a:cubicBezTo>
                      <a:pt x="482" y="666"/>
                      <a:pt x="518" y="629"/>
                      <a:pt x="592" y="629"/>
                    </a:cubicBezTo>
                    <a:lnTo>
                      <a:pt x="1073" y="1036"/>
                    </a:lnTo>
                    <a:lnTo>
                      <a:pt x="1923" y="1036"/>
                    </a:lnTo>
                    <a:cubicBezTo>
                      <a:pt x="1886" y="999"/>
                      <a:pt x="1886" y="925"/>
                      <a:pt x="1849" y="851"/>
                    </a:cubicBezTo>
                    <a:lnTo>
                      <a:pt x="1147" y="851"/>
                    </a:lnTo>
                    <a:lnTo>
                      <a:pt x="740" y="445"/>
                    </a:lnTo>
                    <a:cubicBezTo>
                      <a:pt x="777" y="408"/>
                      <a:pt x="777" y="297"/>
                      <a:pt x="777" y="260"/>
                    </a:cubicBezTo>
                    <a:cubicBezTo>
                      <a:pt x="777" y="186"/>
                      <a:pt x="740" y="38"/>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6"/>
              <p:cNvSpPr/>
              <p:nvPr/>
            </p:nvSpPr>
            <p:spPr>
              <a:xfrm>
                <a:off x="-3699700" y="2686500"/>
                <a:ext cx="1875" cy="14800"/>
              </a:xfrm>
              <a:custGeom>
                <a:avLst/>
                <a:gdLst/>
                <a:ahLst/>
                <a:cxnLst/>
                <a:rect l="l" t="t" r="r" b="b"/>
                <a:pathLst>
                  <a:path w="75" h="592" extrusionOk="0">
                    <a:moveTo>
                      <a:pt x="75" y="0"/>
                    </a:moveTo>
                    <a:lnTo>
                      <a:pt x="1" y="74"/>
                    </a:lnTo>
                    <a:cubicBezTo>
                      <a:pt x="1" y="259"/>
                      <a:pt x="38" y="407"/>
                      <a:pt x="75" y="59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6"/>
              <p:cNvSpPr/>
              <p:nvPr/>
            </p:nvSpPr>
            <p:spPr>
              <a:xfrm>
                <a:off x="-3701525" y="2611625"/>
                <a:ext cx="3700" cy="13900"/>
              </a:xfrm>
              <a:custGeom>
                <a:avLst/>
                <a:gdLst/>
                <a:ahLst/>
                <a:cxnLst/>
                <a:rect l="l" t="t" r="r" b="b"/>
                <a:pathLst>
                  <a:path w="148" h="556" extrusionOk="0">
                    <a:moveTo>
                      <a:pt x="148" y="1"/>
                    </a:moveTo>
                    <a:cubicBezTo>
                      <a:pt x="74" y="75"/>
                      <a:pt x="0" y="186"/>
                      <a:pt x="0" y="297"/>
                    </a:cubicBezTo>
                    <a:cubicBezTo>
                      <a:pt x="0" y="407"/>
                      <a:pt x="74" y="444"/>
                      <a:pt x="74" y="555"/>
                    </a:cubicBezTo>
                    <a:lnTo>
                      <a:pt x="148" y="555"/>
                    </a:ln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6"/>
              <p:cNvSpPr/>
              <p:nvPr/>
            </p:nvSpPr>
            <p:spPr>
              <a:xfrm>
                <a:off x="-3638675" y="2850100"/>
                <a:ext cx="24050" cy="20350"/>
              </a:xfrm>
              <a:custGeom>
                <a:avLst/>
                <a:gdLst/>
                <a:ahLst/>
                <a:cxnLst/>
                <a:rect l="l" t="t" r="r" b="b"/>
                <a:pathLst>
                  <a:path w="962" h="814" extrusionOk="0">
                    <a:moveTo>
                      <a:pt x="259" y="629"/>
                    </a:moveTo>
                    <a:cubicBezTo>
                      <a:pt x="259" y="649"/>
                      <a:pt x="281" y="658"/>
                      <a:pt x="307" y="662"/>
                    </a:cubicBezTo>
                    <a:lnTo>
                      <a:pt x="307" y="662"/>
                    </a:lnTo>
                    <a:cubicBezTo>
                      <a:pt x="293" y="649"/>
                      <a:pt x="277" y="638"/>
                      <a:pt x="259" y="629"/>
                    </a:cubicBezTo>
                    <a:close/>
                    <a:moveTo>
                      <a:pt x="370" y="0"/>
                    </a:moveTo>
                    <a:cubicBezTo>
                      <a:pt x="222" y="0"/>
                      <a:pt x="74" y="111"/>
                      <a:pt x="0" y="259"/>
                    </a:cubicBezTo>
                    <a:cubicBezTo>
                      <a:pt x="37" y="333"/>
                      <a:pt x="74" y="370"/>
                      <a:pt x="148" y="481"/>
                    </a:cubicBezTo>
                    <a:lnTo>
                      <a:pt x="148" y="444"/>
                    </a:lnTo>
                    <a:cubicBezTo>
                      <a:pt x="148" y="296"/>
                      <a:pt x="222" y="185"/>
                      <a:pt x="370" y="185"/>
                    </a:cubicBezTo>
                    <a:cubicBezTo>
                      <a:pt x="518" y="185"/>
                      <a:pt x="592" y="296"/>
                      <a:pt x="592" y="444"/>
                    </a:cubicBezTo>
                    <a:cubicBezTo>
                      <a:pt x="592" y="555"/>
                      <a:pt x="518" y="666"/>
                      <a:pt x="370" y="666"/>
                    </a:cubicBezTo>
                    <a:cubicBezTo>
                      <a:pt x="353" y="666"/>
                      <a:pt x="329" y="666"/>
                      <a:pt x="307" y="662"/>
                    </a:cubicBezTo>
                    <a:lnTo>
                      <a:pt x="307" y="662"/>
                    </a:lnTo>
                    <a:cubicBezTo>
                      <a:pt x="351" y="702"/>
                      <a:pt x="379" y="758"/>
                      <a:pt x="407" y="814"/>
                    </a:cubicBezTo>
                    <a:lnTo>
                      <a:pt x="555" y="814"/>
                    </a:lnTo>
                    <a:cubicBezTo>
                      <a:pt x="555" y="814"/>
                      <a:pt x="592" y="814"/>
                      <a:pt x="592" y="740"/>
                    </a:cubicBezTo>
                    <a:lnTo>
                      <a:pt x="666" y="814"/>
                    </a:lnTo>
                    <a:lnTo>
                      <a:pt x="961" y="814"/>
                    </a:lnTo>
                    <a:lnTo>
                      <a:pt x="776" y="629"/>
                    </a:lnTo>
                    <a:lnTo>
                      <a:pt x="776" y="444"/>
                    </a:lnTo>
                    <a:cubicBezTo>
                      <a:pt x="776" y="185"/>
                      <a:pt x="59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6"/>
              <p:cNvSpPr/>
              <p:nvPr/>
            </p:nvSpPr>
            <p:spPr>
              <a:xfrm>
                <a:off x="-3669175" y="2794625"/>
                <a:ext cx="18500" cy="8350"/>
              </a:xfrm>
              <a:custGeom>
                <a:avLst/>
                <a:gdLst/>
                <a:ahLst/>
                <a:cxnLst/>
                <a:rect l="l" t="t" r="r" b="b"/>
                <a:pathLst>
                  <a:path w="740" h="334" extrusionOk="0">
                    <a:moveTo>
                      <a:pt x="333" y="1"/>
                    </a:moveTo>
                    <a:cubicBezTo>
                      <a:pt x="185" y="1"/>
                      <a:pt x="111" y="75"/>
                      <a:pt x="0" y="149"/>
                    </a:cubicBezTo>
                    <a:cubicBezTo>
                      <a:pt x="74" y="186"/>
                      <a:pt x="74" y="297"/>
                      <a:pt x="111" y="334"/>
                    </a:cubicBezTo>
                    <a:lnTo>
                      <a:pt x="148" y="334"/>
                    </a:lnTo>
                    <a:cubicBezTo>
                      <a:pt x="222" y="297"/>
                      <a:pt x="259" y="260"/>
                      <a:pt x="333" y="260"/>
                    </a:cubicBezTo>
                    <a:cubicBezTo>
                      <a:pt x="444" y="260"/>
                      <a:pt x="481" y="297"/>
                      <a:pt x="518" y="334"/>
                    </a:cubicBezTo>
                    <a:lnTo>
                      <a:pt x="739" y="334"/>
                    </a:lnTo>
                    <a:cubicBezTo>
                      <a:pt x="665" y="149"/>
                      <a:pt x="518" y="1"/>
                      <a:pt x="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46"/>
              <p:cNvSpPr/>
              <p:nvPr/>
            </p:nvSpPr>
            <p:spPr>
              <a:xfrm>
                <a:off x="-3778250" y="2794625"/>
                <a:ext cx="18500" cy="8350"/>
              </a:xfrm>
              <a:custGeom>
                <a:avLst/>
                <a:gdLst/>
                <a:ahLst/>
                <a:cxnLst/>
                <a:rect l="l" t="t" r="r" b="b"/>
                <a:pathLst>
                  <a:path w="740" h="334" extrusionOk="0">
                    <a:moveTo>
                      <a:pt x="296" y="1"/>
                    </a:moveTo>
                    <a:cubicBezTo>
                      <a:pt x="185" y="1"/>
                      <a:pt x="74" y="75"/>
                      <a:pt x="0" y="149"/>
                    </a:cubicBezTo>
                    <a:lnTo>
                      <a:pt x="148" y="297"/>
                    </a:lnTo>
                    <a:cubicBezTo>
                      <a:pt x="222" y="260"/>
                      <a:pt x="259" y="260"/>
                      <a:pt x="296" y="260"/>
                    </a:cubicBezTo>
                    <a:cubicBezTo>
                      <a:pt x="407" y="260"/>
                      <a:pt x="444" y="297"/>
                      <a:pt x="481" y="334"/>
                    </a:cubicBezTo>
                    <a:lnTo>
                      <a:pt x="740" y="334"/>
                    </a:lnTo>
                    <a:cubicBezTo>
                      <a:pt x="666" y="149"/>
                      <a:pt x="481"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46"/>
              <p:cNvSpPr/>
              <p:nvPr/>
            </p:nvSpPr>
            <p:spPr>
              <a:xfrm>
                <a:off x="-3744975" y="2778000"/>
                <a:ext cx="59175" cy="20350"/>
              </a:xfrm>
              <a:custGeom>
                <a:avLst/>
                <a:gdLst/>
                <a:ahLst/>
                <a:cxnLst/>
                <a:rect l="l" t="t" r="r" b="b"/>
                <a:pathLst>
                  <a:path w="2367" h="814" extrusionOk="0">
                    <a:moveTo>
                      <a:pt x="1738" y="185"/>
                    </a:moveTo>
                    <a:cubicBezTo>
                      <a:pt x="1886" y="222"/>
                      <a:pt x="1997" y="296"/>
                      <a:pt x="1997" y="407"/>
                    </a:cubicBezTo>
                    <a:cubicBezTo>
                      <a:pt x="1997" y="555"/>
                      <a:pt x="1886" y="629"/>
                      <a:pt x="1738" y="629"/>
                    </a:cubicBezTo>
                    <a:cubicBezTo>
                      <a:pt x="1627" y="629"/>
                      <a:pt x="1516" y="555"/>
                      <a:pt x="1516" y="407"/>
                    </a:cubicBezTo>
                    <a:cubicBezTo>
                      <a:pt x="1516" y="259"/>
                      <a:pt x="1627" y="185"/>
                      <a:pt x="1738" y="185"/>
                    </a:cubicBezTo>
                    <a:close/>
                    <a:moveTo>
                      <a:pt x="1849" y="1"/>
                    </a:moveTo>
                    <a:cubicBezTo>
                      <a:pt x="1553" y="1"/>
                      <a:pt x="1368" y="111"/>
                      <a:pt x="1368" y="370"/>
                    </a:cubicBezTo>
                    <a:lnTo>
                      <a:pt x="0" y="370"/>
                    </a:lnTo>
                    <a:cubicBezTo>
                      <a:pt x="37" y="444"/>
                      <a:pt x="74" y="481"/>
                      <a:pt x="148" y="555"/>
                    </a:cubicBezTo>
                    <a:lnTo>
                      <a:pt x="1442" y="555"/>
                    </a:lnTo>
                    <a:cubicBezTo>
                      <a:pt x="1479" y="740"/>
                      <a:pt x="1664" y="814"/>
                      <a:pt x="1849" y="814"/>
                    </a:cubicBezTo>
                    <a:cubicBezTo>
                      <a:pt x="2034" y="814"/>
                      <a:pt x="2182" y="666"/>
                      <a:pt x="2256" y="555"/>
                    </a:cubicBezTo>
                    <a:lnTo>
                      <a:pt x="2367" y="555"/>
                    </a:lnTo>
                    <a:cubicBezTo>
                      <a:pt x="2293" y="481"/>
                      <a:pt x="2293" y="407"/>
                      <a:pt x="2256" y="370"/>
                    </a:cubicBezTo>
                    <a:lnTo>
                      <a:pt x="2256" y="296"/>
                    </a:lnTo>
                    <a:cubicBezTo>
                      <a:pt x="2256" y="259"/>
                      <a:pt x="2256" y="259"/>
                      <a:pt x="2219" y="222"/>
                    </a:cubicBezTo>
                    <a:cubicBezTo>
                      <a:pt x="2182" y="74"/>
                      <a:pt x="1997" y="1"/>
                      <a:pt x="1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6"/>
              <p:cNvSpPr/>
              <p:nvPr/>
            </p:nvSpPr>
            <p:spPr>
              <a:xfrm>
                <a:off x="-3864200" y="2374100"/>
                <a:ext cx="515750" cy="515750"/>
              </a:xfrm>
              <a:custGeom>
                <a:avLst/>
                <a:gdLst/>
                <a:ahLst/>
                <a:cxnLst/>
                <a:rect l="l" t="t" r="r" b="b"/>
                <a:pathLst>
                  <a:path w="20630" h="20630" extrusionOk="0">
                    <a:moveTo>
                      <a:pt x="6026" y="1627"/>
                    </a:moveTo>
                    <a:lnTo>
                      <a:pt x="6026" y="1627"/>
                    </a:lnTo>
                    <a:cubicBezTo>
                      <a:pt x="5583" y="2108"/>
                      <a:pt x="5213" y="2551"/>
                      <a:pt x="4843" y="3069"/>
                    </a:cubicBezTo>
                    <a:lnTo>
                      <a:pt x="3845" y="3069"/>
                    </a:lnTo>
                    <a:cubicBezTo>
                      <a:pt x="4548" y="2514"/>
                      <a:pt x="5287" y="1997"/>
                      <a:pt x="6026" y="1627"/>
                    </a:cubicBezTo>
                    <a:close/>
                    <a:moveTo>
                      <a:pt x="11646" y="703"/>
                    </a:moveTo>
                    <a:cubicBezTo>
                      <a:pt x="12422" y="851"/>
                      <a:pt x="13162" y="1036"/>
                      <a:pt x="13827" y="1294"/>
                    </a:cubicBezTo>
                    <a:cubicBezTo>
                      <a:pt x="14382" y="1849"/>
                      <a:pt x="14899" y="2403"/>
                      <a:pt x="15343" y="3069"/>
                    </a:cubicBezTo>
                    <a:lnTo>
                      <a:pt x="12977" y="3069"/>
                    </a:lnTo>
                    <a:cubicBezTo>
                      <a:pt x="12607" y="2293"/>
                      <a:pt x="12164" y="1479"/>
                      <a:pt x="11646" y="703"/>
                    </a:cubicBezTo>
                    <a:close/>
                    <a:moveTo>
                      <a:pt x="14567" y="1627"/>
                    </a:moveTo>
                    <a:lnTo>
                      <a:pt x="14567" y="1627"/>
                    </a:lnTo>
                    <a:cubicBezTo>
                      <a:pt x="15380" y="1997"/>
                      <a:pt x="16082" y="2514"/>
                      <a:pt x="16748" y="3069"/>
                    </a:cubicBezTo>
                    <a:lnTo>
                      <a:pt x="15713" y="3069"/>
                    </a:lnTo>
                    <a:cubicBezTo>
                      <a:pt x="15380" y="2551"/>
                      <a:pt x="14973" y="2034"/>
                      <a:pt x="14567" y="1627"/>
                    </a:cubicBezTo>
                    <a:close/>
                    <a:moveTo>
                      <a:pt x="8910" y="740"/>
                    </a:moveTo>
                    <a:lnTo>
                      <a:pt x="8910" y="740"/>
                    </a:lnTo>
                    <a:cubicBezTo>
                      <a:pt x="8430" y="1479"/>
                      <a:pt x="7949" y="2293"/>
                      <a:pt x="7579" y="3106"/>
                    </a:cubicBezTo>
                    <a:lnTo>
                      <a:pt x="5213" y="3106"/>
                    </a:lnTo>
                    <a:cubicBezTo>
                      <a:pt x="5731" y="2403"/>
                      <a:pt x="6248" y="1812"/>
                      <a:pt x="6803" y="1294"/>
                    </a:cubicBezTo>
                    <a:cubicBezTo>
                      <a:pt x="7505" y="1036"/>
                      <a:pt x="8171" y="851"/>
                      <a:pt x="8910" y="740"/>
                    </a:cubicBezTo>
                    <a:close/>
                    <a:moveTo>
                      <a:pt x="10167" y="666"/>
                    </a:moveTo>
                    <a:lnTo>
                      <a:pt x="10167" y="3106"/>
                    </a:lnTo>
                    <a:lnTo>
                      <a:pt x="7949" y="3106"/>
                    </a:lnTo>
                    <a:cubicBezTo>
                      <a:pt x="8356" y="2293"/>
                      <a:pt x="8836" y="1479"/>
                      <a:pt x="9354" y="703"/>
                    </a:cubicBezTo>
                    <a:cubicBezTo>
                      <a:pt x="9613" y="666"/>
                      <a:pt x="9908" y="666"/>
                      <a:pt x="10167" y="666"/>
                    </a:cubicBezTo>
                    <a:close/>
                    <a:moveTo>
                      <a:pt x="10463" y="666"/>
                    </a:moveTo>
                    <a:cubicBezTo>
                      <a:pt x="10722" y="666"/>
                      <a:pt x="11017" y="666"/>
                      <a:pt x="11276" y="703"/>
                    </a:cubicBezTo>
                    <a:cubicBezTo>
                      <a:pt x="11831" y="1479"/>
                      <a:pt x="12311" y="2293"/>
                      <a:pt x="12681" y="3106"/>
                    </a:cubicBezTo>
                    <a:lnTo>
                      <a:pt x="10463" y="3106"/>
                    </a:lnTo>
                    <a:lnTo>
                      <a:pt x="10463" y="666"/>
                    </a:lnTo>
                    <a:close/>
                    <a:moveTo>
                      <a:pt x="4732" y="3402"/>
                    </a:moveTo>
                    <a:cubicBezTo>
                      <a:pt x="4104" y="4363"/>
                      <a:pt x="3623" y="5435"/>
                      <a:pt x="3291" y="6544"/>
                    </a:cubicBezTo>
                    <a:lnTo>
                      <a:pt x="1405" y="6544"/>
                    </a:lnTo>
                    <a:cubicBezTo>
                      <a:pt x="1886" y="5324"/>
                      <a:pt x="2625" y="4252"/>
                      <a:pt x="3549" y="3402"/>
                    </a:cubicBezTo>
                    <a:close/>
                    <a:moveTo>
                      <a:pt x="15565" y="3402"/>
                    </a:moveTo>
                    <a:cubicBezTo>
                      <a:pt x="16193" y="4363"/>
                      <a:pt x="16674" y="5435"/>
                      <a:pt x="17044" y="6544"/>
                    </a:cubicBezTo>
                    <a:lnTo>
                      <a:pt x="14234" y="6544"/>
                    </a:lnTo>
                    <a:cubicBezTo>
                      <a:pt x="14012" y="5435"/>
                      <a:pt x="13642" y="4400"/>
                      <a:pt x="13162" y="3402"/>
                    </a:cubicBezTo>
                    <a:close/>
                    <a:moveTo>
                      <a:pt x="17044" y="3402"/>
                    </a:moveTo>
                    <a:cubicBezTo>
                      <a:pt x="17968" y="4252"/>
                      <a:pt x="18707" y="5324"/>
                      <a:pt x="19225" y="6544"/>
                    </a:cubicBezTo>
                    <a:lnTo>
                      <a:pt x="17339" y="6544"/>
                    </a:lnTo>
                    <a:cubicBezTo>
                      <a:pt x="17007" y="5435"/>
                      <a:pt x="16489" y="4363"/>
                      <a:pt x="15898" y="3402"/>
                    </a:cubicBezTo>
                    <a:close/>
                    <a:moveTo>
                      <a:pt x="3180" y="6840"/>
                    </a:moveTo>
                    <a:cubicBezTo>
                      <a:pt x="2921" y="7912"/>
                      <a:pt x="2736" y="9058"/>
                      <a:pt x="2736" y="10167"/>
                    </a:cubicBezTo>
                    <a:lnTo>
                      <a:pt x="592" y="10167"/>
                    </a:lnTo>
                    <a:cubicBezTo>
                      <a:pt x="666" y="9021"/>
                      <a:pt x="887" y="7875"/>
                      <a:pt x="1257" y="6840"/>
                    </a:cubicBezTo>
                    <a:close/>
                    <a:moveTo>
                      <a:pt x="19373" y="6840"/>
                    </a:moveTo>
                    <a:cubicBezTo>
                      <a:pt x="19780" y="7875"/>
                      <a:pt x="20001" y="9021"/>
                      <a:pt x="20001" y="10167"/>
                    </a:cubicBezTo>
                    <a:lnTo>
                      <a:pt x="17894" y="10167"/>
                    </a:lnTo>
                    <a:cubicBezTo>
                      <a:pt x="17894" y="9021"/>
                      <a:pt x="17709" y="7912"/>
                      <a:pt x="17413" y="6840"/>
                    </a:cubicBezTo>
                    <a:close/>
                    <a:moveTo>
                      <a:pt x="2736" y="10500"/>
                    </a:moveTo>
                    <a:cubicBezTo>
                      <a:pt x="2736" y="11646"/>
                      <a:pt x="2921" y="12755"/>
                      <a:pt x="3180" y="13827"/>
                    </a:cubicBezTo>
                    <a:lnTo>
                      <a:pt x="1257" y="13827"/>
                    </a:lnTo>
                    <a:cubicBezTo>
                      <a:pt x="887" y="12755"/>
                      <a:pt x="666" y="11646"/>
                      <a:pt x="592" y="10500"/>
                    </a:cubicBezTo>
                    <a:close/>
                    <a:moveTo>
                      <a:pt x="20001" y="10500"/>
                    </a:moveTo>
                    <a:cubicBezTo>
                      <a:pt x="20001" y="11646"/>
                      <a:pt x="19780" y="12755"/>
                      <a:pt x="19373" y="13827"/>
                    </a:cubicBezTo>
                    <a:lnTo>
                      <a:pt x="17413" y="13827"/>
                    </a:lnTo>
                    <a:cubicBezTo>
                      <a:pt x="17709" y="12755"/>
                      <a:pt x="17894" y="11609"/>
                      <a:pt x="17894" y="10500"/>
                    </a:cubicBezTo>
                    <a:close/>
                    <a:moveTo>
                      <a:pt x="3291" y="14160"/>
                    </a:moveTo>
                    <a:cubicBezTo>
                      <a:pt x="3623" y="15269"/>
                      <a:pt x="4104" y="16341"/>
                      <a:pt x="4732" y="17303"/>
                    </a:cubicBezTo>
                    <a:lnTo>
                      <a:pt x="3586" y="17303"/>
                    </a:lnTo>
                    <a:cubicBezTo>
                      <a:pt x="2662" y="16415"/>
                      <a:pt x="1886" y="15306"/>
                      <a:pt x="1405" y="14160"/>
                    </a:cubicBezTo>
                    <a:close/>
                    <a:moveTo>
                      <a:pt x="12866" y="3402"/>
                    </a:moveTo>
                    <a:cubicBezTo>
                      <a:pt x="13310" y="4400"/>
                      <a:pt x="13679" y="5472"/>
                      <a:pt x="13938" y="6544"/>
                    </a:cubicBezTo>
                    <a:cubicBezTo>
                      <a:pt x="14160" y="6766"/>
                      <a:pt x="14308" y="7099"/>
                      <a:pt x="14419" y="7468"/>
                    </a:cubicBezTo>
                    <a:cubicBezTo>
                      <a:pt x="14382" y="7284"/>
                      <a:pt x="14382" y="7099"/>
                      <a:pt x="14345" y="6914"/>
                    </a:cubicBezTo>
                    <a:lnTo>
                      <a:pt x="17192" y="6914"/>
                    </a:lnTo>
                    <a:cubicBezTo>
                      <a:pt x="17487" y="7949"/>
                      <a:pt x="17672" y="9132"/>
                      <a:pt x="17672" y="10241"/>
                    </a:cubicBezTo>
                    <a:lnTo>
                      <a:pt x="14715" y="10241"/>
                    </a:lnTo>
                    <a:cubicBezTo>
                      <a:pt x="14715" y="9502"/>
                      <a:pt x="14678" y="8762"/>
                      <a:pt x="14567" y="8060"/>
                    </a:cubicBezTo>
                    <a:lnTo>
                      <a:pt x="14567" y="8245"/>
                    </a:lnTo>
                    <a:cubicBezTo>
                      <a:pt x="14567" y="8651"/>
                      <a:pt x="14530" y="9021"/>
                      <a:pt x="14382" y="9317"/>
                    </a:cubicBezTo>
                    <a:cubicBezTo>
                      <a:pt x="14382" y="9576"/>
                      <a:pt x="14419" y="9908"/>
                      <a:pt x="14419" y="10167"/>
                    </a:cubicBezTo>
                    <a:lnTo>
                      <a:pt x="13827" y="10167"/>
                    </a:lnTo>
                    <a:lnTo>
                      <a:pt x="13790" y="10241"/>
                    </a:lnTo>
                    <a:lnTo>
                      <a:pt x="14197" y="10500"/>
                    </a:lnTo>
                    <a:lnTo>
                      <a:pt x="14419" y="10500"/>
                    </a:lnTo>
                    <a:lnTo>
                      <a:pt x="14419" y="10685"/>
                    </a:lnTo>
                    <a:cubicBezTo>
                      <a:pt x="14530" y="10796"/>
                      <a:pt x="14604" y="10870"/>
                      <a:pt x="14715" y="11018"/>
                    </a:cubicBezTo>
                    <a:lnTo>
                      <a:pt x="14715" y="10500"/>
                    </a:lnTo>
                    <a:lnTo>
                      <a:pt x="17672" y="10500"/>
                    </a:lnTo>
                    <a:cubicBezTo>
                      <a:pt x="17672" y="11646"/>
                      <a:pt x="17487" y="12755"/>
                      <a:pt x="17192" y="13827"/>
                    </a:cubicBezTo>
                    <a:lnTo>
                      <a:pt x="15047" y="13827"/>
                    </a:lnTo>
                    <a:cubicBezTo>
                      <a:pt x="14973" y="13938"/>
                      <a:pt x="14936" y="14012"/>
                      <a:pt x="14899" y="14160"/>
                    </a:cubicBezTo>
                    <a:lnTo>
                      <a:pt x="17155" y="14160"/>
                    </a:lnTo>
                    <a:cubicBezTo>
                      <a:pt x="16822" y="15269"/>
                      <a:pt x="16341" y="16341"/>
                      <a:pt x="15676" y="17303"/>
                    </a:cubicBezTo>
                    <a:lnTo>
                      <a:pt x="13273" y="17303"/>
                    </a:lnTo>
                    <a:cubicBezTo>
                      <a:pt x="13605" y="16526"/>
                      <a:pt x="13938" y="15713"/>
                      <a:pt x="14123" y="14900"/>
                    </a:cubicBezTo>
                    <a:lnTo>
                      <a:pt x="14123" y="14900"/>
                    </a:lnTo>
                    <a:cubicBezTo>
                      <a:pt x="14012" y="14973"/>
                      <a:pt x="13864" y="15047"/>
                      <a:pt x="13753" y="15084"/>
                    </a:cubicBezTo>
                    <a:cubicBezTo>
                      <a:pt x="13494" y="15824"/>
                      <a:pt x="13236" y="16563"/>
                      <a:pt x="12903" y="17303"/>
                    </a:cubicBezTo>
                    <a:lnTo>
                      <a:pt x="10537" y="17303"/>
                    </a:lnTo>
                    <a:lnTo>
                      <a:pt x="10537" y="16711"/>
                    </a:lnTo>
                    <a:cubicBezTo>
                      <a:pt x="10426" y="16637"/>
                      <a:pt x="10278" y="16526"/>
                      <a:pt x="10278" y="16341"/>
                    </a:cubicBezTo>
                    <a:lnTo>
                      <a:pt x="10278" y="15417"/>
                    </a:lnTo>
                    <a:lnTo>
                      <a:pt x="10204" y="15417"/>
                    </a:lnTo>
                    <a:lnTo>
                      <a:pt x="10204" y="17303"/>
                    </a:lnTo>
                    <a:lnTo>
                      <a:pt x="7875" y="17303"/>
                    </a:lnTo>
                    <a:cubicBezTo>
                      <a:pt x="7579" y="16637"/>
                      <a:pt x="7357" y="16046"/>
                      <a:pt x="7136" y="15417"/>
                    </a:cubicBezTo>
                    <a:lnTo>
                      <a:pt x="6803" y="15417"/>
                    </a:lnTo>
                    <a:cubicBezTo>
                      <a:pt x="6988" y="16046"/>
                      <a:pt x="7209" y="16711"/>
                      <a:pt x="7505" y="17303"/>
                    </a:cubicBezTo>
                    <a:lnTo>
                      <a:pt x="5102" y="17303"/>
                    </a:lnTo>
                    <a:cubicBezTo>
                      <a:pt x="4437" y="16341"/>
                      <a:pt x="3993" y="15269"/>
                      <a:pt x="3623" y="14160"/>
                    </a:cubicBezTo>
                    <a:lnTo>
                      <a:pt x="5509" y="14160"/>
                    </a:lnTo>
                    <a:lnTo>
                      <a:pt x="5509" y="13827"/>
                    </a:lnTo>
                    <a:lnTo>
                      <a:pt x="3512" y="13827"/>
                    </a:lnTo>
                    <a:cubicBezTo>
                      <a:pt x="3254" y="12755"/>
                      <a:pt x="3069" y="11609"/>
                      <a:pt x="3069" y="10500"/>
                    </a:cubicBezTo>
                    <a:lnTo>
                      <a:pt x="6026" y="10500"/>
                    </a:lnTo>
                    <a:cubicBezTo>
                      <a:pt x="6026" y="11461"/>
                      <a:pt x="6100" y="12459"/>
                      <a:pt x="6285" y="13384"/>
                    </a:cubicBezTo>
                    <a:lnTo>
                      <a:pt x="6618" y="13384"/>
                    </a:lnTo>
                    <a:cubicBezTo>
                      <a:pt x="6433" y="12386"/>
                      <a:pt x="6322" y="11424"/>
                      <a:pt x="6322" y="10500"/>
                    </a:cubicBezTo>
                    <a:lnTo>
                      <a:pt x="6692" y="10500"/>
                    </a:lnTo>
                    <a:lnTo>
                      <a:pt x="6692" y="10315"/>
                    </a:lnTo>
                    <a:lnTo>
                      <a:pt x="6692" y="10167"/>
                    </a:lnTo>
                    <a:lnTo>
                      <a:pt x="6322" y="10167"/>
                    </a:lnTo>
                    <a:cubicBezTo>
                      <a:pt x="6322" y="9354"/>
                      <a:pt x="6433" y="8504"/>
                      <a:pt x="6507" y="7690"/>
                    </a:cubicBezTo>
                    <a:lnTo>
                      <a:pt x="6211" y="7690"/>
                    </a:lnTo>
                    <a:cubicBezTo>
                      <a:pt x="6063" y="8504"/>
                      <a:pt x="6026" y="9354"/>
                      <a:pt x="6026" y="10167"/>
                    </a:cubicBezTo>
                    <a:lnTo>
                      <a:pt x="3069" y="10167"/>
                    </a:lnTo>
                    <a:cubicBezTo>
                      <a:pt x="3069" y="9021"/>
                      <a:pt x="3254" y="7912"/>
                      <a:pt x="3512" y="6840"/>
                    </a:cubicBezTo>
                    <a:lnTo>
                      <a:pt x="5509" y="6840"/>
                    </a:lnTo>
                    <a:lnTo>
                      <a:pt x="5509" y="6544"/>
                    </a:lnTo>
                    <a:lnTo>
                      <a:pt x="3623" y="6544"/>
                    </a:lnTo>
                    <a:cubicBezTo>
                      <a:pt x="3919" y="5435"/>
                      <a:pt x="4437" y="4363"/>
                      <a:pt x="5102" y="3402"/>
                    </a:cubicBezTo>
                    <a:lnTo>
                      <a:pt x="7505" y="3402"/>
                    </a:lnTo>
                    <a:cubicBezTo>
                      <a:pt x="7172" y="4141"/>
                      <a:pt x="6877" y="4917"/>
                      <a:pt x="6655" y="5694"/>
                    </a:cubicBezTo>
                    <a:lnTo>
                      <a:pt x="6988" y="5694"/>
                    </a:lnTo>
                    <a:cubicBezTo>
                      <a:pt x="7209" y="4917"/>
                      <a:pt x="7505" y="4141"/>
                      <a:pt x="7801" y="3402"/>
                    </a:cubicBezTo>
                    <a:lnTo>
                      <a:pt x="10167" y="3402"/>
                    </a:lnTo>
                    <a:lnTo>
                      <a:pt x="10167" y="5694"/>
                    </a:lnTo>
                    <a:lnTo>
                      <a:pt x="10204" y="5694"/>
                    </a:lnTo>
                    <a:lnTo>
                      <a:pt x="10204" y="4770"/>
                    </a:lnTo>
                    <a:cubicBezTo>
                      <a:pt x="10204" y="4585"/>
                      <a:pt x="10315" y="4437"/>
                      <a:pt x="10500" y="4400"/>
                    </a:cubicBezTo>
                    <a:lnTo>
                      <a:pt x="10500" y="3402"/>
                    </a:lnTo>
                    <a:close/>
                    <a:moveTo>
                      <a:pt x="19225" y="14160"/>
                    </a:moveTo>
                    <a:cubicBezTo>
                      <a:pt x="18707" y="15306"/>
                      <a:pt x="17968" y="16415"/>
                      <a:pt x="17044" y="17303"/>
                    </a:cubicBezTo>
                    <a:lnTo>
                      <a:pt x="15898" y="17303"/>
                    </a:lnTo>
                    <a:cubicBezTo>
                      <a:pt x="16489" y="16341"/>
                      <a:pt x="17007" y="15269"/>
                      <a:pt x="17339" y="14160"/>
                    </a:cubicBezTo>
                    <a:close/>
                    <a:moveTo>
                      <a:pt x="4917" y="17635"/>
                    </a:moveTo>
                    <a:cubicBezTo>
                      <a:pt x="5213" y="18116"/>
                      <a:pt x="5657" y="18634"/>
                      <a:pt x="6063" y="19040"/>
                    </a:cubicBezTo>
                    <a:cubicBezTo>
                      <a:pt x="5287" y="18634"/>
                      <a:pt x="4548" y="18190"/>
                      <a:pt x="3882" y="17635"/>
                    </a:cubicBezTo>
                    <a:close/>
                    <a:moveTo>
                      <a:pt x="16785" y="17635"/>
                    </a:moveTo>
                    <a:cubicBezTo>
                      <a:pt x="16082" y="18190"/>
                      <a:pt x="15380" y="18634"/>
                      <a:pt x="14604" y="19040"/>
                    </a:cubicBezTo>
                    <a:cubicBezTo>
                      <a:pt x="15010" y="18597"/>
                      <a:pt x="15380" y="18116"/>
                      <a:pt x="15750" y="17635"/>
                    </a:cubicBezTo>
                    <a:close/>
                    <a:moveTo>
                      <a:pt x="15380" y="17561"/>
                    </a:moveTo>
                    <a:cubicBezTo>
                      <a:pt x="14936" y="18264"/>
                      <a:pt x="14419" y="18818"/>
                      <a:pt x="13827" y="19373"/>
                    </a:cubicBezTo>
                    <a:cubicBezTo>
                      <a:pt x="13125" y="19669"/>
                      <a:pt x="12422" y="19854"/>
                      <a:pt x="11683" y="19928"/>
                    </a:cubicBezTo>
                    <a:cubicBezTo>
                      <a:pt x="12201" y="19188"/>
                      <a:pt x="12681" y="18412"/>
                      <a:pt x="13051" y="17561"/>
                    </a:cubicBezTo>
                    <a:close/>
                    <a:moveTo>
                      <a:pt x="7616" y="17635"/>
                    </a:moveTo>
                    <a:cubicBezTo>
                      <a:pt x="7986" y="18412"/>
                      <a:pt x="8466" y="19188"/>
                      <a:pt x="8984" y="19965"/>
                    </a:cubicBezTo>
                    <a:cubicBezTo>
                      <a:pt x="8171" y="19854"/>
                      <a:pt x="7505" y="19669"/>
                      <a:pt x="6803" y="19373"/>
                    </a:cubicBezTo>
                    <a:cubicBezTo>
                      <a:pt x="6248" y="18818"/>
                      <a:pt x="5731" y="18264"/>
                      <a:pt x="5287" y="17635"/>
                    </a:cubicBezTo>
                    <a:close/>
                    <a:moveTo>
                      <a:pt x="10167" y="17561"/>
                    </a:moveTo>
                    <a:lnTo>
                      <a:pt x="10167" y="20038"/>
                    </a:lnTo>
                    <a:cubicBezTo>
                      <a:pt x="9908" y="20038"/>
                      <a:pt x="9613" y="20038"/>
                      <a:pt x="9354" y="19965"/>
                    </a:cubicBezTo>
                    <a:cubicBezTo>
                      <a:pt x="8799" y="19188"/>
                      <a:pt x="8319" y="18412"/>
                      <a:pt x="7949" y="17561"/>
                    </a:cubicBezTo>
                    <a:close/>
                    <a:moveTo>
                      <a:pt x="12681" y="17635"/>
                    </a:moveTo>
                    <a:cubicBezTo>
                      <a:pt x="12274" y="18449"/>
                      <a:pt x="11794" y="19225"/>
                      <a:pt x="11276" y="20038"/>
                    </a:cubicBezTo>
                    <a:lnTo>
                      <a:pt x="10463" y="20038"/>
                    </a:lnTo>
                    <a:lnTo>
                      <a:pt x="10463" y="17635"/>
                    </a:lnTo>
                    <a:close/>
                    <a:moveTo>
                      <a:pt x="10315" y="0"/>
                    </a:moveTo>
                    <a:cubicBezTo>
                      <a:pt x="4622" y="0"/>
                      <a:pt x="0" y="4622"/>
                      <a:pt x="0" y="10315"/>
                    </a:cubicBezTo>
                    <a:cubicBezTo>
                      <a:pt x="0" y="16009"/>
                      <a:pt x="4622" y="20630"/>
                      <a:pt x="10315" y="20630"/>
                    </a:cubicBezTo>
                    <a:cubicBezTo>
                      <a:pt x="16008" y="20630"/>
                      <a:pt x="20630" y="16009"/>
                      <a:pt x="20630" y="10315"/>
                    </a:cubicBezTo>
                    <a:cubicBezTo>
                      <a:pt x="20630" y="4622"/>
                      <a:pt x="16008" y="0"/>
                      <a:pt x="10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6"/>
              <p:cNvSpPr/>
              <p:nvPr/>
            </p:nvSpPr>
            <p:spPr>
              <a:xfrm>
                <a:off x="-3610025" y="2658775"/>
                <a:ext cx="8325" cy="48075"/>
              </a:xfrm>
              <a:custGeom>
                <a:avLst/>
                <a:gdLst/>
                <a:ahLst/>
                <a:cxnLst/>
                <a:rect l="l" t="t" r="r" b="b"/>
                <a:pathLst>
                  <a:path w="333" h="1923" extrusionOk="0">
                    <a:moveTo>
                      <a:pt x="0" y="0"/>
                    </a:moveTo>
                    <a:lnTo>
                      <a:pt x="0" y="1923"/>
                    </a:lnTo>
                    <a:lnTo>
                      <a:pt x="333" y="1923"/>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6"/>
              <p:cNvSpPr/>
              <p:nvPr/>
            </p:nvSpPr>
            <p:spPr>
              <a:xfrm>
                <a:off x="-3610025" y="2570975"/>
                <a:ext cx="8325" cy="35125"/>
              </a:xfrm>
              <a:custGeom>
                <a:avLst/>
                <a:gdLst/>
                <a:ahLst/>
                <a:cxnLst/>
                <a:rect l="l" t="t" r="r" b="b"/>
                <a:pathLst>
                  <a:path w="333" h="1405" extrusionOk="0">
                    <a:moveTo>
                      <a:pt x="0" y="0"/>
                    </a:moveTo>
                    <a:lnTo>
                      <a:pt x="0" y="1405"/>
                    </a:lnTo>
                    <a:lnTo>
                      <a:pt x="333" y="1405"/>
                    </a:lnTo>
                    <a:lnTo>
                      <a:pt x="3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46"/>
              <p:cNvSpPr/>
              <p:nvPr/>
            </p:nvSpPr>
            <p:spPr>
              <a:xfrm>
                <a:off x="-3717250" y="2493325"/>
                <a:ext cx="220925" cy="291175"/>
              </a:xfrm>
              <a:custGeom>
                <a:avLst/>
                <a:gdLst/>
                <a:ahLst/>
                <a:cxnLst/>
                <a:rect l="l" t="t" r="r" b="b"/>
                <a:pathLst>
                  <a:path w="8837" h="11647" extrusionOk="0">
                    <a:moveTo>
                      <a:pt x="5731" y="111"/>
                    </a:moveTo>
                    <a:lnTo>
                      <a:pt x="5731" y="148"/>
                    </a:lnTo>
                    <a:lnTo>
                      <a:pt x="5734" y="148"/>
                    </a:lnTo>
                    <a:cubicBezTo>
                      <a:pt x="5731" y="125"/>
                      <a:pt x="5731" y="111"/>
                      <a:pt x="5731" y="111"/>
                    </a:cubicBezTo>
                    <a:close/>
                    <a:moveTo>
                      <a:pt x="3402" y="38"/>
                    </a:moveTo>
                    <a:cubicBezTo>
                      <a:pt x="3402" y="38"/>
                      <a:pt x="3402" y="148"/>
                      <a:pt x="3476" y="222"/>
                    </a:cubicBezTo>
                    <a:lnTo>
                      <a:pt x="3476" y="407"/>
                    </a:lnTo>
                    <a:lnTo>
                      <a:pt x="3476" y="666"/>
                    </a:lnTo>
                    <a:cubicBezTo>
                      <a:pt x="3513" y="740"/>
                      <a:pt x="3513" y="777"/>
                      <a:pt x="3513" y="777"/>
                    </a:cubicBezTo>
                    <a:lnTo>
                      <a:pt x="3513" y="1073"/>
                    </a:lnTo>
                    <a:cubicBezTo>
                      <a:pt x="3513" y="1147"/>
                      <a:pt x="3476" y="1258"/>
                      <a:pt x="3476" y="1258"/>
                    </a:cubicBezTo>
                    <a:cubicBezTo>
                      <a:pt x="3476" y="1258"/>
                      <a:pt x="3476" y="1147"/>
                      <a:pt x="3402" y="1073"/>
                    </a:cubicBezTo>
                    <a:lnTo>
                      <a:pt x="3402" y="666"/>
                    </a:lnTo>
                    <a:lnTo>
                      <a:pt x="3402" y="333"/>
                    </a:lnTo>
                    <a:lnTo>
                      <a:pt x="3402" y="222"/>
                    </a:lnTo>
                    <a:lnTo>
                      <a:pt x="3402" y="111"/>
                    </a:lnTo>
                    <a:lnTo>
                      <a:pt x="3402" y="38"/>
                    </a:lnTo>
                    <a:close/>
                    <a:moveTo>
                      <a:pt x="6376" y="1516"/>
                    </a:moveTo>
                    <a:cubicBezTo>
                      <a:pt x="6451" y="1527"/>
                      <a:pt x="6528" y="1540"/>
                      <a:pt x="6608" y="1561"/>
                    </a:cubicBezTo>
                    <a:lnTo>
                      <a:pt x="6608" y="1561"/>
                    </a:lnTo>
                    <a:cubicBezTo>
                      <a:pt x="6533" y="1516"/>
                      <a:pt x="6502" y="1516"/>
                      <a:pt x="6470" y="1516"/>
                    </a:cubicBezTo>
                    <a:close/>
                    <a:moveTo>
                      <a:pt x="6608" y="1561"/>
                    </a:moveTo>
                    <a:cubicBezTo>
                      <a:pt x="6622" y="1569"/>
                      <a:pt x="6638" y="1579"/>
                      <a:pt x="6655" y="1590"/>
                    </a:cubicBezTo>
                    <a:cubicBezTo>
                      <a:pt x="6678" y="1590"/>
                      <a:pt x="6730" y="1605"/>
                      <a:pt x="6775" y="1615"/>
                    </a:cubicBezTo>
                    <a:lnTo>
                      <a:pt x="6775" y="1615"/>
                    </a:lnTo>
                    <a:cubicBezTo>
                      <a:pt x="6718" y="1592"/>
                      <a:pt x="6662" y="1575"/>
                      <a:pt x="6608" y="1561"/>
                    </a:cubicBezTo>
                    <a:close/>
                    <a:moveTo>
                      <a:pt x="6775" y="1615"/>
                    </a:moveTo>
                    <a:cubicBezTo>
                      <a:pt x="6784" y="1619"/>
                      <a:pt x="6794" y="1623"/>
                      <a:pt x="6803" y="1627"/>
                    </a:cubicBezTo>
                    <a:cubicBezTo>
                      <a:pt x="6828" y="1627"/>
                      <a:pt x="6857" y="1631"/>
                      <a:pt x="6887" y="1638"/>
                    </a:cubicBezTo>
                    <a:lnTo>
                      <a:pt x="6887" y="1638"/>
                    </a:lnTo>
                    <a:cubicBezTo>
                      <a:pt x="6873" y="1627"/>
                      <a:pt x="6865" y="1627"/>
                      <a:pt x="6840" y="1627"/>
                    </a:cubicBezTo>
                    <a:cubicBezTo>
                      <a:pt x="6826" y="1627"/>
                      <a:pt x="6802" y="1622"/>
                      <a:pt x="6775" y="1615"/>
                    </a:cubicBezTo>
                    <a:close/>
                    <a:moveTo>
                      <a:pt x="4659" y="2736"/>
                    </a:moveTo>
                    <a:cubicBezTo>
                      <a:pt x="4881" y="2736"/>
                      <a:pt x="5620" y="2921"/>
                      <a:pt x="5620" y="3845"/>
                    </a:cubicBezTo>
                    <a:cubicBezTo>
                      <a:pt x="5620" y="4807"/>
                      <a:pt x="4955" y="4955"/>
                      <a:pt x="4659" y="4955"/>
                    </a:cubicBezTo>
                    <a:lnTo>
                      <a:pt x="3661" y="4955"/>
                    </a:lnTo>
                    <a:lnTo>
                      <a:pt x="3661" y="3845"/>
                    </a:lnTo>
                    <a:lnTo>
                      <a:pt x="3661" y="2736"/>
                    </a:lnTo>
                    <a:close/>
                    <a:moveTo>
                      <a:pt x="7469" y="4992"/>
                    </a:moveTo>
                    <a:lnTo>
                      <a:pt x="7432" y="5029"/>
                    </a:lnTo>
                    <a:cubicBezTo>
                      <a:pt x="7395" y="5029"/>
                      <a:pt x="7395" y="5066"/>
                      <a:pt x="7395" y="5066"/>
                    </a:cubicBezTo>
                    <a:lnTo>
                      <a:pt x="7358" y="5139"/>
                    </a:lnTo>
                    <a:cubicBezTo>
                      <a:pt x="7247" y="5176"/>
                      <a:pt x="7173" y="5213"/>
                      <a:pt x="7099" y="5250"/>
                    </a:cubicBezTo>
                    <a:cubicBezTo>
                      <a:pt x="7062" y="5324"/>
                      <a:pt x="6988" y="5324"/>
                      <a:pt x="6914" y="5324"/>
                    </a:cubicBezTo>
                    <a:lnTo>
                      <a:pt x="6877" y="5324"/>
                    </a:lnTo>
                    <a:cubicBezTo>
                      <a:pt x="6877" y="5324"/>
                      <a:pt x="6914" y="5324"/>
                      <a:pt x="6988" y="5250"/>
                    </a:cubicBezTo>
                    <a:cubicBezTo>
                      <a:pt x="7025" y="5250"/>
                      <a:pt x="7062" y="5213"/>
                      <a:pt x="7099" y="5213"/>
                    </a:cubicBezTo>
                    <a:cubicBezTo>
                      <a:pt x="7173" y="5213"/>
                      <a:pt x="7173" y="5176"/>
                      <a:pt x="7210" y="5176"/>
                    </a:cubicBezTo>
                    <a:cubicBezTo>
                      <a:pt x="7247" y="5139"/>
                      <a:pt x="7284" y="5139"/>
                      <a:pt x="7358" y="5103"/>
                    </a:cubicBezTo>
                    <a:cubicBezTo>
                      <a:pt x="7395" y="5029"/>
                      <a:pt x="7432" y="4992"/>
                      <a:pt x="7469" y="4992"/>
                    </a:cubicBezTo>
                    <a:close/>
                    <a:moveTo>
                      <a:pt x="4881" y="6212"/>
                    </a:moveTo>
                    <a:cubicBezTo>
                      <a:pt x="4992" y="6212"/>
                      <a:pt x="5066" y="6212"/>
                      <a:pt x="5213" y="6249"/>
                    </a:cubicBezTo>
                    <a:lnTo>
                      <a:pt x="5509" y="6396"/>
                    </a:lnTo>
                    <a:cubicBezTo>
                      <a:pt x="5768" y="6581"/>
                      <a:pt x="6064" y="6951"/>
                      <a:pt x="6064" y="7580"/>
                    </a:cubicBezTo>
                    <a:cubicBezTo>
                      <a:pt x="6064" y="8245"/>
                      <a:pt x="5768" y="8615"/>
                      <a:pt x="5509" y="8800"/>
                    </a:cubicBezTo>
                    <a:lnTo>
                      <a:pt x="5213" y="8910"/>
                    </a:lnTo>
                    <a:cubicBezTo>
                      <a:pt x="5066" y="8984"/>
                      <a:pt x="4992" y="8984"/>
                      <a:pt x="4881" y="8984"/>
                    </a:cubicBezTo>
                    <a:lnTo>
                      <a:pt x="3661" y="8984"/>
                    </a:lnTo>
                    <a:lnTo>
                      <a:pt x="3661" y="7580"/>
                    </a:lnTo>
                    <a:lnTo>
                      <a:pt x="3661" y="6212"/>
                    </a:lnTo>
                    <a:close/>
                    <a:moveTo>
                      <a:pt x="6803" y="5694"/>
                    </a:moveTo>
                    <a:cubicBezTo>
                      <a:pt x="6840" y="5694"/>
                      <a:pt x="6914" y="5694"/>
                      <a:pt x="7025" y="5731"/>
                    </a:cubicBezTo>
                    <a:cubicBezTo>
                      <a:pt x="7062" y="5731"/>
                      <a:pt x="7099" y="5768"/>
                      <a:pt x="7173" y="5768"/>
                    </a:cubicBezTo>
                    <a:cubicBezTo>
                      <a:pt x="7210" y="5768"/>
                      <a:pt x="7210" y="5768"/>
                      <a:pt x="7247" y="5842"/>
                    </a:cubicBezTo>
                    <a:cubicBezTo>
                      <a:pt x="7284" y="5842"/>
                      <a:pt x="7284" y="5879"/>
                      <a:pt x="7358" y="5879"/>
                    </a:cubicBezTo>
                    <a:lnTo>
                      <a:pt x="7616" y="6027"/>
                    </a:lnTo>
                    <a:cubicBezTo>
                      <a:pt x="7653" y="6027"/>
                      <a:pt x="7653" y="6064"/>
                      <a:pt x="7727" y="6101"/>
                    </a:cubicBezTo>
                    <a:lnTo>
                      <a:pt x="7801" y="6175"/>
                    </a:lnTo>
                    <a:lnTo>
                      <a:pt x="7912" y="6286"/>
                    </a:lnTo>
                    <a:cubicBezTo>
                      <a:pt x="7986" y="6323"/>
                      <a:pt x="8023" y="6433"/>
                      <a:pt x="8097" y="6470"/>
                    </a:cubicBezTo>
                    <a:lnTo>
                      <a:pt x="8134" y="6507"/>
                    </a:lnTo>
                    <a:lnTo>
                      <a:pt x="8171" y="6544"/>
                    </a:lnTo>
                    <a:cubicBezTo>
                      <a:pt x="8208" y="6618"/>
                      <a:pt x="8208" y="6655"/>
                      <a:pt x="8282" y="6692"/>
                    </a:cubicBezTo>
                    <a:lnTo>
                      <a:pt x="8393" y="6988"/>
                    </a:lnTo>
                    <a:cubicBezTo>
                      <a:pt x="8393" y="7025"/>
                      <a:pt x="8467" y="7062"/>
                      <a:pt x="8467" y="7099"/>
                    </a:cubicBezTo>
                    <a:cubicBezTo>
                      <a:pt x="8467" y="7173"/>
                      <a:pt x="8467" y="7173"/>
                      <a:pt x="8504" y="7210"/>
                    </a:cubicBezTo>
                    <a:lnTo>
                      <a:pt x="8504" y="7284"/>
                    </a:lnTo>
                    <a:cubicBezTo>
                      <a:pt x="8504" y="7358"/>
                      <a:pt x="8504" y="7395"/>
                      <a:pt x="8541" y="7469"/>
                    </a:cubicBezTo>
                    <a:lnTo>
                      <a:pt x="8541" y="7580"/>
                    </a:lnTo>
                    <a:lnTo>
                      <a:pt x="8541" y="7653"/>
                    </a:lnTo>
                    <a:lnTo>
                      <a:pt x="8541" y="7838"/>
                    </a:lnTo>
                    <a:lnTo>
                      <a:pt x="8541" y="7949"/>
                    </a:lnTo>
                    <a:lnTo>
                      <a:pt x="8541" y="8023"/>
                    </a:lnTo>
                    <a:lnTo>
                      <a:pt x="8541" y="8208"/>
                    </a:lnTo>
                    <a:lnTo>
                      <a:pt x="8541" y="8393"/>
                    </a:lnTo>
                    <a:cubicBezTo>
                      <a:pt x="8541" y="8504"/>
                      <a:pt x="8504" y="8652"/>
                      <a:pt x="8504" y="8726"/>
                    </a:cubicBezTo>
                    <a:lnTo>
                      <a:pt x="8467" y="8910"/>
                    </a:lnTo>
                    <a:cubicBezTo>
                      <a:pt x="8467" y="8947"/>
                      <a:pt x="8393" y="9021"/>
                      <a:pt x="8393" y="9058"/>
                    </a:cubicBezTo>
                    <a:cubicBezTo>
                      <a:pt x="8356" y="9132"/>
                      <a:pt x="8319" y="9206"/>
                      <a:pt x="8282" y="9280"/>
                    </a:cubicBezTo>
                    <a:cubicBezTo>
                      <a:pt x="8282" y="9317"/>
                      <a:pt x="8208" y="9317"/>
                      <a:pt x="8208" y="9391"/>
                    </a:cubicBezTo>
                    <a:cubicBezTo>
                      <a:pt x="8171" y="9428"/>
                      <a:pt x="8171" y="9465"/>
                      <a:pt x="8134" y="9502"/>
                    </a:cubicBezTo>
                    <a:cubicBezTo>
                      <a:pt x="8097" y="9576"/>
                      <a:pt x="8097" y="9613"/>
                      <a:pt x="8023" y="9650"/>
                    </a:cubicBezTo>
                    <a:cubicBezTo>
                      <a:pt x="7986" y="9687"/>
                      <a:pt x="7949" y="9761"/>
                      <a:pt x="7912" y="9761"/>
                    </a:cubicBezTo>
                    <a:cubicBezTo>
                      <a:pt x="7949" y="9687"/>
                      <a:pt x="7986" y="9687"/>
                      <a:pt x="7986" y="9650"/>
                    </a:cubicBezTo>
                    <a:cubicBezTo>
                      <a:pt x="8023" y="9613"/>
                      <a:pt x="8023" y="9576"/>
                      <a:pt x="8097" y="9576"/>
                    </a:cubicBezTo>
                    <a:cubicBezTo>
                      <a:pt x="8134" y="9502"/>
                      <a:pt x="8134" y="9465"/>
                      <a:pt x="8171" y="9428"/>
                    </a:cubicBezTo>
                    <a:lnTo>
                      <a:pt x="8319" y="9132"/>
                    </a:lnTo>
                    <a:cubicBezTo>
                      <a:pt x="8319" y="9095"/>
                      <a:pt x="8319" y="9095"/>
                      <a:pt x="8356" y="9058"/>
                    </a:cubicBezTo>
                    <a:cubicBezTo>
                      <a:pt x="8356" y="9021"/>
                      <a:pt x="8356" y="9021"/>
                      <a:pt x="8393" y="8947"/>
                    </a:cubicBezTo>
                    <a:lnTo>
                      <a:pt x="8467" y="8837"/>
                    </a:lnTo>
                    <a:cubicBezTo>
                      <a:pt x="8504" y="8726"/>
                      <a:pt x="8504" y="8689"/>
                      <a:pt x="8504" y="8578"/>
                    </a:cubicBezTo>
                    <a:lnTo>
                      <a:pt x="8504" y="8504"/>
                    </a:lnTo>
                    <a:lnTo>
                      <a:pt x="8504" y="8393"/>
                    </a:lnTo>
                    <a:lnTo>
                      <a:pt x="8504" y="8319"/>
                    </a:lnTo>
                    <a:lnTo>
                      <a:pt x="8504" y="8134"/>
                    </a:lnTo>
                    <a:lnTo>
                      <a:pt x="8504" y="8097"/>
                    </a:lnTo>
                    <a:lnTo>
                      <a:pt x="8504" y="8060"/>
                    </a:lnTo>
                    <a:lnTo>
                      <a:pt x="8504" y="7949"/>
                    </a:lnTo>
                    <a:lnTo>
                      <a:pt x="8504" y="7764"/>
                    </a:lnTo>
                    <a:lnTo>
                      <a:pt x="8504" y="7690"/>
                    </a:lnTo>
                    <a:lnTo>
                      <a:pt x="8504" y="7580"/>
                    </a:lnTo>
                    <a:cubicBezTo>
                      <a:pt x="8504" y="7543"/>
                      <a:pt x="8504" y="7506"/>
                      <a:pt x="8467" y="7432"/>
                    </a:cubicBezTo>
                    <a:cubicBezTo>
                      <a:pt x="8467" y="7395"/>
                      <a:pt x="8393" y="7358"/>
                      <a:pt x="8393" y="7321"/>
                    </a:cubicBezTo>
                    <a:cubicBezTo>
                      <a:pt x="8393" y="7247"/>
                      <a:pt x="8356" y="7210"/>
                      <a:pt x="8356" y="7173"/>
                    </a:cubicBezTo>
                    <a:lnTo>
                      <a:pt x="8208" y="6877"/>
                    </a:lnTo>
                    <a:cubicBezTo>
                      <a:pt x="8171" y="6840"/>
                      <a:pt x="8171" y="6803"/>
                      <a:pt x="8134" y="6766"/>
                    </a:cubicBezTo>
                    <a:lnTo>
                      <a:pt x="8097" y="6692"/>
                    </a:lnTo>
                    <a:lnTo>
                      <a:pt x="8023" y="6655"/>
                    </a:lnTo>
                    <a:cubicBezTo>
                      <a:pt x="7986" y="6618"/>
                      <a:pt x="7986" y="6581"/>
                      <a:pt x="7949" y="6581"/>
                    </a:cubicBezTo>
                    <a:lnTo>
                      <a:pt x="7838" y="6470"/>
                    </a:lnTo>
                    <a:lnTo>
                      <a:pt x="7764" y="6396"/>
                    </a:lnTo>
                    <a:lnTo>
                      <a:pt x="7653" y="6286"/>
                    </a:lnTo>
                    <a:cubicBezTo>
                      <a:pt x="7543" y="6212"/>
                      <a:pt x="7395" y="6101"/>
                      <a:pt x="7284" y="6064"/>
                    </a:cubicBezTo>
                    <a:cubicBezTo>
                      <a:pt x="7247" y="6064"/>
                      <a:pt x="7247" y="6027"/>
                      <a:pt x="7210" y="6027"/>
                    </a:cubicBezTo>
                    <a:cubicBezTo>
                      <a:pt x="7173" y="6027"/>
                      <a:pt x="7173" y="5953"/>
                      <a:pt x="7099" y="5953"/>
                    </a:cubicBezTo>
                    <a:cubicBezTo>
                      <a:pt x="7062" y="5953"/>
                      <a:pt x="7062" y="5953"/>
                      <a:pt x="7025" y="5916"/>
                    </a:cubicBezTo>
                    <a:cubicBezTo>
                      <a:pt x="7062" y="5768"/>
                      <a:pt x="7025" y="5768"/>
                      <a:pt x="7025" y="5731"/>
                    </a:cubicBezTo>
                    <a:cubicBezTo>
                      <a:pt x="6914" y="5731"/>
                      <a:pt x="6840" y="5694"/>
                      <a:pt x="6803" y="5694"/>
                    </a:cubicBezTo>
                    <a:close/>
                    <a:moveTo>
                      <a:pt x="6824" y="10208"/>
                    </a:moveTo>
                    <a:cubicBezTo>
                      <a:pt x="6712" y="10235"/>
                      <a:pt x="6643" y="10240"/>
                      <a:pt x="6564" y="10241"/>
                    </a:cubicBezTo>
                    <a:lnTo>
                      <a:pt x="6564" y="10241"/>
                    </a:lnTo>
                    <a:cubicBezTo>
                      <a:pt x="6648" y="10239"/>
                      <a:pt x="6732" y="10226"/>
                      <a:pt x="6824" y="10208"/>
                    </a:cubicBezTo>
                    <a:close/>
                    <a:moveTo>
                      <a:pt x="3402" y="10204"/>
                    </a:moveTo>
                    <a:cubicBezTo>
                      <a:pt x="3402" y="10204"/>
                      <a:pt x="3402" y="10315"/>
                      <a:pt x="3476" y="10389"/>
                    </a:cubicBezTo>
                    <a:lnTo>
                      <a:pt x="3476" y="10574"/>
                    </a:lnTo>
                    <a:lnTo>
                      <a:pt x="3476" y="10833"/>
                    </a:lnTo>
                    <a:cubicBezTo>
                      <a:pt x="3513" y="10907"/>
                      <a:pt x="3513" y="10944"/>
                      <a:pt x="3513" y="10944"/>
                    </a:cubicBezTo>
                    <a:lnTo>
                      <a:pt x="3513" y="11240"/>
                    </a:lnTo>
                    <a:cubicBezTo>
                      <a:pt x="3513" y="11314"/>
                      <a:pt x="3476" y="11424"/>
                      <a:pt x="3476" y="11424"/>
                    </a:cubicBezTo>
                    <a:cubicBezTo>
                      <a:pt x="3476" y="11424"/>
                      <a:pt x="3476" y="11314"/>
                      <a:pt x="3402" y="11240"/>
                    </a:cubicBezTo>
                    <a:lnTo>
                      <a:pt x="3402" y="10833"/>
                    </a:lnTo>
                    <a:lnTo>
                      <a:pt x="3402" y="10500"/>
                    </a:lnTo>
                    <a:lnTo>
                      <a:pt x="3402" y="10389"/>
                    </a:lnTo>
                    <a:lnTo>
                      <a:pt x="3402" y="10278"/>
                    </a:lnTo>
                    <a:lnTo>
                      <a:pt x="3402" y="10204"/>
                    </a:lnTo>
                    <a:close/>
                    <a:moveTo>
                      <a:pt x="5768" y="10278"/>
                    </a:moveTo>
                    <a:cubicBezTo>
                      <a:pt x="5768" y="10278"/>
                      <a:pt x="5768" y="10352"/>
                      <a:pt x="5805" y="10463"/>
                    </a:cubicBezTo>
                    <a:lnTo>
                      <a:pt x="5805" y="10870"/>
                    </a:lnTo>
                    <a:lnTo>
                      <a:pt x="5805" y="10944"/>
                    </a:lnTo>
                    <a:lnTo>
                      <a:pt x="5805" y="11240"/>
                    </a:lnTo>
                    <a:lnTo>
                      <a:pt x="5805" y="11314"/>
                    </a:lnTo>
                    <a:lnTo>
                      <a:pt x="5805" y="11388"/>
                    </a:lnTo>
                    <a:lnTo>
                      <a:pt x="5805" y="11424"/>
                    </a:lnTo>
                    <a:lnTo>
                      <a:pt x="5805" y="11461"/>
                    </a:lnTo>
                    <a:cubicBezTo>
                      <a:pt x="5805" y="11461"/>
                      <a:pt x="5805" y="11388"/>
                      <a:pt x="5768" y="11277"/>
                    </a:cubicBezTo>
                    <a:lnTo>
                      <a:pt x="5768" y="10870"/>
                    </a:lnTo>
                    <a:lnTo>
                      <a:pt x="5768" y="10537"/>
                    </a:lnTo>
                    <a:lnTo>
                      <a:pt x="5768" y="10463"/>
                    </a:lnTo>
                    <a:lnTo>
                      <a:pt x="5768" y="10352"/>
                    </a:lnTo>
                    <a:lnTo>
                      <a:pt x="5768" y="10278"/>
                    </a:lnTo>
                    <a:close/>
                    <a:moveTo>
                      <a:pt x="2404" y="1"/>
                    </a:moveTo>
                    <a:lnTo>
                      <a:pt x="2404" y="1331"/>
                    </a:lnTo>
                    <a:lnTo>
                      <a:pt x="1" y="1331"/>
                    </a:lnTo>
                    <a:lnTo>
                      <a:pt x="1" y="2552"/>
                    </a:lnTo>
                    <a:lnTo>
                      <a:pt x="703" y="2552"/>
                    </a:lnTo>
                    <a:cubicBezTo>
                      <a:pt x="962" y="2552"/>
                      <a:pt x="1184" y="2773"/>
                      <a:pt x="1184" y="3069"/>
                    </a:cubicBezTo>
                    <a:lnTo>
                      <a:pt x="1184" y="5583"/>
                    </a:lnTo>
                    <a:lnTo>
                      <a:pt x="1184" y="8615"/>
                    </a:lnTo>
                    <a:cubicBezTo>
                      <a:pt x="1184" y="8874"/>
                      <a:pt x="962" y="9095"/>
                      <a:pt x="703" y="9095"/>
                    </a:cubicBezTo>
                    <a:lnTo>
                      <a:pt x="1" y="9095"/>
                    </a:lnTo>
                    <a:lnTo>
                      <a:pt x="1" y="10315"/>
                    </a:lnTo>
                    <a:lnTo>
                      <a:pt x="2404" y="10315"/>
                    </a:lnTo>
                    <a:lnTo>
                      <a:pt x="2404" y="11646"/>
                    </a:lnTo>
                    <a:lnTo>
                      <a:pt x="3587" y="11646"/>
                    </a:lnTo>
                    <a:lnTo>
                      <a:pt x="3587" y="10315"/>
                    </a:lnTo>
                    <a:lnTo>
                      <a:pt x="4696" y="10315"/>
                    </a:lnTo>
                    <a:lnTo>
                      <a:pt x="4696" y="11646"/>
                    </a:lnTo>
                    <a:lnTo>
                      <a:pt x="5916" y="11646"/>
                    </a:lnTo>
                    <a:lnTo>
                      <a:pt x="5916" y="10315"/>
                    </a:lnTo>
                    <a:lnTo>
                      <a:pt x="6064" y="10315"/>
                    </a:lnTo>
                    <a:cubicBezTo>
                      <a:pt x="7358" y="10315"/>
                      <a:pt x="8837" y="9946"/>
                      <a:pt x="8837" y="7986"/>
                    </a:cubicBezTo>
                    <a:cubicBezTo>
                      <a:pt x="8837" y="7247"/>
                      <a:pt x="8541" y="6766"/>
                      <a:pt x="8208" y="6360"/>
                    </a:cubicBezTo>
                    <a:cubicBezTo>
                      <a:pt x="8134" y="6286"/>
                      <a:pt x="8023" y="6175"/>
                      <a:pt x="7949" y="6138"/>
                    </a:cubicBezTo>
                    <a:cubicBezTo>
                      <a:pt x="7764" y="5990"/>
                      <a:pt x="7580" y="5916"/>
                      <a:pt x="7395" y="5842"/>
                    </a:cubicBezTo>
                    <a:cubicBezTo>
                      <a:pt x="7284" y="5768"/>
                      <a:pt x="7247" y="5768"/>
                      <a:pt x="7173" y="5731"/>
                    </a:cubicBezTo>
                    <a:cubicBezTo>
                      <a:pt x="7099" y="5731"/>
                      <a:pt x="7062" y="5694"/>
                      <a:pt x="7025" y="5694"/>
                    </a:cubicBezTo>
                    <a:cubicBezTo>
                      <a:pt x="6914" y="5657"/>
                      <a:pt x="6840" y="5657"/>
                      <a:pt x="6840" y="5657"/>
                    </a:cubicBezTo>
                    <a:cubicBezTo>
                      <a:pt x="6840" y="5657"/>
                      <a:pt x="8134" y="5324"/>
                      <a:pt x="8134" y="3550"/>
                    </a:cubicBezTo>
                    <a:cubicBezTo>
                      <a:pt x="8134" y="3106"/>
                      <a:pt x="8023" y="2736"/>
                      <a:pt x="7912" y="2441"/>
                    </a:cubicBezTo>
                    <a:cubicBezTo>
                      <a:pt x="7764" y="2219"/>
                      <a:pt x="7616" y="2034"/>
                      <a:pt x="7432" y="1886"/>
                    </a:cubicBezTo>
                    <a:cubicBezTo>
                      <a:pt x="7358" y="1812"/>
                      <a:pt x="7210" y="1775"/>
                      <a:pt x="7062" y="1701"/>
                    </a:cubicBezTo>
                    <a:cubicBezTo>
                      <a:pt x="7013" y="1677"/>
                      <a:pt x="6947" y="1652"/>
                      <a:pt x="6887" y="1638"/>
                    </a:cubicBezTo>
                    <a:lnTo>
                      <a:pt x="6887" y="1638"/>
                    </a:lnTo>
                    <a:cubicBezTo>
                      <a:pt x="6894" y="1644"/>
                      <a:pt x="6902" y="1652"/>
                      <a:pt x="6914" y="1664"/>
                    </a:cubicBezTo>
                    <a:cubicBezTo>
                      <a:pt x="6988" y="1664"/>
                      <a:pt x="7062" y="1701"/>
                      <a:pt x="7099" y="1738"/>
                    </a:cubicBezTo>
                    <a:cubicBezTo>
                      <a:pt x="7173" y="1738"/>
                      <a:pt x="7173" y="1812"/>
                      <a:pt x="7210" y="1812"/>
                    </a:cubicBezTo>
                    <a:cubicBezTo>
                      <a:pt x="7284" y="1849"/>
                      <a:pt x="7395" y="1923"/>
                      <a:pt x="7469" y="1997"/>
                    </a:cubicBezTo>
                    <a:lnTo>
                      <a:pt x="7580" y="2071"/>
                    </a:lnTo>
                    <a:lnTo>
                      <a:pt x="7653" y="2182"/>
                    </a:lnTo>
                    <a:lnTo>
                      <a:pt x="7764" y="2256"/>
                    </a:lnTo>
                    <a:cubicBezTo>
                      <a:pt x="7801" y="2293"/>
                      <a:pt x="7801" y="2367"/>
                      <a:pt x="7801" y="2367"/>
                    </a:cubicBezTo>
                    <a:cubicBezTo>
                      <a:pt x="7801" y="2404"/>
                      <a:pt x="7838" y="2441"/>
                      <a:pt x="7838" y="2478"/>
                    </a:cubicBezTo>
                    <a:cubicBezTo>
                      <a:pt x="7838" y="2478"/>
                      <a:pt x="7838" y="2552"/>
                      <a:pt x="7912" y="2552"/>
                    </a:cubicBezTo>
                    <a:cubicBezTo>
                      <a:pt x="7949" y="2588"/>
                      <a:pt x="7949" y="2662"/>
                      <a:pt x="7949" y="2736"/>
                    </a:cubicBezTo>
                    <a:lnTo>
                      <a:pt x="7986" y="2847"/>
                    </a:lnTo>
                    <a:lnTo>
                      <a:pt x="7986" y="2995"/>
                    </a:lnTo>
                    <a:lnTo>
                      <a:pt x="7949" y="2847"/>
                    </a:lnTo>
                    <a:cubicBezTo>
                      <a:pt x="7949" y="2773"/>
                      <a:pt x="7912" y="2736"/>
                      <a:pt x="7838" y="2625"/>
                    </a:cubicBezTo>
                    <a:cubicBezTo>
                      <a:pt x="7838" y="2588"/>
                      <a:pt x="7801" y="2552"/>
                      <a:pt x="7801" y="2552"/>
                    </a:cubicBezTo>
                    <a:cubicBezTo>
                      <a:pt x="7801" y="2515"/>
                      <a:pt x="7764" y="2441"/>
                      <a:pt x="7764" y="2441"/>
                    </a:cubicBezTo>
                    <a:cubicBezTo>
                      <a:pt x="7727" y="2404"/>
                      <a:pt x="7653" y="2330"/>
                      <a:pt x="7616" y="2256"/>
                    </a:cubicBezTo>
                    <a:cubicBezTo>
                      <a:pt x="7580" y="2219"/>
                      <a:pt x="7543" y="2182"/>
                      <a:pt x="7432" y="2145"/>
                    </a:cubicBezTo>
                    <a:cubicBezTo>
                      <a:pt x="7395" y="2071"/>
                      <a:pt x="7284" y="2034"/>
                      <a:pt x="7247" y="1997"/>
                    </a:cubicBezTo>
                    <a:lnTo>
                      <a:pt x="6988" y="1849"/>
                    </a:lnTo>
                    <a:cubicBezTo>
                      <a:pt x="6914" y="1849"/>
                      <a:pt x="6914" y="1812"/>
                      <a:pt x="6877" y="1812"/>
                    </a:cubicBezTo>
                    <a:cubicBezTo>
                      <a:pt x="6840" y="1812"/>
                      <a:pt x="6729" y="1738"/>
                      <a:pt x="6692" y="1738"/>
                    </a:cubicBezTo>
                    <a:cubicBezTo>
                      <a:pt x="6655" y="1738"/>
                      <a:pt x="6618" y="1701"/>
                      <a:pt x="6507" y="1701"/>
                    </a:cubicBezTo>
                    <a:lnTo>
                      <a:pt x="6433" y="1701"/>
                    </a:lnTo>
                    <a:cubicBezTo>
                      <a:pt x="6323" y="1701"/>
                      <a:pt x="6286" y="1664"/>
                      <a:pt x="6249" y="1664"/>
                    </a:cubicBezTo>
                    <a:lnTo>
                      <a:pt x="6138" y="1664"/>
                    </a:lnTo>
                    <a:cubicBezTo>
                      <a:pt x="6064" y="1590"/>
                      <a:pt x="5990" y="1590"/>
                      <a:pt x="5990" y="1516"/>
                    </a:cubicBezTo>
                    <a:lnTo>
                      <a:pt x="6376" y="1516"/>
                    </a:lnTo>
                    <a:cubicBezTo>
                      <a:pt x="6282" y="1503"/>
                      <a:pt x="6192" y="1495"/>
                      <a:pt x="6101" y="1479"/>
                    </a:cubicBezTo>
                    <a:lnTo>
                      <a:pt x="5916" y="1479"/>
                    </a:lnTo>
                    <a:lnTo>
                      <a:pt x="5916" y="148"/>
                    </a:lnTo>
                    <a:lnTo>
                      <a:pt x="5734" y="148"/>
                    </a:lnTo>
                    <a:cubicBezTo>
                      <a:pt x="5738" y="181"/>
                      <a:pt x="5747" y="232"/>
                      <a:pt x="5768" y="296"/>
                    </a:cubicBezTo>
                    <a:lnTo>
                      <a:pt x="5768" y="703"/>
                    </a:lnTo>
                    <a:lnTo>
                      <a:pt x="5768" y="777"/>
                    </a:lnTo>
                    <a:lnTo>
                      <a:pt x="5768" y="1073"/>
                    </a:lnTo>
                    <a:lnTo>
                      <a:pt x="5768" y="1147"/>
                    </a:lnTo>
                    <a:lnTo>
                      <a:pt x="5768" y="1221"/>
                    </a:lnTo>
                    <a:lnTo>
                      <a:pt x="5768" y="1258"/>
                    </a:lnTo>
                    <a:lnTo>
                      <a:pt x="5768" y="1295"/>
                    </a:lnTo>
                    <a:cubicBezTo>
                      <a:pt x="5768" y="1295"/>
                      <a:pt x="5768" y="1221"/>
                      <a:pt x="5731" y="1110"/>
                    </a:cubicBezTo>
                    <a:lnTo>
                      <a:pt x="5731" y="703"/>
                    </a:lnTo>
                    <a:lnTo>
                      <a:pt x="5731" y="370"/>
                    </a:lnTo>
                    <a:lnTo>
                      <a:pt x="5731" y="296"/>
                    </a:lnTo>
                    <a:lnTo>
                      <a:pt x="5731" y="185"/>
                    </a:lnTo>
                    <a:lnTo>
                      <a:pt x="5731" y="148"/>
                    </a:lnTo>
                    <a:lnTo>
                      <a:pt x="4696" y="148"/>
                    </a:lnTo>
                    <a:lnTo>
                      <a:pt x="4696" y="1479"/>
                    </a:lnTo>
                    <a:lnTo>
                      <a:pt x="3587" y="1479"/>
                    </a:lnTo>
                    <a:lnTo>
                      <a:pt x="35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Blockchain's Impact on Marketing by Slidesgo">
  <a:themeElements>
    <a:clrScheme name="Simple Light">
      <a:dk1>
        <a:srgbClr val="000554"/>
      </a:dk1>
      <a:lt1>
        <a:srgbClr val="00A2FF"/>
      </a:lt1>
      <a:dk2>
        <a:srgbClr val="FFFFFF"/>
      </a:dk2>
      <a:lt2>
        <a:srgbClr val="FFFFFF"/>
      </a:lt2>
      <a:accent1>
        <a:srgbClr val="FFFFFF"/>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1558</Words>
  <Application>Microsoft Office PowerPoint</Application>
  <PresentationFormat>On-screen Show (16:9)</PresentationFormat>
  <Paragraphs>245</Paragraphs>
  <Slides>38</Slides>
  <Notes>38</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38</vt:i4>
      </vt:variant>
    </vt:vector>
  </HeadingPairs>
  <TitlesOfParts>
    <vt:vector size="45" baseType="lpstr">
      <vt:lpstr>Roboto Condensed Light</vt:lpstr>
      <vt:lpstr>Arial</vt:lpstr>
      <vt:lpstr>Orbitron Black</vt:lpstr>
      <vt:lpstr>Montserrat Medium</vt:lpstr>
      <vt:lpstr>Montserrat</vt:lpstr>
      <vt:lpstr>Bebas Neue</vt:lpstr>
      <vt:lpstr>Blockchain's Impact on Marketing by Slidesgo</vt:lpstr>
      <vt:lpstr>BLOCKCHAIN'S IMPACT ON MARKETING</vt:lpstr>
      <vt:lpstr>CONTENTS OF THIS TEMPLATE</vt:lpstr>
      <vt:lpstr>MERCURY</vt:lpstr>
      <vt:lpstr>WHOA</vt:lpstr>
      <vt:lpstr>THE IMPACT OF BLOCKCHAIN</vt:lpstr>
      <vt:lpstr>THE IMPACT OF BLOCKCHAIN</vt:lpstr>
      <vt:lpstr>—SOMEONE FAMOUS</vt:lpstr>
      <vt:lpstr>INTRODUCTION</vt:lpstr>
      <vt:lpstr>AUTHENTIC IMPRESSIONS</vt:lpstr>
      <vt:lpstr>BLOCKCHAIN MARKET</vt:lpstr>
      <vt:lpstr>BEYOND FINANCE INDUSTRY</vt:lpstr>
      <vt:lpstr>SATURN</vt:lpstr>
      <vt:lpstr>A PICTURE REINFORCES THE CONCEPT</vt:lpstr>
      <vt:lpstr>A PICTURE IS WORTH A THOUSAND WORDS</vt:lpstr>
      <vt:lpstr>AWESOME WORDS</vt:lpstr>
      <vt:lpstr>IMPROVING TRANSPARENCY</vt:lpstr>
      <vt:lpstr>DEPLOYING BLOCKCHAIN</vt:lpstr>
      <vt:lpstr>NEPTUNE</vt:lpstr>
      <vt:lpstr>MERCURY</vt:lpstr>
      <vt:lpstr>BUILDING BRAND RECOGNITION</vt:lpstr>
      <vt:lpstr>GLOBAL BLOCKCHAIN MARKET</vt:lpstr>
      <vt:lpstr>HOW BLOCKCHAIN WORKS</vt:lpstr>
      <vt:lpstr>PREVENTING FRAUD</vt:lpstr>
      <vt:lpstr>150,000</vt:lpstr>
      <vt:lpstr>9h 55m 23s</vt:lpstr>
      <vt:lpstr>MERCURY</vt:lpstr>
      <vt:lpstr>EFFECTIVE DATA USE</vt:lpstr>
      <vt:lpstr>WHAT IS BLOCKCHAIN</vt:lpstr>
      <vt:lpstr>INCREASING SALES FUNNEL</vt:lpstr>
      <vt:lpstr>VENUS</vt:lpstr>
      <vt:lpstr>JENNA DOE</vt:lpstr>
      <vt:lpstr>DESKTOP SOFTWARE</vt:lpstr>
      <vt:lpstr>MOBILE WEB</vt:lpstr>
      <vt:lpstr>TABLET APP</vt:lpstr>
      <vt:lpstr>THANKS!</vt:lpstr>
      <vt:lpstr>BLOCKCHAIN ICON PACK</vt:lpstr>
      <vt:lpstr>ALTERNATIVE RESOURCES</vt:lpstr>
      <vt:lpstr>RESOURCES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BLOCKCHAIN'S IMPACT ON MARKETING</dc:title>
  <cp:lastModifiedBy>Trung Nghĩa Nguyễn</cp:lastModifiedBy>
  <cp:revision>1</cp:revision>
  <dcterms:modified xsi:type="dcterms:W3CDTF">2023-03-22T02:01:50Z</dcterms:modified>
</cp:coreProperties>
</file>