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689" r:id="rId3"/>
  </p:sldMasterIdLst>
  <p:notesMasterIdLst>
    <p:notesMasterId r:id="rId36"/>
  </p:notesMasterIdLst>
  <p:sldIdLst>
    <p:sldId id="383" r:id="rId4"/>
    <p:sldId id="259" r:id="rId5"/>
    <p:sldId id="262" r:id="rId6"/>
    <p:sldId id="386" r:id="rId7"/>
    <p:sldId id="437" r:id="rId8"/>
    <p:sldId id="435" r:id="rId9"/>
    <p:sldId id="436" r:id="rId10"/>
    <p:sldId id="434" r:id="rId11"/>
    <p:sldId id="438" r:id="rId12"/>
    <p:sldId id="439" r:id="rId13"/>
    <p:sldId id="440" r:id="rId14"/>
    <p:sldId id="389" r:id="rId15"/>
    <p:sldId id="441" r:id="rId16"/>
    <p:sldId id="442" r:id="rId17"/>
    <p:sldId id="443" r:id="rId18"/>
    <p:sldId id="444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9" r:id="rId29"/>
    <p:sldId id="455" r:id="rId30"/>
    <p:sldId id="460" r:id="rId31"/>
    <p:sldId id="456" r:id="rId32"/>
    <p:sldId id="458" r:id="rId33"/>
    <p:sldId id="457" r:id="rId34"/>
    <p:sldId id="26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8">
          <p15:clr>
            <a:srgbClr val="A4A3A4"/>
          </p15:clr>
        </p15:guide>
        <p15:guide id="2" orient="horz" pos="722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3810">
          <p15:clr>
            <a:srgbClr val="A4A3A4"/>
          </p15:clr>
        </p15:guide>
        <p15:guide id="5" pos="321">
          <p15:clr>
            <a:srgbClr val="A4A3A4"/>
          </p15:clr>
        </p15:guide>
        <p15:guide id="6" pos="73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sea Dang" initials="C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1313A5"/>
    <a:srgbClr val="05510C"/>
    <a:srgbClr val="4BFC0C"/>
    <a:srgbClr val="35D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220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78" y="1230"/>
      </p:cViewPr>
      <p:guideLst>
        <p:guide orient="horz" pos="588"/>
        <p:guide orient="horz" pos="722"/>
        <p:guide orient="horz" pos="3996"/>
        <p:guide orient="horz" pos="3810"/>
        <p:guide pos="321"/>
        <p:guide pos="7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52B45-E80B-4C28-B76B-438A11EAAD3E}" type="datetimeFigureOut">
              <a:rPr lang="vi-VN" smtClean="0"/>
              <a:t>03/08/2023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C5177-86DF-417B-A600-54B8D9CD65DF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 flipH="1">
            <a:off x="2733900" y="-6200"/>
            <a:ext cx="9458115" cy="6858160"/>
          </a:xfrm>
          <a:custGeom>
            <a:avLst/>
            <a:gdLst/>
            <a:ahLst/>
            <a:cxnLst/>
            <a:rect l="l" t="t" r="r" b="b"/>
            <a:pathLst>
              <a:path w="201967" h="146448" extrusionOk="0">
                <a:moveTo>
                  <a:pt x="0" y="1"/>
                </a:moveTo>
                <a:lnTo>
                  <a:pt x="0" y="146447"/>
                </a:lnTo>
                <a:lnTo>
                  <a:pt x="201871" y="146447"/>
                </a:lnTo>
                <a:cubicBezTo>
                  <a:pt x="201930" y="145852"/>
                  <a:pt x="201966" y="145161"/>
                  <a:pt x="201966" y="144507"/>
                </a:cubicBezTo>
                <a:cubicBezTo>
                  <a:pt x="201966" y="140161"/>
                  <a:pt x="200668" y="136125"/>
                  <a:pt x="198442" y="132755"/>
                </a:cubicBezTo>
                <a:cubicBezTo>
                  <a:pt x="194620" y="126933"/>
                  <a:pt x="188024" y="123087"/>
                  <a:pt x="180535" y="123087"/>
                </a:cubicBezTo>
                <a:cubicBezTo>
                  <a:pt x="173403" y="123087"/>
                  <a:pt x="167081" y="126564"/>
                  <a:pt x="163187" y="131922"/>
                </a:cubicBezTo>
                <a:cubicBezTo>
                  <a:pt x="161727" y="123720"/>
                  <a:pt x="153417" y="117700"/>
                  <a:pt x="145235" y="117700"/>
                </a:cubicBezTo>
                <a:cubicBezTo>
                  <a:pt x="143143" y="117700"/>
                  <a:pt x="141060" y="118093"/>
                  <a:pt x="139101" y="118944"/>
                </a:cubicBezTo>
                <a:cubicBezTo>
                  <a:pt x="137053" y="108595"/>
                  <a:pt x="126862" y="100648"/>
                  <a:pt x="116397" y="100648"/>
                </a:cubicBezTo>
                <a:cubicBezTo>
                  <a:pt x="115425" y="100648"/>
                  <a:pt x="114450" y="100717"/>
                  <a:pt x="113479" y="100858"/>
                </a:cubicBezTo>
                <a:cubicBezTo>
                  <a:pt x="116182" y="84999"/>
                  <a:pt x="104752" y="68045"/>
                  <a:pt x="89047" y="64580"/>
                </a:cubicBezTo>
                <a:cubicBezTo>
                  <a:pt x="92179" y="49531"/>
                  <a:pt x="91036" y="33267"/>
                  <a:pt x="83642" y="19801"/>
                </a:cubicBezTo>
                <a:cubicBezTo>
                  <a:pt x="78986" y="11335"/>
                  <a:pt x="71652" y="4168"/>
                  <a:pt x="630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51333" y="2363433"/>
            <a:ext cx="10289200" cy="37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☁"/>
              <a:defRPr sz="1865">
                <a:solidFill>
                  <a:srgbClr val="FFFFFF"/>
                </a:solidFill>
              </a:defRPr>
            </a:lvl1pPr>
            <a:lvl2pPr marL="1219200" lvl="1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2pPr>
            <a:lvl3pPr marL="1828800" lvl="2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3pPr>
            <a:lvl4pPr marL="2438400" lvl="3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4pPr>
            <a:lvl5pPr marL="3048000" lvl="4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5pPr>
            <a:lvl6pPr marL="3657600" lvl="5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6pPr>
            <a:lvl7pPr marL="4267200" lvl="6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7pPr>
            <a:lvl8pPr marL="4876800" lvl="7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8pPr>
            <a:lvl9pPr marL="5486400" lvl="8" indent="-42354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8808933" y="6092166"/>
            <a:ext cx="3383075" cy="765884"/>
          </a:xfrm>
          <a:custGeom>
            <a:avLst/>
            <a:gdLst/>
            <a:ahLst/>
            <a:cxnLst/>
            <a:rect l="l" t="t" r="r" b="b"/>
            <a:pathLst>
              <a:path w="245032" h="55472" extrusionOk="0">
                <a:moveTo>
                  <a:pt x="120754" y="0"/>
                </a:moveTo>
                <a:cubicBezTo>
                  <a:pt x="99942" y="0"/>
                  <a:pt x="81523" y="10180"/>
                  <a:pt x="70188" y="25837"/>
                </a:cubicBezTo>
                <a:cubicBezTo>
                  <a:pt x="65281" y="32622"/>
                  <a:pt x="57568" y="36470"/>
                  <a:pt x="49534" y="36470"/>
                </a:cubicBezTo>
                <a:cubicBezTo>
                  <a:pt x="47023" y="36470"/>
                  <a:pt x="44480" y="36094"/>
                  <a:pt x="41982" y="35314"/>
                </a:cubicBezTo>
                <a:cubicBezTo>
                  <a:pt x="37101" y="33790"/>
                  <a:pt x="31921" y="32969"/>
                  <a:pt x="26552" y="32969"/>
                </a:cubicBezTo>
                <a:cubicBezTo>
                  <a:pt x="25373" y="32969"/>
                  <a:pt x="24206" y="33004"/>
                  <a:pt x="23051" y="33088"/>
                </a:cubicBezTo>
                <a:cubicBezTo>
                  <a:pt x="8526" y="34052"/>
                  <a:pt x="965" y="44399"/>
                  <a:pt x="1" y="55471"/>
                </a:cubicBezTo>
                <a:lnTo>
                  <a:pt x="245031" y="55471"/>
                </a:lnTo>
                <a:cubicBezTo>
                  <a:pt x="244067" y="44399"/>
                  <a:pt x="236507" y="34052"/>
                  <a:pt x="221981" y="33088"/>
                </a:cubicBezTo>
                <a:cubicBezTo>
                  <a:pt x="220826" y="33004"/>
                  <a:pt x="219659" y="32969"/>
                  <a:pt x="218492" y="32969"/>
                </a:cubicBezTo>
                <a:cubicBezTo>
                  <a:pt x="212468" y="32969"/>
                  <a:pt x="206681" y="33993"/>
                  <a:pt x="201312" y="35886"/>
                </a:cubicBezTo>
                <a:cubicBezTo>
                  <a:pt x="198449" y="36893"/>
                  <a:pt x="195500" y="37381"/>
                  <a:pt x="192591" y="37381"/>
                </a:cubicBezTo>
                <a:cubicBezTo>
                  <a:pt x="184527" y="37381"/>
                  <a:pt x="176763" y="33625"/>
                  <a:pt x="171951" y="26730"/>
                </a:cubicBezTo>
                <a:cubicBezTo>
                  <a:pt x="160676" y="10573"/>
                  <a:pt x="141947" y="0"/>
                  <a:pt x="1207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>
            <a:off x="7153600" y="6217198"/>
            <a:ext cx="2563115" cy="640793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 rot="10800000">
            <a:off x="194433" y="15"/>
            <a:ext cx="3894259" cy="973587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/>
          <p:nvPr/>
        </p:nvSpPr>
        <p:spPr>
          <a:xfrm rot="10800000">
            <a:off x="2573714" y="2"/>
            <a:ext cx="2641821" cy="742765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ctrTitle"/>
          </p:nvPr>
        </p:nvSpPr>
        <p:spPr>
          <a:xfrm>
            <a:off x="2781367" y="4194951"/>
            <a:ext cx="6629200" cy="6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2781433" y="2047851"/>
            <a:ext cx="6629200" cy="1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/>
          <p:nvPr/>
        </p:nvSpPr>
        <p:spPr>
          <a:xfrm rot="10800000">
            <a:off x="5641933" y="1"/>
            <a:ext cx="7079467" cy="1602600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10"/>
          <p:cNvSpPr/>
          <p:nvPr/>
        </p:nvSpPr>
        <p:spPr>
          <a:xfrm>
            <a:off x="-1221433" y="5008933"/>
            <a:ext cx="8167733" cy="1849067"/>
          </a:xfrm>
          <a:custGeom>
            <a:avLst/>
            <a:gdLst/>
            <a:ahLst/>
            <a:cxnLst/>
            <a:rect l="l" t="t" r="r" b="b"/>
            <a:pathLst>
              <a:path w="245032" h="55472" extrusionOk="0">
                <a:moveTo>
                  <a:pt x="120754" y="0"/>
                </a:moveTo>
                <a:cubicBezTo>
                  <a:pt x="99942" y="0"/>
                  <a:pt x="81523" y="10180"/>
                  <a:pt x="70188" y="25837"/>
                </a:cubicBezTo>
                <a:cubicBezTo>
                  <a:pt x="65281" y="32622"/>
                  <a:pt x="57568" y="36470"/>
                  <a:pt x="49534" y="36470"/>
                </a:cubicBezTo>
                <a:cubicBezTo>
                  <a:pt x="47023" y="36470"/>
                  <a:pt x="44480" y="36094"/>
                  <a:pt x="41982" y="35314"/>
                </a:cubicBezTo>
                <a:cubicBezTo>
                  <a:pt x="37101" y="33790"/>
                  <a:pt x="31921" y="32969"/>
                  <a:pt x="26552" y="32969"/>
                </a:cubicBezTo>
                <a:cubicBezTo>
                  <a:pt x="25373" y="32969"/>
                  <a:pt x="24206" y="33004"/>
                  <a:pt x="23051" y="33088"/>
                </a:cubicBezTo>
                <a:cubicBezTo>
                  <a:pt x="8526" y="34052"/>
                  <a:pt x="965" y="44399"/>
                  <a:pt x="1" y="55471"/>
                </a:cubicBezTo>
                <a:lnTo>
                  <a:pt x="245031" y="55471"/>
                </a:lnTo>
                <a:cubicBezTo>
                  <a:pt x="244067" y="44399"/>
                  <a:pt x="236507" y="34052"/>
                  <a:pt x="221981" y="33088"/>
                </a:cubicBezTo>
                <a:cubicBezTo>
                  <a:pt x="220826" y="33004"/>
                  <a:pt x="219659" y="32969"/>
                  <a:pt x="218492" y="32969"/>
                </a:cubicBezTo>
                <a:cubicBezTo>
                  <a:pt x="212468" y="32969"/>
                  <a:pt x="206681" y="33993"/>
                  <a:pt x="201312" y="35886"/>
                </a:cubicBezTo>
                <a:cubicBezTo>
                  <a:pt x="198449" y="36893"/>
                  <a:pt x="195500" y="37381"/>
                  <a:pt x="192591" y="37381"/>
                </a:cubicBezTo>
                <a:cubicBezTo>
                  <a:pt x="184527" y="37381"/>
                  <a:pt x="176763" y="33625"/>
                  <a:pt x="171951" y="26730"/>
                </a:cubicBezTo>
                <a:cubicBezTo>
                  <a:pt x="160676" y="10573"/>
                  <a:pt x="141947" y="0"/>
                  <a:pt x="1207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0"/>
          <p:cNvSpPr/>
          <p:nvPr/>
        </p:nvSpPr>
        <p:spPr>
          <a:xfrm>
            <a:off x="-452633" y="4701634"/>
            <a:ext cx="4037433" cy="1080633"/>
          </a:xfrm>
          <a:custGeom>
            <a:avLst/>
            <a:gdLst/>
            <a:ahLst/>
            <a:cxnLst/>
            <a:rect l="l" t="t" r="r" b="b"/>
            <a:pathLst>
              <a:path w="121123" h="32419" extrusionOk="0">
                <a:moveTo>
                  <a:pt x="48724" y="0"/>
                </a:moveTo>
                <a:cubicBezTo>
                  <a:pt x="48396" y="0"/>
                  <a:pt x="48065" y="11"/>
                  <a:pt x="47732" y="34"/>
                </a:cubicBezTo>
                <a:cubicBezTo>
                  <a:pt x="39862" y="582"/>
                  <a:pt x="33921" y="7404"/>
                  <a:pt x="34481" y="15274"/>
                </a:cubicBezTo>
                <a:cubicBezTo>
                  <a:pt x="34481" y="15429"/>
                  <a:pt x="34504" y="15572"/>
                  <a:pt x="34516" y="15726"/>
                </a:cubicBezTo>
                <a:cubicBezTo>
                  <a:pt x="32897" y="14393"/>
                  <a:pt x="30814" y="13595"/>
                  <a:pt x="28551" y="13595"/>
                </a:cubicBezTo>
                <a:cubicBezTo>
                  <a:pt x="23360" y="13595"/>
                  <a:pt x="19145" y="17810"/>
                  <a:pt x="19145" y="23001"/>
                </a:cubicBezTo>
                <a:cubicBezTo>
                  <a:pt x="19145" y="24287"/>
                  <a:pt x="19395" y="25513"/>
                  <a:pt x="19872" y="26633"/>
                </a:cubicBezTo>
                <a:cubicBezTo>
                  <a:pt x="19809" y="26632"/>
                  <a:pt x="19746" y="26632"/>
                  <a:pt x="19683" y="26632"/>
                </a:cubicBezTo>
                <a:cubicBezTo>
                  <a:pt x="14533" y="26632"/>
                  <a:pt x="8010" y="28079"/>
                  <a:pt x="0" y="32419"/>
                </a:cubicBezTo>
                <a:lnTo>
                  <a:pt x="121122" y="32419"/>
                </a:lnTo>
                <a:cubicBezTo>
                  <a:pt x="121122" y="32419"/>
                  <a:pt x="116367" y="26632"/>
                  <a:pt x="106077" y="26632"/>
                </a:cubicBezTo>
                <a:cubicBezTo>
                  <a:pt x="104514" y="26632"/>
                  <a:pt x="102823" y="26765"/>
                  <a:pt x="101001" y="27073"/>
                </a:cubicBezTo>
                <a:cubicBezTo>
                  <a:pt x="99632" y="23406"/>
                  <a:pt x="96798" y="20441"/>
                  <a:pt x="93214" y="18917"/>
                </a:cubicBezTo>
                <a:cubicBezTo>
                  <a:pt x="93226" y="18405"/>
                  <a:pt x="93214" y="17881"/>
                  <a:pt x="93178" y="17358"/>
                </a:cubicBezTo>
                <a:cubicBezTo>
                  <a:pt x="92541" y="8291"/>
                  <a:pt x="84994" y="1360"/>
                  <a:pt x="76044" y="1360"/>
                </a:cubicBezTo>
                <a:cubicBezTo>
                  <a:pt x="75638" y="1360"/>
                  <a:pt x="75230" y="1374"/>
                  <a:pt x="74819" y="1403"/>
                </a:cubicBezTo>
                <a:cubicBezTo>
                  <a:pt x="69414" y="1772"/>
                  <a:pt x="64758" y="4618"/>
                  <a:pt x="61889" y="8761"/>
                </a:cubicBezTo>
                <a:cubicBezTo>
                  <a:pt x="59713" y="3564"/>
                  <a:pt x="54580" y="0"/>
                  <a:pt x="48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10"/>
          <p:cNvSpPr/>
          <p:nvPr/>
        </p:nvSpPr>
        <p:spPr>
          <a:xfrm>
            <a:off x="1990567" y="5325034"/>
            <a:ext cx="2860700" cy="647733"/>
          </a:xfrm>
          <a:custGeom>
            <a:avLst/>
            <a:gdLst/>
            <a:ahLst/>
            <a:cxnLst/>
            <a:rect l="l" t="t" r="r" b="b"/>
            <a:pathLst>
              <a:path w="85821" h="19432" extrusionOk="0">
                <a:moveTo>
                  <a:pt x="42292" y="1"/>
                </a:moveTo>
                <a:cubicBezTo>
                  <a:pt x="35005" y="1"/>
                  <a:pt x="28552" y="3561"/>
                  <a:pt x="24575" y="9050"/>
                </a:cubicBezTo>
                <a:cubicBezTo>
                  <a:pt x="22863" y="11423"/>
                  <a:pt x="20166" y="12769"/>
                  <a:pt x="17354" y="12769"/>
                </a:cubicBezTo>
                <a:cubicBezTo>
                  <a:pt x="16469" y="12769"/>
                  <a:pt x="15573" y="12636"/>
                  <a:pt x="14693" y="12360"/>
                </a:cubicBezTo>
                <a:cubicBezTo>
                  <a:pt x="12990" y="11836"/>
                  <a:pt x="11181" y="11538"/>
                  <a:pt x="9287" y="11538"/>
                </a:cubicBezTo>
                <a:cubicBezTo>
                  <a:pt x="8883" y="11538"/>
                  <a:pt x="8478" y="11562"/>
                  <a:pt x="8073" y="11586"/>
                </a:cubicBezTo>
                <a:cubicBezTo>
                  <a:pt x="2977" y="11919"/>
                  <a:pt x="334" y="15551"/>
                  <a:pt x="1" y="19432"/>
                </a:cubicBezTo>
                <a:lnTo>
                  <a:pt x="85821" y="19432"/>
                </a:lnTo>
                <a:cubicBezTo>
                  <a:pt x="85476" y="15551"/>
                  <a:pt x="82832" y="11919"/>
                  <a:pt x="77737" y="11586"/>
                </a:cubicBezTo>
                <a:cubicBezTo>
                  <a:pt x="77332" y="11562"/>
                  <a:pt x="76927" y="11538"/>
                  <a:pt x="76522" y="11538"/>
                </a:cubicBezTo>
                <a:cubicBezTo>
                  <a:pt x="74415" y="11538"/>
                  <a:pt x="72379" y="11907"/>
                  <a:pt x="70498" y="12562"/>
                </a:cubicBezTo>
                <a:cubicBezTo>
                  <a:pt x="69495" y="12916"/>
                  <a:pt x="68462" y="13088"/>
                  <a:pt x="67442" y="13088"/>
                </a:cubicBezTo>
                <a:cubicBezTo>
                  <a:pt x="64621" y="13088"/>
                  <a:pt x="61901" y="11773"/>
                  <a:pt x="60222" y="9359"/>
                </a:cubicBezTo>
                <a:cubicBezTo>
                  <a:pt x="56270" y="3704"/>
                  <a:pt x="49709" y="1"/>
                  <a:pt x="4229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10"/>
          <p:cNvSpPr/>
          <p:nvPr/>
        </p:nvSpPr>
        <p:spPr>
          <a:xfrm>
            <a:off x="5509242" y="175084"/>
            <a:ext cx="3383284" cy="951232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10"/>
          <p:cNvSpPr/>
          <p:nvPr/>
        </p:nvSpPr>
        <p:spPr>
          <a:xfrm>
            <a:off x="7346420" y="453931"/>
            <a:ext cx="3894259" cy="973587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 hasCustomPrompt="1"/>
          </p:nvPr>
        </p:nvSpPr>
        <p:spPr>
          <a:xfrm>
            <a:off x="1597933" y="1710400"/>
            <a:ext cx="1248800" cy="8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1"/>
          </p:nvPr>
        </p:nvSpPr>
        <p:spPr>
          <a:xfrm>
            <a:off x="951333" y="30034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2"/>
          </p:nvPr>
        </p:nvSpPr>
        <p:spPr>
          <a:xfrm>
            <a:off x="951333" y="35798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 idx="3" hasCustomPrompt="1"/>
          </p:nvPr>
        </p:nvSpPr>
        <p:spPr>
          <a:xfrm>
            <a:off x="6762933" y="1710400"/>
            <a:ext cx="1248800" cy="8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4"/>
          </p:nvPr>
        </p:nvSpPr>
        <p:spPr>
          <a:xfrm>
            <a:off x="6116353" y="30034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5"/>
          </p:nvPr>
        </p:nvSpPr>
        <p:spPr>
          <a:xfrm>
            <a:off x="6116353" y="35798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 idx="6" hasCustomPrompt="1"/>
          </p:nvPr>
        </p:nvSpPr>
        <p:spPr>
          <a:xfrm>
            <a:off x="4180433" y="1710400"/>
            <a:ext cx="1248800" cy="8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7"/>
          </p:nvPr>
        </p:nvSpPr>
        <p:spPr>
          <a:xfrm>
            <a:off x="3533844" y="30034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ubTitle" idx="8"/>
          </p:nvPr>
        </p:nvSpPr>
        <p:spPr>
          <a:xfrm>
            <a:off x="3533844" y="35798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 idx="9" hasCustomPrompt="1"/>
          </p:nvPr>
        </p:nvSpPr>
        <p:spPr>
          <a:xfrm>
            <a:off x="9345433" y="1710400"/>
            <a:ext cx="1248800" cy="8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13"/>
          </p:nvPr>
        </p:nvSpPr>
        <p:spPr>
          <a:xfrm>
            <a:off x="8698864" y="30034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4"/>
          </p:nvPr>
        </p:nvSpPr>
        <p:spPr>
          <a:xfrm>
            <a:off x="8698864" y="35798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4034800" y="5255400"/>
            <a:ext cx="7079467" cy="1602600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1"/>
          <p:cNvSpPr/>
          <p:nvPr/>
        </p:nvSpPr>
        <p:spPr>
          <a:xfrm>
            <a:off x="6687423" y="5386100"/>
            <a:ext cx="3383284" cy="951232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1"/>
          <p:cNvSpPr/>
          <p:nvPr/>
        </p:nvSpPr>
        <p:spPr>
          <a:xfrm>
            <a:off x="8263200" y="5884715"/>
            <a:ext cx="3894259" cy="973587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1"/>
          <p:cNvSpPr/>
          <p:nvPr/>
        </p:nvSpPr>
        <p:spPr>
          <a:xfrm>
            <a:off x="0" y="6065900"/>
            <a:ext cx="3169501" cy="792393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15"/>
          </p:nvPr>
        </p:nvSpPr>
        <p:spPr>
          <a:xfrm>
            <a:off x="951333" y="716033"/>
            <a:ext cx="102896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585400" y="2919600"/>
            <a:ext cx="4166000" cy="9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5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585400" y="3799801"/>
            <a:ext cx="4166000" cy="12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6585400" y="1838200"/>
            <a:ext cx="4166000" cy="1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0" y="-6200"/>
            <a:ext cx="9458115" cy="6858160"/>
          </a:xfrm>
          <a:custGeom>
            <a:avLst/>
            <a:gdLst/>
            <a:ahLst/>
            <a:cxnLst/>
            <a:rect l="l" t="t" r="r" b="b"/>
            <a:pathLst>
              <a:path w="201967" h="146448" extrusionOk="0">
                <a:moveTo>
                  <a:pt x="0" y="1"/>
                </a:moveTo>
                <a:lnTo>
                  <a:pt x="0" y="146447"/>
                </a:lnTo>
                <a:lnTo>
                  <a:pt x="201871" y="146447"/>
                </a:lnTo>
                <a:cubicBezTo>
                  <a:pt x="201930" y="145852"/>
                  <a:pt x="201966" y="145161"/>
                  <a:pt x="201966" y="144507"/>
                </a:cubicBezTo>
                <a:cubicBezTo>
                  <a:pt x="201966" y="140161"/>
                  <a:pt x="200668" y="136125"/>
                  <a:pt x="198442" y="132755"/>
                </a:cubicBezTo>
                <a:cubicBezTo>
                  <a:pt x="194620" y="126933"/>
                  <a:pt x="188024" y="123087"/>
                  <a:pt x="180535" y="123087"/>
                </a:cubicBezTo>
                <a:cubicBezTo>
                  <a:pt x="173403" y="123087"/>
                  <a:pt x="167081" y="126564"/>
                  <a:pt x="163187" y="131922"/>
                </a:cubicBezTo>
                <a:cubicBezTo>
                  <a:pt x="161727" y="123720"/>
                  <a:pt x="153417" y="117700"/>
                  <a:pt x="145235" y="117700"/>
                </a:cubicBezTo>
                <a:cubicBezTo>
                  <a:pt x="143143" y="117700"/>
                  <a:pt x="141060" y="118093"/>
                  <a:pt x="139101" y="118944"/>
                </a:cubicBezTo>
                <a:cubicBezTo>
                  <a:pt x="137053" y="108595"/>
                  <a:pt x="126862" y="100648"/>
                  <a:pt x="116397" y="100648"/>
                </a:cubicBezTo>
                <a:cubicBezTo>
                  <a:pt x="115425" y="100648"/>
                  <a:pt x="114450" y="100717"/>
                  <a:pt x="113479" y="100858"/>
                </a:cubicBezTo>
                <a:cubicBezTo>
                  <a:pt x="116182" y="84999"/>
                  <a:pt x="104752" y="68045"/>
                  <a:pt x="89047" y="64580"/>
                </a:cubicBezTo>
                <a:cubicBezTo>
                  <a:pt x="92179" y="49531"/>
                  <a:pt x="91036" y="33267"/>
                  <a:pt x="83642" y="19801"/>
                </a:cubicBezTo>
                <a:cubicBezTo>
                  <a:pt x="78986" y="11335"/>
                  <a:pt x="71652" y="4168"/>
                  <a:pt x="630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1"/>
          </p:nvPr>
        </p:nvSpPr>
        <p:spPr>
          <a:xfrm>
            <a:off x="1689033" y="3228167"/>
            <a:ext cx="26984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2"/>
          </p:nvPr>
        </p:nvSpPr>
        <p:spPr>
          <a:xfrm>
            <a:off x="1689033" y="3888233"/>
            <a:ext cx="26984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3"/>
          </p:nvPr>
        </p:nvSpPr>
        <p:spPr>
          <a:xfrm>
            <a:off x="4746733" y="3228167"/>
            <a:ext cx="26984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4"/>
          </p:nvPr>
        </p:nvSpPr>
        <p:spPr>
          <a:xfrm>
            <a:off x="4746733" y="3888233"/>
            <a:ext cx="26984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5"/>
          </p:nvPr>
        </p:nvSpPr>
        <p:spPr>
          <a:xfrm>
            <a:off x="7804433" y="3228167"/>
            <a:ext cx="26984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6"/>
          </p:nvPr>
        </p:nvSpPr>
        <p:spPr>
          <a:xfrm>
            <a:off x="7804433" y="3888233"/>
            <a:ext cx="26984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/>
          <p:nvPr/>
        </p:nvSpPr>
        <p:spPr>
          <a:xfrm>
            <a:off x="0" y="5570132"/>
            <a:ext cx="5688827" cy="1287875"/>
          </a:xfrm>
          <a:custGeom>
            <a:avLst/>
            <a:gdLst/>
            <a:ahLst/>
            <a:cxnLst/>
            <a:rect l="l" t="t" r="r" b="b"/>
            <a:pathLst>
              <a:path w="245032" h="55472" extrusionOk="0">
                <a:moveTo>
                  <a:pt x="120754" y="0"/>
                </a:moveTo>
                <a:cubicBezTo>
                  <a:pt x="99942" y="0"/>
                  <a:pt x="81523" y="10180"/>
                  <a:pt x="70188" y="25837"/>
                </a:cubicBezTo>
                <a:cubicBezTo>
                  <a:pt x="65281" y="32622"/>
                  <a:pt x="57568" y="36470"/>
                  <a:pt x="49534" y="36470"/>
                </a:cubicBezTo>
                <a:cubicBezTo>
                  <a:pt x="47023" y="36470"/>
                  <a:pt x="44480" y="36094"/>
                  <a:pt x="41982" y="35314"/>
                </a:cubicBezTo>
                <a:cubicBezTo>
                  <a:pt x="37101" y="33790"/>
                  <a:pt x="31921" y="32969"/>
                  <a:pt x="26552" y="32969"/>
                </a:cubicBezTo>
                <a:cubicBezTo>
                  <a:pt x="25373" y="32969"/>
                  <a:pt x="24206" y="33004"/>
                  <a:pt x="23051" y="33088"/>
                </a:cubicBezTo>
                <a:cubicBezTo>
                  <a:pt x="8526" y="34052"/>
                  <a:pt x="965" y="44399"/>
                  <a:pt x="1" y="55471"/>
                </a:cubicBezTo>
                <a:lnTo>
                  <a:pt x="245031" y="55471"/>
                </a:lnTo>
                <a:cubicBezTo>
                  <a:pt x="244067" y="44399"/>
                  <a:pt x="236507" y="34052"/>
                  <a:pt x="221981" y="33088"/>
                </a:cubicBezTo>
                <a:cubicBezTo>
                  <a:pt x="220826" y="33004"/>
                  <a:pt x="219659" y="32969"/>
                  <a:pt x="218492" y="32969"/>
                </a:cubicBezTo>
                <a:cubicBezTo>
                  <a:pt x="212468" y="32969"/>
                  <a:pt x="206681" y="33993"/>
                  <a:pt x="201312" y="35886"/>
                </a:cubicBezTo>
                <a:cubicBezTo>
                  <a:pt x="198449" y="36893"/>
                  <a:pt x="195500" y="37381"/>
                  <a:pt x="192591" y="37381"/>
                </a:cubicBezTo>
                <a:cubicBezTo>
                  <a:pt x="184527" y="37381"/>
                  <a:pt x="176763" y="33625"/>
                  <a:pt x="171951" y="26730"/>
                </a:cubicBezTo>
                <a:cubicBezTo>
                  <a:pt x="160676" y="10573"/>
                  <a:pt x="141947" y="0"/>
                  <a:pt x="1207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5"/>
          <p:cNvSpPr/>
          <p:nvPr/>
        </p:nvSpPr>
        <p:spPr>
          <a:xfrm>
            <a:off x="3511900" y="5866301"/>
            <a:ext cx="4380773" cy="991689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5"/>
          <p:cNvSpPr/>
          <p:nvPr/>
        </p:nvSpPr>
        <p:spPr>
          <a:xfrm>
            <a:off x="9101469" y="6092131"/>
            <a:ext cx="3063348" cy="765855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5">
  <p:cSld name="Only title 5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/>
          <p:nvPr/>
        </p:nvSpPr>
        <p:spPr>
          <a:xfrm rot="10800000">
            <a:off x="350208" y="27"/>
            <a:ext cx="2393129" cy="672844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18"/>
          <p:cNvSpPr/>
          <p:nvPr/>
        </p:nvSpPr>
        <p:spPr>
          <a:xfrm rot="10800000">
            <a:off x="1750826" y="5"/>
            <a:ext cx="2392993" cy="598184"/>
          </a:xfrm>
          <a:custGeom>
            <a:avLst/>
            <a:gdLst/>
            <a:ahLst/>
            <a:cxnLst/>
            <a:rect l="l" t="t" r="r" b="b"/>
            <a:pathLst>
              <a:path w="92346" h="23087" extrusionOk="0">
                <a:moveTo>
                  <a:pt x="34195" y="0"/>
                </a:moveTo>
                <a:cubicBezTo>
                  <a:pt x="28457" y="0"/>
                  <a:pt x="23682" y="4203"/>
                  <a:pt x="22801" y="9704"/>
                </a:cubicBezTo>
                <a:cubicBezTo>
                  <a:pt x="22063" y="9549"/>
                  <a:pt x="21301" y="9478"/>
                  <a:pt x="20515" y="9478"/>
                </a:cubicBezTo>
                <a:cubicBezTo>
                  <a:pt x="14872" y="9478"/>
                  <a:pt x="10169" y="13526"/>
                  <a:pt x="9168" y="18884"/>
                </a:cubicBezTo>
                <a:cubicBezTo>
                  <a:pt x="3513" y="19717"/>
                  <a:pt x="1" y="23087"/>
                  <a:pt x="1" y="23087"/>
                </a:cubicBezTo>
                <a:lnTo>
                  <a:pt x="31874" y="23087"/>
                </a:lnTo>
                <a:cubicBezTo>
                  <a:pt x="31886" y="23015"/>
                  <a:pt x="31897" y="22932"/>
                  <a:pt x="31909" y="22860"/>
                </a:cubicBezTo>
                <a:cubicBezTo>
                  <a:pt x="32017" y="22884"/>
                  <a:pt x="32112" y="22896"/>
                  <a:pt x="32219" y="22920"/>
                </a:cubicBezTo>
                <a:cubicBezTo>
                  <a:pt x="32231" y="22968"/>
                  <a:pt x="32243" y="23027"/>
                  <a:pt x="32255" y="23087"/>
                </a:cubicBezTo>
                <a:lnTo>
                  <a:pt x="92346" y="23087"/>
                </a:lnTo>
                <a:cubicBezTo>
                  <a:pt x="87598" y="20813"/>
                  <a:pt x="84270" y="20062"/>
                  <a:pt x="81953" y="20062"/>
                </a:cubicBezTo>
                <a:cubicBezTo>
                  <a:pt x="81916" y="20062"/>
                  <a:pt x="81880" y="20062"/>
                  <a:pt x="81844" y="20062"/>
                </a:cubicBezTo>
                <a:cubicBezTo>
                  <a:pt x="81344" y="11680"/>
                  <a:pt x="74391" y="5037"/>
                  <a:pt x="65890" y="5037"/>
                </a:cubicBezTo>
                <a:cubicBezTo>
                  <a:pt x="60342" y="5037"/>
                  <a:pt x="55460" y="7859"/>
                  <a:pt x="52591" y="12145"/>
                </a:cubicBezTo>
                <a:cubicBezTo>
                  <a:pt x="52186" y="10240"/>
                  <a:pt x="50495" y="8811"/>
                  <a:pt x="48471" y="8811"/>
                </a:cubicBezTo>
                <a:cubicBezTo>
                  <a:pt x="47495" y="8811"/>
                  <a:pt x="46602" y="9144"/>
                  <a:pt x="45887" y="9704"/>
                </a:cubicBezTo>
                <a:cubicBezTo>
                  <a:pt x="45780" y="9680"/>
                  <a:pt x="45685" y="9668"/>
                  <a:pt x="45590" y="9644"/>
                </a:cubicBezTo>
                <a:cubicBezTo>
                  <a:pt x="44673" y="4180"/>
                  <a:pt x="39922" y="0"/>
                  <a:pt x="34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" name="Google Shape;85;p18"/>
          <p:cNvGrpSpPr/>
          <p:nvPr/>
        </p:nvGrpSpPr>
        <p:grpSpPr>
          <a:xfrm>
            <a:off x="8847785" y="6316248"/>
            <a:ext cx="2392748" cy="541653"/>
            <a:chOff x="5169263" y="4340549"/>
            <a:chExt cx="1922606" cy="435226"/>
          </a:xfrm>
        </p:grpSpPr>
        <p:sp>
          <p:nvSpPr>
            <p:cNvPr id="86" name="Google Shape;86;p18"/>
            <p:cNvSpPr/>
            <p:nvPr/>
          </p:nvSpPr>
          <p:spPr>
            <a:xfrm>
              <a:off x="5169263" y="4340549"/>
              <a:ext cx="1922606" cy="435226"/>
            </a:xfrm>
            <a:custGeom>
              <a:avLst/>
              <a:gdLst/>
              <a:ahLst/>
              <a:cxnLst/>
              <a:rect l="l" t="t" r="r" b="b"/>
              <a:pathLst>
                <a:path w="212384" h="48078" extrusionOk="0">
                  <a:moveTo>
                    <a:pt x="104656" y="0"/>
                  </a:moveTo>
                  <a:cubicBezTo>
                    <a:pt x="86618" y="0"/>
                    <a:pt x="70664" y="8823"/>
                    <a:pt x="60829" y="22396"/>
                  </a:cubicBezTo>
                  <a:cubicBezTo>
                    <a:pt x="56577" y="28271"/>
                    <a:pt x="49902" y="31605"/>
                    <a:pt x="42938" y="31605"/>
                  </a:cubicBezTo>
                  <a:cubicBezTo>
                    <a:pt x="40756" y="31605"/>
                    <a:pt x="38546" y="31278"/>
                    <a:pt x="36374" y="30599"/>
                  </a:cubicBezTo>
                  <a:cubicBezTo>
                    <a:pt x="32159" y="29290"/>
                    <a:pt x="27658" y="28575"/>
                    <a:pt x="23003" y="28575"/>
                  </a:cubicBezTo>
                  <a:cubicBezTo>
                    <a:pt x="21991" y="28575"/>
                    <a:pt x="20979" y="28611"/>
                    <a:pt x="19979" y="28670"/>
                  </a:cubicBezTo>
                  <a:cubicBezTo>
                    <a:pt x="7382" y="29516"/>
                    <a:pt x="834" y="38493"/>
                    <a:pt x="0" y="48078"/>
                  </a:cubicBezTo>
                  <a:lnTo>
                    <a:pt x="212384" y="48078"/>
                  </a:lnTo>
                  <a:cubicBezTo>
                    <a:pt x="211550" y="38493"/>
                    <a:pt x="204990" y="29516"/>
                    <a:pt x="192405" y="28670"/>
                  </a:cubicBezTo>
                  <a:cubicBezTo>
                    <a:pt x="191393" y="28611"/>
                    <a:pt x="190393" y="28575"/>
                    <a:pt x="189369" y="28575"/>
                  </a:cubicBezTo>
                  <a:cubicBezTo>
                    <a:pt x="184154" y="28575"/>
                    <a:pt x="179142" y="29468"/>
                    <a:pt x="174486" y="31099"/>
                  </a:cubicBezTo>
                  <a:cubicBezTo>
                    <a:pt x="172003" y="31975"/>
                    <a:pt x="169444" y="32399"/>
                    <a:pt x="166920" y="32399"/>
                  </a:cubicBezTo>
                  <a:cubicBezTo>
                    <a:pt x="159932" y="32399"/>
                    <a:pt x="153203" y="29144"/>
                    <a:pt x="149031" y="23170"/>
                  </a:cubicBezTo>
                  <a:cubicBezTo>
                    <a:pt x="139268" y="9168"/>
                    <a:pt x="123039" y="0"/>
                    <a:pt x="104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5642775" y="4437125"/>
              <a:ext cx="283800" cy="283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6431975" y="4437125"/>
              <a:ext cx="283800" cy="283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6599325" y="4464575"/>
              <a:ext cx="283800" cy="283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" name="Google Shape;90;p18"/>
          <p:cNvGrpSpPr/>
          <p:nvPr/>
        </p:nvGrpSpPr>
        <p:grpSpPr>
          <a:xfrm>
            <a:off x="7722866" y="6316248"/>
            <a:ext cx="2392748" cy="541653"/>
            <a:chOff x="876488" y="4340549"/>
            <a:chExt cx="1922606" cy="435226"/>
          </a:xfrm>
        </p:grpSpPr>
        <p:sp>
          <p:nvSpPr>
            <p:cNvPr id="91" name="Google Shape;91;p18"/>
            <p:cNvSpPr/>
            <p:nvPr/>
          </p:nvSpPr>
          <p:spPr>
            <a:xfrm>
              <a:off x="876488" y="4340549"/>
              <a:ext cx="1922606" cy="435226"/>
            </a:xfrm>
            <a:custGeom>
              <a:avLst/>
              <a:gdLst/>
              <a:ahLst/>
              <a:cxnLst/>
              <a:rect l="l" t="t" r="r" b="b"/>
              <a:pathLst>
                <a:path w="212384" h="48078" extrusionOk="0">
                  <a:moveTo>
                    <a:pt x="104656" y="0"/>
                  </a:moveTo>
                  <a:cubicBezTo>
                    <a:pt x="86618" y="0"/>
                    <a:pt x="70664" y="8823"/>
                    <a:pt x="60829" y="22396"/>
                  </a:cubicBezTo>
                  <a:cubicBezTo>
                    <a:pt x="56577" y="28271"/>
                    <a:pt x="49902" y="31605"/>
                    <a:pt x="42938" y="31605"/>
                  </a:cubicBezTo>
                  <a:cubicBezTo>
                    <a:pt x="40756" y="31605"/>
                    <a:pt x="38546" y="31278"/>
                    <a:pt x="36374" y="30599"/>
                  </a:cubicBezTo>
                  <a:cubicBezTo>
                    <a:pt x="32159" y="29290"/>
                    <a:pt x="27658" y="28575"/>
                    <a:pt x="23003" y="28575"/>
                  </a:cubicBezTo>
                  <a:cubicBezTo>
                    <a:pt x="21991" y="28575"/>
                    <a:pt x="20979" y="28611"/>
                    <a:pt x="19979" y="28670"/>
                  </a:cubicBezTo>
                  <a:cubicBezTo>
                    <a:pt x="7382" y="29516"/>
                    <a:pt x="834" y="38493"/>
                    <a:pt x="0" y="48078"/>
                  </a:cubicBezTo>
                  <a:lnTo>
                    <a:pt x="212384" y="48078"/>
                  </a:lnTo>
                  <a:cubicBezTo>
                    <a:pt x="211550" y="38493"/>
                    <a:pt x="204990" y="29516"/>
                    <a:pt x="192405" y="28670"/>
                  </a:cubicBezTo>
                  <a:cubicBezTo>
                    <a:pt x="191393" y="28611"/>
                    <a:pt x="190393" y="28575"/>
                    <a:pt x="189369" y="28575"/>
                  </a:cubicBezTo>
                  <a:cubicBezTo>
                    <a:pt x="184154" y="28575"/>
                    <a:pt x="179142" y="29468"/>
                    <a:pt x="174486" y="31099"/>
                  </a:cubicBezTo>
                  <a:cubicBezTo>
                    <a:pt x="172003" y="31975"/>
                    <a:pt x="169444" y="32399"/>
                    <a:pt x="166920" y="32399"/>
                  </a:cubicBezTo>
                  <a:cubicBezTo>
                    <a:pt x="159932" y="32399"/>
                    <a:pt x="153203" y="29144"/>
                    <a:pt x="149031" y="23170"/>
                  </a:cubicBezTo>
                  <a:cubicBezTo>
                    <a:pt x="139268" y="9168"/>
                    <a:pt x="123039" y="0"/>
                    <a:pt x="104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1125550" y="4464575"/>
              <a:ext cx="283800" cy="283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1349650" y="4437125"/>
              <a:ext cx="283800" cy="283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6">
  <p:cSld name="Only title 6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2073233" y="3888233"/>
            <a:ext cx="34200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☁"/>
              <a:defRPr sz="1865">
                <a:solidFill>
                  <a:srgbClr val="FFFFFF"/>
                </a:solidFill>
              </a:defRPr>
            </a:lvl1pPr>
            <a:lvl2pPr marL="1219200" lvl="1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2pPr>
            <a:lvl3pPr marL="1828800" lvl="2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3pPr>
            <a:lvl4pPr marL="2438400" lvl="3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4pPr>
            <a:lvl5pPr marL="3048000" lvl="4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5pPr>
            <a:lvl6pPr marL="3657600" lvl="5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6698800" y="3888233"/>
            <a:ext cx="34200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☁"/>
              <a:defRPr sz="1865">
                <a:solidFill>
                  <a:srgbClr val="FFFFFF"/>
                </a:solidFill>
              </a:defRPr>
            </a:lvl1pPr>
            <a:lvl2pPr marL="1219200" lvl="1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2pPr>
            <a:lvl3pPr marL="1828800" lvl="2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3pPr>
            <a:lvl4pPr marL="2438400" lvl="3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4pPr>
            <a:lvl5pPr marL="3048000" lvl="4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5pPr>
            <a:lvl6pPr marL="3657600" lvl="5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2073217" y="3228167"/>
            <a:ext cx="3420000" cy="76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6698784" y="3228167"/>
            <a:ext cx="3420000" cy="76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/>
          <p:nvPr/>
        </p:nvSpPr>
        <p:spPr>
          <a:xfrm rot="10800000">
            <a:off x="-313" y="-8655"/>
            <a:ext cx="4164143" cy="942489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5"/>
          <p:cNvSpPr/>
          <p:nvPr/>
        </p:nvSpPr>
        <p:spPr>
          <a:xfrm rot="10800000">
            <a:off x="2400436" y="-2"/>
            <a:ext cx="2278969" cy="640747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5"/>
          <p:cNvSpPr/>
          <p:nvPr/>
        </p:nvSpPr>
        <p:spPr>
          <a:xfrm>
            <a:off x="2724950" y="5861180"/>
            <a:ext cx="3725709" cy="996793"/>
          </a:xfrm>
          <a:custGeom>
            <a:avLst/>
            <a:gdLst/>
            <a:ahLst/>
            <a:cxnLst/>
            <a:rect l="l" t="t" r="r" b="b"/>
            <a:pathLst>
              <a:path w="121135" h="32409" extrusionOk="0">
                <a:moveTo>
                  <a:pt x="48746" y="0"/>
                </a:moveTo>
                <a:cubicBezTo>
                  <a:pt x="48411" y="0"/>
                  <a:pt x="48072" y="12"/>
                  <a:pt x="47732" y="36"/>
                </a:cubicBezTo>
                <a:cubicBezTo>
                  <a:pt x="39862" y="584"/>
                  <a:pt x="33933" y="7406"/>
                  <a:pt x="34481" y="15276"/>
                </a:cubicBezTo>
                <a:cubicBezTo>
                  <a:pt x="34493" y="15419"/>
                  <a:pt x="34505" y="15574"/>
                  <a:pt x="34516" y="15716"/>
                </a:cubicBezTo>
                <a:cubicBezTo>
                  <a:pt x="32897" y="14383"/>
                  <a:pt x="30826" y="13585"/>
                  <a:pt x="28563" y="13585"/>
                </a:cubicBezTo>
                <a:cubicBezTo>
                  <a:pt x="23360" y="13585"/>
                  <a:pt x="19145" y="17800"/>
                  <a:pt x="19145" y="23003"/>
                </a:cubicBezTo>
                <a:cubicBezTo>
                  <a:pt x="19145" y="24289"/>
                  <a:pt x="19407" y="25515"/>
                  <a:pt x="19872" y="26634"/>
                </a:cubicBezTo>
                <a:cubicBezTo>
                  <a:pt x="19808" y="26634"/>
                  <a:pt x="19745" y="26634"/>
                  <a:pt x="19681" y="26634"/>
                </a:cubicBezTo>
                <a:cubicBezTo>
                  <a:pt x="14531" y="26634"/>
                  <a:pt x="8009" y="28069"/>
                  <a:pt x="0" y="32409"/>
                </a:cubicBezTo>
                <a:lnTo>
                  <a:pt x="121134" y="32409"/>
                </a:lnTo>
                <a:cubicBezTo>
                  <a:pt x="121134" y="32409"/>
                  <a:pt x="116372" y="26633"/>
                  <a:pt x="106092" y="26633"/>
                </a:cubicBezTo>
                <a:cubicBezTo>
                  <a:pt x="104528" y="26633"/>
                  <a:pt x="102835" y="26767"/>
                  <a:pt x="101013" y="27075"/>
                </a:cubicBezTo>
                <a:cubicBezTo>
                  <a:pt x="99644" y="23396"/>
                  <a:pt x="96810" y="20443"/>
                  <a:pt x="93214" y="18907"/>
                </a:cubicBezTo>
                <a:cubicBezTo>
                  <a:pt x="93226" y="18395"/>
                  <a:pt x="93214" y="17883"/>
                  <a:pt x="93179" y="17359"/>
                </a:cubicBezTo>
                <a:cubicBezTo>
                  <a:pt x="92552" y="8286"/>
                  <a:pt x="84995" y="1352"/>
                  <a:pt x="76035" y="1352"/>
                </a:cubicBezTo>
                <a:cubicBezTo>
                  <a:pt x="75637" y="1352"/>
                  <a:pt x="75235" y="1365"/>
                  <a:pt x="74831" y="1393"/>
                </a:cubicBezTo>
                <a:cubicBezTo>
                  <a:pt x="69414" y="1774"/>
                  <a:pt x="64770" y="4620"/>
                  <a:pt x="61889" y="8751"/>
                </a:cubicBezTo>
                <a:cubicBezTo>
                  <a:pt x="59716" y="3572"/>
                  <a:pt x="54593" y="0"/>
                  <a:pt x="487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5"/>
          <p:cNvSpPr/>
          <p:nvPr/>
        </p:nvSpPr>
        <p:spPr>
          <a:xfrm>
            <a:off x="6827500" y="6260319"/>
            <a:ext cx="2639568" cy="597664"/>
          </a:xfrm>
          <a:custGeom>
            <a:avLst/>
            <a:gdLst/>
            <a:ahLst/>
            <a:cxnLst/>
            <a:rect l="l" t="t" r="r" b="b"/>
            <a:pathLst>
              <a:path w="85821" h="19432" extrusionOk="0">
                <a:moveTo>
                  <a:pt x="42292" y="1"/>
                </a:moveTo>
                <a:cubicBezTo>
                  <a:pt x="35005" y="1"/>
                  <a:pt x="28552" y="3573"/>
                  <a:pt x="24587" y="9062"/>
                </a:cubicBezTo>
                <a:cubicBezTo>
                  <a:pt x="22866" y="11435"/>
                  <a:pt x="20174" y="12781"/>
                  <a:pt x="17364" y="12781"/>
                </a:cubicBezTo>
                <a:cubicBezTo>
                  <a:pt x="16480" y="12781"/>
                  <a:pt x="15585" y="12648"/>
                  <a:pt x="14705" y="12372"/>
                </a:cubicBezTo>
                <a:cubicBezTo>
                  <a:pt x="12990" y="11836"/>
                  <a:pt x="11181" y="11550"/>
                  <a:pt x="9299" y="11550"/>
                </a:cubicBezTo>
                <a:cubicBezTo>
                  <a:pt x="8883" y="11550"/>
                  <a:pt x="8478" y="11562"/>
                  <a:pt x="8073" y="11598"/>
                </a:cubicBezTo>
                <a:cubicBezTo>
                  <a:pt x="2989" y="11931"/>
                  <a:pt x="334" y="15562"/>
                  <a:pt x="1" y="19432"/>
                </a:cubicBezTo>
                <a:lnTo>
                  <a:pt x="85821" y="19432"/>
                </a:lnTo>
                <a:cubicBezTo>
                  <a:pt x="85488" y="15562"/>
                  <a:pt x="82832" y="11931"/>
                  <a:pt x="77749" y="11598"/>
                </a:cubicBezTo>
                <a:cubicBezTo>
                  <a:pt x="77344" y="11562"/>
                  <a:pt x="76939" y="11550"/>
                  <a:pt x="76522" y="11550"/>
                </a:cubicBezTo>
                <a:cubicBezTo>
                  <a:pt x="74415" y="11550"/>
                  <a:pt x="72391" y="11919"/>
                  <a:pt x="70510" y="12574"/>
                </a:cubicBezTo>
                <a:cubicBezTo>
                  <a:pt x="69504" y="12928"/>
                  <a:pt x="68469" y="13100"/>
                  <a:pt x="67449" y="13100"/>
                </a:cubicBezTo>
                <a:cubicBezTo>
                  <a:pt x="64626" y="13100"/>
                  <a:pt x="61910" y="11785"/>
                  <a:pt x="60223" y="9371"/>
                </a:cubicBezTo>
                <a:cubicBezTo>
                  <a:pt x="56270" y="3704"/>
                  <a:pt x="49721" y="1"/>
                  <a:pt x="42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5"/>
          <p:cNvSpPr/>
          <p:nvPr/>
        </p:nvSpPr>
        <p:spPr>
          <a:xfrm>
            <a:off x="5160301" y="6141968"/>
            <a:ext cx="3163105" cy="716041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>
            <a:fillRect/>
          </a:stretch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/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510"/>
            <a:ext cx="4395730" cy="3021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/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/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>
            <a:fillRect/>
          </a:stretch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>
            <a:extLst>
              <a:ext uri="{FF2B5EF4-FFF2-40B4-BE49-F238E27FC236}">
                <a16:creationId xmlns:a16="http://schemas.microsoft.com/office/drawing/2014/main" id="{AA2B1BDF-B8F4-2786-34FF-3DE9AB5EB514}"/>
              </a:ext>
            </a:extLst>
          </p:cNvPr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F752BFE-2608-9E94-F448-94F13329D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8ED73FE7-E338-F9CB-9E00-E854C5FDA9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5B204FC9-284B-3C79-9F7A-8C875B1153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3FFA2E25-A4C6-7EF9-28CA-6DB642A2A4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B4D506E0-6788-8123-9537-DB502BADDC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A554E2C-33DF-4B48-A365-DF48F4C5E2A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64520" name="Group 8">
            <a:extLst>
              <a:ext uri="{FF2B5EF4-FFF2-40B4-BE49-F238E27FC236}">
                <a16:creationId xmlns:a16="http://schemas.microsoft.com/office/drawing/2014/main" id="{0E712A1A-55AB-152F-D590-03D1614679B5}"/>
              </a:ext>
            </a:extLst>
          </p:cNvPr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4521" name="Freeform 9">
              <a:extLst>
                <a:ext uri="{FF2B5EF4-FFF2-40B4-BE49-F238E27FC236}">
                  <a16:creationId xmlns:a16="http://schemas.microsoft.com/office/drawing/2014/main" id="{46269BD5-CBD6-7E4A-2746-9962063D0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22" name="Freeform 10">
              <a:extLst>
                <a:ext uri="{FF2B5EF4-FFF2-40B4-BE49-F238E27FC236}">
                  <a16:creationId xmlns:a16="http://schemas.microsoft.com/office/drawing/2014/main" id="{EF8B3F4A-742D-6885-1AAE-8F20BBB280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23" name="Freeform 11">
              <a:extLst>
                <a:ext uri="{FF2B5EF4-FFF2-40B4-BE49-F238E27FC236}">
                  <a16:creationId xmlns:a16="http://schemas.microsoft.com/office/drawing/2014/main" id="{8FA5CEC5-5EB2-3591-09A9-5B1610E8F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4524" name="Group 12">
              <a:extLst>
                <a:ext uri="{FF2B5EF4-FFF2-40B4-BE49-F238E27FC236}">
                  <a16:creationId xmlns:a16="http://schemas.microsoft.com/office/drawing/2014/main" id="{18C46CB8-E6FD-3E6D-E9C6-839FA95531B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4525" name="Freeform 13">
                <a:extLst>
                  <a:ext uri="{FF2B5EF4-FFF2-40B4-BE49-F238E27FC236}">
                    <a16:creationId xmlns:a16="http://schemas.microsoft.com/office/drawing/2014/main" id="{9A890D80-A284-5E78-DC4C-2BE0D6EC38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6" name="Freeform 14">
                <a:extLst>
                  <a:ext uri="{FF2B5EF4-FFF2-40B4-BE49-F238E27FC236}">
                    <a16:creationId xmlns:a16="http://schemas.microsoft.com/office/drawing/2014/main" id="{37CB906F-87D6-A853-5211-F30CAC604E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7" name="Freeform 15">
                <a:extLst>
                  <a:ext uri="{FF2B5EF4-FFF2-40B4-BE49-F238E27FC236}">
                    <a16:creationId xmlns:a16="http://schemas.microsoft.com/office/drawing/2014/main" id="{7B26336E-37E5-9203-4B4F-B9A3E803F0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8" name="Freeform 16">
                <a:extLst>
                  <a:ext uri="{FF2B5EF4-FFF2-40B4-BE49-F238E27FC236}">
                    <a16:creationId xmlns:a16="http://schemas.microsoft.com/office/drawing/2014/main" id="{F6C028E3-4BA3-ACA5-24F5-EC87E80088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9" name="Freeform 17">
                <a:extLst>
                  <a:ext uri="{FF2B5EF4-FFF2-40B4-BE49-F238E27FC236}">
                    <a16:creationId xmlns:a16="http://schemas.microsoft.com/office/drawing/2014/main" id="{63F93476-C69C-CD59-D310-4FA340F2F4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64530" name="Group 18">
            <a:extLst>
              <a:ext uri="{FF2B5EF4-FFF2-40B4-BE49-F238E27FC236}">
                <a16:creationId xmlns:a16="http://schemas.microsoft.com/office/drawing/2014/main" id="{1306FBC5-778F-5DB3-9893-240BDDEA7322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64531" name="Freeform 19">
              <a:extLst>
                <a:ext uri="{FF2B5EF4-FFF2-40B4-BE49-F238E27FC236}">
                  <a16:creationId xmlns:a16="http://schemas.microsoft.com/office/drawing/2014/main" id="{6DD601D0-065A-7785-D071-71638A5A02FB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2" name="Freeform 20">
              <a:extLst>
                <a:ext uri="{FF2B5EF4-FFF2-40B4-BE49-F238E27FC236}">
                  <a16:creationId xmlns:a16="http://schemas.microsoft.com/office/drawing/2014/main" id="{1643F656-4CF4-0F9E-8AC7-E9D18824923B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3" name="Freeform 21">
              <a:extLst>
                <a:ext uri="{FF2B5EF4-FFF2-40B4-BE49-F238E27FC236}">
                  <a16:creationId xmlns:a16="http://schemas.microsoft.com/office/drawing/2014/main" id="{E5003488-2C7B-4BF5-8058-162DB3141C73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4534" name="Group 22">
              <a:extLst>
                <a:ext uri="{FF2B5EF4-FFF2-40B4-BE49-F238E27FC236}">
                  <a16:creationId xmlns:a16="http://schemas.microsoft.com/office/drawing/2014/main" id="{C93D5233-11FF-B3E7-49C9-49FF4593D16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4535" name="Freeform 23">
                <a:extLst>
                  <a:ext uri="{FF2B5EF4-FFF2-40B4-BE49-F238E27FC236}">
                    <a16:creationId xmlns:a16="http://schemas.microsoft.com/office/drawing/2014/main" id="{83776FA3-8D08-22EA-B946-429E86697A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6" name="Freeform 24">
                <a:extLst>
                  <a:ext uri="{FF2B5EF4-FFF2-40B4-BE49-F238E27FC236}">
                    <a16:creationId xmlns:a16="http://schemas.microsoft.com/office/drawing/2014/main" id="{9DF28C1A-70E4-9D35-D537-03022748DA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7" name="Freeform 25">
                <a:extLst>
                  <a:ext uri="{FF2B5EF4-FFF2-40B4-BE49-F238E27FC236}">
                    <a16:creationId xmlns:a16="http://schemas.microsoft.com/office/drawing/2014/main" id="{099CF8F7-C161-3192-73A4-84F5430994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8" name="Freeform 26">
                <a:extLst>
                  <a:ext uri="{FF2B5EF4-FFF2-40B4-BE49-F238E27FC236}">
                    <a16:creationId xmlns:a16="http://schemas.microsoft.com/office/drawing/2014/main" id="{5228C3FF-244D-A92D-1513-29BD3F46DF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9" name="Freeform 27">
                <a:extLst>
                  <a:ext uri="{FF2B5EF4-FFF2-40B4-BE49-F238E27FC236}">
                    <a16:creationId xmlns:a16="http://schemas.microsoft.com/office/drawing/2014/main" id="{BB67F40A-0AF9-F8EA-0A4A-76F5677A32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64540" name="Freeform 28">
            <a:extLst>
              <a:ext uri="{FF2B5EF4-FFF2-40B4-BE49-F238E27FC236}">
                <a16:creationId xmlns:a16="http://schemas.microsoft.com/office/drawing/2014/main" id="{379F68EA-FD87-618B-E679-5775E233E27C}"/>
              </a:ext>
            </a:extLst>
          </p:cNvPr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4541" name="Freeform 29">
            <a:extLst>
              <a:ext uri="{FF2B5EF4-FFF2-40B4-BE49-F238E27FC236}">
                <a16:creationId xmlns:a16="http://schemas.microsoft.com/office/drawing/2014/main" id="{FE157A06-EA6E-122E-01D7-3915806F0238}"/>
              </a:ext>
            </a:extLst>
          </p:cNvPr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729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19B2-D674-72F3-90DB-B86E1517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D0D26-B648-7992-94EE-980F04691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D82C9-6E78-3AA9-38E9-1EA08F0E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7DF0C-F453-0143-7C47-AF1AF82F8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3A55C-326F-A120-0AAC-64FD5C3F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EBD57-717F-4B51-82B5-D15678B97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70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743A-A2B2-73DA-A33B-3DE23107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EC157-32AD-8941-2F4A-16D5203C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5C745-3AE8-4DA9-34B2-AA2F43CD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7A1FD-8C93-1A2A-C26D-B8880826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50DD2-AE59-99AF-B8E7-6A84A026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90EC8-6FCC-4BD3-BE34-3DAF7628E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86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6888-123C-C224-6B08-E9A82070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31E8-AD85-8878-28A8-E5407362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AB272-C1F8-21F4-62F6-29EC419B4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F9B31-8FEB-E04A-1321-7436CF2A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2FDCB-B6B2-5AB3-FBCC-1F7E86D0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0BC08-B24D-6A4D-74AC-ADDE64DA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A779E-B94E-46BC-A34F-13A5934E2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07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4D76-D34D-F519-DDCF-0B73FCD1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65079-3972-FBA2-C1F7-89D070C3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2FC63-CB25-A81A-0024-A1DC7F7CD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DF398-D255-35EE-5729-032D6151E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4F5EA-293A-535C-F867-F45E23FCE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61D2B-A87F-21A4-10C9-78CEBDFB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70CEDD-664F-73DF-2EFA-459402C9E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032EF-1A9F-AF3A-C2E2-841CEAA2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794E7-0EBA-4A9D-96C8-FE0C1E099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88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0A20-9E27-F45D-ED5D-D68A8F6C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917DE-00E8-6B6B-D462-99090111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AA85B-8BFD-A0E4-B34A-54F5E766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C352C-0834-09BE-B5F4-9A003DA6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95151-A7DC-4045-BEB3-237A5AC97E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23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ABAB6-0E9F-6CC1-A8DA-4DB12B02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5D31C-46A0-4FAD-D6E6-DAF10A4D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0BF69-D92F-1E1D-B4EB-F13E1BBD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07288-AE98-4635-A2AE-4D31818AE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73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3EA0-756E-E6BC-AFC5-6758046B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29CEF-80B2-2A5F-2A6C-C72535926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48392-4094-E363-E95B-0DF98DF62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2B907-34B1-3AF4-7D59-929F617F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827B4-F377-34D7-3B05-04273448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4C6F2-9C2D-0CAF-5349-7F047FFB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D5F87-4437-410F-BA84-EF490E835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53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91E7-0AF7-C798-BABA-83469C29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E60BF-27A7-8F39-A12D-712E66C99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65718-0B90-6DBF-4E5A-EBCC9113B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EAC77-4E36-4C64-8444-C0751EC2E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C5A87-850D-F5A6-D954-D2BA046D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C0209-AFF4-9AB6-B689-1B861EE0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6C2E3-35C0-459A-9640-6981A628E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41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B37D-4332-467D-A170-9F01AB73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75524-0326-C7D2-E625-48679C05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4A19E-B9B4-B745-20B3-57A8D462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C4ED1-AFF5-D217-090C-40936C8A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023C4-C25E-B36C-0FE0-8C661C51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201B2-8551-4E54-BD31-E7D14608D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97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FD1066-7A17-1082-D9CE-57D369E36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9BA0A-FA83-8AD4-6141-E9F1709A6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B5F6E-FD2E-BCE0-E565-5C0D073E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32168-D925-CF4D-7271-62285E3C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4387B-A1FF-D672-53F6-3466A0B8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747D6-ADB0-4368-B52F-F560A3EB6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93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4D26-40FC-5063-E219-11CBF2F4B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C9FEA5B-20DC-0D82-6DF4-4F2827EFFBDD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400" y="1828800"/>
            <a:ext cx="102616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44C0C-D48B-9B8A-7952-3C2D7CF0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FC27-49DE-4665-BC9A-6CC1DC0E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0D757-421C-8492-A272-3C044AD0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01D97D4-8026-4E29-BC31-9BC1B24EA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45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9B0B-AF9D-CD8E-45B9-72BDF8C5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66B39-8AE6-E136-2A92-8DE13F47C45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73AC0208-AE7C-16AF-68E5-807329D5D9CC}"/>
              </a:ext>
            </a:extLst>
          </p:cNvPr>
          <p:cNvSpPr>
            <a:spLocks noGrp="1"/>
          </p:cNvSpPr>
          <p:nvPr>
            <p:ph type="media"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6B9D6-3A5B-B1E5-678F-80E6E516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15AEC-91A7-0809-07D4-CD1C9DFC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11E8E-E3CC-AACE-F8FE-8E597EE4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B4DA7B3-48D5-4513-B059-DC86AF02F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92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>
            <a:extLst>
              <a:ext uri="{FF2B5EF4-FFF2-40B4-BE49-F238E27FC236}">
                <a16:creationId xmlns:a16="http://schemas.microsoft.com/office/drawing/2014/main" id="{C185F988-8E6E-FCE5-EC36-AD7D1330304C}"/>
              </a:ext>
            </a:extLst>
          </p:cNvPr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0761562-07F2-9A1B-397F-AC806D1C46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78A81518-E8D6-D01B-E9BF-3821B7C5DF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2983854C-D1DF-E81F-E38E-4242ADD78B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1518CFF4-FAB4-79A6-0DDB-C315550BA5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6A92A29F-6421-48F7-489C-E2BC5904AB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C1591E2-88D6-4070-8587-0674992D2C40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64520" name="Group 8">
            <a:extLst>
              <a:ext uri="{FF2B5EF4-FFF2-40B4-BE49-F238E27FC236}">
                <a16:creationId xmlns:a16="http://schemas.microsoft.com/office/drawing/2014/main" id="{B1F21D28-3878-60D6-BFEE-5A6831C651A7}"/>
              </a:ext>
            </a:extLst>
          </p:cNvPr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4521" name="Freeform 9">
              <a:extLst>
                <a:ext uri="{FF2B5EF4-FFF2-40B4-BE49-F238E27FC236}">
                  <a16:creationId xmlns:a16="http://schemas.microsoft.com/office/drawing/2014/main" id="{E5F07DD3-EAAB-4713-2A03-54B61F8EAD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22" name="Freeform 10">
              <a:extLst>
                <a:ext uri="{FF2B5EF4-FFF2-40B4-BE49-F238E27FC236}">
                  <a16:creationId xmlns:a16="http://schemas.microsoft.com/office/drawing/2014/main" id="{0F72686F-D496-95D6-3CC4-F04C0806B6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23" name="Freeform 11">
              <a:extLst>
                <a:ext uri="{FF2B5EF4-FFF2-40B4-BE49-F238E27FC236}">
                  <a16:creationId xmlns:a16="http://schemas.microsoft.com/office/drawing/2014/main" id="{DABABB61-16A0-9F25-7BB1-B8775F1B13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4524" name="Group 12">
              <a:extLst>
                <a:ext uri="{FF2B5EF4-FFF2-40B4-BE49-F238E27FC236}">
                  <a16:creationId xmlns:a16="http://schemas.microsoft.com/office/drawing/2014/main" id="{C9317A3D-A535-3DF1-A520-2FFCB12A10F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4525" name="Freeform 13">
                <a:extLst>
                  <a:ext uri="{FF2B5EF4-FFF2-40B4-BE49-F238E27FC236}">
                    <a16:creationId xmlns:a16="http://schemas.microsoft.com/office/drawing/2014/main" id="{1BABF2A0-546C-64B4-FEB0-1EC9EE0F1B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6" name="Freeform 14">
                <a:extLst>
                  <a:ext uri="{FF2B5EF4-FFF2-40B4-BE49-F238E27FC236}">
                    <a16:creationId xmlns:a16="http://schemas.microsoft.com/office/drawing/2014/main" id="{4B15E76D-E042-166F-F9F5-8890764B53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7" name="Freeform 15">
                <a:extLst>
                  <a:ext uri="{FF2B5EF4-FFF2-40B4-BE49-F238E27FC236}">
                    <a16:creationId xmlns:a16="http://schemas.microsoft.com/office/drawing/2014/main" id="{CD3A170C-3863-A9BC-6EAF-FF41445739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8" name="Freeform 16">
                <a:extLst>
                  <a:ext uri="{FF2B5EF4-FFF2-40B4-BE49-F238E27FC236}">
                    <a16:creationId xmlns:a16="http://schemas.microsoft.com/office/drawing/2014/main" id="{236A9B52-CC40-A264-DA32-2986F26BCE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9" name="Freeform 17">
                <a:extLst>
                  <a:ext uri="{FF2B5EF4-FFF2-40B4-BE49-F238E27FC236}">
                    <a16:creationId xmlns:a16="http://schemas.microsoft.com/office/drawing/2014/main" id="{26D465EF-79D4-A61A-D853-12B7EDBC86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64530" name="Group 18">
            <a:extLst>
              <a:ext uri="{FF2B5EF4-FFF2-40B4-BE49-F238E27FC236}">
                <a16:creationId xmlns:a16="http://schemas.microsoft.com/office/drawing/2014/main" id="{70ED8EA9-00AD-8983-D333-D54D0927DEE3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64531" name="Freeform 19">
              <a:extLst>
                <a:ext uri="{FF2B5EF4-FFF2-40B4-BE49-F238E27FC236}">
                  <a16:creationId xmlns:a16="http://schemas.microsoft.com/office/drawing/2014/main" id="{F550EA27-6166-A914-4346-19045463D8C2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2" name="Freeform 20">
              <a:extLst>
                <a:ext uri="{FF2B5EF4-FFF2-40B4-BE49-F238E27FC236}">
                  <a16:creationId xmlns:a16="http://schemas.microsoft.com/office/drawing/2014/main" id="{BC3C5DCC-7CB6-5E8D-7779-3687787EC557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3" name="Freeform 21">
              <a:extLst>
                <a:ext uri="{FF2B5EF4-FFF2-40B4-BE49-F238E27FC236}">
                  <a16:creationId xmlns:a16="http://schemas.microsoft.com/office/drawing/2014/main" id="{4C83C3AC-E294-7E5B-BCDB-DFE609532CEE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4534" name="Group 22">
              <a:extLst>
                <a:ext uri="{FF2B5EF4-FFF2-40B4-BE49-F238E27FC236}">
                  <a16:creationId xmlns:a16="http://schemas.microsoft.com/office/drawing/2014/main" id="{5C043DF5-AE55-B3E8-D878-0A1919061C9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4535" name="Freeform 23">
                <a:extLst>
                  <a:ext uri="{FF2B5EF4-FFF2-40B4-BE49-F238E27FC236}">
                    <a16:creationId xmlns:a16="http://schemas.microsoft.com/office/drawing/2014/main" id="{45B4EDA9-6D34-34BA-C1AF-D644378105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6" name="Freeform 24">
                <a:extLst>
                  <a:ext uri="{FF2B5EF4-FFF2-40B4-BE49-F238E27FC236}">
                    <a16:creationId xmlns:a16="http://schemas.microsoft.com/office/drawing/2014/main" id="{3292E1B3-4108-8CD8-E493-8EFAD27BAF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7" name="Freeform 25">
                <a:extLst>
                  <a:ext uri="{FF2B5EF4-FFF2-40B4-BE49-F238E27FC236}">
                    <a16:creationId xmlns:a16="http://schemas.microsoft.com/office/drawing/2014/main" id="{5ACF2E83-F4A0-C165-F8D6-4D1F27FADB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8" name="Freeform 26">
                <a:extLst>
                  <a:ext uri="{FF2B5EF4-FFF2-40B4-BE49-F238E27FC236}">
                    <a16:creationId xmlns:a16="http://schemas.microsoft.com/office/drawing/2014/main" id="{A71D43C7-40E6-EA54-F202-C0049764F2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9" name="Freeform 27">
                <a:extLst>
                  <a:ext uri="{FF2B5EF4-FFF2-40B4-BE49-F238E27FC236}">
                    <a16:creationId xmlns:a16="http://schemas.microsoft.com/office/drawing/2014/main" id="{458C8183-E410-1A2C-C485-36647862F5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64540" name="Freeform 28">
            <a:extLst>
              <a:ext uri="{FF2B5EF4-FFF2-40B4-BE49-F238E27FC236}">
                <a16:creationId xmlns:a16="http://schemas.microsoft.com/office/drawing/2014/main" id="{A03B1F8D-2168-9324-76D9-AF8DFF0646AC}"/>
              </a:ext>
            </a:extLst>
          </p:cNvPr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4541" name="Freeform 29">
            <a:extLst>
              <a:ext uri="{FF2B5EF4-FFF2-40B4-BE49-F238E27FC236}">
                <a16:creationId xmlns:a16="http://schemas.microsoft.com/office/drawing/2014/main" id="{ACE37EB9-DC83-6987-D7A9-F01CBFDC8A1D}"/>
              </a:ext>
            </a:extLst>
          </p:cNvPr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8132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4A3D-DC29-00D9-DA97-0B7EF3B1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44D61-31E9-EFB4-2B08-AFEDA0382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EE1B4-D037-E1CC-9085-93006666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01C5B-7E06-EB6F-80D9-25F8373CE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90D4-7D78-EAA6-399A-FB102CBF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BF576-5B76-4328-9840-E651D23A9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BD03-C154-FD2A-7F32-F3BD07D1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A4520-856E-9C94-0AE7-8E1C2A7DA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6D1C-677E-2247-DEC8-774E17B97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2A3F1-190A-2F5C-5C40-E135EF86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7B71F-0676-807B-280A-1DAEE17D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BE0F-758F-4254-A8F3-C059B7C59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73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6F517-D3B8-BDA0-1826-A03C9965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D91E-5AA2-6697-0AEC-C7DDE875C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0F601-EE65-8894-6F37-792CB13D7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8247D-944D-BA59-2A4C-C0F5AF1C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1CBA5-3EDC-E405-EE51-2E145905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CF0A0-1FEA-A609-3923-4A1B1B10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49A85-BFB0-49B2-AF9E-EA96A179B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97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2BF78-27D5-DF95-17CF-4BEBB562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252A1-ED7F-D663-1C5F-D5F202076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A5CEE-243D-7ABB-D850-13E53BCAE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03367-B834-B27D-1B75-6EB3CEFF6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FD2E0-D21E-8A99-AABD-A78DEFAE6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DDEE7-85C3-6D0E-513C-D55D9232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2F6747-656F-63FD-F459-6133BC6EC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F53FB8-51F9-53DA-E919-2DE8988F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B716D-9F4C-4F81-8471-AB1755973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6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7848F-F653-2A86-8A5B-AB53AB098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44A55-49B0-6409-ADF8-1AC27E93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49979-33E6-03CB-B450-BD1D61BA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5918A-573D-38E6-4980-11AC4054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8315-BAF7-4DBD-92EF-BD17F4C2F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26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95895F-972E-C6AC-BD5A-C42731F9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47214-E754-5464-4D21-4575C076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7FC5F-13D2-1F51-F43D-1E75A1B5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AE8A2-3B90-404D-AD0A-CB7FAED01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57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D140-B87F-E339-9581-16CB046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E030-5ECE-B9D2-0660-7F910D9EE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2127F-0E30-B5F5-6E5D-4361085D4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98DA8-E2EB-1BF0-F61E-3920B0C3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492F3-76AB-9896-B30C-85A005C9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FCEDB-8EB5-E210-299E-13BB967F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5FF6B-5BA0-4696-A228-2448952DC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74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5DB09-71F0-9698-2C98-8295DFE8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6E584-1B90-B63A-9050-BA94BA7BD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2D529-285E-A5DC-B704-E90530A02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40F34-8741-2333-D6B0-6960454D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A174A-70FC-7B19-FE52-EA47C158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9ED85-9C02-FA12-B02F-E0FD8463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90640-5666-413B-85FB-602B94A05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85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CF3C-7176-E182-BC26-43BE68E1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C6B4F-3D93-0F1D-22E4-633615E96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3C155-ADF8-9585-4B18-460FD6BC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904A1-E723-6093-BF4A-2C3AD26A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2A469-E893-8250-AA6E-D147CB04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62781-4531-474F-88A9-9EF47F36C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3194B-3436-17D2-47BB-A6DAC6BC3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8D138-5BB8-E06C-D918-2A344115C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5F14C-EAA0-DE14-E907-8C40062D3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26112-72E2-E2A4-9BE8-1D139A29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B6F02-1321-59F8-F454-E9A6665C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ABB28-6BC1-4C7C-9C13-BBA3D6D1B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82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F291-44B5-E0E7-8876-87E37093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9B90499-6A5C-0837-22F1-4B5AA9D9A0F5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400" y="1828800"/>
            <a:ext cx="102616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5A24E-ACFD-EC37-CF2C-10C7C105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AAEDF-7406-DDE4-E13F-543044E3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4312-1EAA-EF9B-E23A-C3055C64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EA720D1-228D-4D6D-9387-2F728BD93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06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7499-D65F-3DF3-0CC0-0D746787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4EBE5-DBCD-9772-236E-D73B5F921BF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508A2B0-F510-ECB0-5238-ACDED35CE0F4}"/>
              </a:ext>
            </a:extLst>
          </p:cNvPr>
          <p:cNvSpPr>
            <a:spLocks noGrp="1"/>
          </p:cNvSpPr>
          <p:nvPr>
            <p:ph type="media"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4B1A4-779C-47A3-90A0-4D05DBFA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B0A20-2F2C-C6FA-3DBF-EC06DA55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679B1-B106-CE73-13DD-36C81843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1E356F2-B113-45E5-9359-FE088420E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62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>
            <a:extLst>
              <a:ext uri="{FF2B5EF4-FFF2-40B4-BE49-F238E27FC236}">
                <a16:creationId xmlns:a16="http://schemas.microsoft.com/office/drawing/2014/main" id="{847D99FE-EE3D-C2E0-A3A1-AE89C3C959DE}"/>
              </a:ext>
            </a:extLst>
          </p:cNvPr>
          <p:cNvSpPr>
            <a:spLocks/>
          </p:cNvSpPr>
          <p:nvPr/>
        </p:nvSpPr>
        <p:spPr bwMode="auto">
          <a:xfrm rot="18427436">
            <a:off x="10564284" y="-362479"/>
            <a:ext cx="1162050" cy="2779183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6C08AA8-547E-86F1-B552-C287FCC61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6FE47647-7F6D-A82F-A609-82A638F46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B1E0756E-D1BE-A779-9F17-0770AC9D5E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7D2F5645-45C2-79D3-2BA5-6AF495D641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14987041-E18F-D11D-30D0-FC6ADD3521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07B4BC21-DED7-48C6-A55E-6CD0BDCA98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3496" name="Freeform 8">
            <a:extLst>
              <a:ext uri="{FF2B5EF4-FFF2-40B4-BE49-F238E27FC236}">
                <a16:creationId xmlns:a16="http://schemas.microsoft.com/office/drawing/2014/main" id="{FFEB66FD-8F9A-B84E-4094-8A6F63B95B09}"/>
              </a:ext>
            </a:extLst>
          </p:cNvPr>
          <p:cNvSpPr>
            <a:spLocks/>
          </p:cNvSpPr>
          <p:nvPr/>
        </p:nvSpPr>
        <p:spPr bwMode="auto">
          <a:xfrm rot="18427436">
            <a:off x="10681230" y="-324907"/>
            <a:ext cx="1165225" cy="2796116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3497" name="Freeform 9">
            <a:extLst>
              <a:ext uri="{FF2B5EF4-FFF2-40B4-BE49-F238E27FC236}">
                <a16:creationId xmlns:a16="http://schemas.microsoft.com/office/drawing/2014/main" id="{2B1ACFDD-52EE-41A0-D40D-345E9A740A0E}"/>
              </a:ext>
            </a:extLst>
          </p:cNvPr>
          <p:cNvSpPr>
            <a:spLocks/>
          </p:cNvSpPr>
          <p:nvPr/>
        </p:nvSpPr>
        <p:spPr bwMode="auto">
          <a:xfrm rot="18427436">
            <a:off x="10612439" y="-69849"/>
            <a:ext cx="1025525" cy="2095500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63498" name="Group 10">
            <a:extLst>
              <a:ext uri="{FF2B5EF4-FFF2-40B4-BE49-F238E27FC236}">
                <a16:creationId xmlns:a16="http://schemas.microsoft.com/office/drawing/2014/main" id="{BF5E8258-FCBB-E5CA-C06F-E0B4004D9E50}"/>
              </a:ext>
            </a:extLst>
          </p:cNvPr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63499" name="Freeform 11">
              <a:extLst>
                <a:ext uri="{FF2B5EF4-FFF2-40B4-BE49-F238E27FC236}">
                  <a16:creationId xmlns:a16="http://schemas.microsoft.com/office/drawing/2014/main" id="{E0CA6F1F-9E18-5192-BE54-1D5EE1066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0" name="Freeform 12">
              <a:extLst>
                <a:ext uri="{FF2B5EF4-FFF2-40B4-BE49-F238E27FC236}">
                  <a16:creationId xmlns:a16="http://schemas.microsoft.com/office/drawing/2014/main" id="{4C27F8F9-1616-FF94-1DB7-6C770EB761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1" name="Freeform 13">
              <a:extLst>
                <a:ext uri="{FF2B5EF4-FFF2-40B4-BE49-F238E27FC236}">
                  <a16:creationId xmlns:a16="http://schemas.microsoft.com/office/drawing/2014/main" id="{A40DECD3-1B69-39A2-D1DA-A1052F51DE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2" name="Freeform 14">
              <a:extLst>
                <a:ext uri="{FF2B5EF4-FFF2-40B4-BE49-F238E27FC236}">
                  <a16:creationId xmlns:a16="http://schemas.microsoft.com/office/drawing/2014/main" id="{4FBCBC25-B44A-1BAE-E16C-C69632C2D5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3" name="Freeform 15">
              <a:extLst>
                <a:ext uri="{FF2B5EF4-FFF2-40B4-BE49-F238E27FC236}">
                  <a16:creationId xmlns:a16="http://schemas.microsoft.com/office/drawing/2014/main" id="{48D3BA7C-BAA7-3B46-23B9-762FC8D96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4" name="Freeform 16">
              <a:extLst>
                <a:ext uri="{FF2B5EF4-FFF2-40B4-BE49-F238E27FC236}">
                  <a16:creationId xmlns:a16="http://schemas.microsoft.com/office/drawing/2014/main" id="{348F17AA-08F1-AA5D-62EF-4B4EBC776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5" name="Freeform 17">
              <a:extLst>
                <a:ext uri="{FF2B5EF4-FFF2-40B4-BE49-F238E27FC236}">
                  <a16:creationId xmlns:a16="http://schemas.microsoft.com/office/drawing/2014/main" id="{3EEEF97D-79E1-CD74-1001-48CEA764AD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6" name="Freeform 18">
              <a:extLst>
                <a:ext uri="{FF2B5EF4-FFF2-40B4-BE49-F238E27FC236}">
                  <a16:creationId xmlns:a16="http://schemas.microsoft.com/office/drawing/2014/main" id="{963F9F3C-B1AE-3B87-939B-5AFEB3C446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7" name="Freeform 19">
              <a:extLst>
                <a:ext uri="{FF2B5EF4-FFF2-40B4-BE49-F238E27FC236}">
                  <a16:creationId xmlns:a16="http://schemas.microsoft.com/office/drawing/2014/main" id="{AC9F315A-65EB-10F6-B163-19A76DA990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3508" name="Group 20">
              <a:extLst>
                <a:ext uri="{FF2B5EF4-FFF2-40B4-BE49-F238E27FC236}">
                  <a16:creationId xmlns:a16="http://schemas.microsoft.com/office/drawing/2014/main" id="{46DC9373-220A-3F60-251C-FF02B4EBF62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3509" name="Group 21">
                <a:extLst>
                  <a:ext uri="{FF2B5EF4-FFF2-40B4-BE49-F238E27FC236}">
                    <a16:creationId xmlns:a16="http://schemas.microsoft.com/office/drawing/2014/main" id="{FF7056ED-53E3-8103-011C-31B039D9385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3510" name="Freeform 22">
                  <a:extLst>
                    <a:ext uri="{FF2B5EF4-FFF2-40B4-BE49-F238E27FC236}">
                      <a16:creationId xmlns:a16="http://schemas.microsoft.com/office/drawing/2014/main" id="{2F6090CA-6D6D-4A34-35EC-F984CE7B959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1" name="Freeform 23">
                  <a:extLst>
                    <a:ext uri="{FF2B5EF4-FFF2-40B4-BE49-F238E27FC236}">
                      <a16:creationId xmlns:a16="http://schemas.microsoft.com/office/drawing/2014/main" id="{615E4F16-D25A-B094-DA11-A9AF1603C14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2" name="Freeform 24">
                  <a:extLst>
                    <a:ext uri="{FF2B5EF4-FFF2-40B4-BE49-F238E27FC236}">
                      <a16:creationId xmlns:a16="http://schemas.microsoft.com/office/drawing/2014/main" id="{AD9E6E75-8D21-7004-8528-D8DA7F3FD56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63513" name="Freeform 25">
                <a:extLst>
                  <a:ext uri="{FF2B5EF4-FFF2-40B4-BE49-F238E27FC236}">
                    <a16:creationId xmlns:a16="http://schemas.microsoft.com/office/drawing/2014/main" id="{E88F8935-F504-AEF0-F538-05ACEBD51C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3514" name="Freeform 26">
                <a:extLst>
                  <a:ext uri="{FF2B5EF4-FFF2-40B4-BE49-F238E27FC236}">
                    <a16:creationId xmlns:a16="http://schemas.microsoft.com/office/drawing/2014/main" id="{5B357CCD-46FB-8EA4-D651-C0083AC70C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3515" name="Freeform 27">
                <a:extLst>
                  <a:ext uri="{FF2B5EF4-FFF2-40B4-BE49-F238E27FC236}">
                    <a16:creationId xmlns:a16="http://schemas.microsoft.com/office/drawing/2014/main" id="{22209CA4-C886-48CC-D72A-ED2730102E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63516" name="Group 28">
                <a:extLst>
                  <a:ext uri="{FF2B5EF4-FFF2-40B4-BE49-F238E27FC236}">
                    <a16:creationId xmlns:a16="http://schemas.microsoft.com/office/drawing/2014/main" id="{03A54557-F02A-4932-456E-3800EB8673D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3517" name="Freeform 29">
                  <a:extLst>
                    <a:ext uri="{FF2B5EF4-FFF2-40B4-BE49-F238E27FC236}">
                      <a16:creationId xmlns:a16="http://schemas.microsoft.com/office/drawing/2014/main" id="{649483BC-3B60-D5D1-3F38-9ECC144BD17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8" name="Freeform 30">
                  <a:extLst>
                    <a:ext uri="{FF2B5EF4-FFF2-40B4-BE49-F238E27FC236}">
                      <a16:creationId xmlns:a16="http://schemas.microsoft.com/office/drawing/2014/main" id="{6CDBA23B-B2B6-85AF-2018-50A643EBAE7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9" name="Freeform 31">
                  <a:extLst>
                    <a:ext uri="{FF2B5EF4-FFF2-40B4-BE49-F238E27FC236}">
                      <a16:creationId xmlns:a16="http://schemas.microsoft.com/office/drawing/2014/main" id="{B3208629-972A-D20E-B3DB-22C1B948D38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0" name="Freeform 32">
                  <a:extLst>
                    <a:ext uri="{FF2B5EF4-FFF2-40B4-BE49-F238E27FC236}">
                      <a16:creationId xmlns:a16="http://schemas.microsoft.com/office/drawing/2014/main" id="{2D6ECF20-DB86-7689-2BAE-91AC51D7ED1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1" name="Freeform 33">
                  <a:extLst>
                    <a:ext uri="{FF2B5EF4-FFF2-40B4-BE49-F238E27FC236}">
                      <a16:creationId xmlns:a16="http://schemas.microsoft.com/office/drawing/2014/main" id="{2FA3742B-C821-0250-8EBB-9C09999D431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2" name="Freeform 34">
                  <a:extLst>
                    <a:ext uri="{FF2B5EF4-FFF2-40B4-BE49-F238E27FC236}">
                      <a16:creationId xmlns:a16="http://schemas.microsoft.com/office/drawing/2014/main" id="{DA516A52-CF4A-9D6C-C20D-1FA16CDA403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3" name="Freeform 35">
                  <a:extLst>
                    <a:ext uri="{FF2B5EF4-FFF2-40B4-BE49-F238E27FC236}">
                      <a16:creationId xmlns:a16="http://schemas.microsoft.com/office/drawing/2014/main" id="{A0EE90E8-E5B7-FE8C-1118-E04125FBD0B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4" name="Freeform 36">
                  <a:extLst>
                    <a:ext uri="{FF2B5EF4-FFF2-40B4-BE49-F238E27FC236}">
                      <a16:creationId xmlns:a16="http://schemas.microsoft.com/office/drawing/2014/main" id="{43A8A1BF-230F-7BFA-8748-AEFCF334957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63525" name="Group 37">
            <a:extLst>
              <a:ext uri="{FF2B5EF4-FFF2-40B4-BE49-F238E27FC236}">
                <a16:creationId xmlns:a16="http://schemas.microsoft.com/office/drawing/2014/main" id="{6F3D7E37-708F-AED4-7E34-E67B47B3F696}"/>
              </a:ext>
            </a:extLst>
          </p:cNvPr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63526" name="Freeform 38">
              <a:extLst>
                <a:ext uri="{FF2B5EF4-FFF2-40B4-BE49-F238E27FC236}">
                  <a16:creationId xmlns:a16="http://schemas.microsoft.com/office/drawing/2014/main" id="{E3459E5D-17DD-2D56-445A-6C94A3B8F167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27" name="Freeform 39">
              <a:extLst>
                <a:ext uri="{FF2B5EF4-FFF2-40B4-BE49-F238E27FC236}">
                  <a16:creationId xmlns:a16="http://schemas.microsoft.com/office/drawing/2014/main" id="{935EA9C3-0D73-A1D5-93F0-392CB289A779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63528" name="Group 40">
            <a:extLst>
              <a:ext uri="{FF2B5EF4-FFF2-40B4-BE49-F238E27FC236}">
                <a16:creationId xmlns:a16="http://schemas.microsoft.com/office/drawing/2014/main" id="{909D82F3-5D49-80BA-A662-8ED0DC37FC36}"/>
              </a:ext>
            </a:extLst>
          </p:cNvPr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63529" name="Group 41">
              <a:extLst>
                <a:ext uri="{FF2B5EF4-FFF2-40B4-BE49-F238E27FC236}">
                  <a16:creationId xmlns:a16="http://schemas.microsoft.com/office/drawing/2014/main" id="{2C6E4059-03F5-EC2F-F379-0D28A2443BB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3530" name="Freeform 42">
                <a:extLst>
                  <a:ext uri="{FF2B5EF4-FFF2-40B4-BE49-F238E27FC236}">
                    <a16:creationId xmlns:a16="http://schemas.microsoft.com/office/drawing/2014/main" id="{62C1A9B9-3D4C-C1D4-B717-672D763A2E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63531" name="Group 43">
                <a:extLst>
                  <a:ext uri="{FF2B5EF4-FFF2-40B4-BE49-F238E27FC236}">
                    <a16:creationId xmlns:a16="http://schemas.microsoft.com/office/drawing/2014/main" id="{5F7B5932-F114-EB75-C6DF-4C17359D938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3532" name="Freeform 44">
                  <a:extLst>
                    <a:ext uri="{FF2B5EF4-FFF2-40B4-BE49-F238E27FC236}">
                      <a16:creationId xmlns:a16="http://schemas.microsoft.com/office/drawing/2014/main" id="{2BC7C548-CEAB-CF66-6D7C-FE50D723382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3" name="Freeform 45">
                  <a:extLst>
                    <a:ext uri="{FF2B5EF4-FFF2-40B4-BE49-F238E27FC236}">
                      <a16:creationId xmlns:a16="http://schemas.microsoft.com/office/drawing/2014/main" id="{B5568F8C-16B0-08FF-8B34-640E2AEFF8B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4" name="Freeform 46">
                  <a:extLst>
                    <a:ext uri="{FF2B5EF4-FFF2-40B4-BE49-F238E27FC236}">
                      <a16:creationId xmlns:a16="http://schemas.microsoft.com/office/drawing/2014/main" id="{E7A275E8-4C78-FE17-43DD-566200E32C5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5" name="Freeform 47">
                  <a:extLst>
                    <a:ext uri="{FF2B5EF4-FFF2-40B4-BE49-F238E27FC236}">
                      <a16:creationId xmlns:a16="http://schemas.microsoft.com/office/drawing/2014/main" id="{D8125DB9-6FD9-723E-A5BE-7561798CAE3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6" name="Freeform 48">
                  <a:extLst>
                    <a:ext uri="{FF2B5EF4-FFF2-40B4-BE49-F238E27FC236}">
                      <a16:creationId xmlns:a16="http://schemas.microsoft.com/office/drawing/2014/main" id="{0B082C68-6F3C-1313-5965-C77ABED8AC4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7" name="Freeform 49">
                  <a:extLst>
                    <a:ext uri="{FF2B5EF4-FFF2-40B4-BE49-F238E27FC236}">
                      <a16:creationId xmlns:a16="http://schemas.microsoft.com/office/drawing/2014/main" id="{6123D680-2BE1-B013-3723-C1BE5619717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8" name="Freeform 50">
                  <a:extLst>
                    <a:ext uri="{FF2B5EF4-FFF2-40B4-BE49-F238E27FC236}">
                      <a16:creationId xmlns:a16="http://schemas.microsoft.com/office/drawing/2014/main" id="{F23493B5-0872-23C3-C330-2FD69D1EE65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9" name="Freeform 51">
                  <a:extLst>
                    <a:ext uri="{FF2B5EF4-FFF2-40B4-BE49-F238E27FC236}">
                      <a16:creationId xmlns:a16="http://schemas.microsoft.com/office/drawing/2014/main" id="{DBBA939E-17E2-0A1C-4E8C-53BA95D42B7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63540" name="Line 52">
              <a:extLst>
                <a:ext uri="{FF2B5EF4-FFF2-40B4-BE49-F238E27FC236}">
                  <a16:creationId xmlns:a16="http://schemas.microsoft.com/office/drawing/2014/main" id="{7A3194D3-FD3A-669A-55DA-7D610C46F43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3236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>
            <a:extLst>
              <a:ext uri="{FF2B5EF4-FFF2-40B4-BE49-F238E27FC236}">
                <a16:creationId xmlns:a16="http://schemas.microsoft.com/office/drawing/2014/main" id="{BF27D61E-22F7-8061-1615-1DC57179E376}"/>
              </a:ext>
            </a:extLst>
          </p:cNvPr>
          <p:cNvSpPr>
            <a:spLocks/>
          </p:cNvSpPr>
          <p:nvPr/>
        </p:nvSpPr>
        <p:spPr bwMode="auto">
          <a:xfrm rot="18427436">
            <a:off x="10564284" y="-362479"/>
            <a:ext cx="1162050" cy="2779183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266212C-B470-9A83-C548-8208EDB66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0BF38E58-33C2-ED74-953B-C97108336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9BA2D7FA-1D06-24EF-EFAE-9CB738C9E5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1AECB9A7-CA02-CCE5-BED8-E70AD58130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8F3699C8-4CB6-010C-A52E-58C4738121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FF59CBDF-61D4-45C0-A8F2-D4DD2A511D0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3496" name="Freeform 8">
            <a:extLst>
              <a:ext uri="{FF2B5EF4-FFF2-40B4-BE49-F238E27FC236}">
                <a16:creationId xmlns:a16="http://schemas.microsoft.com/office/drawing/2014/main" id="{2C134EA5-4616-B7A5-7766-C6CBB11023B1}"/>
              </a:ext>
            </a:extLst>
          </p:cNvPr>
          <p:cNvSpPr>
            <a:spLocks/>
          </p:cNvSpPr>
          <p:nvPr/>
        </p:nvSpPr>
        <p:spPr bwMode="auto">
          <a:xfrm rot="18427436">
            <a:off x="10681230" y="-324907"/>
            <a:ext cx="1165225" cy="2796116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3497" name="Freeform 9">
            <a:extLst>
              <a:ext uri="{FF2B5EF4-FFF2-40B4-BE49-F238E27FC236}">
                <a16:creationId xmlns:a16="http://schemas.microsoft.com/office/drawing/2014/main" id="{D7E5B2C0-9B50-A4CE-BD98-8FE42197BF4D}"/>
              </a:ext>
            </a:extLst>
          </p:cNvPr>
          <p:cNvSpPr>
            <a:spLocks/>
          </p:cNvSpPr>
          <p:nvPr/>
        </p:nvSpPr>
        <p:spPr bwMode="auto">
          <a:xfrm rot="18427436">
            <a:off x="10612439" y="-69849"/>
            <a:ext cx="1025525" cy="2095500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63498" name="Group 10">
            <a:extLst>
              <a:ext uri="{FF2B5EF4-FFF2-40B4-BE49-F238E27FC236}">
                <a16:creationId xmlns:a16="http://schemas.microsoft.com/office/drawing/2014/main" id="{541E80E9-A2C7-9C3D-BF1A-CBBB24FC388D}"/>
              </a:ext>
            </a:extLst>
          </p:cNvPr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63499" name="Freeform 11">
              <a:extLst>
                <a:ext uri="{FF2B5EF4-FFF2-40B4-BE49-F238E27FC236}">
                  <a16:creationId xmlns:a16="http://schemas.microsoft.com/office/drawing/2014/main" id="{09BE1283-DBB5-1097-9652-03B0B47503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0" name="Freeform 12">
              <a:extLst>
                <a:ext uri="{FF2B5EF4-FFF2-40B4-BE49-F238E27FC236}">
                  <a16:creationId xmlns:a16="http://schemas.microsoft.com/office/drawing/2014/main" id="{EF168F9B-5484-88F3-DC31-06D49FA1D6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1" name="Freeform 13">
              <a:extLst>
                <a:ext uri="{FF2B5EF4-FFF2-40B4-BE49-F238E27FC236}">
                  <a16:creationId xmlns:a16="http://schemas.microsoft.com/office/drawing/2014/main" id="{C83CD183-E357-B35B-353A-16F0CE941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2" name="Freeform 14">
              <a:extLst>
                <a:ext uri="{FF2B5EF4-FFF2-40B4-BE49-F238E27FC236}">
                  <a16:creationId xmlns:a16="http://schemas.microsoft.com/office/drawing/2014/main" id="{336943D2-2714-F685-5C0C-1CF351A2A0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3" name="Freeform 15">
              <a:extLst>
                <a:ext uri="{FF2B5EF4-FFF2-40B4-BE49-F238E27FC236}">
                  <a16:creationId xmlns:a16="http://schemas.microsoft.com/office/drawing/2014/main" id="{FC578F8C-8D3E-A3FF-ED41-06E4A0999F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4" name="Freeform 16">
              <a:extLst>
                <a:ext uri="{FF2B5EF4-FFF2-40B4-BE49-F238E27FC236}">
                  <a16:creationId xmlns:a16="http://schemas.microsoft.com/office/drawing/2014/main" id="{10E4183E-C711-58E6-F00D-ED991651A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5" name="Freeform 17">
              <a:extLst>
                <a:ext uri="{FF2B5EF4-FFF2-40B4-BE49-F238E27FC236}">
                  <a16:creationId xmlns:a16="http://schemas.microsoft.com/office/drawing/2014/main" id="{E8F5EA08-5583-B944-D1BD-D73947E31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6" name="Freeform 18">
              <a:extLst>
                <a:ext uri="{FF2B5EF4-FFF2-40B4-BE49-F238E27FC236}">
                  <a16:creationId xmlns:a16="http://schemas.microsoft.com/office/drawing/2014/main" id="{BD7C31B4-95B7-26F5-67A3-A915E5EB56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7" name="Freeform 19">
              <a:extLst>
                <a:ext uri="{FF2B5EF4-FFF2-40B4-BE49-F238E27FC236}">
                  <a16:creationId xmlns:a16="http://schemas.microsoft.com/office/drawing/2014/main" id="{FB760509-A88F-064C-631B-07DF4E166E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3508" name="Group 20">
              <a:extLst>
                <a:ext uri="{FF2B5EF4-FFF2-40B4-BE49-F238E27FC236}">
                  <a16:creationId xmlns:a16="http://schemas.microsoft.com/office/drawing/2014/main" id="{36EA86D5-7F58-5272-AF9C-BDCB7216260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3509" name="Group 21">
                <a:extLst>
                  <a:ext uri="{FF2B5EF4-FFF2-40B4-BE49-F238E27FC236}">
                    <a16:creationId xmlns:a16="http://schemas.microsoft.com/office/drawing/2014/main" id="{3F90F7B6-6B90-CEB6-4E13-36684DF0E24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3510" name="Freeform 22">
                  <a:extLst>
                    <a:ext uri="{FF2B5EF4-FFF2-40B4-BE49-F238E27FC236}">
                      <a16:creationId xmlns:a16="http://schemas.microsoft.com/office/drawing/2014/main" id="{B6D9788E-D957-0E12-B3AF-260FEE2997F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1" name="Freeform 23">
                  <a:extLst>
                    <a:ext uri="{FF2B5EF4-FFF2-40B4-BE49-F238E27FC236}">
                      <a16:creationId xmlns:a16="http://schemas.microsoft.com/office/drawing/2014/main" id="{BDDF21E3-6014-F2E7-8F5B-9E07DBC2002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2" name="Freeform 24">
                  <a:extLst>
                    <a:ext uri="{FF2B5EF4-FFF2-40B4-BE49-F238E27FC236}">
                      <a16:creationId xmlns:a16="http://schemas.microsoft.com/office/drawing/2014/main" id="{66AA8CF7-483A-EEDB-7C38-11AEE7953AE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63513" name="Freeform 25">
                <a:extLst>
                  <a:ext uri="{FF2B5EF4-FFF2-40B4-BE49-F238E27FC236}">
                    <a16:creationId xmlns:a16="http://schemas.microsoft.com/office/drawing/2014/main" id="{01D13FB7-8B67-FB3A-163E-49194A68D0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3514" name="Freeform 26">
                <a:extLst>
                  <a:ext uri="{FF2B5EF4-FFF2-40B4-BE49-F238E27FC236}">
                    <a16:creationId xmlns:a16="http://schemas.microsoft.com/office/drawing/2014/main" id="{3ED16EF7-BF98-D3A5-DA81-86275B5221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3515" name="Freeform 27">
                <a:extLst>
                  <a:ext uri="{FF2B5EF4-FFF2-40B4-BE49-F238E27FC236}">
                    <a16:creationId xmlns:a16="http://schemas.microsoft.com/office/drawing/2014/main" id="{42C88EB9-8648-D5FE-2911-7922E4FEDD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63516" name="Group 28">
                <a:extLst>
                  <a:ext uri="{FF2B5EF4-FFF2-40B4-BE49-F238E27FC236}">
                    <a16:creationId xmlns:a16="http://schemas.microsoft.com/office/drawing/2014/main" id="{ADD62C6F-8E99-279F-1566-EA029D89E40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3517" name="Freeform 29">
                  <a:extLst>
                    <a:ext uri="{FF2B5EF4-FFF2-40B4-BE49-F238E27FC236}">
                      <a16:creationId xmlns:a16="http://schemas.microsoft.com/office/drawing/2014/main" id="{03DDC902-6C5F-3C2C-5DEF-56CE23617E3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8" name="Freeform 30">
                  <a:extLst>
                    <a:ext uri="{FF2B5EF4-FFF2-40B4-BE49-F238E27FC236}">
                      <a16:creationId xmlns:a16="http://schemas.microsoft.com/office/drawing/2014/main" id="{C354F54A-AB5B-1D50-F4CE-8B4B836693B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9" name="Freeform 31">
                  <a:extLst>
                    <a:ext uri="{FF2B5EF4-FFF2-40B4-BE49-F238E27FC236}">
                      <a16:creationId xmlns:a16="http://schemas.microsoft.com/office/drawing/2014/main" id="{41930E3C-A8EE-475D-68DB-56C3C714CE8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0" name="Freeform 32">
                  <a:extLst>
                    <a:ext uri="{FF2B5EF4-FFF2-40B4-BE49-F238E27FC236}">
                      <a16:creationId xmlns:a16="http://schemas.microsoft.com/office/drawing/2014/main" id="{3E220112-92F4-7DBF-3FCE-FD61F45C08B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1" name="Freeform 33">
                  <a:extLst>
                    <a:ext uri="{FF2B5EF4-FFF2-40B4-BE49-F238E27FC236}">
                      <a16:creationId xmlns:a16="http://schemas.microsoft.com/office/drawing/2014/main" id="{721CC069-C91F-0D7A-4CFD-8807B879C30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2" name="Freeform 34">
                  <a:extLst>
                    <a:ext uri="{FF2B5EF4-FFF2-40B4-BE49-F238E27FC236}">
                      <a16:creationId xmlns:a16="http://schemas.microsoft.com/office/drawing/2014/main" id="{9CB3BFCC-B26B-635E-3920-AFA33CF1147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3" name="Freeform 35">
                  <a:extLst>
                    <a:ext uri="{FF2B5EF4-FFF2-40B4-BE49-F238E27FC236}">
                      <a16:creationId xmlns:a16="http://schemas.microsoft.com/office/drawing/2014/main" id="{08458EE4-14E3-6F5F-5947-2EEA262D3E0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4" name="Freeform 36">
                  <a:extLst>
                    <a:ext uri="{FF2B5EF4-FFF2-40B4-BE49-F238E27FC236}">
                      <a16:creationId xmlns:a16="http://schemas.microsoft.com/office/drawing/2014/main" id="{7E3B2E83-4445-8012-27EC-45DA5C2EF2E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63525" name="Group 37">
            <a:extLst>
              <a:ext uri="{FF2B5EF4-FFF2-40B4-BE49-F238E27FC236}">
                <a16:creationId xmlns:a16="http://schemas.microsoft.com/office/drawing/2014/main" id="{18EE7089-3ACF-2740-D2B5-DC848C055119}"/>
              </a:ext>
            </a:extLst>
          </p:cNvPr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63526" name="Freeform 38">
              <a:extLst>
                <a:ext uri="{FF2B5EF4-FFF2-40B4-BE49-F238E27FC236}">
                  <a16:creationId xmlns:a16="http://schemas.microsoft.com/office/drawing/2014/main" id="{F0668C95-699E-E50E-06D9-8F2087B040C2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27" name="Freeform 39">
              <a:extLst>
                <a:ext uri="{FF2B5EF4-FFF2-40B4-BE49-F238E27FC236}">
                  <a16:creationId xmlns:a16="http://schemas.microsoft.com/office/drawing/2014/main" id="{F094098A-1419-385E-0BB5-FA1B445A2DFD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63528" name="Group 40">
            <a:extLst>
              <a:ext uri="{FF2B5EF4-FFF2-40B4-BE49-F238E27FC236}">
                <a16:creationId xmlns:a16="http://schemas.microsoft.com/office/drawing/2014/main" id="{425A6BCA-9EA9-D6E1-4555-4656593E9847}"/>
              </a:ext>
            </a:extLst>
          </p:cNvPr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63529" name="Group 41">
              <a:extLst>
                <a:ext uri="{FF2B5EF4-FFF2-40B4-BE49-F238E27FC236}">
                  <a16:creationId xmlns:a16="http://schemas.microsoft.com/office/drawing/2014/main" id="{5983CF2A-8C95-69D7-5A8F-9A62D7608D6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3530" name="Freeform 42">
                <a:extLst>
                  <a:ext uri="{FF2B5EF4-FFF2-40B4-BE49-F238E27FC236}">
                    <a16:creationId xmlns:a16="http://schemas.microsoft.com/office/drawing/2014/main" id="{3A0D159B-159C-E5F8-742F-3351D019FA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63531" name="Group 43">
                <a:extLst>
                  <a:ext uri="{FF2B5EF4-FFF2-40B4-BE49-F238E27FC236}">
                    <a16:creationId xmlns:a16="http://schemas.microsoft.com/office/drawing/2014/main" id="{EFBCA829-18B2-832B-0C97-E8FDC0F997E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3532" name="Freeform 44">
                  <a:extLst>
                    <a:ext uri="{FF2B5EF4-FFF2-40B4-BE49-F238E27FC236}">
                      <a16:creationId xmlns:a16="http://schemas.microsoft.com/office/drawing/2014/main" id="{725090AA-913A-FC67-83D6-71A64C087F3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3" name="Freeform 45">
                  <a:extLst>
                    <a:ext uri="{FF2B5EF4-FFF2-40B4-BE49-F238E27FC236}">
                      <a16:creationId xmlns:a16="http://schemas.microsoft.com/office/drawing/2014/main" id="{03B379F6-C610-17EB-E4AD-6BA71519A66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4" name="Freeform 46">
                  <a:extLst>
                    <a:ext uri="{FF2B5EF4-FFF2-40B4-BE49-F238E27FC236}">
                      <a16:creationId xmlns:a16="http://schemas.microsoft.com/office/drawing/2014/main" id="{16245169-9302-CBBC-FD68-C7CBF96EF5B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5" name="Freeform 47">
                  <a:extLst>
                    <a:ext uri="{FF2B5EF4-FFF2-40B4-BE49-F238E27FC236}">
                      <a16:creationId xmlns:a16="http://schemas.microsoft.com/office/drawing/2014/main" id="{0EBA546E-FAC5-2DE0-D16A-75A94E17BC0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6" name="Freeform 48">
                  <a:extLst>
                    <a:ext uri="{FF2B5EF4-FFF2-40B4-BE49-F238E27FC236}">
                      <a16:creationId xmlns:a16="http://schemas.microsoft.com/office/drawing/2014/main" id="{65F89620-4F7D-4C38-A11A-1D740BE2012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7" name="Freeform 49">
                  <a:extLst>
                    <a:ext uri="{FF2B5EF4-FFF2-40B4-BE49-F238E27FC236}">
                      <a16:creationId xmlns:a16="http://schemas.microsoft.com/office/drawing/2014/main" id="{A5EC74EA-3C35-B048-4655-9C90FB581F1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8" name="Freeform 50">
                  <a:extLst>
                    <a:ext uri="{FF2B5EF4-FFF2-40B4-BE49-F238E27FC236}">
                      <a16:creationId xmlns:a16="http://schemas.microsoft.com/office/drawing/2014/main" id="{6C6E06E6-5609-99FB-D27A-B72D466B5E8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9" name="Freeform 51">
                  <a:extLst>
                    <a:ext uri="{FF2B5EF4-FFF2-40B4-BE49-F238E27FC236}">
                      <a16:creationId xmlns:a16="http://schemas.microsoft.com/office/drawing/2014/main" id="{DEC58D60-6AB7-3353-66A5-2B98A180665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63540" name="Line 52">
              <a:extLst>
                <a:ext uri="{FF2B5EF4-FFF2-40B4-BE49-F238E27FC236}">
                  <a16:creationId xmlns:a16="http://schemas.microsoft.com/office/drawing/2014/main" id="{1C74D362-6827-0E10-3EF2-EA7E5145BE6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007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5"/>
          <a:stretch>
            <a:fillRect/>
          </a:stretch>
        </p:blipFill>
        <p:spPr>
          <a:xfrm>
            <a:off x="1776549" y="830114"/>
            <a:ext cx="7548089" cy="62676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0" y="2445373"/>
            <a:ext cx="1993900" cy="15067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921499" y="1828800"/>
            <a:ext cx="2336802" cy="42702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8276" y="1862136"/>
            <a:ext cx="7679690" cy="18611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276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Harman Script Inline" panose="02000507020000020003" pitchFamily="2" charset="0"/>
              </a:rPr>
              <a:t>THỜI GIAN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1123" y="3952431"/>
            <a:ext cx="327877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C57A"/>
                </a:solidFill>
                <a:latin typeface="#9Slide05 Harman Script Inline" panose="02000507020000020003" pitchFamily="2" charset="0"/>
              </a:rPr>
              <a:t>Văn Cao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F734A6D1-C2D4-844B-42B7-2456E02E9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00CC99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8DFF91D6-E7F5-3629-7554-D923445E4388}"/>
              </a:ext>
            </a:extLst>
          </p:cNvPr>
          <p:cNvSpPr/>
          <p:nvPr/>
        </p:nvSpPr>
        <p:spPr>
          <a:xfrm>
            <a:off x="1947887" y="158620"/>
            <a:ext cx="8296226" cy="17035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8: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 TÔI- THẾ GIỚI THƠ ĐỘC ĐÁO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(THƠ)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E50B8C9B-5B61-3FBA-8A74-19EE88347B0F}"/>
              </a:ext>
            </a:extLst>
          </p:cNvPr>
          <p:cNvSpPr/>
          <p:nvPr/>
        </p:nvSpPr>
        <p:spPr>
          <a:xfrm>
            <a:off x="5550593" y="1075541"/>
            <a:ext cx="5727126" cy="3315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 </a:t>
            </a:r>
            <a:r>
              <a:rPr lang="en-US" sz="3200" b="1" u="sng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b="1" u="sng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  <a:p>
            <a:pPr algn="ctr"/>
            <a:r>
              <a:rPr lang="en-US" sz="6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 GIAN 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-Văn Cao-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6000">
        <p:push dir="r"/>
      </p:transition>
    </mc:Choice>
    <mc:Fallback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584566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II. KHÁM PHÁ VĂN BẢN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270660" y="1479671"/>
            <a:ext cx="9725891" cy="4306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endParaRPr lang="en-US" sz="3200" dirty="0">
              <a:solidFill>
                <a:srgbClr val="05510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lphaLcPeriod"/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(ở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(ở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                     </a:t>
            </a:r>
            <a:endParaRPr lang="en-US" sz="32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56138B6A-64B1-E177-19AF-026F85D96B2C}"/>
              </a:ext>
            </a:extLst>
          </p:cNvPr>
          <p:cNvSpPr>
            <a:spLocks noChangeArrowheads="1"/>
          </p:cNvSpPr>
          <p:nvPr/>
        </p:nvSpPr>
        <p:spPr bwMode="auto">
          <a:xfrm rot="19773059">
            <a:off x="7735747" y="486888"/>
            <a:ext cx="3146961" cy="2642260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Nhóm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 3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720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619002" y="971393"/>
            <a:ext cx="8953995" cy="4887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32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32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7278F3-CD79-22FD-0B45-5507486A9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3706"/>
              </p:ext>
            </p:extLst>
          </p:nvPr>
        </p:nvGraphicFramePr>
        <p:xfrm>
          <a:off x="1894112" y="2180509"/>
          <a:ext cx="8403774" cy="3348015"/>
        </p:xfrm>
        <a:graphic>
          <a:graphicData uri="http://schemas.openxmlformats.org/drawingml/2006/table">
            <a:tbl>
              <a:tblPr firstRow="1" firstCol="1" bandRow="1"/>
              <a:tblGrid>
                <a:gridCol w="2939145">
                  <a:extLst>
                    <a:ext uri="{9D8B030D-6E8A-4147-A177-3AD203B41FA5}">
                      <a16:colId xmlns:a16="http://schemas.microsoft.com/office/drawing/2014/main" val="2869269915"/>
                    </a:ext>
                  </a:extLst>
                </a:gridCol>
                <a:gridCol w="3158837">
                  <a:extLst>
                    <a:ext uri="{9D8B030D-6E8A-4147-A177-3AD203B41FA5}">
                      <a16:colId xmlns:a16="http://schemas.microsoft.com/office/drawing/2014/main" val="1122821380"/>
                    </a:ext>
                  </a:extLst>
                </a:gridCol>
                <a:gridCol w="2305792">
                  <a:extLst>
                    <a:ext uri="{9D8B030D-6E8A-4147-A177-3AD203B41FA5}">
                      <a16:colId xmlns:a16="http://schemas.microsoft.com/office/drawing/2014/main" val="2999958894"/>
                    </a:ext>
                  </a:extLst>
                </a:gridCol>
              </a:tblGrid>
              <a:tr h="56861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 dòng thơ cuối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310217"/>
                  </a:ext>
                </a:extLst>
              </a:tr>
              <a:tr h="129810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 câu thơ còn xanh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 bài hát còn xanh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32123"/>
                  </a:ext>
                </a:extLst>
              </a:tr>
              <a:tr h="86284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203876"/>
                  </a:ext>
                </a:extLst>
              </a:tr>
            </a:tbl>
          </a:graphicData>
        </a:graphic>
      </p:graphicFrame>
      <p:sp>
        <p:nvSpPr>
          <p:cNvPr id="4" name="AutoShape 13">
            <a:extLst>
              <a:ext uri="{FF2B5EF4-FFF2-40B4-BE49-F238E27FC236}">
                <a16:creationId xmlns:a16="http://schemas.microsoft.com/office/drawing/2014/main" id="{15D34372-A727-E056-4845-517E1D3A0DB7}"/>
              </a:ext>
            </a:extLst>
          </p:cNvPr>
          <p:cNvSpPr>
            <a:spLocks noChangeArrowheads="1"/>
          </p:cNvSpPr>
          <p:nvPr/>
        </p:nvSpPr>
        <p:spPr bwMode="auto">
          <a:xfrm rot="19773059">
            <a:off x="7718960" y="2933205"/>
            <a:ext cx="3146961" cy="2642260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Nhóm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 4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84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9467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65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7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5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CẦN CỐ GẮNG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– 4 điểm)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 ĐÃ LÀM TỐT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– 7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RẤT XUẤT SẮC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 – 10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8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đ)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1: 0đ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2: 1đ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3: 2đ</a:t>
                      </a:r>
                    </a:p>
                  </a:txBody>
                  <a:tcPr marL="34626" marR="3462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lỗi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có lỗi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sự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(6đ)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1: 1-3 đ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2: 4-5 đ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3: 6đ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dừng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các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trọng tâm.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– 2 ý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cao.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các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trọng tâm.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nhiều hơn 2 ý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sự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tạo.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68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(2đ)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1: 0đ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2: 1 đ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3: 2đ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nhất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973352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II. KHÁM PHÁ VĂN BẢN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781298" y="1479671"/>
            <a:ext cx="8953995" cy="3916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1.Sáu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kẽ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trôi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ngừng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con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níu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90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619002" y="929085"/>
            <a:ext cx="9282546" cy="392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1313A5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800"/>
              </a:spcAft>
            </a:pP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  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sỏi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800"/>
              </a:spcAft>
            </a:pP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C5EE57DB-1D98-36F0-BD0D-AA17FABD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1156679" y="2884023"/>
            <a:ext cx="16002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3FE1374-651D-1D83-72B6-F04FC1F34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91899" flipH="1">
            <a:off x="8853886" y="924160"/>
            <a:ext cx="16002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89141B5-A46E-2AFB-A122-0108FA2E1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4661" flipH="1">
            <a:off x="4209549" y="4762761"/>
            <a:ext cx="1094549" cy="144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58090A-7517-7A7A-D182-F6DD61FC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4661" flipH="1">
            <a:off x="7320483" y="5272195"/>
            <a:ext cx="606444" cy="103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225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619002" y="929085"/>
            <a:ext cx="9282546" cy="3711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sỏi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cạn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héo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êm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8AC27EB8-D407-2C46-6F5B-4291530B1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254154" y="77392"/>
            <a:ext cx="16002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1CD10568-4B64-B6BE-D3DD-86AB91BF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141337" y="4599157"/>
            <a:ext cx="16002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46861EA-A0F0-8560-83F5-745DF6CD4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6205626" y="2470016"/>
            <a:ext cx="1234209" cy="13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84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781298" y="695899"/>
            <a:ext cx="8953995" cy="5139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bất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chấp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luật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khắc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nghiệt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  <a:p>
            <a:pPr lvl="3" algn="just" fontAlgn="base">
              <a:spcAft>
                <a:spcPts val="800"/>
              </a:spcAft>
            </a:pP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Riêng</a:t>
            </a: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endParaRPr lang="en-US" sz="3600" i="1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3600" i="1" dirty="0">
              <a:solidFill>
                <a:srgbClr val="1313A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êng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lvl="3" algn="just" fontAlgn="base">
              <a:spcAft>
                <a:spcPts val="800"/>
              </a:spcAft>
            </a:pP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3600" i="1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3600" i="1" dirty="0">
              <a:solidFill>
                <a:srgbClr val="1313A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02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619002" y="1349041"/>
            <a:ext cx="8953995" cy="3916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riêng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44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852551" y="1717177"/>
            <a:ext cx="8870868" cy="3016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“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hát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tồn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59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852551" y="1717177"/>
            <a:ext cx="8870868" cy="24234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600" b="1" u="sng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u="sng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b="1" u="sng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b="1" u="sng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(ở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):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tồn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hủy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phai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28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>
            <a:extLst>
              <a:ext uri="{FF2B5EF4-FFF2-40B4-BE49-F238E27FC236}">
                <a16:creationId xmlns:a16="http://schemas.microsoft.com/office/drawing/2014/main" id="{2DFE9B46-D7E3-DD2B-1DB2-41813B394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6" y="5429250"/>
            <a:ext cx="595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7" name="AutoShape 13">
            <a:extLst>
              <a:ext uri="{FF2B5EF4-FFF2-40B4-BE49-F238E27FC236}">
                <a16:creationId xmlns:a16="http://schemas.microsoft.com/office/drawing/2014/main" id="{86278F48-6553-B22D-8902-B706A5FE0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922" y="241465"/>
            <a:ext cx="9144000" cy="5334000"/>
          </a:xfrm>
          <a:prstGeom prst="irregularSeal1">
            <a:avLst/>
          </a:prstGeom>
          <a:solidFill>
            <a:srgbClr val="00CC99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altLang="zh-CN" sz="8800" dirty="0">
                <a:solidFill>
                  <a:srgbClr val="FF00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KHỞI ĐỘNG</a:t>
            </a:r>
            <a:endParaRPr lang="zh-CN" altLang="en-US" sz="8800" dirty="0">
              <a:solidFill>
                <a:srgbClr val="FF0000"/>
              </a:solidFill>
              <a:latin typeface="#9Slide03 AmpleSoft Bold" panose="02000000000000000000" pitchFamily="2" charset="0"/>
              <a:ea typeface="字魂24号-镇魂手书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852551" y="792348"/>
            <a:ext cx="8870868" cy="5273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-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+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Aft>
                <a:spcPts val="800"/>
              </a:spcAf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BE7230-B736-639F-7090-D7E2B16F5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75014"/>
              </p:ext>
            </p:extLst>
          </p:nvPr>
        </p:nvGraphicFramePr>
        <p:xfrm>
          <a:off x="1852551" y="2028816"/>
          <a:ext cx="8870868" cy="4120387"/>
        </p:xfrm>
        <a:graphic>
          <a:graphicData uri="http://schemas.openxmlformats.org/drawingml/2006/table">
            <a:tbl>
              <a:tblPr firstRow="1" firstCol="1" bandRow="1"/>
              <a:tblGrid>
                <a:gridCol w="2517568">
                  <a:extLst>
                    <a:ext uri="{9D8B030D-6E8A-4147-A177-3AD203B41FA5}">
                      <a16:colId xmlns:a16="http://schemas.microsoft.com/office/drawing/2014/main" val="2926220701"/>
                    </a:ext>
                  </a:extLst>
                </a:gridCol>
                <a:gridCol w="2897580">
                  <a:extLst>
                    <a:ext uri="{9D8B030D-6E8A-4147-A177-3AD203B41FA5}">
                      <a16:colId xmlns:a16="http://schemas.microsoft.com/office/drawing/2014/main" val="2681770955"/>
                    </a:ext>
                  </a:extLst>
                </a:gridCol>
                <a:gridCol w="3455720">
                  <a:extLst>
                    <a:ext uri="{9D8B030D-6E8A-4147-A177-3AD203B41FA5}">
                      <a16:colId xmlns:a16="http://schemas.microsoft.com/office/drawing/2014/main" val="3574667375"/>
                    </a:ext>
                  </a:extLst>
                </a:gridCol>
              </a:tblGrid>
              <a:tr h="84785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b="1" dirty="0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dirty="0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b="1" dirty="0">
                        <a:solidFill>
                          <a:srgbClr val="1313A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 dòng thơ cuối</a:t>
                      </a:r>
                      <a:endParaRPr lang="en-US" sz="2800" b="1">
                        <a:solidFill>
                          <a:srgbClr val="1313A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800" b="1" dirty="0">
                        <a:solidFill>
                          <a:srgbClr val="1313A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935363"/>
                  </a:ext>
                </a:extLst>
              </a:tr>
              <a:tr h="201820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315830"/>
                  </a:ext>
                </a:extLst>
              </a:tr>
              <a:tr h="113779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538972862"/>
                  </a:ext>
                </a:extLst>
              </a:tr>
            </a:tbl>
          </a:graphicData>
        </a:graphic>
      </p:graphicFrame>
      <p:pic>
        <p:nvPicPr>
          <p:cNvPr id="7" name="Picture 5">
            <a:extLst>
              <a:ext uri="{FF2B5EF4-FFF2-40B4-BE49-F238E27FC236}">
                <a16:creationId xmlns:a16="http://schemas.microsoft.com/office/drawing/2014/main" id="{FD2B527C-18C8-FCE2-C788-8724E138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2619279" y="3432110"/>
            <a:ext cx="1234209" cy="13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ADCAD5-D5A5-57A6-B9E8-08B8393BC4A4}"/>
              </a:ext>
            </a:extLst>
          </p:cNvPr>
          <p:cNvSpPr txBox="1"/>
          <p:nvPr/>
        </p:nvSpPr>
        <p:spPr>
          <a:xfrm>
            <a:off x="7286171" y="2937357"/>
            <a:ext cx="3437248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úa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5DA95-7C2F-3845-3D95-7FBE864713D3}"/>
              </a:ext>
            </a:extLst>
          </p:cNvPr>
          <p:cNvSpPr txBox="1"/>
          <p:nvPr/>
        </p:nvSpPr>
        <p:spPr>
          <a:xfrm>
            <a:off x="7286171" y="4954890"/>
            <a:ext cx="3437248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b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tràn</a:t>
            </a:r>
            <a:r>
              <a:rPr lang="en-US" sz="2800" b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2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984200" y="671007"/>
            <a:ext cx="10466120" cy="5868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+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D2B527C-18C8-FCE2-C788-8724E138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4599090" y="2948278"/>
            <a:ext cx="1234209" cy="13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44595DA-87FA-A3C0-33DE-AF8DF02EE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84936"/>
              </p:ext>
            </p:extLst>
          </p:nvPr>
        </p:nvGraphicFramePr>
        <p:xfrm>
          <a:off x="1460665" y="1998952"/>
          <a:ext cx="9619014" cy="4052663"/>
        </p:xfrm>
        <a:graphic>
          <a:graphicData uri="http://schemas.openxmlformats.org/drawingml/2006/table">
            <a:tbl>
              <a:tblPr firstRow="1" firstCol="1" bandRow="1"/>
              <a:tblGrid>
                <a:gridCol w="1793174">
                  <a:extLst>
                    <a:ext uri="{9D8B030D-6E8A-4147-A177-3AD203B41FA5}">
                      <a16:colId xmlns:a16="http://schemas.microsoft.com/office/drawing/2014/main" val="3479708"/>
                    </a:ext>
                  </a:extLst>
                </a:gridCol>
                <a:gridCol w="2541319">
                  <a:extLst>
                    <a:ext uri="{9D8B030D-6E8A-4147-A177-3AD203B41FA5}">
                      <a16:colId xmlns:a16="http://schemas.microsoft.com/office/drawing/2014/main" val="1369467999"/>
                    </a:ext>
                  </a:extLst>
                </a:gridCol>
                <a:gridCol w="2339439">
                  <a:extLst>
                    <a:ext uri="{9D8B030D-6E8A-4147-A177-3AD203B41FA5}">
                      <a16:colId xmlns:a16="http://schemas.microsoft.com/office/drawing/2014/main" val="4106948208"/>
                    </a:ext>
                  </a:extLst>
                </a:gridCol>
                <a:gridCol w="2945082">
                  <a:extLst>
                    <a:ext uri="{9D8B030D-6E8A-4147-A177-3AD203B41FA5}">
                      <a16:colId xmlns:a16="http://schemas.microsoft.com/office/drawing/2014/main" val="2281936860"/>
                    </a:ext>
                  </a:extLst>
                </a:gridCol>
              </a:tblGrid>
              <a:tr h="271927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07763"/>
                  </a:ext>
                </a:extLst>
              </a:tr>
              <a:tr h="172983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13194"/>
                  </a:ext>
                </a:extLst>
              </a:tr>
              <a:tr h="186959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7913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BC7A841-A862-F321-D7D2-C01E316B5F92}"/>
              </a:ext>
            </a:extLst>
          </p:cNvPr>
          <p:cNvSpPr txBox="1"/>
          <p:nvPr/>
        </p:nvSpPr>
        <p:spPr>
          <a:xfrm>
            <a:off x="8157029" y="2445717"/>
            <a:ext cx="2922650" cy="144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úa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467D4-5218-3B5D-0F0D-2C2A696C27B4}"/>
              </a:ext>
            </a:extLst>
          </p:cNvPr>
          <p:cNvSpPr txBox="1"/>
          <p:nvPr/>
        </p:nvSpPr>
        <p:spPr>
          <a:xfrm>
            <a:off x="8157028" y="4129021"/>
            <a:ext cx="2922651" cy="190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trẻo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23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852551" y="1717177"/>
            <a:ext cx="8870868" cy="24234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Mối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thơ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vẫn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tồn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bất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chấp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luật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khắc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nghiệt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nghệ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29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437809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II. 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KẾT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341912" y="2493679"/>
            <a:ext cx="9725891" cy="25260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SGK/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64 .</a:t>
            </a:r>
          </a:p>
          <a:p>
            <a:pPr marL="742950" indent="-74295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56138B6A-64B1-E177-19AF-026F85D96B2C}"/>
              </a:ext>
            </a:extLst>
          </p:cNvPr>
          <p:cNvSpPr>
            <a:spLocks noChangeArrowheads="1"/>
          </p:cNvSpPr>
          <p:nvPr/>
        </p:nvSpPr>
        <p:spPr bwMode="auto">
          <a:xfrm rot="20247136">
            <a:off x="7962405" y="15480"/>
            <a:ext cx="3146961" cy="2642260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Nhiệm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vụ</a:t>
            </a:r>
            <a:endParaRPr kumimoji="0" lang="en-US" altLang="zh-CN" sz="36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baseline="0" dirty="0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4 </a:t>
            </a:r>
            <a:r>
              <a:rPr lang="en-US" altLang="zh-CN" sz="3600" b="1" kern="0" baseline="0" dirty="0" err="1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phút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22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437809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III. TỔNG KẾT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233054" y="1389273"/>
            <a:ext cx="9725891" cy="43682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Nghệ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thuật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do,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nhịp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chậm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rãi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trầm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dồn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súc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trưng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trúc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78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437809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III. TỔNG KẾT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2850077" y="1869566"/>
            <a:ext cx="6852063" cy="31188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dung: </a:t>
            </a:r>
            <a:endParaRPr lang="en-US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mãnh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tồn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01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13">
            <a:extLst>
              <a:ext uri="{FF2B5EF4-FFF2-40B4-BE49-F238E27FC236}">
                <a16:creationId xmlns:a16="http://schemas.microsoft.com/office/drawing/2014/main" id="{C8F4208D-CA5F-DF79-7B67-7D0B2F90C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199" y="182088"/>
            <a:ext cx="9725891" cy="5779325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LUYỆN</a:t>
            </a:r>
            <a:r>
              <a:rPr kumimoji="0" lang="en-US" altLang="zh-CN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TẬP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88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015242" y="264124"/>
            <a:ext cx="8161516" cy="16804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80586-F822-F722-A128-6E5C9B259FB1}"/>
              </a:ext>
            </a:extLst>
          </p:cNvPr>
          <p:cNvSpPr txBox="1"/>
          <p:nvPr/>
        </p:nvSpPr>
        <p:spPr>
          <a:xfrm>
            <a:off x="4298868" y="2297975"/>
            <a:ext cx="6448301" cy="25896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0170"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gắm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AutoShape 13">
            <a:extLst>
              <a:ext uri="{FF2B5EF4-FFF2-40B4-BE49-F238E27FC236}">
                <a16:creationId xmlns:a16="http://schemas.microsoft.com/office/drawing/2014/main" id="{A3C2874D-EDA7-7990-9226-443DFF1636E4}"/>
              </a:ext>
            </a:extLst>
          </p:cNvPr>
          <p:cNvSpPr>
            <a:spLocks noChangeArrowheads="1"/>
          </p:cNvSpPr>
          <p:nvPr/>
        </p:nvSpPr>
        <p:spPr bwMode="auto">
          <a:xfrm rot="20247136">
            <a:off x="310818" y="2015263"/>
            <a:ext cx="4674390" cy="4103362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Nhiệm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vụ</a:t>
            </a:r>
            <a:endParaRPr kumimoji="0" lang="en-US" altLang="zh-CN" sz="36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baseline="0" dirty="0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7 </a:t>
            </a:r>
            <a:r>
              <a:rPr lang="en-US" altLang="zh-CN" sz="3600" b="1" kern="0" baseline="0" dirty="0" err="1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phút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72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13">
            <a:extLst>
              <a:ext uri="{FF2B5EF4-FFF2-40B4-BE49-F238E27FC236}">
                <a16:creationId xmlns:a16="http://schemas.microsoft.com/office/drawing/2014/main" id="{C8F4208D-CA5F-DF79-7B67-7D0B2F90C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199" y="182088"/>
            <a:ext cx="9725891" cy="57793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VẬN</a:t>
            </a:r>
            <a:r>
              <a:rPr kumimoji="0" lang="en-US" altLang="zh-CN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DỤNG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60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096884" y="346349"/>
            <a:ext cx="8161516" cy="16804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007877-9A3B-A498-2377-96E50751CACC}"/>
              </a:ext>
            </a:extLst>
          </p:cNvPr>
          <p:cNvSpPr txBox="1"/>
          <p:nvPr/>
        </p:nvSpPr>
        <p:spPr>
          <a:xfrm>
            <a:off x="1275939" y="2026809"/>
            <a:ext cx="7098804" cy="32267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017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Thanh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Du).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Cao.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13">
            <a:extLst>
              <a:ext uri="{FF2B5EF4-FFF2-40B4-BE49-F238E27FC236}">
                <a16:creationId xmlns:a16="http://schemas.microsoft.com/office/drawing/2014/main" id="{685C9B9D-AE90-289B-8043-B27E05C89918}"/>
              </a:ext>
            </a:extLst>
          </p:cNvPr>
          <p:cNvSpPr>
            <a:spLocks noChangeArrowheads="1"/>
          </p:cNvSpPr>
          <p:nvPr/>
        </p:nvSpPr>
        <p:spPr bwMode="auto">
          <a:xfrm rot="20247136">
            <a:off x="7872761" y="-24872"/>
            <a:ext cx="4674390" cy="4103362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Nhiệm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vụ</a:t>
            </a:r>
            <a:endParaRPr kumimoji="0" lang="en-US" altLang="zh-CN" sz="36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baseline="0" dirty="0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4 </a:t>
            </a:r>
            <a:r>
              <a:rPr lang="en-US" altLang="zh-CN" sz="3600" b="1" kern="0" baseline="0" dirty="0" err="1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phút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0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Text Box 17">
            <a:extLst>
              <a:ext uri="{FF2B5EF4-FFF2-40B4-BE49-F238E27FC236}">
                <a16:creationId xmlns:a16="http://schemas.microsoft.com/office/drawing/2014/main" id="{36FDCDA7-1C20-16DE-8782-BBD9BC3BA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48688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7E1B6-F43D-6AC4-2AD7-2BEED45F6813}"/>
              </a:ext>
            </a:extLst>
          </p:cNvPr>
          <p:cNvSpPr txBox="1"/>
          <p:nvPr/>
        </p:nvSpPr>
        <p:spPr>
          <a:xfrm>
            <a:off x="3141124" y="4868863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https://youtu.be/j4gnWsRFxtU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5102B-B9CB-49B5-C5A9-3210BBD17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014" y="468701"/>
            <a:ext cx="5858693" cy="3267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79C144-4F26-3680-247C-23F1E1ABE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68270"/>
              </p:ext>
            </p:extLst>
          </p:nvPr>
        </p:nvGraphicFramePr>
        <p:xfrm>
          <a:off x="0" y="0"/>
          <a:ext cx="12191999" cy="6857998"/>
        </p:xfrm>
        <a:graphic>
          <a:graphicData uri="http://schemas.openxmlformats.org/drawingml/2006/table">
            <a:tbl>
              <a:tblPr firstRow="1" firstCol="1" bandRow="1"/>
              <a:tblGrid>
                <a:gridCol w="1178513">
                  <a:extLst>
                    <a:ext uri="{9D8B030D-6E8A-4147-A177-3AD203B41FA5}">
                      <a16:colId xmlns:a16="http://schemas.microsoft.com/office/drawing/2014/main" val="317102228"/>
                    </a:ext>
                  </a:extLst>
                </a:gridCol>
                <a:gridCol w="5301150">
                  <a:extLst>
                    <a:ext uri="{9D8B030D-6E8A-4147-A177-3AD203B41FA5}">
                      <a16:colId xmlns:a16="http://schemas.microsoft.com/office/drawing/2014/main" val="2230231285"/>
                    </a:ext>
                  </a:extLst>
                </a:gridCol>
                <a:gridCol w="5712336">
                  <a:extLst>
                    <a:ext uri="{9D8B030D-6E8A-4147-A177-3AD203B41FA5}">
                      <a16:colId xmlns:a16="http://schemas.microsoft.com/office/drawing/2014/main" val="1857385100"/>
                    </a:ext>
                  </a:extLst>
                </a:gridCol>
              </a:tblGrid>
              <a:tr h="1021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Cao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18041343"/>
                  </a:ext>
                </a:extLst>
              </a:tr>
              <a:tr h="10549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3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32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về sự nghiệt ngã của thời gian</a:t>
                      </a:r>
                      <a:endParaRPr lang="en-US" sz="32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903212"/>
                  </a:ext>
                </a:extLst>
              </a:tr>
              <a:tr h="1252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dở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2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kẽ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lang="en-US" sz="32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2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26414218"/>
                  </a:ext>
                </a:extLst>
              </a:tr>
              <a:tr h="3529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ự cảm xót xa về sự lãng quên của người đời với 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ữ</a:t>
                      </a: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 giá trị nghệ thuật và số phận của người nghệ sĩ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lẻ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nữa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ai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chăng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hể hiện niềm tin vào sự trường tồn của những giá trị nghệ thuật và tình yêu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62634241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9431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944156" y="322181"/>
            <a:ext cx="8161516" cy="16804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CỐ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80586-F822-F722-A128-6E5C9B259FB1}"/>
              </a:ext>
            </a:extLst>
          </p:cNvPr>
          <p:cNvSpPr txBox="1"/>
          <p:nvPr/>
        </p:nvSpPr>
        <p:spPr>
          <a:xfrm>
            <a:off x="5036457" y="2589791"/>
            <a:ext cx="4808188" cy="25896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9017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13">
            <a:extLst>
              <a:ext uri="{FF2B5EF4-FFF2-40B4-BE49-F238E27FC236}">
                <a16:creationId xmlns:a16="http://schemas.microsoft.com/office/drawing/2014/main" id="{A3C2874D-EDA7-7990-9226-443DFF1636E4}"/>
              </a:ext>
            </a:extLst>
          </p:cNvPr>
          <p:cNvSpPr>
            <a:spLocks noChangeArrowheads="1"/>
          </p:cNvSpPr>
          <p:nvPr/>
        </p:nvSpPr>
        <p:spPr bwMode="auto">
          <a:xfrm rot="20247136">
            <a:off x="482717" y="70680"/>
            <a:ext cx="4674390" cy="4103362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Thử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thách</a:t>
            </a:r>
            <a:endParaRPr kumimoji="0" lang="en-US" altLang="zh-CN" sz="36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1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phút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59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>
            <a:extLst>
              <a:ext uri="{FF2B5EF4-FFF2-40B4-BE49-F238E27FC236}">
                <a16:creationId xmlns:a16="http://schemas.microsoft.com/office/drawing/2014/main" id="{052E8779-BD8E-6D4A-8A7E-6606DAA97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43005" flipH="1">
            <a:off x="9139177" y="5276423"/>
            <a:ext cx="1600200" cy="166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AutoShape 8">
            <a:extLst>
              <a:ext uri="{FF2B5EF4-FFF2-40B4-BE49-F238E27FC236}">
                <a16:creationId xmlns:a16="http://schemas.microsoft.com/office/drawing/2014/main" id="{CEC858D6-2343-FF06-D9CA-6B85A3D9A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42" y="2039092"/>
            <a:ext cx="11327575" cy="1371600"/>
          </a:xfrm>
          <a:prstGeom prst="horizontalScroll">
            <a:avLst>
              <a:gd name="adj" fmla="val 12500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90170" lvl="0"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  <a:defRPr/>
            </a:pP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64.</a:t>
            </a:r>
          </a:p>
        </p:txBody>
      </p:sp>
      <p:sp>
        <p:nvSpPr>
          <p:cNvPr id="8201" name="AutoShape 9">
            <a:extLst>
              <a:ext uri="{FF2B5EF4-FFF2-40B4-BE49-F238E27FC236}">
                <a16:creationId xmlns:a16="http://schemas.microsoft.com/office/drawing/2014/main" id="{514FCF3B-19DB-7065-E363-77A6761F1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737" y="3334622"/>
            <a:ext cx="9152525" cy="2233246"/>
          </a:xfrm>
          <a:prstGeom prst="horizontalScroll">
            <a:avLst>
              <a:gd name="adj" fmla="val 12500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90170" lvl="0" algn="ctr"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  <a:defRPr/>
            </a:pP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90170" lvl="0" algn="ctr"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  <a:defRPr/>
            </a:pP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Ét-va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Mun-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(Edvard Much)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" name="矩形 22">
            <a:extLst>
              <a:ext uri="{FF2B5EF4-FFF2-40B4-BE49-F238E27FC236}">
                <a16:creationId xmlns:a16="http://schemas.microsoft.com/office/drawing/2014/main" id="{70342912-5838-8B70-6CDB-6AE5622E5A00}"/>
              </a:ext>
            </a:extLst>
          </p:cNvPr>
          <p:cNvSpPr/>
          <p:nvPr/>
        </p:nvSpPr>
        <p:spPr>
          <a:xfrm>
            <a:off x="2015242" y="264124"/>
            <a:ext cx="8161516" cy="16804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zh-CN" altLang="en-US" sz="6000" b="1" spc="600" dirty="0">
              <a:solidFill>
                <a:srgbClr val="FF0000"/>
              </a:solidFill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1E36DA57-2970-9843-E349-15ECF25B1C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42" y="239238"/>
            <a:ext cx="1869474" cy="19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0" grpId="1" animBg="1"/>
      <p:bldP spid="8201" grpId="0" animBg="1"/>
      <p:bldP spid="820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13">
            <a:extLst>
              <a:ext uri="{FF2B5EF4-FFF2-40B4-BE49-F238E27FC236}">
                <a16:creationId xmlns:a16="http://schemas.microsoft.com/office/drawing/2014/main" id="{C8F4208D-CA5F-DF79-7B67-7D0B2F90C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199" y="182088"/>
            <a:ext cx="9725891" cy="5779325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HÌNH</a:t>
            </a:r>
            <a:r>
              <a:rPr kumimoji="0" lang="en-US" altLang="zh-CN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 THÀNH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KIẾN THỨC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437809" y="434448"/>
            <a:ext cx="4254929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I. TÌM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HIỂU CHUNG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781298" y="1479671"/>
            <a:ext cx="8953995" cy="4509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 VỤ HỌC TẬP: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3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confont-1000-785033"/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0923975" y="202860"/>
            <a:ext cx="1268025" cy="1231183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355434" y="1884330"/>
            <a:ext cx="6390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Văn Cao,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Nam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3160C8-75ED-5A0E-2096-95B1CED48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217" y="767732"/>
            <a:ext cx="3552132" cy="2663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AEED0D-F2B0-D1B2-2A5F-69477F5CEE40}"/>
              </a:ext>
            </a:extLst>
          </p:cNvPr>
          <p:cNvSpPr txBox="1"/>
          <p:nvPr/>
        </p:nvSpPr>
        <p:spPr>
          <a:xfrm>
            <a:off x="1102995" y="767732"/>
            <a:ext cx="60979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Văn Cao (1923-1995)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BA142-F9A0-6255-0DBB-4302650679CE}"/>
              </a:ext>
            </a:extLst>
          </p:cNvPr>
          <p:cNvSpPr txBox="1"/>
          <p:nvPr/>
        </p:nvSpPr>
        <p:spPr>
          <a:xfrm>
            <a:off x="1303651" y="3626864"/>
            <a:ext cx="96203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Văn Cao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hưởng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ca.</a:t>
            </a:r>
          </a:p>
        </p:txBody>
      </p:sp>
    </p:spTree>
    <p:extLst>
      <p:ext uri="{BB962C8B-B14F-4D97-AF65-F5344CB8AC3E}">
        <p14:creationId xmlns:p14="http://schemas.microsoft.com/office/powerpoint/2010/main" val="398076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confont-1000-785033"/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0923975" y="202860"/>
            <a:ext cx="1268025" cy="1231183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398653" y="3051876"/>
            <a:ext cx="9620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-Tác phẩm tiêu biểu: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+Ca khúc: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 quân ca, Thiên thai, Trương Chi, Làng tôi, Trường ca sông Lô, Mùa xuân đầu tiên…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+Thơ ca: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Lá, Tuyển tập thơ Văn Cao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3160C8-75ED-5A0E-2096-95B1CED48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217" y="767732"/>
            <a:ext cx="3552132" cy="2663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AEED0D-F2B0-D1B2-2A5F-69477F5CEE40}"/>
              </a:ext>
            </a:extLst>
          </p:cNvPr>
          <p:cNvSpPr txBox="1"/>
          <p:nvPr/>
        </p:nvSpPr>
        <p:spPr>
          <a:xfrm>
            <a:off x="1102995" y="767732"/>
            <a:ext cx="60979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Văn Cao (1923-1995)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38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6000">
        <p:push dir="r"/>
      </p:transition>
    </mc:Choice>
    <mc:Fallback>
      <p:transition spd="slow" advTm="6000">
        <p:push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8D467-D33F-8D5F-253F-5ED877DC756E}"/>
              </a:ext>
            </a:extLst>
          </p:cNvPr>
          <p:cNvSpPr txBox="1"/>
          <p:nvPr/>
        </p:nvSpPr>
        <p:spPr>
          <a:xfrm>
            <a:off x="1211283" y="597992"/>
            <a:ext cx="9761517" cy="4973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Văn bản 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-Bài thơ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 đời vào tháng 2/1987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 in trong tập 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“Lá” (1988).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-Bố cục: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+ 6 dòng thơ đầu: Sức mạnh tàn phá của thời 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+ 6 dòng thơ cuối: Những điều bất chấp quy luật khắc nghiệt của thời 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07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437809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II. 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PHÁ VĂN BẢN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248230" y="1479671"/>
            <a:ext cx="9753600" cy="4407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sỏi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53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defaul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">
  <a:themeElements>
    <a:clrScheme name="default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defaul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1837</Words>
  <PresentationFormat>Widescreen</PresentationFormat>
  <Paragraphs>215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#9Slide03 AmpleSoft Bold</vt:lpstr>
      <vt:lpstr>#9Slide05 Harman Script Inline</vt:lpstr>
      <vt:lpstr>Arial</vt:lpstr>
      <vt:lpstr>Bree Serif</vt:lpstr>
      <vt:lpstr>Calibri</vt:lpstr>
      <vt:lpstr>Calibri Light</vt:lpstr>
      <vt:lpstr>Comic Sans MS</vt:lpstr>
      <vt:lpstr>Times New Roman</vt:lpstr>
      <vt:lpstr>Office Theme</vt:lpstr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2022-07-11T03:09:00Z</dcterms:created>
  <dcterms:modified xsi:type="dcterms:W3CDTF">2023-08-03T08:34:35Z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CBFF14150EE54C63A5A443D5442CA664</vt:lpwstr>
  </property>
  <property fmtid="{D5CDD505-2E9C-101B-9397-08002B2CF9AE}" pid="3" name="KSOProductBuildVer">
    <vt:lpwstr>1033-11.2.0.11537</vt:lpwstr>
  </property>
</Properties>
</file>