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5"/>
  </p:notesMasterIdLst>
  <p:sldIdLst>
    <p:sldId id="256" r:id="rId2"/>
    <p:sldId id="260" r:id="rId3"/>
    <p:sldId id="317" r:id="rId4"/>
    <p:sldId id="318" r:id="rId5"/>
    <p:sldId id="258" r:id="rId6"/>
    <p:sldId id="261" r:id="rId7"/>
    <p:sldId id="257" r:id="rId8"/>
    <p:sldId id="312" r:id="rId9"/>
    <p:sldId id="319" r:id="rId10"/>
    <p:sldId id="314" r:id="rId11"/>
    <p:sldId id="315" r:id="rId12"/>
    <p:sldId id="259" r:id="rId13"/>
    <p:sldId id="262" r:id="rId14"/>
    <p:sldId id="316" r:id="rId15"/>
    <p:sldId id="263" r:id="rId16"/>
    <p:sldId id="320" r:id="rId17"/>
    <p:sldId id="321" r:id="rId18"/>
    <p:sldId id="322" r:id="rId19"/>
    <p:sldId id="323" r:id="rId20"/>
    <p:sldId id="324" r:id="rId21"/>
    <p:sldId id="325" r:id="rId22"/>
    <p:sldId id="326" r:id="rId23"/>
    <p:sldId id="327" r:id="rId24"/>
    <p:sldId id="337" r:id="rId25"/>
    <p:sldId id="329" r:id="rId26"/>
    <p:sldId id="330" r:id="rId27"/>
    <p:sldId id="331" r:id="rId28"/>
    <p:sldId id="332" r:id="rId29"/>
    <p:sldId id="328" r:id="rId30"/>
    <p:sldId id="333" r:id="rId31"/>
    <p:sldId id="334" r:id="rId32"/>
    <p:sldId id="335" r:id="rId33"/>
    <p:sldId id="336" r:id="rId34"/>
  </p:sldIdLst>
  <p:sldSz cx="9144000" cy="5143500" type="screen16x9"/>
  <p:notesSz cx="6858000" cy="9144000"/>
  <p:embeddedFontLst>
    <p:embeddedFont>
      <p:font typeface="Bebas Neue" panose="020B0604020202020204" charset="0"/>
      <p:regular r:id="rId36"/>
    </p:embeddedFont>
    <p:embeddedFont>
      <p:font typeface="Calibri" panose="020F0502020204030204" pitchFamily="34" charset="0"/>
      <p:regular r:id="rId37"/>
      <p:bold r:id="rId38"/>
      <p:italic r:id="rId39"/>
      <p:boldItalic r:id="rId40"/>
    </p:embeddedFont>
    <p:embeddedFont>
      <p:font typeface="Didact Gothic" panose="020B0604020202020204" charset="0"/>
      <p:regular r:id="rId41"/>
    </p:embeddedFont>
    <p:embeddedFont>
      <p:font typeface="Lexend" panose="020B0604020202020204" charset="0"/>
      <p:regular r:id="rId42"/>
      <p:bold r:id="rId43"/>
    </p:embeddedFont>
    <p:embeddedFont>
      <p:font typeface="Montserrat" panose="00000500000000000000" pitchFamily="2" charset="0"/>
      <p:regular r:id="rId44"/>
      <p:bold r:id="rId45"/>
      <p:italic r:id="rId46"/>
      <p:boldItalic r:id="rId47"/>
    </p:embeddedFont>
    <p:embeddedFont>
      <p:font typeface="Montserrat Medium" panose="00000600000000000000" pitchFamily="2" charset="0"/>
      <p:regular r:id="rId48"/>
      <p:bold r:id="rId49"/>
      <p:italic r:id="rId50"/>
      <p:boldItalic r:id="rId51"/>
    </p:embeddedFont>
    <p:embeddedFont>
      <p:font typeface="Roboto Condensed Light" panose="02000000000000000000" pitchFamily="2"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6B6B"/>
    <a:srgbClr val="F9DCC7"/>
    <a:srgbClr val="525272"/>
    <a:srgbClr val="D97372"/>
    <a:srgbClr val="95C4C6"/>
    <a:srgbClr val="FFFFFF"/>
    <a:srgbClr val="E71E24"/>
    <a:srgbClr val="5470C0"/>
    <a:srgbClr val="F6F464"/>
    <a:srgbClr val="C1E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C1474B-7724-4D04-BB8B-F43B371713A3}">
  <a:tblStyle styleId="{60C1474B-7724-4D04-BB8B-F43B371713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9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1447e878c0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1447e878c0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e4957916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e4957916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e4957916e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e4957916e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92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0e4b5802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0e4b5802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1447e878c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1447e878c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86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1447e878c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1447e878c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6132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1447e878c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1447e878c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0347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1447e878c0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1447e878c0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046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1447e878c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1447e878c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1160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1447e878c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1447e878c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665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447e878c0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447e878c0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1447e878c0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1447e878c0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7895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11447e878c0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11447e878c0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23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571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1447e878c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1447e878c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156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1447e878c0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1447e878c0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024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11447ebc900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11447ebc900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5553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1447e878c0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1447e878c0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37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1447e878c0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1447e878c0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1447e878c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1447e878c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447e878c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447e878c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447e878c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447e878c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87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447e878c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447e878c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69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447e878c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447e878c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072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447e878c0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447e878c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51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83250"/>
            <a:ext cx="4597500" cy="27360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6000"/>
              <a:buNone/>
              <a:defRPr sz="65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719250"/>
            <a:ext cx="4597500" cy="441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Font typeface="Montserrat"/>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364847" y="3413675"/>
            <a:ext cx="4032655" cy="2207688"/>
            <a:chOff x="-364847" y="3413675"/>
            <a:chExt cx="4032655" cy="2207688"/>
          </a:xfrm>
        </p:grpSpPr>
        <p:sp>
          <p:nvSpPr>
            <p:cNvPr id="12" name="Google Shape;12;p2"/>
            <p:cNvSpPr/>
            <p:nvPr/>
          </p:nvSpPr>
          <p:spPr>
            <a:xfrm>
              <a:off x="562368" y="4377046"/>
              <a:ext cx="3105440" cy="766656"/>
            </a:xfrm>
            <a:custGeom>
              <a:avLst/>
              <a:gdLst/>
              <a:ahLst/>
              <a:cxnLst/>
              <a:rect l="l" t="t" r="r" b="b"/>
              <a:pathLst>
                <a:path w="97045" h="23958" extrusionOk="0">
                  <a:moveTo>
                    <a:pt x="13908" y="19195"/>
                  </a:moveTo>
                  <a:cubicBezTo>
                    <a:pt x="9670" y="19195"/>
                    <a:pt x="5121" y="18195"/>
                    <a:pt x="1" y="15718"/>
                  </a:cubicBezTo>
                  <a:lnTo>
                    <a:pt x="1" y="23958"/>
                  </a:lnTo>
                  <a:lnTo>
                    <a:pt x="97045" y="23958"/>
                  </a:lnTo>
                  <a:cubicBezTo>
                    <a:pt x="94354" y="7359"/>
                    <a:pt x="80732" y="1"/>
                    <a:pt x="66729" y="1"/>
                  </a:cubicBezTo>
                  <a:cubicBezTo>
                    <a:pt x="60871" y="1"/>
                    <a:pt x="54941" y="1287"/>
                    <a:pt x="49773" y="3716"/>
                  </a:cubicBezTo>
                  <a:cubicBezTo>
                    <a:pt x="36437" y="10003"/>
                    <a:pt x="26602" y="19195"/>
                    <a:pt x="13908" y="1919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040" y="3675190"/>
              <a:ext cx="2543776" cy="1468512"/>
            </a:xfrm>
            <a:custGeom>
              <a:avLst/>
              <a:gdLst/>
              <a:ahLst/>
              <a:cxnLst/>
              <a:rect l="l" t="t" r="r" b="b"/>
              <a:pathLst>
                <a:path w="79493" h="45891" extrusionOk="0">
                  <a:moveTo>
                    <a:pt x="67847" y="33722"/>
                  </a:moveTo>
                  <a:lnTo>
                    <a:pt x="67276" y="33722"/>
                  </a:lnTo>
                  <a:cubicBezTo>
                    <a:pt x="58584" y="33722"/>
                    <a:pt x="52892" y="41080"/>
                    <a:pt x="42628" y="41080"/>
                  </a:cubicBezTo>
                  <a:lnTo>
                    <a:pt x="41937" y="41080"/>
                  </a:lnTo>
                  <a:cubicBezTo>
                    <a:pt x="22600" y="40437"/>
                    <a:pt x="23910" y="24672"/>
                    <a:pt x="17837" y="13384"/>
                  </a:cubicBezTo>
                  <a:cubicBezTo>
                    <a:pt x="14241" y="6597"/>
                    <a:pt x="7478" y="1620"/>
                    <a:pt x="0" y="1"/>
                  </a:cubicBezTo>
                  <a:lnTo>
                    <a:pt x="0" y="45891"/>
                  </a:lnTo>
                  <a:lnTo>
                    <a:pt x="78802" y="45891"/>
                  </a:lnTo>
                  <a:cubicBezTo>
                    <a:pt x="79493" y="40128"/>
                    <a:pt x="75325" y="34008"/>
                    <a:pt x="67847" y="337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364847" y="34136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4280480" y="-938650"/>
            <a:ext cx="4962092" cy="1847000"/>
            <a:chOff x="4280480" y="-938650"/>
            <a:chExt cx="4962092" cy="1847000"/>
          </a:xfrm>
        </p:grpSpPr>
        <p:sp>
          <p:nvSpPr>
            <p:cNvPr id="16" name="Google Shape;16;p2"/>
            <p:cNvSpPr/>
            <p:nvPr/>
          </p:nvSpPr>
          <p:spPr>
            <a:xfrm>
              <a:off x="4280480" y="-202"/>
              <a:ext cx="2724416" cy="499168"/>
            </a:xfrm>
            <a:custGeom>
              <a:avLst/>
              <a:gdLst/>
              <a:ahLst/>
              <a:cxnLst/>
              <a:rect l="l" t="t" r="r" b="b"/>
              <a:pathLst>
                <a:path w="85138" h="15599" extrusionOk="0">
                  <a:moveTo>
                    <a:pt x="1" y="0"/>
                  </a:moveTo>
                  <a:cubicBezTo>
                    <a:pt x="596" y="4144"/>
                    <a:pt x="5026" y="8240"/>
                    <a:pt x="9598" y="8954"/>
                  </a:cubicBezTo>
                  <a:cubicBezTo>
                    <a:pt x="10265" y="9073"/>
                    <a:pt x="10908" y="9121"/>
                    <a:pt x="11575" y="9121"/>
                  </a:cubicBezTo>
                  <a:cubicBezTo>
                    <a:pt x="18052" y="9121"/>
                    <a:pt x="23529" y="4168"/>
                    <a:pt x="34174" y="4168"/>
                  </a:cubicBezTo>
                  <a:cubicBezTo>
                    <a:pt x="35270" y="4168"/>
                    <a:pt x="36437" y="4239"/>
                    <a:pt x="37675" y="4358"/>
                  </a:cubicBezTo>
                  <a:cubicBezTo>
                    <a:pt x="48868" y="5382"/>
                    <a:pt x="63895" y="15598"/>
                    <a:pt x="75445" y="15598"/>
                  </a:cubicBezTo>
                  <a:cubicBezTo>
                    <a:pt x="79112" y="15598"/>
                    <a:pt x="82423" y="14551"/>
                    <a:pt x="85137" y="11907"/>
                  </a:cubicBezTo>
                  <a:lnTo>
                    <a:pt x="851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89440" y="-202"/>
              <a:ext cx="2951520" cy="733888"/>
            </a:xfrm>
            <a:custGeom>
              <a:avLst/>
              <a:gdLst/>
              <a:ahLst/>
              <a:cxnLst/>
              <a:rect l="l" t="t" r="r" b="b"/>
              <a:pathLst>
                <a:path w="92235" h="22934" extrusionOk="0">
                  <a:moveTo>
                    <a:pt x="1" y="0"/>
                  </a:moveTo>
                  <a:cubicBezTo>
                    <a:pt x="16504" y="2953"/>
                    <a:pt x="28936" y="22933"/>
                    <a:pt x="49702" y="22933"/>
                  </a:cubicBezTo>
                  <a:cubicBezTo>
                    <a:pt x="60847" y="22933"/>
                    <a:pt x="74374" y="17170"/>
                    <a:pt x="9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5388947" y="-938650"/>
              <a:ext cx="3853625" cy="1847000"/>
            </a:xfrm>
            <a:custGeom>
              <a:avLst/>
              <a:gdLst/>
              <a:ahLst/>
              <a:cxnLst/>
              <a:rect l="l" t="t" r="r" b="b"/>
              <a:pathLst>
                <a:path w="154145" h="73880" fill="none" extrusionOk="0">
                  <a:moveTo>
                    <a:pt x="1" y="37585"/>
                  </a:moveTo>
                  <a:cubicBezTo>
                    <a:pt x="21587" y="71085"/>
                    <a:pt x="57298" y="73879"/>
                    <a:pt x="74493" y="54657"/>
                  </a:cubicBezTo>
                  <a:cubicBezTo>
                    <a:pt x="77564" y="51218"/>
                    <a:pt x="79406" y="46735"/>
                    <a:pt x="76336" y="43757"/>
                  </a:cubicBezTo>
                  <a:cubicBezTo>
                    <a:pt x="73357" y="40840"/>
                    <a:pt x="67584" y="44002"/>
                    <a:pt x="67523" y="48209"/>
                  </a:cubicBezTo>
                  <a:cubicBezTo>
                    <a:pt x="67431" y="52385"/>
                    <a:pt x="71638" y="55671"/>
                    <a:pt x="75814" y="55978"/>
                  </a:cubicBezTo>
                  <a:cubicBezTo>
                    <a:pt x="84442" y="56592"/>
                    <a:pt x="90614" y="48240"/>
                    <a:pt x="97584" y="44586"/>
                  </a:cubicBezTo>
                  <a:cubicBezTo>
                    <a:pt x="112108" y="36909"/>
                    <a:pt x="114718" y="51986"/>
                    <a:pt x="121289" y="55978"/>
                  </a:cubicBezTo>
                  <a:cubicBezTo>
                    <a:pt x="138976" y="66756"/>
                    <a:pt x="154145" y="29264"/>
                    <a:pt x="137134" y="1"/>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 name="Google Shape;147;p15"/>
          <p:cNvGrpSpPr/>
          <p:nvPr/>
        </p:nvGrpSpPr>
        <p:grpSpPr>
          <a:xfrm flipH="1">
            <a:off x="6396361" y="3787990"/>
            <a:ext cx="4036448" cy="2397085"/>
            <a:chOff x="-1288800" y="3787990"/>
            <a:chExt cx="4036448" cy="2397085"/>
          </a:xfrm>
        </p:grpSpPr>
        <p:sp>
          <p:nvSpPr>
            <p:cNvPr id="148" name="Google Shape;148;p15"/>
            <p:cNvSpPr/>
            <p:nvPr/>
          </p:nvSpPr>
          <p:spPr>
            <a:xfrm>
              <a:off x="352" y="3787990"/>
              <a:ext cx="868032" cy="1355712"/>
            </a:xfrm>
            <a:custGeom>
              <a:avLst/>
              <a:gdLst/>
              <a:ahLst/>
              <a:cxnLst/>
              <a:rect l="l" t="t" r="r" b="b"/>
              <a:pathLst>
                <a:path w="27126" h="42366" extrusionOk="0">
                  <a:moveTo>
                    <a:pt x="22172" y="28196"/>
                  </a:moveTo>
                  <a:cubicBezTo>
                    <a:pt x="22172" y="22028"/>
                    <a:pt x="24506" y="5882"/>
                    <a:pt x="8550" y="881"/>
                  </a:cubicBezTo>
                  <a:cubicBezTo>
                    <a:pt x="6716" y="310"/>
                    <a:pt x="4764" y="0"/>
                    <a:pt x="2835" y="0"/>
                  </a:cubicBezTo>
                  <a:cubicBezTo>
                    <a:pt x="1882" y="0"/>
                    <a:pt x="930" y="72"/>
                    <a:pt x="1" y="215"/>
                  </a:cubicBezTo>
                  <a:lnTo>
                    <a:pt x="1" y="42366"/>
                  </a:lnTo>
                  <a:lnTo>
                    <a:pt x="27126" y="42366"/>
                  </a:lnTo>
                  <a:cubicBezTo>
                    <a:pt x="24363" y="40008"/>
                    <a:pt x="22220" y="35603"/>
                    <a:pt x="22172" y="2819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384" y="3963254"/>
              <a:ext cx="2748032" cy="1180448"/>
            </a:xfrm>
            <a:custGeom>
              <a:avLst/>
              <a:gdLst/>
              <a:ahLst/>
              <a:cxnLst/>
              <a:rect l="l" t="t" r="r" b="b"/>
              <a:pathLst>
                <a:path w="85876" h="36889" extrusionOk="0">
                  <a:moveTo>
                    <a:pt x="62418" y="25815"/>
                  </a:moveTo>
                  <a:lnTo>
                    <a:pt x="61441" y="25815"/>
                  </a:lnTo>
                  <a:cubicBezTo>
                    <a:pt x="53583" y="25815"/>
                    <a:pt x="45486" y="28316"/>
                    <a:pt x="37794" y="28316"/>
                  </a:cubicBezTo>
                  <a:cubicBezTo>
                    <a:pt x="34317" y="28316"/>
                    <a:pt x="30959" y="27816"/>
                    <a:pt x="27720" y="26315"/>
                  </a:cubicBezTo>
                  <a:cubicBezTo>
                    <a:pt x="16099" y="20838"/>
                    <a:pt x="11883" y="4406"/>
                    <a:pt x="0" y="0"/>
                  </a:cubicBezTo>
                  <a:lnTo>
                    <a:pt x="0" y="36889"/>
                  </a:lnTo>
                  <a:lnTo>
                    <a:pt x="85875" y="36889"/>
                  </a:lnTo>
                  <a:cubicBezTo>
                    <a:pt x="79921" y="30316"/>
                    <a:pt x="71324" y="26077"/>
                    <a:pt x="62418" y="258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p:nvPr/>
          </p:nvSpPr>
          <p:spPr>
            <a:xfrm rot="10800000" flipH="1">
              <a:off x="-1288800" y="4338075"/>
              <a:ext cx="3853625" cy="1847000"/>
            </a:xfrm>
            <a:custGeom>
              <a:avLst/>
              <a:gdLst/>
              <a:ahLst/>
              <a:cxnLst/>
              <a:rect l="l" t="t" r="r" b="b"/>
              <a:pathLst>
                <a:path w="154145" h="73880" fill="none" extrusionOk="0">
                  <a:moveTo>
                    <a:pt x="1" y="37585"/>
                  </a:moveTo>
                  <a:cubicBezTo>
                    <a:pt x="21587" y="71085"/>
                    <a:pt x="57298" y="73879"/>
                    <a:pt x="74493" y="54657"/>
                  </a:cubicBezTo>
                  <a:cubicBezTo>
                    <a:pt x="77564" y="51218"/>
                    <a:pt x="79406" y="46735"/>
                    <a:pt x="76336" y="43757"/>
                  </a:cubicBezTo>
                  <a:cubicBezTo>
                    <a:pt x="73357" y="40840"/>
                    <a:pt x="67584" y="44002"/>
                    <a:pt x="67523" y="48209"/>
                  </a:cubicBezTo>
                  <a:cubicBezTo>
                    <a:pt x="67431" y="52385"/>
                    <a:pt x="71638" y="55671"/>
                    <a:pt x="75814" y="55978"/>
                  </a:cubicBezTo>
                  <a:cubicBezTo>
                    <a:pt x="84442" y="56592"/>
                    <a:pt x="90614" y="48240"/>
                    <a:pt x="97584" y="44586"/>
                  </a:cubicBezTo>
                  <a:cubicBezTo>
                    <a:pt x="112108" y="36909"/>
                    <a:pt x="114718" y="51986"/>
                    <a:pt x="121289" y="55978"/>
                  </a:cubicBezTo>
                  <a:cubicBezTo>
                    <a:pt x="138976" y="66756"/>
                    <a:pt x="154145" y="29264"/>
                    <a:pt x="137134" y="1"/>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5"/>
          <p:cNvGrpSpPr/>
          <p:nvPr/>
        </p:nvGrpSpPr>
        <p:grpSpPr>
          <a:xfrm flipH="1">
            <a:off x="-1098000" y="-358423"/>
            <a:ext cx="3371641" cy="1501325"/>
            <a:chOff x="6870368" y="-358423"/>
            <a:chExt cx="3371641" cy="1501325"/>
          </a:xfrm>
        </p:grpSpPr>
        <p:sp>
          <p:nvSpPr>
            <p:cNvPr id="152" name="Google Shape;152;p15"/>
            <p:cNvSpPr/>
            <p:nvPr/>
          </p:nvSpPr>
          <p:spPr>
            <a:xfrm>
              <a:off x="6870368" y="-202"/>
              <a:ext cx="2273248" cy="1143104"/>
            </a:xfrm>
            <a:custGeom>
              <a:avLst/>
              <a:gdLst/>
              <a:ahLst/>
              <a:cxnLst/>
              <a:rect l="l" t="t" r="r" b="b"/>
              <a:pathLst>
                <a:path w="71039" h="35722" extrusionOk="0">
                  <a:moveTo>
                    <a:pt x="17504" y="13789"/>
                  </a:moveTo>
                  <a:cubicBezTo>
                    <a:pt x="18409" y="13789"/>
                    <a:pt x="19290" y="13693"/>
                    <a:pt x="20195" y="13550"/>
                  </a:cubicBezTo>
                  <a:cubicBezTo>
                    <a:pt x="24601" y="12741"/>
                    <a:pt x="29364" y="9621"/>
                    <a:pt x="35436" y="9621"/>
                  </a:cubicBezTo>
                  <a:cubicBezTo>
                    <a:pt x="39985" y="9621"/>
                    <a:pt x="45248" y="11359"/>
                    <a:pt x="51654" y="17146"/>
                  </a:cubicBezTo>
                  <a:cubicBezTo>
                    <a:pt x="56917" y="21933"/>
                    <a:pt x="63228" y="30816"/>
                    <a:pt x="71039" y="35722"/>
                  </a:cubicBezTo>
                  <a:lnTo>
                    <a:pt x="71039" y="0"/>
                  </a:lnTo>
                  <a:lnTo>
                    <a:pt x="0" y="0"/>
                  </a:lnTo>
                  <a:cubicBezTo>
                    <a:pt x="1715" y="7883"/>
                    <a:pt x="9574" y="13789"/>
                    <a:pt x="17504" y="137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7909056" y="-202"/>
              <a:ext cx="1235328" cy="707200"/>
            </a:xfrm>
            <a:custGeom>
              <a:avLst/>
              <a:gdLst/>
              <a:ahLst/>
              <a:cxnLst/>
              <a:rect l="l" t="t" r="r" b="b"/>
              <a:pathLst>
                <a:path w="38604" h="22100" extrusionOk="0">
                  <a:moveTo>
                    <a:pt x="3501" y="2620"/>
                  </a:moveTo>
                  <a:cubicBezTo>
                    <a:pt x="1" y="9621"/>
                    <a:pt x="6430" y="16670"/>
                    <a:pt x="14146" y="16670"/>
                  </a:cubicBezTo>
                  <a:cubicBezTo>
                    <a:pt x="15861" y="16670"/>
                    <a:pt x="17623" y="16313"/>
                    <a:pt x="19338" y="15551"/>
                  </a:cubicBezTo>
                  <a:cubicBezTo>
                    <a:pt x="21195" y="14741"/>
                    <a:pt x="23958" y="12622"/>
                    <a:pt x="26649" y="12622"/>
                  </a:cubicBezTo>
                  <a:cubicBezTo>
                    <a:pt x="27316" y="12622"/>
                    <a:pt x="28030" y="12764"/>
                    <a:pt x="28697" y="13122"/>
                  </a:cubicBezTo>
                  <a:cubicBezTo>
                    <a:pt x="31078" y="14360"/>
                    <a:pt x="31007" y="17384"/>
                    <a:pt x="32531" y="19433"/>
                  </a:cubicBezTo>
                  <a:cubicBezTo>
                    <a:pt x="33865" y="21290"/>
                    <a:pt x="35794" y="22100"/>
                    <a:pt x="37961" y="22100"/>
                  </a:cubicBezTo>
                  <a:cubicBezTo>
                    <a:pt x="38151" y="22100"/>
                    <a:pt x="38389" y="22100"/>
                    <a:pt x="38604" y="22052"/>
                  </a:cubicBezTo>
                  <a:lnTo>
                    <a:pt x="38604" y="0"/>
                  </a:lnTo>
                  <a:lnTo>
                    <a:pt x="51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rot="10800000">
              <a:off x="8104609" y="-358423"/>
              <a:ext cx="2137400" cy="1367225"/>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155"/>
        <p:cNvGrpSpPr/>
        <p:nvPr/>
      </p:nvGrpSpPr>
      <p:grpSpPr>
        <a:xfrm>
          <a:off x="0" y="0"/>
          <a:ext cx="0" cy="0"/>
          <a:chOff x="0" y="0"/>
          <a:chExt cx="0" cy="0"/>
        </a:xfrm>
      </p:grpSpPr>
      <p:sp>
        <p:nvSpPr>
          <p:cNvPr id="156" name="Google Shape;156;p16"/>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6"/>
          <p:cNvSpPr txBox="1">
            <a:spLocks noGrp="1"/>
          </p:cNvSpPr>
          <p:nvPr>
            <p:ph type="body" idx="1"/>
          </p:nvPr>
        </p:nvSpPr>
        <p:spPr>
          <a:xfrm>
            <a:off x="1927250" y="1370025"/>
            <a:ext cx="5278200" cy="2899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158" name="Google Shape;158;p16"/>
          <p:cNvGrpSpPr/>
          <p:nvPr/>
        </p:nvGrpSpPr>
        <p:grpSpPr>
          <a:xfrm>
            <a:off x="-685800" y="-389250"/>
            <a:ext cx="3340456" cy="1711650"/>
            <a:chOff x="-685800" y="-389250"/>
            <a:chExt cx="3340456" cy="1711650"/>
          </a:xfrm>
        </p:grpSpPr>
        <p:sp>
          <p:nvSpPr>
            <p:cNvPr id="159" name="Google Shape;159;p16"/>
            <p:cNvSpPr/>
            <p:nvPr/>
          </p:nvSpPr>
          <p:spPr>
            <a:xfrm>
              <a:off x="-384" y="534"/>
              <a:ext cx="2655040" cy="1253632"/>
            </a:xfrm>
            <a:custGeom>
              <a:avLst/>
              <a:gdLst/>
              <a:ahLst/>
              <a:cxnLst/>
              <a:rect l="l" t="t" r="r" b="b"/>
              <a:pathLst>
                <a:path w="82970" h="39176" extrusionOk="0">
                  <a:moveTo>
                    <a:pt x="929" y="39175"/>
                  </a:moveTo>
                  <a:cubicBezTo>
                    <a:pt x="14122" y="39175"/>
                    <a:pt x="23719" y="23958"/>
                    <a:pt x="31292" y="17123"/>
                  </a:cubicBezTo>
                  <a:cubicBezTo>
                    <a:pt x="37698" y="11313"/>
                    <a:pt x="42961" y="9598"/>
                    <a:pt x="47510" y="9598"/>
                  </a:cubicBezTo>
                  <a:cubicBezTo>
                    <a:pt x="53583" y="9598"/>
                    <a:pt x="58345" y="12718"/>
                    <a:pt x="62751" y="13527"/>
                  </a:cubicBezTo>
                  <a:cubicBezTo>
                    <a:pt x="63656" y="13670"/>
                    <a:pt x="64537" y="13766"/>
                    <a:pt x="65442" y="13766"/>
                  </a:cubicBezTo>
                  <a:cubicBezTo>
                    <a:pt x="73420" y="13766"/>
                    <a:pt x="81231" y="7860"/>
                    <a:pt x="82970" y="1"/>
                  </a:cubicBezTo>
                  <a:lnTo>
                    <a:pt x="0" y="1"/>
                  </a:lnTo>
                  <a:lnTo>
                    <a:pt x="0" y="391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384" y="-202"/>
              <a:ext cx="1463936" cy="707200"/>
            </a:xfrm>
            <a:custGeom>
              <a:avLst/>
              <a:gdLst/>
              <a:ahLst/>
              <a:cxnLst/>
              <a:rect l="l" t="t" r="r" b="b"/>
              <a:pathLst>
                <a:path w="45748" h="22100" extrusionOk="0">
                  <a:moveTo>
                    <a:pt x="0" y="19028"/>
                  </a:moveTo>
                  <a:cubicBezTo>
                    <a:pt x="2524" y="20957"/>
                    <a:pt x="5311" y="22100"/>
                    <a:pt x="7811" y="22100"/>
                  </a:cubicBezTo>
                  <a:cubicBezTo>
                    <a:pt x="9954" y="22100"/>
                    <a:pt x="11883" y="21266"/>
                    <a:pt x="13217" y="19433"/>
                  </a:cubicBezTo>
                  <a:cubicBezTo>
                    <a:pt x="14717" y="17408"/>
                    <a:pt x="14670" y="14360"/>
                    <a:pt x="17051" y="13122"/>
                  </a:cubicBezTo>
                  <a:cubicBezTo>
                    <a:pt x="17718" y="12764"/>
                    <a:pt x="18432" y="12622"/>
                    <a:pt x="19123" y="12622"/>
                  </a:cubicBezTo>
                  <a:cubicBezTo>
                    <a:pt x="21790" y="12622"/>
                    <a:pt x="24553" y="14741"/>
                    <a:pt x="26410" y="15527"/>
                  </a:cubicBezTo>
                  <a:cubicBezTo>
                    <a:pt x="28125" y="16313"/>
                    <a:pt x="29911" y="16670"/>
                    <a:pt x="31626" y="16670"/>
                  </a:cubicBezTo>
                  <a:cubicBezTo>
                    <a:pt x="39294" y="16670"/>
                    <a:pt x="45748" y="9621"/>
                    <a:pt x="42247" y="2620"/>
                  </a:cubicBezTo>
                  <a:lnTo>
                    <a:pt x="40604"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685800" y="-389250"/>
              <a:ext cx="2235275" cy="1711650"/>
            </a:xfrm>
            <a:custGeom>
              <a:avLst/>
              <a:gdLst/>
              <a:ahLst/>
              <a:cxnLst/>
              <a:rect l="l" t="t" r="r" b="b"/>
              <a:pathLst>
                <a:path w="89411" h="68466" fill="none" extrusionOk="0">
                  <a:moveTo>
                    <a:pt x="0" y="24652"/>
                  </a:moveTo>
                  <a:cubicBezTo>
                    <a:pt x="3811" y="19721"/>
                    <a:pt x="15281" y="21854"/>
                    <a:pt x="12448" y="38743"/>
                  </a:cubicBezTo>
                  <a:cubicBezTo>
                    <a:pt x="11679" y="43359"/>
                    <a:pt x="7728" y="59759"/>
                    <a:pt x="18358" y="63640"/>
                  </a:cubicBezTo>
                  <a:cubicBezTo>
                    <a:pt x="31610" y="68465"/>
                    <a:pt x="41821" y="53919"/>
                    <a:pt x="35387" y="45947"/>
                  </a:cubicBezTo>
                  <a:cubicBezTo>
                    <a:pt x="33289" y="43324"/>
                    <a:pt x="27659" y="45107"/>
                    <a:pt x="29932" y="51402"/>
                  </a:cubicBezTo>
                  <a:cubicBezTo>
                    <a:pt x="31330" y="55248"/>
                    <a:pt x="35841" y="58290"/>
                    <a:pt x="41925" y="58150"/>
                  </a:cubicBezTo>
                  <a:cubicBezTo>
                    <a:pt x="70074" y="57486"/>
                    <a:pt x="68920" y="8497"/>
                    <a:pt x="89411" y="0"/>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6"/>
          <p:cNvGrpSpPr/>
          <p:nvPr/>
        </p:nvGrpSpPr>
        <p:grpSpPr>
          <a:xfrm>
            <a:off x="5427008" y="3816688"/>
            <a:ext cx="3770917" cy="1367225"/>
            <a:chOff x="5427008" y="3816688"/>
            <a:chExt cx="3770917" cy="1367225"/>
          </a:xfrm>
        </p:grpSpPr>
        <p:sp>
          <p:nvSpPr>
            <p:cNvPr id="163" name="Google Shape;163;p16"/>
            <p:cNvSpPr/>
            <p:nvPr/>
          </p:nvSpPr>
          <p:spPr>
            <a:xfrm>
              <a:off x="5427008" y="4466198"/>
              <a:ext cx="3717376" cy="677504"/>
            </a:xfrm>
            <a:custGeom>
              <a:avLst/>
              <a:gdLst/>
              <a:ahLst/>
              <a:cxnLst/>
              <a:rect l="l" t="t" r="r" b="b"/>
              <a:pathLst>
                <a:path w="116168" h="21172" extrusionOk="0">
                  <a:moveTo>
                    <a:pt x="99164" y="1"/>
                  </a:moveTo>
                  <a:cubicBezTo>
                    <a:pt x="97378" y="1"/>
                    <a:pt x="95592" y="263"/>
                    <a:pt x="93877" y="811"/>
                  </a:cubicBezTo>
                  <a:cubicBezTo>
                    <a:pt x="83613" y="4049"/>
                    <a:pt x="75302" y="13789"/>
                    <a:pt x="63443" y="13789"/>
                  </a:cubicBezTo>
                  <a:cubicBezTo>
                    <a:pt x="58894" y="13789"/>
                    <a:pt x="53845" y="12361"/>
                    <a:pt x="47916" y="8598"/>
                  </a:cubicBezTo>
                  <a:cubicBezTo>
                    <a:pt x="42367" y="5073"/>
                    <a:pt x="36008" y="1073"/>
                    <a:pt x="30340" y="1073"/>
                  </a:cubicBezTo>
                  <a:cubicBezTo>
                    <a:pt x="29031" y="1073"/>
                    <a:pt x="27745" y="1287"/>
                    <a:pt x="26506" y="1787"/>
                  </a:cubicBezTo>
                  <a:cubicBezTo>
                    <a:pt x="16861" y="5669"/>
                    <a:pt x="20219" y="16671"/>
                    <a:pt x="1" y="21172"/>
                  </a:cubicBezTo>
                  <a:lnTo>
                    <a:pt x="116168" y="21172"/>
                  </a:lnTo>
                  <a:lnTo>
                    <a:pt x="116168" y="8550"/>
                  </a:lnTo>
                  <a:cubicBezTo>
                    <a:pt x="112191" y="3406"/>
                    <a:pt x="105642" y="1"/>
                    <a:pt x="99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7552416" y="3977718"/>
              <a:ext cx="1591968" cy="1165984"/>
            </a:xfrm>
            <a:custGeom>
              <a:avLst/>
              <a:gdLst/>
              <a:ahLst/>
              <a:cxnLst/>
              <a:rect l="l" t="t" r="r" b="b"/>
              <a:pathLst>
                <a:path w="49749" h="36437" extrusionOk="0">
                  <a:moveTo>
                    <a:pt x="49749" y="36437"/>
                  </a:moveTo>
                  <a:lnTo>
                    <a:pt x="49749" y="1"/>
                  </a:lnTo>
                  <a:cubicBezTo>
                    <a:pt x="30531" y="1287"/>
                    <a:pt x="23339" y="27745"/>
                    <a:pt x="0" y="364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flipH="1">
              <a:off x="7060525" y="3816688"/>
              <a:ext cx="2137400" cy="1367225"/>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166"/>
        <p:cNvGrpSpPr/>
        <p:nvPr/>
      </p:nvGrpSpPr>
      <p:grpSpPr>
        <a:xfrm>
          <a:off x="0" y="0"/>
          <a:ext cx="0" cy="0"/>
          <a:chOff x="0" y="0"/>
          <a:chExt cx="0" cy="0"/>
        </a:xfrm>
      </p:grpSpPr>
      <p:sp>
        <p:nvSpPr>
          <p:cNvPr id="167" name="Google Shape;167;p17"/>
          <p:cNvSpPr txBox="1">
            <a:spLocks noGrp="1"/>
          </p:cNvSpPr>
          <p:nvPr>
            <p:ph type="subTitle" idx="1"/>
          </p:nvPr>
        </p:nvSpPr>
        <p:spPr>
          <a:xfrm>
            <a:off x="1683000" y="2910150"/>
            <a:ext cx="57780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68" name="Google Shape;168;p17"/>
          <p:cNvSpPr txBox="1">
            <a:spLocks noGrp="1"/>
          </p:cNvSpPr>
          <p:nvPr>
            <p:ph type="title"/>
          </p:nvPr>
        </p:nvSpPr>
        <p:spPr>
          <a:xfrm>
            <a:off x="1683000" y="1556550"/>
            <a:ext cx="5778000" cy="13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9" name="Google Shape;169;p17"/>
          <p:cNvGrpSpPr/>
          <p:nvPr/>
        </p:nvGrpSpPr>
        <p:grpSpPr>
          <a:xfrm>
            <a:off x="-138001" y="3260832"/>
            <a:ext cx="3826417" cy="2146182"/>
            <a:chOff x="-138001" y="3260832"/>
            <a:chExt cx="3826417" cy="2146182"/>
          </a:xfrm>
        </p:grpSpPr>
        <p:sp>
          <p:nvSpPr>
            <p:cNvPr id="170" name="Google Shape;170;p17"/>
            <p:cNvSpPr/>
            <p:nvPr/>
          </p:nvSpPr>
          <p:spPr>
            <a:xfrm>
              <a:off x="736" y="3260832"/>
              <a:ext cx="1522656" cy="1883072"/>
            </a:xfrm>
            <a:custGeom>
              <a:avLst/>
              <a:gdLst/>
              <a:ahLst/>
              <a:cxnLst/>
              <a:rect l="l" t="t" r="r" b="b"/>
              <a:pathLst>
                <a:path w="47583" h="58846" extrusionOk="0">
                  <a:moveTo>
                    <a:pt x="14028" y="1"/>
                  </a:moveTo>
                  <a:cubicBezTo>
                    <a:pt x="9146" y="1"/>
                    <a:pt x="4240" y="1287"/>
                    <a:pt x="1" y="3740"/>
                  </a:cubicBezTo>
                  <a:lnTo>
                    <a:pt x="1" y="58846"/>
                  </a:lnTo>
                  <a:lnTo>
                    <a:pt x="47582" y="58846"/>
                  </a:lnTo>
                  <a:cubicBezTo>
                    <a:pt x="43891" y="55488"/>
                    <a:pt x="41105" y="49415"/>
                    <a:pt x="41057" y="39413"/>
                  </a:cubicBezTo>
                  <a:cubicBezTo>
                    <a:pt x="41057" y="30816"/>
                    <a:pt x="44296" y="8240"/>
                    <a:pt x="22005" y="1215"/>
                  </a:cubicBezTo>
                  <a:cubicBezTo>
                    <a:pt x="19457" y="405"/>
                    <a:pt x="16742" y="1"/>
                    <a:pt x="14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0" y="3458208"/>
              <a:ext cx="3688416" cy="1685696"/>
            </a:xfrm>
            <a:custGeom>
              <a:avLst/>
              <a:gdLst/>
              <a:ahLst/>
              <a:cxnLst/>
              <a:rect l="l" t="t" r="r" b="b"/>
              <a:pathLst>
                <a:path w="115263" h="52678" extrusionOk="0">
                  <a:moveTo>
                    <a:pt x="79921" y="32817"/>
                  </a:moveTo>
                  <a:cubicBezTo>
                    <a:pt x="79493" y="32817"/>
                    <a:pt x="79064" y="32793"/>
                    <a:pt x="78612" y="32793"/>
                  </a:cubicBezTo>
                  <a:cubicBezTo>
                    <a:pt x="68109" y="32793"/>
                    <a:pt x="57250" y="36127"/>
                    <a:pt x="46986" y="36127"/>
                  </a:cubicBezTo>
                  <a:cubicBezTo>
                    <a:pt x="42342" y="36127"/>
                    <a:pt x="37817" y="35436"/>
                    <a:pt x="33459" y="33460"/>
                  </a:cubicBezTo>
                  <a:cubicBezTo>
                    <a:pt x="19123" y="26792"/>
                    <a:pt x="13193" y="7669"/>
                    <a:pt x="0" y="1"/>
                  </a:cubicBezTo>
                  <a:lnTo>
                    <a:pt x="0" y="52678"/>
                  </a:lnTo>
                  <a:lnTo>
                    <a:pt x="115262" y="52678"/>
                  </a:lnTo>
                  <a:cubicBezTo>
                    <a:pt x="107499" y="41033"/>
                    <a:pt x="93972" y="33269"/>
                    <a:pt x="79921" y="328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138001" y="3802849"/>
              <a:ext cx="2507811" cy="1604165"/>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17"/>
          <p:cNvGrpSpPr/>
          <p:nvPr/>
        </p:nvGrpSpPr>
        <p:grpSpPr>
          <a:xfrm>
            <a:off x="5836640" y="-377372"/>
            <a:ext cx="3432511" cy="2507336"/>
            <a:chOff x="5836640" y="-377372"/>
            <a:chExt cx="3432511" cy="2507336"/>
          </a:xfrm>
        </p:grpSpPr>
        <p:sp>
          <p:nvSpPr>
            <p:cNvPr id="174" name="Google Shape;174;p17"/>
            <p:cNvSpPr/>
            <p:nvPr/>
          </p:nvSpPr>
          <p:spPr>
            <a:xfrm>
              <a:off x="6527808" y="0"/>
              <a:ext cx="2616960" cy="1998912"/>
            </a:xfrm>
            <a:custGeom>
              <a:avLst/>
              <a:gdLst/>
              <a:ahLst/>
              <a:cxnLst/>
              <a:rect l="l" t="t" r="r" b="b"/>
              <a:pathLst>
                <a:path w="81780" h="62466" extrusionOk="0">
                  <a:moveTo>
                    <a:pt x="1787" y="10478"/>
                  </a:moveTo>
                  <a:cubicBezTo>
                    <a:pt x="1" y="16670"/>
                    <a:pt x="3811" y="24529"/>
                    <a:pt x="11075" y="25386"/>
                  </a:cubicBezTo>
                  <a:cubicBezTo>
                    <a:pt x="11479" y="25458"/>
                    <a:pt x="11837" y="25458"/>
                    <a:pt x="12218" y="25458"/>
                  </a:cubicBezTo>
                  <a:cubicBezTo>
                    <a:pt x="17338" y="25458"/>
                    <a:pt x="23815" y="21766"/>
                    <a:pt x="29840" y="21766"/>
                  </a:cubicBezTo>
                  <a:cubicBezTo>
                    <a:pt x="34103" y="21766"/>
                    <a:pt x="38104" y="23600"/>
                    <a:pt x="41248" y="29911"/>
                  </a:cubicBezTo>
                  <a:cubicBezTo>
                    <a:pt x="43105" y="33816"/>
                    <a:pt x="43772" y="37889"/>
                    <a:pt x="45344" y="41866"/>
                  </a:cubicBezTo>
                  <a:cubicBezTo>
                    <a:pt x="50249" y="53987"/>
                    <a:pt x="64776" y="62465"/>
                    <a:pt x="79422" y="62465"/>
                  </a:cubicBezTo>
                  <a:cubicBezTo>
                    <a:pt x="80208" y="62465"/>
                    <a:pt x="80994" y="62417"/>
                    <a:pt x="81780" y="62370"/>
                  </a:cubicBezTo>
                  <a:lnTo>
                    <a:pt x="81780" y="0"/>
                  </a:lnTo>
                  <a:lnTo>
                    <a:pt x="8788" y="0"/>
                  </a:lnTo>
                  <a:cubicBezTo>
                    <a:pt x="5597" y="3072"/>
                    <a:pt x="2954" y="6454"/>
                    <a:pt x="1787" y="10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836640" y="0"/>
              <a:ext cx="3308128" cy="1447168"/>
            </a:xfrm>
            <a:custGeom>
              <a:avLst/>
              <a:gdLst/>
              <a:ahLst/>
              <a:cxnLst/>
              <a:rect l="l" t="t" r="r" b="b"/>
              <a:pathLst>
                <a:path w="103379" h="45224" extrusionOk="0">
                  <a:moveTo>
                    <a:pt x="20623" y="12693"/>
                  </a:moveTo>
                  <a:cubicBezTo>
                    <a:pt x="21767" y="12693"/>
                    <a:pt x="22910" y="12598"/>
                    <a:pt x="24053" y="12383"/>
                  </a:cubicBezTo>
                  <a:cubicBezTo>
                    <a:pt x="29673" y="11383"/>
                    <a:pt x="35746" y="7382"/>
                    <a:pt x="43509" y="7382"/>
                  </a:cubicBezTo>
                  <a:cubicBezTo>
                    <a:pt x="49320" y="7382"/>
                    <a:pt x="56083" y="9621"/>
                    <a:pt x="64275" y="17027"/>
                  </a:cubicBezTo>
                  <a:cubicBezTo>
                    <a:pt x="73920" y="25743"/>
                    <a:pt x="86185" y="45223"/>
                    <a:pt x="103045" y="45223"/>
                  </a:cubicBezTo>
                  <a:lnTo>
                    <a:pt x="103379" y="45223"/>
                  </a:lnTo>
                  <a:lnTo>
                    <a:pt x="103379" y="0"/>
                  </a:lnTo>
                  <a:lnTo>
                    <a:pt x="0" y="0"/>
                  </a:lnTo>
                  <a:cubicBezTo>
                    <a:pt x="3834" y="7502"/>
                    <a:pt x="12169" y="12693"/>
                    <a:pt x="20623" y="12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rot="10800000" flipH="1">
              <a:off x="6571051" y="-377372"/>
              <a:ext cx="2698100" cy="2507336"/>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177"/>
        <p:cNvGrpSpPr/>
        <p:nvPr/>
      </p:nvGrpSpPr>
      <p:grpSpPr>
        <a:xfrm>
          <a:off x="0" y="0"/>
          <a:ext cx="0" cy="0"/>
          <a:chOff x="0" y="0"/>
          <a:chExt cx="0" cy="0"/>
        </a:xfrm>
      </p:grpSpPr>
      <p:sp>
        <p:nvSpPr>
          <p:cNvPr id="178" name="Google Shape;178;p18"/>
          <p:cNvSpPr txBox="1">
            <a:spLocks noGrp="1"/>
          </p:cNvSpPr>
          <p:nvPr>
            <p:ph type="subTitle" idx="1"/>
          </p:nvPr>
        </p:nvSpPr>
        <p:spPr>
          <a:xfrm>
            <a:off x="720000" y="2787150"/>
            <a:ext cx="2682000" cy="1046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79" name="Google Shape;179;p18"/>
          <p:cNvSpPr txBox="1">
            <a:spLocks noGrp="1"/>
          </p:cNvSpPr>
          <p:nvPr>
            <p:ph type="title"/>
          </p:nvPr>
        </p:nvSpPr>
        <p:spPr>
          <a:xfrm>
            <a:off x="720000" y="1309650"/>
            <a:ext cx="2682000" cy="147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0" name="Google Shape;180;p18"/>
          <p:cNvGrpSpPr/>
          <p:nvPr/>
        </p:nvGrpSpPr>
        <p:grpSpPr>
          <a:xfrm flipH="1">
            <a:off x="6535026" y="-194463"/>
            <a:ext cx="3288120" cy="2081141"/>
            <a:chOff x="-677502" y="-194463"/>
            <a:chExt cx="3288120" cy="2081141"/>
          </a:xfrm>
        </p:grpSpPr>
        <p:sp>
          <p:nvSpPr>
            <p:cNvPr id="181" name="Google Shape;181;p18"/>
            <p:cNvSpPr/>
            <p:nvPr/>
          </p:nvSpPr>
          <p:spPr>
            <a:xfrm>
              <a:off x="-27" y="534"/>
              <a:ext cx="2196884" cy="1886144"/>
            </a:xfrm>
            <a:custGeom>
              <a:avLst/>
              <a:gdLst/>
              <a:ahLst/>
              <a:cxnLst/>
              <a:rect l="l" t="t" r="r" b="b"/>
              <a:pathLst>
                <a:path w="68658" h="58942" extrusionOk="0">
                  <a:moveTo>
                    <a:pt x="0" y="58941"/>
                  </a:moveTo>
                  <a:cubicBezTo>
                    <a:pt x="12503" y="58632"/>
                    <a:pt x="24743" y="51321"/>
                    <a:pt x="28935" y="40938"/>
                  </a:cubicBezTo>
                  <a:cubicBezTo>
                    <a:pt x="30340" y="37485"/>
                    <a:pt x="30911" y="33889"/>
                    <a:pt x="32531" y="30483"/>
                  </a:cubicBezTo>
                  <a:cubicBezTo>
                    <a:pt x="35269" y="24958"/>
                    <a:pt x="38794" y="23339"/>
                    <a:pt x="42509" y="23339"/>
                  </a:cubicBezTo>
                  <a:cubicBezTo>
                    <a:pt x="47772" y="23339"/>
                    <a:pt x="53464" y="26601"/>
                    <a:pt x="57941" y="26601"/>
                  </a:cubicBezTo>
                  <a:cubicBezTo>
                    <a:pt x="58250" y="26601"/>
                    <a:pt x="58607" y="26554"/>
                    <a:pt x="58941" y="26530"/>
                  </a:cubicBezTo>
                  <a:cubicBezTo>
                    <a:pt x="65323" y="25792"/>
                    <a:pt x="68657" y="18909"/>
                    <a:pt x="67062" y="13504"/>
                  </a:cubicBezTo>
                  <a:cubicBezTo>
                    <a:pt x="65490" y="8026"/>
                    <a:pt x="60703" y="3859"/>
                    <a:pt x="56059" y="1"/>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27" y="-202"/>
              <a:ext cx="2610644" cy="1316096"/>
            </a:xfrm>
            <a:custGeom>
              <a:avLst/>
              <a:gdLst/>
              <a:ahLst/>
              <a:cxnLst/>
              <a:rect l="l" t="t" r="r" b="b"/>
              <a:pathLst>
                <a:path w="81589" h="41128" extrusionOk="0">
                  <a:moveTo>
                    <a:pt x="0" y="41127"/>
                  </a:moveTo>
                  <a:cubicBezTo>
                    <a:pt x="10383" y="36674"/>
                    <a:pt x="18456" y="24767"/>
                    <a:pt x="25077" y="18790"/>
                  </a:cubicBezTo>
                  <a:cubicBezTo>
                    <a:pt x="32054" y="12455"/>
                    <a:pt x="37841" y="10526"/>
                    <a:pt x="42818" y="10526"/>
                  </a:cubicBezTo>
                  <a:cubicBezTo>
                    <a:pt x="49439" y="10526"/>
                    <a:pt x="54654" y="13955"/>
                    <a:pt x="59489" y="14813"/>
                  </a:cubicBezTo>
                  <a:cubicBezTo>
                    <a:pt x="60465" y="15003"/>
                    <a:pt x="61441" y="15051"/>
                    <a:pt x="62418" y="15051"/>
                  </a:cubicBezTo>
                  <a:cubicBezTo>
                    <a:pt x="71158" y="15074"/>
                    <a:pt x="79731" y="8645"/>
                    <a:pt x="81588" y="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rot="10800000" flipH="1">
              <a:off x="-677502" y="-194463"/>
              <a:ext cx="2675811" cy="1711629"/>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8"/>
          <p:cNvGrpSpPr/>
          <p:nvPr/>
        </p:nvGrpSpPr>
        <p:grpSpPr>
          <a:xfrm flipH="1">
            <a:off x="-198000" y="3258325"/>
            <a:ext cx="3373385" cy="2207688"/>
            <a:chOff x="5970259" y="3258325"/>
            <a:chExt cx="3373385" cy="2207688"/>
          </a:xfrm>
        </p:grpSpPr>
        <p:sp>
          <p:nvSpPr>
            <p:cNvPr id="185" name="Google Shape;185;p18"/>
            <p:cNvSpPr/>
            <p:nvPr/>
          </p:nvSpPr>
          <p:spPr>
            <a:xfrm>
              <a:off x="7277869" y="3728534"/>
              <a:ext cx="1866158" cy="1415168"/>
            </a:xfrm>
            <a:custGeom>
              <a:avLst/>
              <a:gdLst/>
              <a:ahLst/>
              <a:cxnLst/>
              <a:rect l="l" t="t" r="r" b="b"/>
              <a:pathLst>
                <a:path w="58322" h="44224" extrusionOk="0">
                  <a:moveTo>
                    <a:pt x="58322" y="44224"/>
                  </a:moveTo>
                  <a:lnTo>
                    <a:pt x="58322" y="1"/>
                  </a:lnTo>
                  <a:cubicBezTo>
                    <a:pt x="39508" y="8360"/>
                    <a:pt x="29482" y="37413"/>
                    <a:pt x="0" y="442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5970259" y="4603382"/>
              <a:ext cx="3173768" cy="540320"/>
            </a:xfrm>
            <a:custGeom>
              <a:avLst/>
              <a:gdLst/>
              <a:ahLst/>
              <a:cxnLst/>
              <a:rect l="l" t="t" r="r" b="b"/>
              <a:pathLst>
                <a:path w="99188" h="16885" extrusionOk="0">
                  <a:moveTo>
                    <a:pt x="99188" y="16885"/>
                  </a:moveTo>
                  <a:lnTo>
                    <a:pt x="99188" y="1287"/>
                  </a:lnTo>
                  <a:cubicBezTo>
                    <a:pt x="96878" y="453"/>
                    <a:pt x="94401" y="1"/>
                    <a:pt x="91948" y="1"/>
                  </a:cubicBezTo>
                  <a:cubicBezTo>
                    <a:pt x="90043" y="1"/>
                    <a:pt x="88186" y="286"/>
                    <a:pt x="86328" y="882"/>
                  </a:cubicBezTo>
                  <a:cubicBezTo>
                    <a:pt x="75397" y="4335"/>
                    <a:pt x="66586" y="14694"/>
                    <a:pt x="54012" y="14694"/>
                  </a:cubicBezTo>
                  <a:cubicBezTo>
                    <a:pt x="49177" y="14694"/>
                    <a:pt x="43795" y="13170"/>
                    <a:pt x="37508" y="9169"/>
                  </a:cubicBezTo>
                  <a:cubicBezTo>
                    <a:pt x="31650" y="5430"/>
                    <a:pt x="24863" y="1167"/>
                    <a:pt x="18838" y="1167"/>
                  </a:cubicBezTo>
                  <a:cubicBezTo>
                    <a:pt x="17457" y="1167"/>
                    <a:pt x="16075" y="1406"/>
                    <a:pt x="14765" y="1906"/>
                  </a:cubicBezTo>
                  <a:cubicBezTo>
                    <a:pt x="7526" y="4835"/>
                    <a:pt x="7169" y="11527"/>
                    <a:pt x="0" y="168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6967991" y="325832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88"/>
        <p:cNvGrpSpPr/>
        <p:nvPr/>
      </p:nvGrpSpPr>
      <p:grpSpPr>
        <a:xfrm>
          <a:off x="0" y="0"/>
          <a:ext cx="0" cy="0"/>
          <a:chOff x="0" y="0"/>
          <a:chExt cx="0" cy="0"/>
        </a:xfrm>
      </p:grpSpPr>
      <p:sp>
        <p:nvSpPr>
          <p:cNvPr id="189" name="Google Shape;189;p19"/>
          <p:cNvSpPr txBox="1">
            <a:spLocks noGrp="1"/>
          </p:cNvSpPr>
          <p:nvPr>
            <p:ph type="subTitle" idx="1"/>
          </p:nvPr>
        </p:nvSpPr>
        <p:spPr>
          <a:xfrm>
            <a:off x="4432999" y="2464050"/>
            <a:ext cx="3020100" cy="10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0" name="Google Shape;190;p19"/>
          <p:cNvSpPr txBox="1">
            <a:spLocks noGrp="1"/>
          </p:cNvSpPr>
          <p:nvPr>
            <p:ph type="title"/>
          </p:nvPr>
        </p:nvSpPr>
        <p:spPr>
          <a:xfrm>
            <a:off x="4432999" y="1632750"/>
            <a:ext cx="3020100" cy="83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1" name="Google Shape;191;p19"/>
          <p:cNvGrpSpPr/>
          <p:nvPr/>
        </p:nvGrpSpPr>
        <p:grpSpPr>
          <a:xfrm flipH="1">
            <a:off x="5477564" y="3413675"/>
            <a:ext cx="4032655" cy="2207688"/>
            <a:chOff x="-364847" y="3413675"/>
            <a:chExt cx="4032655" cy="2207688"/>
          </a:xfrm>
        </p:grpSpPr>
        <p:sp>
          <p:nvSpPr>
            <p:cNvPr id="192" name="Google Shape;192;p19"/>
            <p:cNvSpPr/>
            <p:nvPr/>
          </p:nvSpPr>
          <p:spPr>
            <a:xfrm>
              <a:off x="562368" y="4377046"/>
              <a:ext cx="3105440" cy="766656"/>
            </a:xfrm>
            <a:custGeom>
              <a:avLst/>
              <a:gdLst/>
              <a:ahLst/>
              <a:cxnLst/>
              <a:rect l="l" t="t" r="r" b="b"/>
              <a:pathLst>
                <a:path w="97045" h="23958" extrusionOk="0">
                  <a:moveTo>
                    <a:pt x="13908" y="19195"/>
                  </a:moveTo>
                  <a:cubicBezTo>
                    <a:pt x="9670" y="19195"/>
                    <a:pt x="5121" y="18195"/>
                    <a:pt x="1" y="15718"/>
                  </a:cubicBezTo>
                  <a:lnTo>
                    <a:pt x="1" y="23958"/>
                  </a:lnTo>
                  <a:lnTo>
                    <a:pt x="97045" y="23958"/>
                  </a:lnTo>
                  <a:cubicBezTo>
                    <a:pt x="94354" y="7359"/>
                    <a:pt x="80732" y="1"/>
                    <a:pt x="66729" y="1"/>
                  </a:cubicBezTo>
                  <a:cubicBezTo>
                    <a:pt x="60871" y="1"/>
                    <a:pt x="54941" y="1287"/>
                    <a:pt x="49773" y="3716"/>
                  </a:cubicBezTo>
                  <a:cubicBezTo>
                    <a:pt x="36437" y="10003"/>
                    <a:pt x="26602" y="19195"/>
                    <a:pt x="13908" y="1919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p:nvPr/>
          </p:nvSpPr>
          <p:spPr>
            <a:xfrm>
              <a:off x="3040" y="3675190"/>
              <a:ext cx="2543776" cy="1468512"/>
            </a:xfrm>
            <a:custGeom>
              <a:avLst/>
              <a:gdLst/>
              <a:ahLst/>
              <a:cxnLst/>
              <a:rect l="l" t="t" r="r" b="b"/>
              <a:pathLst>
                <a:path w="79493" h="45891" extrusionOk="0">
                  <a:moveTo>
                    <a:pt x="67847" y="33722"/>
                  </a:moveTo>
                  <a:lnTo>
                    <a:pt x="67276" y="33722"/>
                  </a:lnTo>
                  <a:cubicBezTo>
                    <a:pt x="58584" y="33722"/>
                    <a:pt x="52892" y="41080"/>
                    <a:pt x="42628" y="41080"/>
                  </a:cubicBezTo>
                  <a:lnTo>
                    <a:pt x="41937" y="41080"/>
                  </a:lnTo>
                  <a:cubicBezTo>
                    <a:pt x="22600" y="40437"/>
                    <a:pt x="23910" y="24672"/>
                    <a:pt x="17837" y="13384"/>
                  </a:cubicBezTo>
                  <a:cubicBezTo>
                    <a:pt x="14241" y="6597"/>
                    <a:pt x="7478" y="1620"/>
                    <a:pt x="0" y="1"/>
                  </a:cubicBezTo>
                  <a:lnTo>
                    <a:pt x="0" y="45891"/>
                  </a:lnTo>
                  <a:lnTo>
                    <a:pt x="78802" y="45891"/>
                  </a:lnTo>
                  <a:cubicBezTo>
                    <a:pt x="79493" y="40128"/>
                    <a:pt x="75325" y="34008"/>
                    <a:pt x="67847" y="337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flipH="1">
              <a:off x="-364847" y="34136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19"/>
          <p:cNvGrpSpPr/>
          <p:nvPr/>
        </p:nvGrpSpPr>
        <p:grpSpPr>
          <a:xfrm flipH="1">
            <a:off x="-97200" y="-938650"/>
            <a:ext cx="4962092" cy="1847000"/>
            <a:chOff x="4280480" y="-938650"/>
            <a:chExt cx="4962092" cy="1847000"/>
          </a:xfrm>
        </p:grpSpPr>
        <p:sp>
          <p:nvSpPr>
            <p:cNvPr id="196" name="Google Shape;196;p19"/>
            <p:cNvSpPr/>
            <p:nvPr/>
          </p:nvSpPr>
          <p:spPr>
            <a:xfrm>
              <a:off x="4280480" y="-202"/>
              <a:ext cx="2724416" cy="499168"/>
            </a:xfrm>
            <a:custGeom>
              <a:avLst/>
              <a:gdLst/>
              <a:ahLst/>
              <a:cxnLst/>
              <a:rect l="l" t="t" r="r" b="b"/>
              <a:pathLst>
                <a:path w="85138" h="15599" extrusionOk="0">
                  <a:moveTo>
                    <a:pt x="1" y="0"/>
                  </a:moveTo>
                  <a:cubicBezTo>
                    <a:pt x="596" y="4144"/>
                    <a:pt x="5026" y="8240"/>
                    <a:pt x="9598" y="8954"/>
                  </a:cubicBezTo>
                  <a:cubicBezTo>
                    <a:pt x="10265" y="9073"/>
                    <a:pt x="10908" y="9121"/>
                    <a:pt x="11575" y="9121"/>
                  </a:cubicBezTo>
                  <a:cubicBezTo>
                    <a:pt x="18052" y="9121"/>
                    <a:pt x="23529" y="4168"/>
                    <a:pt x="34174" y="4168"/>
                  </a:cubicBezTo>
                  <a:cubicBezTo>
                    <a:pt x="35270" y="4168"/>
                    <a:pt x="36437" y="4239"/>
                    <a:pt x="37675" y="4358"/>
                  </a:cubicBezTo>
                  <a:cubicBezTo>
                    <a:pt x="48868" y="5382"/>
                    <a:pt x="63895" y="15598"/>
                    <a:pt x="75445" y="15598"/>
                  </a:cubicBezTo>
                  <a:cubicBezTo>
                    <a:pt x="79112" y="15598"/>
                    <a:pt x="82423" y="14551"/>
                    <a:pt x="85137" y="11907"/>
                  </a:cubicBezTo>
                  <a:lnTo>
                    <a:pt x="851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a:off x="6189440" y="-202"/>
              <a:ext cx="2951520" cy="733888"/>
            </a:xfrm>
            <a:custGeom>
              <a:avLst/>
              <a:gdLst/>
              <a:ahLst/>
              <a:cxnLst/>
              <a:rect l="l" t="t" r="r" b="b"/>
              <a:pathLst>
                <a:path w="92235" h="22934" extrusionOk="0">
                  <a:moveTo>
                    <a:pt x="1" y="0"/>
                  </a:moveTo>
                  <a:cubicBezTo>
                    <a:pt x="16504" y="2953"/>
                    <a:pt x="28936" y="22933"/>
                    <a:pt x="49702" y="22933"/>
                  </a:cubicBezTo>
                  <a:cubicBezTo>
                    <a:pt x="60847" y="22933"/>
                    <a:pt x="74374" y="17170"/>
                    <a:pt x="92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flipH="1">
              <a:off x="5388947" y="-938650"/>
              <a:ext cx="3853625" cy="1847000"/>
            </a:xfrm>
            <a:custGeom>
              <a:avLst/>
              <a:gdLst/>
              <a:ahLst/>
              <a:cxnLst/>
              <a:rect l="l" t="t" r="r" b="b"/>
              <a:pathLst>
                <a:path w="154145" h="73880" fill="none" extrusionOk="0">
                  <a:moveTo>
                    <a:pt x="1" y="37585"/>
                  </a:moveTo>
                  <a:cubicBezTo>
                    <a:pt x="21587" y="71085"/>
                    <a:pt x="57298" y="73879"/>
                    <a:pt x="74493" y="54657"/>
                  </a:cubicBezTo>
                  <a:cubicBezTo>
                    <a:pt x="77564" y="51218"/>
                    <a:pt x="79406" y="46735"/>
                    <a:pt x="76336" y="43757"/>
                  </a:cubicBezTo>
                  <a:cubicBezTo>
                    <a:pt x="73357" y="40840"/>
                    <a:pt x="67584" y="44002"/>
                    <a:pt x="67523" y="48209"/>
                  </a:cubicBezTo>
                  <a:cubicBezTo>
                    <a:pt x="67431" y="52385"/>
                    <a:pt x="71638" y="55671"/>
                    <a:pt x="75814" y="55978"/>
                  </a:cubicBezTo>
                  <a:cubicBezTo>
                    <a:pt x="84442" y="56592"/>
                    <a:pt x="90614" y="48240"/>
                    <a:pt x="97584" y="44586"/>
                  </a:cubicBezTo>
                  <a:cubicBezTo>
                    <a:pt x="112108" y="36909"/>
                    <a:pt x="114718" y="51986"/>
                    <a:pt x="121289" y="55978"/>
                  </a:cubicBezTo>
                  <a:cubicBezTo>
                    <a:pt x="138976" y="66756"/>
                    <a:pt x="154145" y="29264"/>
                    <a:pt x="137134" y="1"/>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CUSTOM_11">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2" name="Google Shape;212;p21"/>
          <p:cNvSpPr txBox="1">
            <a:spLocks noGrp="1"/>
          </p:cNvSpPr>
          <p:nvPr>
            <p:ph type="body" idx="1"/>
          </p:nvPr>
        </p:nvSpPr>
        <p:spPr>
          <a:xfrm>
            <a:off x="720000" y="1216800"/>
            <a:ext cx="3909300" cy="1390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Char char="●"/>
              <a:defRPr sz="1200" b="1"/>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213" name="Google Shape;213;p21"/>
          <p:cNvGrpSpPr/>
          <p:nvPr/>
        </p:nvGrpSpPr>
        <p:grpSpPr>
          <a:xfrm flipH="1">
            <a:off x="6491062" y="-389250"/>
            <a:ext cx="3340456" cy="1711650"/>
            <a:chOff x="-685800" y="-389250"/>
            <a:chExt cx="3340456" cy="1711650"/>
          </a:xfrm>
        </p:grpSpPr>
        <p:sp>
          <p:nvSpPr>
            <p:cNvPr id="214" name="Google Shape;214;p21"/>
            <p:cNvSpPr/>
            <p:nvPr/>
          </p:nvSpPr>
          <p:spPr>
            <a:xfrm>
              <a:off x="-384" y="534"/>
              <a:ext cx="2655040" cy="1253632"/>
            </a:xfrm>
            <a:custGeom>
              <a:avLst/>
              <a:gdLst/>
              <a:ahLst/>
              <a:cxnLst/>
              <a:rect l="l" t="t" r="r" b="b"/>
              <a:pathLst>
                <a:path w="82970" h="39176" extrusionOk="0">
                  <a:moveTo>
                    <a:pt x="929" y="39175"/>
                  </a:moveTo>
                  <a:cubicBezTo>
                    <a:pt x="14122" y="39175"/>
                    <a:pt x="23719" y="23958"/>
                    <a:pt x="31292" y="17123"/>
                  </a:cubicBezTo>
                  <a:cubicBezTo>
                    <a:pt x="37698" y="11313"/>
                    <a:pt x="42961" y="9598"/>
                    <a:pt x="47510" y="9598"/>
                  </a:cubicBezTo>
                  <a:cubicBezTo>
                    <a:pt x="53583" y="9598"/>
                    <a:pt x="58345" y="12718"/>
                    <a:pt x="62751" y="13527"/>
                  </a:cubicBezTo>
                  <a:cubicBezTo>
                    <a:pt x="63656" y="13670"/>
                    <a:pt x="64537" y="13766"/>
                    <a:pt x="65442" y="13766"/>
                  </a:cubicBezTo>
                  <a:cubicBezTo>
                    <a:pt x="73420" y="13766"/>
                    <a:pt x="81231" y="7860"/>
                    <a:pt x="82970" y="1"/>
                  </a:cubicBezTo>
                  <a:lnTo>
                    <a:pt x="0" y="1"/>
                  </a:lnTo>
                  <a:lnTo>
                    <a:pt x="0" y="391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a:off x="-384" y="-202"/>
              <a:ext cx="1463936" cy="707200"/>
            </a:xfrm>
            <a:custGeom>
              <a:avLst/>
              <a:gdLst/>
              <a:ahLst/>
              <a:cxnLst/>
              <a:rect l="l" t="t" r="r" b="b"/>
              <a:pathLst>
                <a:path w="45748" h="22100" extrusionOk="0">
                  <a:moveTo>
                    <a:pt x="0" y="19028"/>
                  </a:moveTo>
                  <a:cubicBezTo>
                    <a:pt x="2524" y="20957"/>
                    <a:pt x="5311" y="22100"/>
                    <a:pt x="7811" y="22100"/>
                  </a:cubicBezTo>
                  <a:cubicBezTo>
                    <a:pt x="9954" y="22100"/>
                    <a:pt x="11883" y="21266"/>
                    <a:pt x="13217" y="19433"/>
                  </a:cubicBezTo>
                  <a:cubicBezTo>
                    <a:pt x="14717" y="17408"/>
                    <a:pt x="14670" y="14360"/>
                    <a:pt x="17051" y="13122"/>
                  </a:cubicBezTo>
                  <a:cubicBezTo>
                    <a:pt x="17718" y="12764"/>
                    <a:pt x="18432" y="12622"/>
                    <a:pt x="19123" y="12622"/>
                  </a:cubicBezTo>
                  <a:cubicBezTo>
                    <a:pt x="21790" y="12622"/>
                    <a:pt x="24553" y="14741"/>
                    <a:pt x="26410" y="15527"/>
                  </a:cubicBezTo>
                  <a:cubicBezTo>
                    <a:pt x="28125" y="16313"/>
                    <a:pt x="29911" y="16670"/>
                    <a:pt x="31626" y="16670"/>
                  </a:cubicBezTo>
                  <a:cubicBezTo>
                    <a:pt x="39294" y="16670"/>
                    <a:pt x="45748" y="9621"/>
                    <a:pt x="42247" y="2620"/>
                  </a:cubicBezTo>
                  <a:lnTo>
                    <a:pt x="40604"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a:off x="-685800" y="-389250"/>
              <a:ext cx="2235275" cy="1711650"/>
            </a:xfrm>
            <a:custGeom>
              <a:avLst/>
              <a:gdLst/>
              <a:ahLst/>
              <a:cxnLst/>
              <a:rect l="l" t="t" r="r" b="b"/>
              <a:pathLst>
                <a:path w="89411" h="68466" fill="none" extrusionOk="0">
                  <a:moveTo>
                    <a:pt x="0" y="24652"/>
                  </a:moveTo>
                  <a:cubicBezTo>
                    <a:pt x="3811" y="19721"/>
                    <a:pt x="15281" y="21854"/>
                    <a:pt x="12448" y="38743"/>
                  </a:cubicBezTo>
                  <a:cubicBezTo>
                    <a:pt x="11679" y="43359"/>
                    <a:pt x="7728" y="59759"/>
                    <a:pt x="18358" y="63640"/>
                  </a:cubicBezTo>
                  <a:cubicBezTo>
                    <a:pt x="31610" y="68465"/>
                    <a:pt x="41821" y="53919"/>
                    <a:pt x="35387" y="45947"/>
                  </a:cubicBezTo>
                  <a:cubicBezTo>
                    <a:pt x="33289" y="43324"/>
                    <a:pt x="27659" y="45107"/>
                    <a:pt x="29932" y="51402"/>
                  </a:cubicBezTo>
                  <a:cubicBezTo>
                    <a:pt x="31330" y="55248"/>
                    <a:pt x="35841" y="58290"/>
                    <a:pt x="41925" y="58150"/>
                  </a:cubicBezTo>
                  <a:cubicBezTo>
                    <a:pt x="70074" y="57486"/>
                    <a:pt x="68920" y="8497"/>
                    <a:pt x="89411" y="0"/>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1"/>
          <p:cNvGrpSpPr/>
          <p:nvPr/>
        </p:nvGrpSpPr>
        <p:grpSpPr>
          <a:xfrm>
            <a:off x="-1098000" y="4039702"/>
            <a:ext cx="2968094" cy="1367225"/>
            <a:chOff x="-1098750" y="4039702"/>
            <a:chExt cx="2968094" cy="1367225"/>
          </a:xfrm>
        </p:grpSpPr>
        <p:sp>
          <p:nvSpPr>
            <p:cNvPr id="218" name="Google Shape;218;p21"/>
            <p:cNvSpPr/>
            <p:nvPr/>
          </p:nvSpPr>
          <p:spPr>
            <a:xfrm>
              <a:off x="-768" y="4411350"/>
              <a:ext cx="1870112" cy="732352"/>
            </a:xfrm>
            <a:custGeom>
              <a:avLst/>
              <a:gdLst/>
              <a:ahLst/>
              <a:cxnLst/>
              <a:rect l="l" t="t" r="r" b="b"/>
              <a:pathLst>
                <a:path w="58441" h="22886" extrusionOk="0">
                  <a:moveTo>
                    <a:pt x="43747" y="14765"/>
                  </a:moveTo>
                  <a:cubicBezTo>
                    <a:pt x="42890" y="14765"/>
                    <a:pt x="42033" y="14813"/>
                    <a:pt x="41175" y="14980"/>
                  </a:cubicBezTo>
                  <a:cubicBezTo>
                    <a:pt x="36936" y="15742"/>
                    <a:pt x="32364" y="18742"/>
                    <a:pt x="26530" y="18742"/>
                  </a:cubicBezTo>
                  <a:cubicBezTo>
                    <a:pt x="22148" y="18742"/>
                    <a:pt x="17075" y="17051"/>
                    <a:pt x="10931" y="11479"/>
                  </a:cubicBezTo>
                  <a:cubicBezTo>
                    <a:pt x="7716" y="8574"/>
                    <a:pt x="4144" y="4096"/>
                    <a:pt x="0" y="0"/>
                  </a:cubicBezTo>
                  <a:lnTo>
                    <a:pt x="0" y="22886"/>
                  </a:lnTo>
                  <a:lnTo>
                    <a:pt x="58441" y="22886"/>
                  </a:lnTo>
                  <a:cubicBezTo>
                    <a:pt x="55297" y="18004"/>
                    <a:pt x="49558" y="14765"/>
                    <a:pt x="43747" y="147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p:nvPr/>
          </p:nvSpPr>
          <p:spPr>
            <a:xfrm>
              <a:off x="0" y="4772566"/>
              <a:ext cx="1454784" cy="370400"/>
            </a:xfrm>
            <a:custGeom>
              <a:avLst/>
              <a:gdLst/>
              <a:ahLst/>
              <a:cxnLst/>
              <a:rect l="l" t="t" r="r" b="b"/>
              <a:pathLst>
                <a:path w="45462" h="11575" extrusionOk="0">
                  <a:moveTo>
                    <a:pt x="2215" y="7549"/>
                  </a:moveTo>
                  <a:cubicBezTo>
                    <a:pt x="1453" y="8669"/>
                    <a:pt x="714" y="9907"/>
                    <a:pt x="0" y="11122"/>
                  </a:cubicBezTo>
                  <a:lnTo>
                    <a:pt x="0" y="11574"/>
                  </a:lnTo>
                  <a:lnTo>
                    <a:pt x="45462" y="11574"/>
                  </a:lnTo>
                  <a:cubicBezTo>
                    <a:pt x="35412" y="10241"/>
                    <a:pt x="24410" y="0"/>
                    <a:pt x="14503" y="0"/>
                  </a:cubicBezTo>
                  <a:cubicBezTo>
                    <a:pt x="10145" y="24"/>
                    <a:pt x="5977" y="1977"/>
                    <a:pt x="2215" y="75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a:off x="-1098750" y="4039702"/>
              <a:ext cx="2137400" cy="1367225"/>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2"/>
          <p:cNvSpPr txBox="1">
            <a:spLocks noGrp="1"/>
          </p:cNvSpPr>
          <p:nvPr>
            <p:ph type="body" idx="1"/>
          </p:nvPr>
        </p:nvSpPr>
        <p:spPr>
          <a:xfrm>
            <a:off x="720000" y="1216800"/>
            <a:ext cx="3660300" cy="3386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Char char="●"/>
              <a:defRPr sz="1200" b="1"/>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24" name="Google Shape;224;p22"/>
          <p:cNvSpPr txBox="1">
            <a:spLocks noGrp="1"/>
          </p:cNvSpPr>
          <p:nvPr>
            <p:ph type="body" idx="2"/>
          </p:nvPr>
        </p:nvSpPr>
        <p:spPr>
          <a:xfrm>
            <a:off x="4763740" y="1216800"/>
            <a:ext cx="3660300" cy="33867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Font typeface="Montserrat"/>
              <a:buChar char="●"/>
              <a:defRPr sz="2200" b="1">
                <a:solidFill>
                  <a:schemeClr val="dk1"/>
                </a:solidFill>
                <a:latin typeface="Didact Gothic"/>
                <a:ea typeface="Didact Gothic"/>
                <a:cs typeface="Didact Gothic"/>
                <a:sym typeface="Didact Gothic"/>
              </a:defRPr>
            </a:lvl1pPr>
            <a:lvl2pPr marL="914400" lvl="1" indent="-317500" rtl="0">
              <a:lnSpc>
                <a:spcPct val="115000"/>
              </a:lnSpc>
              <a:spcBef>
                <a:spcPts val="0"/>
              </a:spcBef>
              <a:spcAft>
                <a:spcPts val="0"/>
              </a:spcAft>
              <a:buClr>
                <a:schemeClr val="dk1"/>
              </a:buClr>
              <a:buSzPts val="1400"/>
              <a:buFont typeface="Montserrat"/>
              <a:buChar char="○"/>
              <a:defRPr/>
            </a:lvl2pPr>
            <a:lvl3pPr marL="1371600" lvl="2" indent="-317500" rtl="0">
              <a:lnSpc>
                <a:spcPct val="115000"/>
              </a:lnSpc>
              <a:spcBef>
                <a:spcPts val="0"/>
              </a:spcBef>
              <a:spcAft>
                <a:spcPts val="0"/>
              </a:spcAft>
              <a:buClr>
                <a:schemeClr val="dk1"/>
              </a:buClr>
              <a:buSzPts val="1400"/>
              <a:buFont typeface="Montserrat"/>
              <a:buChar char="■"/>
              <a:defRPr/>
            </a:lvl3pPr>
            <a:lvl4pPr marL="1828800" lvl="3" indent="-317500" rtl="0">
              <a:lnSpc>
                <a:spcPct val="115000"/>
              </a:lnSpc>
              <a:spcBef>
                <a:spcPts val="0"/>
              </a:spcBef>
              <a:spcAft>
                <a:spcPts val="0"/>
              </a:spcAft>
              <a:buClr>
                <a:schemeClr val="dk1"/>
              </a:buClr>
              <a:buSzPts val="1400"/>
              <a:buFont typeface="Montserrat"/>
              <a:buChar char="●"/>
              <a:defRPr/>
            </a:lvl4pPr>
            <a:lvl5pPr marL="2286000" lvl="4" indent="-317500" rtl="0">
              <a:lnSpc>
                <a:spcPct val="115000"/>
              </a:lnSpc>
              <a:spcBef>
                <a:spcPts val="0"/>
              </a:spcBef>
              <a:spcAft>
                <a:spcPts val="0"/>
              </a:spcAft>
              <a:buClr>
                <a:schemeClr val="dk1"/>
              </a:buClr>
              <a:buSzPts val="1400"/>
              <a:buFont typeface="Montserrat"/>
              <a:buChar char="○"/>
              <a:defRPr/>
            </a:lvl5pPr>
            <a:lvl6pPr marL="2743200" lvl="5" indent="-317500" rtl="0">
              <a:lnSpc>
                <a:spcPct val="115000"/>
              </a:lnSpc>
              <a:spcBef>
                <a:spcPts val="0"/>
              </a:spcBef>
              <a:spcAft>
                <a:spcPts val="0"/>
              </a:spcAft>
              <a:buClr>
                <a:schemeClr val="dk1"/>
              </a:buClr>
              <a:buSzPts val="1400"/>
              <a:buFont typeface="Montserrat"/>
              <a:buChar char="■"/>
              <a:defRPr/>
            </a:lvl6pPr>
            <a:lvl7pPr marL="3200400" lvl="6" indent="-317500" rtl="0">
              <a:lnSpc>
                <a:spcPct val="115000"/>
              </a:lnSpc>
              <a:spcBef>
                <a:spcPts val="0"/>
              </a:spcBef>
              <a:spcAft>
                <a:spcPts val="0"/>
              </a:spcAft>
              <a:buClr>
                <a:schemeClr val="dk1"/>
              </a:buClr>
              <a:buSzPts val="1400"/>
              <a:buFont typeface="Montserrat"/>
              <a:buChar char="●"/>
              <a:defRPr/>
            </a:lvl7pPr>
            <a:lvl8pPr marL="3657600" lvl="7" indent="-317500" rtl="0">
              <a:lnSpc>
                <a:spcPct val="115000"/>
              </a:lnSpc>
              <a:spcBef>
                <a:spcPts val="0"/>
              </a:spcBef>
              <a:spcAft>
                <a:spcPts val="0"/>
              </a:spcAft>
              <a:buClr>
                <a:schemeClr val="dk1"/>
              </a:buClr>
              <a:buSzPts val="1400"/>
              <a:buFont typeface="Montserrat"/>
              <a:buChar char="○"/>
              <a:defRPr/>
            </a:lvl8pPr>
            <a:lvl9pPr marL="4114800" lvl="8" indent="-317500" rtl="0">
              <a:lnSpc>
                <a:spcPct val="115000"/>
              </a:lnSpc>
              <a:spcBef>
                <a:spcPts val="0"/>
              </a:spcBef>
              <a:spcAft>
                <a:spcPts val="0"/>
              </a:spcAft>
              <a:buClr>
                <a:schemeClr val="dk1"/>
              </a:buClr>
              <a:buSzPts val="1400"/>
              <a:buFont typeface="Montserrat"/>
              <a:buChar char="■"/>
              <a:defRPr/>
            </a:lvl9pPr>
          </a:lstStyle>
          <a:p>
            <a:endParaRPr/>
          </a:p>
        </p:txBody>
      </p:sp>
      <p:grpSp>
        <p:nvGrpSpPr>
          <p:cNvPr id="225" name="Google Shape;225;p22"/>
          <p:cNvGrpSpPr/>
          <p:nvPr/>
        </p:nvGrpSpPr>
        <p:grpSpPr>
          <a:xfrm>
            <a:off x="-349034" y="3365875"/>
            <a:ext cx="3617930" cy="2207688"/>
            <a:chOff x="-349034" y="3365875"/>
            <a:chExt cx="3617930" cy="2207688"/>
          </a:xfrm>
        </p:grpSpPr>
        <p:sp>
          <p:nvSpPr>
            <p:cNvPr id="226" name="Google Shape;226;p22"/>
            <p:cNvSpPr/>
            <p:nvPr/>
          </p:nvSpPr>
          <p:spPr>
            <a:xfrm>
              <a:off x="-384" y="3964790"/>
              <a:ext cx="1534816" cy="1178912"/>
            </a:xfrm>
            <a:custGeom>
              <a:avLst/>
              <a:gdLst/>
              <a:ahLst/>
              <a:cxnLst/>
              <a:rect l="l" t="t" r="r" b="b"/>
              <a:pathLst>
                <a:path w="47963" h="36841" extrusionOk="0">
                  <a:moveTo>
                    <a:pt x="0" y="0"/>
                  </a:moveTo>
                  <a:lnTo>
                    <a:pt x="0" y="36841"/>
                  </a:lnTo>
                  <a:lnTo>
                    <a:pt x="47962" y="36841"/>
                  </a:lnTo>
                  <a:cubicBezTo>
                    <a:pt x="23957" y="30744"/>
                    <a:pt x="15575" y="693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2"/>
            <p:cNvSpPr/>
            <p:nvPr/>
          </p:nvSpPr>
          <p:spPr>
            <a:xfrm>
              <a:off x="-384" y="4585846"/>
              <a:ext cx="3269280" cy="557856"/>
            </a:xfrm>
            <a:custGeom>
              <a:avLst/>
              <a:gdLst/>
              <a:ahLst/>
              <a:cxnLst/>
              <a:rect l="l" t="t" r="r" b="b"/>
              <a:pathLst>
                <a:path w="102165" h="17433" extrusionOk="0">
                  <a:moveTo>
                    <a:pt x="86589" y="1906"/>
                  </a:moveTo>
                  <a:cubicBezTo>
                    <a:pt x="85280" y="1358"/>
                    <a:pt x="83946" y="1144"/>
                    <a:pt x="82517" y="1144"/>
                  </a:cubicBezTo>
                  <a:cubicBezTo>
                    <a:pt x="76516" y="1144"/>
                    <a:pt x="69729" y="5407"/>
                    <a:pt x="63847" y="9169"/>
                  </a:cubicBezTo>
                  <a:cubicBezTo>
                    <a:pt x="57583" y="13146"/>
                    <a:pt x="52178" y="14670"/>
                    <a:pt x="47367" y="14670"/>
                  </a:cubicBezTo>
                  <a:cubicBezTo>
                    <a:pt x="34745" y="14670"/>
                    <a:pt x="25958" y="4311"/>
                    <a:pt x="15027" y="858"/>
                  </a:cubicBezTo>
                  <a:cubicBezTo>
                    <a:pt x="13217" y="263"/>
                    <a:pt x="11312" y="1"/>
                    <a:pt x="9407" y="1"/>
                  </a:cubicBezTo>
                  <a:cubicBezTo>
                    <a:pt x="6192" y="1"/>
                    <a:pt x="2953" y="787"/>
                    <a:pt x="0" y="2192"/>
                  </a:cubicBezTo>
                  <a:lnTo>
                    <a:pt x="0" y="17433"/>
                  </a:lnTo>
                  <a:lnTo>
                    <a:pt x="102164" y="17433"/>
                  </a:lnTo>
                  <a:cubicBezTo>
                    <a:pt x="94210" y="11979"/>
                    <a:pt x="94091" y="4907"/>
                    <a:pt x="86589" y="1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2"/>
            <p:cNvSpPr/>
            <p:nvPr/>
          </p:nvSpPr>
          <p:spPr>
            <a:xfrm flipH="1">
              <a:off x="-349034" y="33658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22"/>
          <p:cNvGrpSpPr/>
          <p:nvPr/>
        </p:nvGrpSpPr>
        <p:grpSpPr>
          <a:xfrm>
            <a:off x="5707456" y="-287475"/>
            <a:ext cx="3567113" cy="2207688"/>
            <a:chOff x="5707456" y="-287475"/>
            <a:chExt cx="3567113" cy="2207688"/>
          </a:xfrm>
        </p:grpSpPr>
        <p:sp>
          <p:nvSpPr>
            <p:cNvPr id="230" name="Google Shape;230;p22"/>
            <p:cNvSpPr/>
            <p:nvPr/>
          </p:nvSpPr>
          <p:spPr>
            <a:xfrm>
              <a:off x="5707456" y="-202"/>
              <a:ext cx="3436928" cy="602048"/>
            </a:xfrm>
            <a:custGeom>
              <a:avLst/>
              <a:gdLst/>
              <a:ahLst/>
              <a:cxnLst/>
              <a:rect l="l" t="t" r="r" b="b"/>
              <a:pathLst>
                <a:path w="107404" h="18814" extrusionOk="0">
                  <a:moveTo>
                    <a:pt x="17766" y="16908"/>
                  </a:moveTo>
                  <a:cubicBezTo>
                    <a:pt x="19076" y="17432"/>
                    <a:pt x="20433" y="17646"/>
                    <a:pt x="21862" y="17646"/>
                  </a:cubicBezTo>
                  <a:cubicBezTo>
                    <a:pt x="27863" y="17646"/>
                    <a:pt x="34651" y="13407"/>
                    <a:pt x="40509" y="9645"/>
                  </a:cubicBezTo>
                  <a:cubicBezTo>
                    <a:pt x="46796" y="5668"/>
                    <a:pt x="52178" y="4144"/>
                    <a:pt x="57012" y="4144"/>
                  </a:cubicBezTo>
                  <a:cubicBezTo>
                    <a:pt x="69634" y="4144"/>
                    <a:pt x="78422" y="14503"/>
                    <a:pt x="89329" y="17956"/>
                  </a:cubicBezTo>
                  <a:cubicBezTo>
                    <a:pt x="91162" y="18551"/>
                    <a:pt x="93068" y="18813"/>
                    <a:pt x="94973" y="18813"/>
                  </a:cubicBezTo>
                  <a:cubicBezTo>
                    <a:pt x="99307" y="18813"/>
                    <a:pt x="103713" y="17361"/>
                    <a:pt x="107404" y="14908"/>
                  </a:cubicBezTo>
                  <a:lnTo>
                    <a:pt x="107404" y="0"/>
                  </a:lnTo>
                  <a:lnTo>
                    <a:pt x="0" y="0"/>
                  </a:lnTo>
                  <a:cubicBezTo>
                    <a:pt x="10217" y="5573"/>
                    <a:pt x="9622" y="13646"/>
                    <a:pt x="17766" y="16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a:off x="7181280" y="-202"/>
              <a:ext cx="1963104" cy="895424"/>
            </a:xfrm>
            <a:custGeom>
              <a:avLst/>
              <a:gdLst/>
              <a:ahLst/>
              <a:cxnLst/>
              <a:rect l="l" t="t" r="r" b="b"/>
              <a:pathLst>
                <a:path w="61347" h="27982" extrusionOk="0">
                  <a:moveTo>
                    <a:pt x="61347" y="0"/>
                  </a:moveTo>
                  <a:lnTo>
                    <a:pt x="6693" y="0"/>
                  </a:lnTo>
                  <a:lnTo>
                    <a:pt x="4406" y="3667"/>
                  </a:lnTo>
                  <a:cubicBezTo>
                    <a:pt x="1" y="12407"/>
                    <a:pt x="8050" y="21219"/>
                    <a:pt x="17671" y="21219"/>
                  </a:cubicBezTo>
                  <a:cubicBezTo>
                    <a:pt x="19814" y="21219"/>
                    <a:pt x="22029" y="20790"/>
                    <a:pt x="24196" y="19814"/>
                  </a:cubicBezTo>
                  <a:cubicBezTo>
                    <a:pt x="26482" y="18813"/>
                    <a:pt x="29959" y="16170"/>
                    <a:pt x="33317" y="16170"/>
                  </a:cubicBezTo>
                  <a:cubicBezTo>
                    <a:pt x="34175" y="16170"/>
                    <a:pt x="35032" y="16337"/>
                    <a:pt x="35865" y="16789"/>
                  </a:cubicBezTo>
                  <a:cubicBezTo>
                    <a:pt x="38842" y="18313"/>
                    <a:pt x="38795" y="22124"/>
                    <a:pt x="40652" y="24648"/>
                  </a:cubicBezTo>
                  <a:cubicBezTo>
                    <a:pt x="42367" y="26934"/>
                    <a:pt x="44748" y="27982"/>
                    <a:pt x="47439" y="27982"/>
                  </a:cubicBezTo>
                  <a:cubicBezTo>
                    <a:pt x="51988" y="27982"/>
                    <a:pt x="57346" y="25005"/>
                    <a:pt x="61323" y="20099"/>
                  </a:cubicBezTo>
                  <a:lnTo>
                    <a:pt x="61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p:nvPr/>
          </p:nvSpPr>
          <p:spPr>
            <a:xfrm rot="10800000" flipH="1">
              <a:off x="6898916" y="-2874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233"/>
        <p:cNvGrpSpPr/>
        <p:nvPr/>
      </p:nvGrpSpPr>
      <p:grpSpPr>
        <a:xfrm>
          <a:off x="0" y="0"/>
          <a:ext cx="0" cy="0"/>
          <a:chOff x="0" y="0"/>
          <a:chExt cx="0" cy="0"/>
        </a:xfrm>
      </p:grpSpPr>
      <p:sp>
        <p:nvSpPr>
          <p:cNvPr id="234" name="Google Shape;234;p23"/>
          <p:cNvSpPr txBox="1">
            <a:spLocks noGrp="1"/>
          </p:cNvSpPr>
          <p:nvPr>
            <p:ph type="subTitle" idx="1"/>
          </p:nvPr>
        </p:nvSpPr>
        <p:spPr>
          <a:xfrm>
            <a:off x="6177600" y="1511650"/>
            <a:ext cx="2246400" cy="338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400"/>
              <a:buFont typeface="Bebas Neue"/>
              <a:buNone/>
              <a:defRPr sz="3000" b="1">
                <a:solidFill>
                  <a:schemeClr val="dk1"/>
                </a:solidFill>
                <a:latin typeface="Didact Gothic"/>
                <a:ea typeface="Didact Gothic"/>
                <a:cs typeface="Didact Gothic"/>
                <a:sym typeface="Didact Gothic"/>
              </a:defRPr>
            </a:lvl1pPr>
            <a:lvl2pPr lvl="1"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9pPr>
          </a:lstStyle>
          <a:p>
            <a:endParaRPr/>
          </a:p>
        </p:txBody>
      </p:sp>
      <p:sp>
        <p:nvSpPr>
          <p:cNvPr id="235" name="Google Shape;235;p23"/>
          <p:cNvSpPr txBox="1">
            <a:spLocks noGrp="1"/>
          </p:cNvSpPr>
          <p:nvPr>
            <p:ph type="subTitle" idx="2"/>
          </p:nvPr>
        </p:nvSpPr>
        <p:spPr>
          <a:xfrm>
            <a:off x="6177600" y="3006388"/>
            <a:ext cx="2246400" cy="338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400"/>
              <a:buFont typeface="Bebas Neue"/>
              <a:buNone/>
              <a:defRPr sz="3000" b="1">
                <a:solidFill>
                  <a:schemeClr val="dk1"/>
                </a:solidFill>
                <a:latin typeface="Didact Gothic"/>
                <a:ea typeface="Didact Gothic"/>
                <a:cs typeface="Didact Gothic"/>
                <a:sym typeface="Didact Gothic"/>
              </a:defRPr>
            </a:lvl1pPr>
            <a:lvl2pPr lvl="1"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9pPr>
          </a:lstStyle>
          <a:p>
            <a:endParaRPr/>
          </a:p>
        </p:txBody>
      </p:sp>
      <p:sp>
        <p:nvSpPr>
          <p:cNvPr id="236" name="Google Shape;236;p23"/>
          <p:cNvSpPr txBox="1">
            <a:spLocks noGrp="1"/>
          </p:cNvSpPr>
          <p:nvPr>
            <p:ph type="subTitle" idx="3"/>
          </p:nvPr>
        </p:nvSpPr>
        <p:spPr>
          <a:xfrm>
            <a:off x="6177600" y="1850050"/>
            <a:ext cx="2246400" cy="72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37" name="Google Shape;237;p23"/>
          <p:cNvSpPr txBox="1">
            <a:spLocks noGrp="1"/>
          </p:cNvSpPr>
          <p:nvPr>
            <p:ph type="subTitle" idx="4"/>
          </p:nvPr>
        </p:nvSpPr>
        <p:spPr>
          <a:xfrm>
            <a:off x="6177600" y="3344788"/>
            <a:ext cx="2246400" cy="72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38" name="Google Shape;238;p23"/>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9" name="Google Shape;239;p23"/>
          <p:cNvGrpSpPr/>
          <p:nvPr/>
        </p:nvGrpSpPr>
        <p:grpSpPr>
          <a:xfrm flipH="1">
            <a:off x="-129600" y="-287475"/>
            <a:ext cx="3567113" cy="2207688"/>
            <a:chOff x="5707456" y="-287475"/>
            <a:chExt cx="3567113" cy="2207688"/>
          </a:xfrm>
        </p:grpSpPr>
        <p:sp>
          <p:nvSpPr>
            <p:cNvPr id="240" name="Google Shape;240;p23"/>
            <p:cNvSpPr/>
            <p:nvPr/>
          </p:nvSpPr>
          <p:spPr>
            <a:xfrm>
              <a:off x="5707456" y="-202"/>
              <a:ext cx="3436928" cy="602048"/>
            </a:xfrm>
            <a:custGeom>
              <a:avLst/>
              <a:gdLst/>
              <a:ahLst/>
              <a:cxnLst/>
              <a:rect l="l" t="t" r="r" b="b"/>
              <a:pathLst>
                <a:path w="107404" h="18814" extrusionOk="0">
                  <a:moveTo>
                    <a:pt x="17766" y="16908"/>
                  </a:moveTo>
                  <a:cubicBezTo>
                    <a:pt x="19076" y="17432"/>
                    <a:pt x="20433" y="17646"/>
                    <a:pt x="21862" y="17646"/>
                  </a:cubicBezTo>
                  <a:cubicBezTo>
                    <a:pt x="27863" y="17646"/>
                    <a:pt x="34651" y="13407"/>
                    <a:pt x="40509" y="9645"/>
                  </a:cubicBezTo>
                  <a:cubicBezTo>
                    <a:pt x="46796" y="5668"/>
                    <a:pt x="52178" y="4144"/>
                    <a:pt x="57012" y="4144"/>
                  </a:cubicBezTo>
                  <a:cubicBezTo>
                    <a:pt x="69634" y="4144"/>
                    <a:pt x="78422" y="14503"/>
                    <a:pt x="89329" y="17956"/>
                  </a:cubicBezTo>
                  <a:cubicBezTo>
                    <a:pt x="91162" y="18551"/>
                    <a:pt x="93068" y="18813"/>
                    <a:pt x="94973" y="18813"/>
                  </a:cubicBezTo>
                  <a:cubicBezTo>
                    <a:pt x="99307" y="18813"/>
                    <a:pt x="103713" y="17361"/>
                    <a:pt x="107404" y="14908"/>
                  </a:cubicBezTo>
                  <a:lnTo>
                    <a:pt x="107404" y="0"/>
                  </a:lnTo>
                  <a:lnTo>
                    <a:pt x="0" y="0"/>
                  </a:lnTo>
                  <a:cubicBezTo>
                    <a:pt x="10217" y="5573"/>
                    <a:pt x="9622" y="13646"/>
                    <a:pt x="17766" y="16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7181280" y="-202"/>
              <a:ext cx="1963104" cy="895424"/>
            </a:xfrm>
            <a:custGeom>
              <a:avLst/>
              <a:gdLst/>
              <a:ahLst/>
              <a:cxnLst/>
              <a:rect l="l" t="t" r="r" b="b"/>
              <a:pathLst>
                <a:path w="61347" h="27982" extrusionOk="0">
                  <a:moveTo>
                    <a:pt x="61347" y="0"/>
                  </a:moveTo>
                  <a:lnTo>
                    <a:pt x="6693" y="0"/>
                  </a:lnTo>
                  <a:lnTo>
                    <a:pt x="4406" y="3667"/>
                  </a:lnTo>
                  <a:cubicBezTo>
                    <a:pt x="1" y="12407"/>
                    <a:pt x="8050" y="21219"/>
                    <a:pt x="17671" y="21219"/>
                  </a:cubicBezTo>
                  <a:cubicBezTo>
                    <a:pt x="19814" y="21219"/>
                    <a:pt x="22029" y="20790"/>
                    <a:pt x="24196" y="19814"/>
                  </a:cubicBezTo>
                  <a:cubicBezTo>
                    <a:pt x="26482" y="18813"/>
                    <a:pt x="29959" y="16170"/>
                    <a:pt x="33317" y="16170"/>
                  </a:cubicBezTo>
                  <a:cubicBezTo>
                    <a:pt x="34175" y="16170"/>
                    <a:pt x="35032" y="16337"/>
                    <a:pt x="35865" y="16789"/>
                  </a:cubicBezTo>
                  <a:cubicBezTo>
                    <a:pt x="38842" y="18313"/>
                    <a:pt x="38795" y="22124"/>
                    <a:pt x="40652" y="24648"/>
                  </a:cubicBezTo>
                  <a:cubicBezTo>
                    <a:pt x="42367" y="26934"/>
                    <a:pt x="44748" y="27982"/>
                    <a:pt x="47439" y="27982"/>
                  </a:cubicBezTo>
                  <a:cubicBezTo>
                    <a:pt x="51988" y="27982"/>
                    <a:pt x="57346" y="25005"/>
                    <a:pt x="61323" y="20099"/>
                  </a:cubicBezTo>
                  <a:lnTo>
                    <a:pt x="61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rot="10800000" flipH="1">
              <a:off x="6898916" y="-2874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3"/>
          <p:cNvGrpSpPr/>
          <p:nvPr/>
        </p:nvGrpSpPr>
        <p:grpSpPr>
          <a:xfrm flipH="1">
            <a:off x="5876073" y="3365875"/>
            <a:ext cx="3617930" cy="2207688"/>
            <a:chOff x="-349034" y="3365875"/>
            <a:chExt cx="3617930" cy="2207688"/>
          </a:xfrm>
        </p:grpSpPr>
        <p:sp>
          <p:nvSpPr>
            <p:cNvPr id="244" name="Google Shape;244;p23"/>
            <p:cNvSpPr/>
            <p:nvPr/>
          </p:nvSpPr>
          <p:spPr>
            <a:xfrm>
              <a:off x="-384" y="3964790"/>
              <a:ext cx="1534816" cy="1178912"/>
            </a:xfrm>
            <a:custGeom>
              <a:avLst/>
              <a:gdLst/>
              <a:ahLst/>
              <a:cxnLst/>
              <a:rect l="l" t="t" r="r" b="b"/>
              <a:pathLst>
                <a:path w="47963" h="36841" extrusionOk="0">
                  <a:moveTo>
                    <a:pt x="0" y="0"/>
                  </a:moveTo>
                  <a:lnTo>
                    <a:pt x="0" y="36841"/>
                  </a:lnTo>
                  <a:lnTo>
                    <a:pt x="47962" y="36841"/>
                  </a:lnTo>
                  <a:cubicBezTo>
                    <a:pt x="23957" y="30744"/>
                    <a:pt x="15575" y="693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384" y="4585846"/>
              <a:ext cx="3269280" cy="557856"/>
            </a:xfrm>
            <a:custGeom>
              <a:avLst/>
              <a:gdLst/>
              <a:ahLst/>
              <a:cxnLst/>
              <a:rect l="l" t="t" r="r" b="b"/>
              <a:pathLst>
                <a:path w="102165" h="17433" extrusionOk="0">
                  <a:moveTo>
                    <a:pt x="86589" y="1906"/>
                  </a:moveTo>
                  <a:cubicBezTo>
                    <a:pt x="85280" y="1358"/>
                    <a:pt x="83946" y="1144"/>
                    <a:pt x="82517" y="1144"/>
                  </a:cubicBezTo>
                  <a:cubicBezTo>
                    <a:pt x="76516" y="1144"/>
                    <a:pt x="69729" y="5407"/>
                    <a:pt x="63847" y="9169"/>
                  </a:cubicBezTo>
                  <a:cubicBezTo>
                    <a:pt x="57583" y="13146"/>
                    <a:pt x="52178" y="14670"/>
                    <a:pt x="47367" y="14670"/>
                  </a:cubicBezTo>
                  <a:cubicBezTo>
                    <a:pt x="34745" y="14670"/>
                    <a:pt x="25958" y="4311"/>
                    <a:pt x="15027" y="858"/>
                  </a:cubicBezTo>
                  <a:cubicBezTo>
                    <a:pt x="13217" y="263"/>
                    <a:pt x="11312" y="1"/>
                    <a:pt x="9407" y="1"/>
                  </a:cubicBezTo>
                  <a:cubicBezTo>
                    <a:pt x="6192" y="1"/>
                    <a:pt x="2953" y="787"/>
                    <a:pt x="0" y="2192"/>
                  </a:cubicBezTo>
                  <a:lnTo>
                    <a:pt x="0" y="17433"/>
                  </a:lnTo>
                  <a:lnTo>
                    <a:pt x="102164" y="17433"/>
                  </a:lnTo>
                  <a:cubicBezTo>
                    <a:pt x="94210" y="11979"/>
                    <a:pt x="94091" y="4907"/>
                    <a:pt x="86589" y="1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flipH="1">
              <a:off x="-349034" y="33658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3_2">
    <p:spTree>
      <p:nvGrpSpPr>
        <p:cNvPr id="1" name="Shape 247"/>
        <p:cNvGrpSpPr/>
        <p:nvPr/>
      </p:nvGrpSpPr>
      <p:grpSpPr>
        <a:xfrm>
          <a:off x="0" y="0"/>
          <a:ext cx="0" cy="0"/>
          <a:chOff x="0" y="0"/>
          <a:chExt cx="0" cy="0"/>
        </a:xfrm>
      </p:grpSpPr>
      <p:sp>
        <p:nvSpPr>
          <p:cNvPr id="248" name="Google Shape;248;p24"/>
          <p:cNvSpPr txBox="1">
            <a:spLocks noGrp="1"/>
          </p:cNvSpPr>
          <p:nvPr>
            <p:ph type="title"/>
          </p:nvPr>
        </p:nvSpPr>
        <p:spPr>
          <a:xfrm>
            <a:off x="720000" y="2813262"/>
            <a:ext cx="224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9" name="Google Shape;249;p24"/>
          <p:cNvSpPr txBox="1">
            <a:spLocks noGrp="1"/>
          </p:cNvSpPr>
          <p:nvPr>
            <p:ph type="subTitle" idx="1"/>
          </p:nvPr>
        </p:nvSpPr>
        <p:spPr>
          <a:xfrm>
            <a:off x="720000" y="3151652"/>
            <a:ext cx="2246400" cy="7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50" name="Google Shape;250;p24"/>
          <p:cNvSpPr txBox="1">
            <a:spLocks noGrp="1"/>
          </p:cNvSpPr>
          <p:nvPr>
            <p:ph type="title" idx="2"/>
          </p:nvPr>
        </p:nvSpPr>
        <p:spPr>
          <a:xfrm>
            <a:off x="6177600" y="2813262"/>
            <a:ext cx="224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1" name="Google Shape;251;p24"/>
          <p:cNvSpPr txBox="1">
            <a:spLocks noGrp="1"/>
          </p:cNvSpPr>
          <p:nvPr>
            <p:ph type="subTitle" idx="3"/>
          </p:nvPr>
        </p:nvSpPr>
        <p:spPr>
          <a:xfrm>
            <a:off x="6177600" y="3151652"/>
            <a:ext cx="2246400" cy="7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52" name="Google Shape;252;p24"/>
          <p:cNvSpPr txBox="1">
            <a:spLocks noGrp="1"/>
          </p:cNvSpPr>
          <p:nvPr>
            <p:ph type="title" idx="4"/>
          </p:nvPr>
        </p:nvSpPr>
        <p:spPr>
          <a:xfrm>
            <a:off x="3448800" y="2813262"/>
            <a:ext cx="224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3" name="Google Shape;253;p24"/>
          <p:cNvSpPr txBox="1">
            <a:spLocks noGrp="1"/>
          </p:cNvSpPr>
          <p:nvPr>
            <p:ph type="subTitle" idx="5"/>
          </p:nvPr>
        </p:nvSpPr>
        <p:spPr>
          <a:xfrm>
            <a:off x="3448800" y="3151663"/>
            <a:ext cx="2246400" cy="72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54" name="Google Shape;254;p24"/>
          <p:cNvSpPr txBox="1">
            <a:spLocks noGrp="1"/>
          </p:cNvSpPr>
          <p:nvPr>
            <p:ph type="title" idx="6"/>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5" name="Google Shape;255;p24"/>
          <p:cNvGrpSpPr/>
          <p:nvPr/>
        </p:nvGrpSpPr>
        <p:grpSpPr>
          <a:xfrm flipH="1">
            <a:off x="-129600" y="-287475"/>
            <a:ext cx="3567113" cy="2207688"/>
            <a:chOff x="5707456" y="-287475"/>
            <a:chExt cx="3567113" cy="2207688"/>
          </a:xfrm>
        </p:grpSpPr>
        <p:sp>
          <p:nvSpPr>
            <p:cNvPr id="256" name="Google Shape;256;p24"/>
            <p:cNvSpPr/>
            <p:nvPr/>
          </p:nvSpPr>
          <p:spPr>
            <a:xfrm>
              <a:off x="5707456" y="-202"/>
              <a:ext cx="3436928" cy="602048"/>
            </a:xfrm>
            <a:custGeom>
              <a:avLst/>
              <a:gdLst/>
              <a:ahLst/>
              <a:cxnLst/>
              <a:rect l="l" t="t" r="r" b="b"/>
              <a:pathLst>
                <a:path w="107404" h="18814" extrusionOk="0">
                  <a:moveTo>
                    <a:pt x="17766" y="16908"/>
                  </a:moveTo>
                  <a:cubicBezTo>
                    <a:pt x="19076" y="17432"/>
                    <a:pt x="20433" y="17646"/>
                    <a:pt x="21862" y="17646"/>
                  </a:cubicBezTo>
                  <a:cubicBezTo>
                    <a:pt x="27863" y="17646"/>
                    <a:pt x="34651" y="13407"/>
                    <a:pt x="40509" y="9645"/>
                  </a:cubicBezTo>
                  <a:cubicBezTo>
                    <a:pt x="46796" y="5668"/>
                    <a:pt x="52178" y="4144"/>
                    <a:pt x="57012" y="4144"/>
                  </a:cubicBezTo>
                  <a:cubicBezTo>
                    <a:pt x="69634" y="4144"/>
                    <a:pt x="78422" y="14503"/>
                    <a:pt x="89329" y="17956"/>
                  </a:cubicBezTo>
                  <a:cubicBezTo>
                    <a:pt x="91162" y="18551"/>
                    <a:pt x="93068" y="18813"/>
                    <a:pt x="94973" y="18813"/>
                  </a:cubicBezTo>
                  <a:cubicBezTo>
                    <a:pt x="99307" y="18813"/>
                    <a:pt x="103713" y="17361"/>
                    <a:pt x="107404" y="14908"/>
                  </a:cubicBezTo>
                  <a:lnTo>
                    <a:pt x="107404" y="0"/>
                  </a:lnTo>
                  <a:lnTo>
                    <a:pt x="0" y="0"/>
                  </a:lnTo>
                  <a:cubicBezTo>
                    <a:pt x="10217" y="5573"/>
                    <a:pt x="9622" y="13646"/>
                    <a:pt x="17766" y="16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7181280" y="-202"/>
              <a:ext cx="1963104" cy="895424"/>
            </a:xfrm>
            <a:custGeom>
              <a:avLst/>
              <a:gdLst/>
              <a:ahLst/>
              <a:cxnLst/>
              <a:rect l="l" t="t" r="r" b="b"/>
              <a:pathLst>
                <a:path w="61347" h="27982" extrusionOk="0">
                  <a:moveTo>
                    <a:pt x="61347" y="0"/>
                  </a:moveTo>
                  <a:lnTo>
                    <a:pt x="6693" y="0"/>
                  </a:lnTo>
                  <a:lnTo>
                    <a:pt x="4406" y="3667"/>
                  </a:lnTo>
                  <a:cubicBezTo>
                    <a:pt x="1" y="12407"/>
                    <a:pt x="8050" y="21219"/>
                    <a:pt x="17671" y="21219"/>
                  </a:cubicBezTo>
                  <a:cubicBezTo>
                    <a:pt x="19814" y="21219"/>
                    <a:pt x="22029" y="20790"/>
                    <a:pt x="24196" y="19814"/>
                  </a:cubicBezTo>
                  <a:cubicBezTo>
                    <a:pt x="26482" y="18813"/>
                    <a:pt x="29959" y="16170"/>
                    <a:pt x="33317" y="16170"/>
                  </a:cubicBezTo>
                  <a:cubicBezTo>
                    <a:pt x="34175" y="16170"/>
                    <a:pt x="35032" y="16337"/>
                    <a:pt x="35865" y="16789"/>
                  </a:cubicBezTo>
                  <a:cubicBezTo>
                    <a:pt x="38842" y="18313"/>
                    <a:pt x="38795" y="22124"/>
                    <a:pt x="40652" y="24648"/>
                  </a:cubicBezTo>
                  <a:cubicBezTo>
                    <a:pt x="42367" y="26934"/>
                    <a:pt x="44748" y="27982"/>
                    <a:pt x="47439" y="27982"/>
                  </a:cubicBezTo>
                  <a:cubicBezTo>
                    <a:pt x="51988" y="27982"/>
                    <a:pt x="57346" y="25005"/>
                    <a:pt x="61323" y="20099"/>
                  </a:cubicBezTo>
                  <a:lnTo>
                    <a:pt x="61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rot="10800000" flipH="1">
              <a:off x="6898916" y="-2874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4"/>
          <p:cNvGrpSpPr/>
          <p:nvPr/>
        </p:nvGrpSpPr>
        <p:grpSpPr>
          <a:xfrm flipH="1">
            <a:off x="5876073" y="3365875"/>
            <a:ext cx="3617930" cy="2207688"/>
            <a:chOff x="-349034" y="3365875"/>
            <a:chExt cx="3617930" cy="2207688"/>
          </a:xfrm>
        </p:grpSpPr>
        <p:sp>
          <p:nvSpPr>
            <p:cNvPr id="260" name="Google Shape;260;p24"/>
            <p:cNvSpPr/>
            <p:nvPr/>
          </p:nvSpPr>
          <p:spPr>
            <a:xfrm>
              <a:off x="-384" y="3964790"/>
              <a:ext cx="1534816" cy="1178912"/>
            </a:xfrm>
            <a:custGeom>
              <a:avLst/>
              <a:gdLst/>
              <a:ahLst/>
              <a:cxnLst/>
              <a:rect l="l" t="t" r="r" b="b"/>
              <a:pathLst>
                <a:path w="47963" h="36841" extrusionOk="0">
                  <a:moveTo>
                    <a:pt x="0" y="0"/>
                  </a:moveTo>
                  <a:lnTo>
                    <a:pt x="0" y="36841"/>
                  </a:lnTo>
                  <a:lnTo>
                    <a:pt x="47962" y="36841"/>
                  </a:lnTo>
                  <a:cubicBezTo>
                    <a:pt x="23957" y="30744"/>
                    <a:pt x="15575" y="693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384" y="4585846"/>
              <a:ext cx="3269280" cy="557856"/>
            </a:xfrm>
            <a:custGeom>
              <a:avLst/>
              <a:gdLst/>
              <a:ahLst/>
              <a:cxnLst/>
              <a:rect l="l" t="t" r="r" b="b"/>
              <a:pathLst>
                <a:path w="102165" h="17433" extrusionOk="0">
                  <a:moveTo>
                    <a:pt x="86589" y="1906"/>
                  </a:moveTo>
                  <a:cubicBezTo>
                    <a:pt x="85280" y="1358"/>
                    <a:pt x="83946" y="1144"/>
                    <a:pt x="82517" y="1144"/>
                  </a:cubicBezTo>
                  <a:cubicBezTo>
                    <a:pt x="76516" y="1144"/>
                    <a:pt x="69729" y="5407"/>
                    <a:pt x="63847" y="9169"/>
                  </a:cubicBezTo>
                  <a:cubicBezTo>
                    <a:pt x="57583" y="13146"/>
                    <a:pt x="52178" y="14670"/>
                    <a:pt x="47367" y="14670"/>
                  </a:cubicBezTo>
                  <a:cubicBezTo>
                    <a:pt x="34745" y="14670"/>
                    <a:pt x="25958" y="4311"/>
                    <a:pt x="15027" y="858"/>
                  </a:cubicBezTo>
                  <a:cubicBezTo>
                    <a:pt x="13217" y="263"/>
                    <a:pt x="11312" y="1"/>
                    <a:pt x="9407" y="1"/>
                  </a:cubicBezTo>
                  <a:cubicBezTo>
                    <a:pt x="6192" y="1"/>
                    <a:pt x="2953" y="787"/>
                    <a:pt x="0" y="2192"/>
                  </a:cubicBezTo>
                  <a:lnTo>
                    <a:pt x="0" y="17433"/>
                  </a:lnTo>
                  <a:lnTo>
                    <a:pt x="102164" y="17433"/>
                  </a:lnTo>
                  <a:cubicBezTo>
                    <a:pt x="94210" y="11979"/>
                    <a:pt x="94091" y="4907"/>
                    <a:pt x="86589" y="1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flipH="1">
              <a:off x="-349034" y="33658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263"/>
        <p:cNvGrpSpPr/>
        <p:nvPr/>
      </p:nvGrpSpPr>
      <p:grpSpPr>
        <a:xfrm>
          <a:off x="0" y="0"/>
          <a:ext cx="0" cy="0"/>
          <a:chOff x="0" y="0"/>
          <a:chExt cx="0" cy="0"/>
        </a:xfrm>
      </p:grpSpPr>
      <p:sp>
        <p:nvSpPr>
          <p:cNvPr id="264" name="Google Shape;264;p25"/>
          <p:cNvSpPr txBox="1">
            <a:spLocks noGrp="1"/>
          </p:cNvSpPr>
          <p:nvPr>
            <p:ph type="title"/>
          </p:nvPr>
        </p:nvSpPr>
        <p:spPr>
          <a:xfrm>
            <a:off x="720000" y="3258677"/>
            <a:ext cx="224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65" name="Google Shape;265;p25"/>
          <p:cNvSpPr txBox="1">
            <a:spLocks noGrp="1"/>
          </p:cNvSpPr>
          <p:nvPr>
            <p:ph type="subTitle" idx="1"/>
          </p:nvPr>
        </p:nvSpPr>
        <p:spPr>
          <a:xfrm>
            <a:off x="720000" y="3597077"/>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66" name="Google Shape;266;p25"/>
          <p:cNvSpPr txBox="1">
            <a:spLocks noGrp="1"/>
          </p:cNvSpPr>
          <p:nvPr>
            <p:ph type="title" idx="2"/>
          </p:nvPr>
        </p:nvSpPr>
        <p:spPr>
          <a:xfrm>
            <a:off x="6177600" y="3257864"/>
            <a:ext cx="224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67" name="Google Shape;267;p25"/>
          <p:cNvSpPr txBox="1">
            <a:spLocks noGrp="1"/>
          </p:cNvSpPr>
          <p:nvPr>
            <p:ph type="subTitle" idx="3"/>
          </p:nvPr>
        </p:nvSpPr>
        <p:spPr>
          <a:xfrm>
            <a:off x="6177600" y="3596264"/>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68" name="Google Shape;268;p25"/>
          <p:cNvSpPr txBox="1">
            <a:spLocks noGrp="1"/>
          </p:cNvSpPr>
          <p:nvPr>
            <p:ph type="title" idx="4"/>
          </p:nvPr>
        </p:nvSpPr>
        <p:spPr>
          <a:xfrm>
            <a:off x="3448800" y="3257864"/>
            <a:ext cx="224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69" name="Google Shape;269;p25"/>
          <p:cNvSpPr txBox="1">
            <a:spLocks noGrp="1"/>
          </p:cNvSpPr>
          <p:nvPr>
            <p:ph type="subTitle" idx="5"/>
          </p:nvPr>
        </p:nvSpPr>
        <p:spPr>
          <a:xfrm>
            <a:off x="3448800" y="3596272"/>
            <a:ext cx="2246400" cy="50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70" name="Google Shape;270;p25"/>
          <p:cNvSpPr txBox="1">
            <a:spLocks noGrp="1"/>
          </p:cNvSpPr>
          <p:nvPr>
            <p:ph type="title" idx="6"/>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1" name="Google Shape;271;p25"/>
          <p:cNvGrpSpPr/>
          <p:nvPr/>
        </p:nvGrpSpPr>
        <p:grpSpPr>
          <a:xfrm>
            <a:off x="-349034" y="3365875"/>
            <a:ext cx="3617930" cy="2207688"/>
            <a:chOff x="-349034" y="3365875"/>
            <a:chExt cx="3617930" cy="2207688"/>
          </a:xfrm>
        </p:grpSpPr>
        <p:sp>
          <p:nvSpPr>
            <p:cNvPr id="272" name="Google Shape;272;p25"/>
            <p:cNvSpPr/>
            <p:nvPr/>
          </p:nvSpPr>
          <p:spPr>
            <a:xfrm>
              <a:off x="-384" y="3964790"/>
              <a:ext cx="1534816" cy="1178912"/>
            </a:xfrm>
            <a:custGeom>
              <a:avLst/>
              <a:gdLst/>
              <a:ahLst/>
              <a:cxnLst/>
              <a:rect l="l" t="t" r="r" b="b"/>
              <a:pathLst>
                <a:path w="47963" h="36841" extrusionOk="0">
                  <a:moveTo>
                    <a:pt x="0" y="0"/>
                  </a:moveTo>
                  <a:lnTo>
                    <a:pt x="0" y="36841"/>
                  </a:lnTo>
                  <a:lnTo>
                    <a:pt x="47962" y="36841"/>
                  </a:lnTo>
                  <a:cubicBezTo>
                    <a:pt x="23957" y="30744"/>
                    <a:pt x="15575" y="693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5"/>
            <p:cNvSpPr/>
            <p:nvPr/>
          </p:nvSpPr>
          <p:spPr>
            <a:xfrm>
              <a:off x="-384" y="4585846"/>
              <a:ext cx="3269280" cy="557856"/>
            </a:xfrm>
            <a:custGeom>
              <a:avLst/>
              <a:gdLst/>
              <a:ahLst/>
              <a:cxnLst/>
              <a:rect l="l" t="t" r="r" b="b"/>
              <a:pathLst>
                <a:path w="102165" h="17433" extrusionOk="0">
                  <a:moveTo>
                    <a:pt x="86589" y="1906"/>
                  </a:moveTo>
                  <a:cubicBezTo>
                    <a:pt x="85280" y="1358"/>
                    <a:pt x="83946" y="1144"/>
                    <a:pt x="82517" y="1144"/>
                  </a:cubicBezTo>
                  <a:cubicBezTo>
                    <a:pt x="76516" y="1144"/>
                    <a:pt x="69729" y="5407"/>
                    <a:pt x="63847" y="9169"/>
                  </a:cubicBezTo>
                  <a:cubicBezTo>
                    <a:pt x="57583" y="13146"/>
                    <a:pt x="52178" y="14670"/>
                    <a:pt x="47367" y="14670"/>
                  </a:cubicBezTo>
                  <a:cubicBezTo>
                    <a:pt x="34745" y="14670"/>
                    <a:pt x="25958" y="4311"/>
                    <a:pt x="15027" y="858"/>
                  </a:cubicBezTo>
                  <a:cubicBezTo>
                    <a:pt x="13217" y="263"/>
                    <a:pt x="11312" y="1"/>
                    <a:pt x="9407" y="1"/>
                  </a:cubicBezTo>
                  <a:cubicBezTo>
                    <a:pt x="6192" y="1"/>
                    <a:pt x="2953" y="787"/>
                    <a:pt x="0" y="2192"/>
                  </a:cubicBezTo>
                  <a:lnTo>
                    <a:pt x="0" y="17433"/>
                  </a:lnTo>
                  <a:lnTo>
                    <a:pt x="102164" y="17433"/>
                  </a:lnTo>
                  <a:cubicBezTo>
                    <a:pt x="94210" y="11979"/>
                    <a:pt x="94091" y="4907"/>
                    <a:pt x="86589" y="1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flipH="1">
              <a:off x="-349034" y="33658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25"/>
          <p:cNvGrpSpPr/>
          <p:nvPr/>
        </p:nvGrpSpPr>
        <p:grpSpPr>
          <a:xfrm>
            <a:off x="5707456" y="-287475"/>
            <a:ext cx="3567113" cy="2207688"/>
            <a:chOff x="5707456" y="-287475"/>
            <a:chExt cx="3567113" cy="2207688"/>
          </a:xfrm>
        </p:grpSpPr>
        <p:sp>
          <p:nvSpPr>
            <p:cNvPr id="276" name="Google Shape;276;p25"/>
            <p:cNvSpPr/>
            <p:nvPr/>
          </p:nvSpPr>
          <p:spPr>
            <a:xfrm>
              <a:off x="5707456" y="-202"/>
              <a:ext cx="3436928" cy="602048"/>
            </a:xfrm>
            <a:custGeom>
              <a:avLst/>
              <a:gdLst/>
              <a:ahLst/>
              <a:cxnLst/>
              <a:rect l="l" t="t" r="r" b="b"/>
              <a:pathLst>
                <a:path w="107404" h="18814" extrusionOk="0">
                  <a:moveTo>
                    <a:pt x="17766" y="16908"/>
                  </a:moveTo>
                  <a:cubicBezTo>
                    <a:pt x="19076" y="17432"/>
                    <a:pt x="20433" y="17646"/>
                    <a:pt x="21862" y="17646"/>
                  </a:cubicBezTo>
                  <a:cubicBezTo>
                    <a:pt x="27863" y="17646"/>
                    <a:pt x="34651" y="13407"/>
                    <a:pt x="40509" y="9645"/>
                  </a:cubicBezTo>
                  <a:cubicBezTo>
                    <a:pt x="46796" y="5668"/>
                    <a:pt x="52178" y="4144"/>
                    <a:pt x="57012" y="4144"/>
                  </a:cubicBezTo>
                  <a:cubicBezTo>
                    <a:pt x="69634" y="4144"/>
                    <a:pt x="78422" y="14503"/>
                    <a:pt x="89329" y="17956"/>
                  </a:cubicBezTo>
                  <a:cubicBezTo>
                    <a:pt x="91162" y="18551"/>
                    <a:pt x="93068" y="18813"/>
                    <a:pt x="94973" y="18813"/>
                  </a:cubicBezTo>
                  <a:cubicBezTo>
                    <a:pt x="99307" y="18813"/>
                    <a:pt x="103713" y="17361"/>
                    <a:pt x="107404" y="14908"/>
                  </a:cubicBezTo>
                  <a:lnTo>
                    <a:pt x="107404" y="0"/>
                  </a:lnTo>
                  <a:lnTo>
                    <a:pt x="0" y="0"/>
                  </a:lnTo>
                  <a:cubicBezTo>
                    <a:pt x="10217" y="5573"/>
                    <a:pt x="9622" y="13646"/>
                    <a:pt x="17766" y="16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7181280" y="-202"/>
              <a:ext cx="1963104" cy="895424"/>
            </a:xfrm>
            <a:custGeom>
              <a:avLst/>
              <a:gdLst/>
              <a:ahLst/>
              <a:cxnLst/>
              <a:rect l="l" t="t" r="r" b="b"/>
              <a:pathLst>
                <a:path w="61347" h="27982" extrusionOk="0">
                  <a:moveTo>
                    <a:pt x="61347" y="0"/>
                  </a:moveTo>
                  <a:lnTo>
                    <a:pt x="6693" y="0"/>
                  </a:lnTo>
                  <a:lnTo>
                    <a:pt x="4406" y="3667"/>
                  </a:lnTo>
                  <a:cubicBezTo>
                    <a:pt x="1" y="12407"/>
                    <a:pt x="8050" y="21219"/>
                    <a:pt x="17671" y="21219"/>
                  </a:cubicBezTo>
                  <a:cubicBezTo>
                    <a:pt x="19814" y="21219"/>
                    <a:pt x="22029" y="20790"/>
                    <a:pt x="24196" y="19814"/>
                  </a:cubicBezTo>
                  <a:cubicBezTo>
                    <a:pt x="26482" y="18813"/>
                    <a:pt x="29959" y="16170"/>
                    <a:pt x="33317" y="16170"/>
                  </a:cubicBezTo>
                  <a:cubicBezTo>
                    <a:pt x="34175" y="16170"/>
                    <a:pt x="35032" y="16337"/>
                    <a:pt x="35865" y="16789"/>
                  </a:cubicBezTo>
                  <a:cubicBezTo>
                    <a:pt x="38842" y="18313"/>
                    <a:pt x="38795" y="22124"/>
                    <a:pt x="40652" y="24648"/>
                  </a:cubicBezTo>
                  <a:cubicBezTo>
                    <a:pt x="42367" y="26934"/>
                    <a:pt x="44748" y="27982"/>
                    <a:pt x="47439" y="27982"/>
                  </a:cubicBezTo>
                  <a:cubicBezTo>
                    <a:pt x="51988" y="27982"/>
                    <a:pt x="57346" y="25005"/>
                    <a:pt x="61323" y="20099"/>
                  </a:cubicBezTo>
                  <a:lnTo>
                    <a:pt x="61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rot="10800000" flipH="1">
              <a:off x="6898916" y="-2874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28400" y="2524369"/>
            <a:ext cx="2887200" cy="91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4064400" y="1316269"/>
            <a:ext cx="10152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b="1">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3128400" y="3441769"/>
            <a:ext cx="28872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23" name="Google Shape;23;p3"/>
          <p:cNvGrpSpPr/>
          <p:nvPr/>
        </p:nvGrpSpPr>
        <p:grpSpPr>
          <a:xfrm>
            <a:off x="-1742875" y="2934449"/>
            <a:ext cx="5982619" cy="4211518"/>
            <a:chOff x="-1742875" y="2934449"/>
            <a:chExt cx="5982619" cy="4211518"/>
          </a:xfrm>
        </p:grpSpPr>
        <p:sp>
          <p:nvSpPr>
            <p:cNvPr id="24" name="Google Shape;24;p3"/>
            <p:cNvSpPr/>
            <p:nvPr/>
          </p:nvSpPr>
          <p:spPr>
            <a:xfrm>
              <a:off x="352" y="4172822"/>
              <a:ext cx="4239392" cy="970880"/>
            </a:xfrm>
            <a:custGeom>
              <a:avLst/>
              <a:gdLst/>
              <a:ahLst/>
              <a:cxnLst/>
              <a:rect l="l" t="t" r="r" b="b"/>
              <a:pathLst>
                <a:path w="132481" h="30340" extrusionOk="0">
                  <a:moveTo>
                    <a:pt x="96045" y="1144"/>
                  </a:moveTo>
                  <a:cubicBezTo>
                    <a:pt x="94116" y="358"/>
                    <a:pt x="92068" y="0"/>
                    <a:pt x="89996" y="0"/>
                  </a:cubicBezTo>
                  <a:cubicBezTo>
                    <a:pt x="81042" y="0"/>
                    <a:pt x="70968" y="6311"/>
                    <a:pt x="62228" y="11908"/>
                  </a:cubicBezTo>
                  <a:cubicBezTo>
                    <a:pt x="52869" y="17861"/>
                    <a:pt x="44843" y="20124"/>
                    <a:pt x="37652" y="20124"/>
                  </a:cubicBezTo>
                  <a:cubicBezTo>
                    <a:pt x="23077" y="20124"/>
                    <a:pt x="11908" y="10812"/>
                    <a:pt x="1" y="4263"/>
                  </a:cubicBezTo>
                  <a:lnTo>
                    <a:pt x="1" y="30340"/>
                  </a:lnTo>
                  <a:lnTo>
                    <a:pt x="132481" y="30340"/>
                  </a:lnTo>
                  <a:cubicBezTo>
                    <a:pt x="106547" y="22576"/>
                    <a:pt x="110333" y="6883"/>
                    <a:pt x="96045" y="11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84" y="4011254"/>
              <a:ext cx="2953024" cy="1132448"/>
            </a:xfrm>
            <a:custGeom>
              <a:avLst/>
              <a:gdLst/>
              <a:ahLst/>
              <a:cxnLst/>
              <a:rect l="l" t="t" r="r" b="b"/>
              <a:pathLst>
                <a:path w="92282" h="35389" extrusionOk="0">
                  <a:moveTo>
                    <a:pt x="810" y="1"/>
                  </a:moveTo>
                  <a:lnTo>
                    <a:pt x="0" y="1"/>
                  </a:lnTo>
                  <a:lnTo>
                    <a:pt x="0" y="35389"/>
                  </a:lnTo>
                  <a:lnTo>
                    <a:pt x="92281" y="35389"/>
                  </a:lnTo>
                  <a:cubicBezTo>
                    <a:pt x="56202" y="27244"/>
                    <a:pt x="30959" y="1"/>
                    <a:pt x="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9032475" flipH="1">
              <a:off x="-1496372" y="3930048"/>
              <a:ext cx="4632529" cy="2220320"/>
            </a:xfrm>
            <a:custGeom>
              <a:avLst/>
              <a:gdLst/>
              <a:ahLst/>
              <a:cxnLst/>
              <a:rect l="l" t="t" r="r" b="b"/>
              <a:pathLst>
                <a:path w="154145" h="73880" fill="none" extrusionOk="0">
                  <a:moveTo>
                    <a:pt x="1" y="37585"/>
                  </a:moveTo>
                  <a:cubicBezTo>
                    <a:pt x="21587" y="71085"/>
                    <a:pt x="57298" y="73879"/>
                    <a:pt x="74493" y="54657"/>
                  </a:cubicBezTo>
                  <a:cubicBezTo>
                    <a:pt x="77564" y="51218"/>
                    <a:pt x="79406" y="46735"/>
                    <a:pt x="76336" y="43757"/>
                  </a:cubicBezTo>
                  <a:cubicBezTo>
                    <a:pt x="73357" y="40840"/>
                    <a:pt x="67584" y="44002"/>
                    <a:pt x="67523" y="48209"/>
                  </a:cubicBezTo>
                  <a:cubicBezTo>
                    <a:pt x="67431" y="52385"/>
                    <a:pt x="71638" y="55671"/>
                    <a:pt x="75814" y="55978"/>
                  </a:cubicBezTo>
                  <a:cubicBezTo>
                    <a:pt x="84442" y="56592"/>
                    <a:pt x="90614" y="48240"/>
                    <a:pt x="97584" y="44586"/>
                  </a:cubicBezTo>
                  <a:cubicBezTo>
                    <a:pt x="112108" y="36909"/>
                    <a:pt x="114718" y="51986"/>
                    <a:pt x="121289" y="55978"/>
                  </a:cubicBezTo>
                  <a:cubicBezTo>
                    <a:pt x="138976" y="66756"/>
                    <a:pt x="154145" y="29264"/>
                    <a:pt x="137134" y="1"/>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4226016" y="-423063"/>
            <a:ext cx="5459693" cy="1768685"/>
            <a:chOff x="4226016" y="-423063"/>
            <a:chExt cx="5459693" cy="1768685"/>
          </a:xfrm>
        </p:grpSpPr>
        <p:sp>
          <p:nvSpPr>
            <p:cNvPr id="28" name="Google Shape;28;p3"/>
            <p:cNvSpPr/>
            <p:nvPr/>
          </p:nvSpPr>
          <p:spPr>
            <a:xfrm>
              <a:off x="6191360" y="-202"/>
              <a:ext cx="2953024" cy="1316096"/>
            </a:xfrm>
            <a:custGeom>
              <a:avLst/>
              <a:gdLst/>
              <a:ahLst/>
              <a:cxnLst/>
              <a:rect l="l" t="t" r="r" b="b"/>
              <a:pathLst>
                <a:path w="92282" h="41128" extrusionOk="0">
                  <a:moveTo>
                    <a:pt x="92282" y="0"/>
                  </a:moveTo>
                  <a:lnTo>
                    <a:pt x="10122" y="0"/>
                  </a:lnTo>
                  <a:lnTo>
                    <a:pt x="6335" y="6073"/>
                  </a:lnTo>
                  <a:cubicBezTo>
                    <a:pt x="1" y="18694"/>
                    <a:pt x="11622" y="31411"/>
                    <a:pt x="25458" y="31411"/>
                  </a:cubicBezTo>
                  <a:cubicBezTo>
                    <a:pt x="28554" y="31411"/>
                    <a:pt x="31745" y="30792"/>
                    <a:pt x="34865" y="29387"/>
                  </a:cubicBezTo>
                  <a:cubicBezTo>
                    <a:pt x="38175" y="27934"/>
                    <a:pt x="43200" y="24124"/>
                    <a:pt x="47987" y="24124"/>
                  </a:cubicBezTo>
                  <a:cubicBezTo>
                    <a:pt x="49249" y="24124"/>
                    <a:pt x="50487" y="24386"/>
                    <a:pt x="51678" y="25005"/>
                  </a:cubicBezTo>
                  <a:cubicBezTo>
                    <a:pt x="55965" y="27172"/>
                    <a:pt x="55869" y="32697"/>
                    <a:pt x="58584" y="36341"/>
                  </a:cubicBezTo>
                  <a:cubicBezTo>
                    <a:pt x="60990" y="39651"/>
                    <a:pt x="64490" y="41127"/>
                    <a:pt x="68348" y="41127"/>
                  </a:cubicBezTo>
                  <a:cubicBezTo>
                    <a:pt x="76564" y="41127"/>
                    <a:pt x="86638" y="34388"/>
                    <a:pt x="92258" y="23910"/>
                  </a:cubicBezTo>
                  <a:lnTo>
                    <a:pt x="922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226016" y="-202"/>
              <a:ext cx="4918368" cy="1345824"/>
            </a:xfrm>
            <a:custGeom>
              <a:avLst/>
              <a:gdLst/>
              <a:ahLst/>
              <a:cxnLst/>
              <a:rect l="l" t="t" r="r" b="b"/>
              <a:pathLst>
                <a:path w="153699" h="42057" extrusionOk="0">
                  <a:moveTo>
                    <a:pt x="30173" y="16670"/>
                  </a:moveTo>
                  <a:cubicBezTo>
                    <a:pt x="37484" y="16670"/>
                    <a:pt x="46200" y="15217"/>
                    <a:pt x="56440" y="11693"/>
                  </a:cubicBezTo>
                  <a:cubicBezTo>
                    <a:pt x="66538" y="8240"/>
                    <a:pt x="81827" y="1667"/>
                    <a:pt x="96449" y="1667"/>
                  </a:cubicBezTo>
                  <a:cubicBezTo>
                    <a:pt x="104712" y="1667"/>
                    <a:pt x="112762" y="3739"/>
                    <a:pt x="119549" y="9692"/>
                  </a:cubicBezTo>
                  <a:cubicBezTo>
                    <a:pt x="129194" y="18147"/>
                    <a:pt x="136529" y="42056"/>
                    <a:pt x="152175" y="42056"/>
                  </a:cubicBezTo>
                  <a:lnTo>
                    <a:pt x="152175" y="42056"/>
                  </a:lnTo>
                  <a:cubicBezTo>
                    <a:pt x="152699" y="42056"/>
                    <a:pt x="153199" y="42032"/>
                    <a:pt x="153699" y="41985"/>
                  </a:cubicBezTo>
                  <a:lnTo>
                    <a:pt x="153699" y="0"/>
                  </a:lnTo>
                  <a:lnTo>
                    <a:pt x="0" y="0"/>
                  </a:lnTo>
                  <a:cubicBezTo>
                    <a:pt x="3787" y="8835"/>
                    <a:pt x="13289" y="16670"/>
                    <a:pt x="30173" y="166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10800000">
              <a:off x="7009898" y="-423063"/>
              <a:ext cx="2675811" cy="1711629"/>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354"/>
        <p:cNvGrpSpPr/>
        <p:nvPr/>
      </p:nvGrpSpPr>
      <p:grpSpPr>
        <a:xfrm>
          <a:off x="0" y="0"/>
          <a:ext cx="0" cy="0"/>
          <a:chOff x="0" y="0"/>
          <a:chExt cx="0" cy="0"/>
        </a:xfrm>
      </p:grpSpPr>
      <p:sp>
        <p:nvSpPr>
          <p:cNvPr id="355" name="Google Shape;355;p30"/>
          <p:cNvSpPr txBox="1">
            <a:spLocks noGrp="1"/>
          </p:cNvSpPr>
          <p:nvPr>
            <p:ph type="title"/>
          </p:nvPr>
        </p:nvSpPr>
        <p:spPr>
          <a:xfrm>
            <a:off x="1800025" y="1993800"/>
            <a:ext cx="2678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6" name="Google Shape;356;p30"/>
          <p:cNvSpPr txBox="1">
            <a:spLocks noGrp="1"/>
          </p:cNvSpPr>
          <p:nvPr>
            <p:ph type="title" idx="2" hasCustomPrompt="1"/>
          </p:nvPr>
        </p:nvSpPr>
        <p:spPr>
          <a:xfrm>
            <a:off x="720000" y="1562400"/>
            <a:ext cx="1080000" cy="43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57" name="Google Shape;357;p30"/>
          <p:cNvSpPr txBox="1">
            <a:spLocks noGrp="1"/>
          </p:cNvSpPr>
          <p:nvPr>
            <p:ph type="subTitle" idx="1"/>
          </p:nvPr>
        </p:nvSpPr>
        <p:spPr>
          <a:xfrm>
            <a:off x="1800025" y="2332200"/>
            <a:ext cx="26784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58" name="Google Shape;358;p30"/>
          <p:cNvSpPr txBox="1">
            <a:spLocks noGrp="1"/>
          </p:cNvSpPr>
          <p:nvPr>
            <p:ph type="title" idx="3"/>
          </p:nvPr>
        </p:nvSpPr>
        <p:spPr>
          <a:xfrm>
            <a:off x="5745587" y="1993800"/>
            <a:ext cx="2678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59" name="Google Shape;359;p30"/>
          <p:cNvSpPr txBox="1">
            <a:spLocks noGrp="1"/>
          </p:cNvSpPr>
          <p:nvPr>
            <p:ph type="title" idx="4" hasCustomPrompt="1"/>
          </p:nvPr>
        </p:nvSpPr>
        <p:spPr>
          <a:xfrm>
            <a:off x="4665600" y="1562400"/>
            <a:ext cx="1080000" cy="43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60" name="Google Shape;360;p30"/>
          <p:cNvSpPr txBox="1">
            <a:spLocks noGrp="1"/>
          </p:cNvSpPr>
          <p:nvPr>
            <p:ph type="subTitle" idx="5"/>
          </p:nvPr>
        </p:nvSpPr>
        <p:spPr>
          <a:xfrm>
            <a:off x="5745587" y="2332200"/>
            <a:ext cx="26784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61" name="Google Shape;361;p30"/>
          <p:cNvSpPr txBox="1">
            <a:spLocks noGrp="1"/>
          </p:cNvSpPr>
          <p:nvPr>
            <p:ph type="title" idx="6"/>
          </p:nvPr>
        </p:nvSpPr>
        <p:spPr>
          <a:xfrm>
            <a:off x="1800025" y="3761100"/>
            <a:ext cx="2678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2" name="Google Shape;362;p30"/>
          <p:cNvSpPr txBox="1">
            <a:spLocks noGrp="1"/>
          </p:cNvSpPr>
          <p:nvPr>
            <p:ph type="title" idx="7" hasCustomPrompt="1"/>
          </p:nvPr>
        </p:nvSpPr>
        <p:spPr>
          <a:xfrm>
            <a:off x="720000" y="3329700"/>
            <a:ext cx="1080000" cy="43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63" name="Google Shape;363;p30"/>
          <p:cNvSpPr txBox="1">
            <a:spLocks noGrp="1"/>
          </p:cNvSpPr>
          <p:nvPr>
            <p:ph type="subTitle" idx="8"/>
          </p:nvPr>
        </p:nvSpPr>
        <p:spPr>
          <a:xfrm>
            <a:off x="1800025" y="4099500"/>
            <a:ext cx="26784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64" name="Google Shape;364;p30"/>
          <p:cNvSpPr txBox="1">
            <a:spLocks noGrp="1"/>
          </p:cNvSpPr>
          <p:nvPr>
            <p:ph type="title" idx="9"/>
          </p:nvPr>
        </p:nvSpPr>
        <p:spPr>
          <a:xfrm>
            <a:off x="5745588" y="3761100"/>
            <a:ext cx="2678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5" name="Google Shape;365;p30"/>
          <p:cNvSpPr txBox="1">
            <a:spLocks noGrp="1"/>
          </p:cNvSpPr>
          <p:nvPr>
            <p:ph type="title" idx="13" hasCustomPrompt="1"/>
          </p:nvPr>
        </p:nvSpPr>
        <p:spPr>
          <a:xfrm>
            <a:off x="4665600" y="3329700"/>
            <a:ext cx="1080000" cy="43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366" name="Google Shape;366;p30"/>
          <p:cNvSpPr txBox="1">
            <a:spLocks noGrp="1"/>
          </p:cNvSpPr>
          <p:nvPr>
            <p:ph type="subTitle" idx="14"/>
          </p:nvPr>
        </p:nvSpPr>
        <p:spPr>
          <a:xfrm>
            <a:off x="5745588" y="4099500"/>
            <a:ext cx="26784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67" name="Google Shape;367;p30"/>
          <p:cNvSpPr txBox="1">
            <a:spLocks noGrp="1"/>
          </p:cNvSpPr>
          <p:nvPr>
            <p:ph type="title" idx="15"/>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8" name="Google Shape;368;p30"/>
          <p:cNvGrpSpPr/>
          <p:nvPr/>
        </p:nvGrpSpPr>
        <p:grpSpPr>
          <a:xfrm flipH="1">
            <a:off x="6489269" y="-389250"/>
            <a:ext cx="3340456" cy="1711650"/>
            <a:chOff x="-685800" y="-389250"/>
            <a:chExt cx="3340456" cy="1711650"/>
          </a:xfrm>
        </p:grpSpPr>
        <p:sp>
          <p:nvSpPr>
            <p:cNvPr id="369" name="Google Shape;369;p30"/>
            <p:cNvSpPr/>
            <p:nvPr/>
          </p:nvSpPr>
          <p:spPr>
            <a:xfrm>
              <a:off x="-384" y="534"/>
              <a:ext cx="2655040" cy="1253632"/>
            </a:xfrm>
            <a:custGeom>
              <a:avLst/>
              <a:gdLst/>
              <a:ahLst/>
              <a:cxnLst/>
              <a:rect l="l" t="t" r="r" b="b"/>
              <a:pathLst>
                <a:path w="82970" h="39176" extrusionOk="0">
                  <a:moveTo>
                    <a:pt x="929" y="39175"/>
                  </a:moveTo>
                  <a:cubicBezTo>
                    <a:pt x="14122" y="39175"/>
                    <a:pt x="23719" y="23958"/>
                    <a:pt x="31292" y="17123"/>
                  </a:cubicBezTo>
                  <a:cubicBezTo>
                    <a:pt x="37698" y="11313"/>
                    <a:pt x="42961" y="9598"/>
                    <a:pt x="47510" y="9598"/>
                  </a:cubicBezTo>
                  <a:cubicBezTo>
                    <a:pt x="53583" y="9598"/>
                    <a:pt x="58345" y="12718"/>
                    <a:pt x="62751" y="13527"/>
                  </a:cubicBezTo>
                  <a:cubicBezTo>
                    <a:pt x="63656" y="13670"/>
                    <a:pt x="64537" y="13766"/>
                    <a:pt x="65442" y="13766"/>
                  </a:cubicBezTo>
                  <a:cubicBezTo>
                    <a:pt x="73420" y="13766"/>
                    <a:pt x="81231" y="7860"/>
                    <a:pt x="82970" y="1"/>
                  </a:cubicBezTo>
                  <a:lnTo>
                    <a:pt x="0" y="1"/>
                  </a:lnTo>
                  <a:lnTo>
                    <a:pt x="0" y="391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0"/>
            <p:cNvSpPr/>
            <p:nvPr/>
          </p:nvSpPr>
          <p:spPr>
            <a:xfrm>
              <a:off x="-384" y="-202"/>
              <a:ext cx="1463936" cy="707200"/>
            </a:xfrm>
            <a:custGeom>
              <a:avLst/>
              <a:gdLst/>
              <a:ahLst/>
              <a:cxnLst/>
              <a:rect l="l" t="t" r="r" b="b"/>
              <a:pathLst>
                <a:path w="45748" h="22100" extrusionOk="0">
                  <a:moveTo>
                    <a:pt x="0" y="19028"/>
                  </a:moveTo>
                  <a:cubicBezTo>
                    <a:pt x="2524" y="20957"/>
                    <a:pt x="5311" y="22100"/>
                    <a:pt x="7811" y="22100"/>
                  </a:cubicBezTo>
                  <a:cubicBezTo>
                    <a:pt x="9954" y="22100"/>
                    <a:pt x="11883" y="21266"/>
                    <a:pt x="13217" y="19433"/>
                  </a:cubicBezTo>
                  <a:cubicBezTo>
                    <a:pt x="14717" y="17408"/>
                    <a:pt x="14670" y="14360"/>
                    <a:pt x="17051" y="13122"/>
                  </a:cubicBezTo>
                  <a:cubicBezTo>
                    <a:pt x="17718" y="12764"/>
                    <a:pt x="18432" y="12622"/>
                    <a:pt x="19123" y="12622"/>
                  </a:cubicBezTo>
                  <a:cubicBezTo>
                    <a:pt x="21790" y="12622"/>
                    <a:pt x="24553" y="14741"/>
                    <a:pt x="26410" y="15527"/>
                  </a:cubicBezTo>
                  <a:cubicBezTo>
                    <a:pt x="28125" y="16313"/>
                    <a:pt x="29911" y="16670"/>
                    <a:pt x="31626" y="16670"/>
                  </a:cubicBezTo>
                  <a:cubicBezTo>
                    <a:pt x="39294" y="16670"/>
                    <a:pt x="45748" y="9621"/>
                    <a:pt x="42247" y="2620"/>
                  </a:cubicBezTo>
                  <a:lnTo>
                    <a:pt x="40604"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0"/>
            <p:cNvSpPr/>
            <p:nvPr/>
          </p:nvSpPr>
          <p:spPr>
            <a:xfrm>
              <a:off x="-685800" y="-389250"/>
              <a:ext cx="2235275" cy="1711650"/>
            </a:xfrm>
            <a:custGeom>
              <a:avLst/>
              <a:gdLst/>
              <a:ahLst/>
              <a:cxnLst/>
              <a:rect l="l" t="t" r="r" b="b"/>
              <a:pathLst>
                <a:path w="89411" h="68466" fill="none" extrusionOk="0">
                  <a:moveTo>
                    <a:pt x="0" y="24652"/>
                  </a:moveTo>
                  <a:cubicBezTo>
                    <a:pt x="3811" y="19721"/>
                    <a:pt x="15281" y="21854"/>
                    <a:pt x="12448" y="38743"/>
                  </a:cubicBezTo>
                  <a:cubicBezTo>
                    <a:pt x="11679" y="43359"/>
                    <a:pt x="7728" y="59759"/>
                    <a:pt x="18358" y="63640"/>
                  </a:cubicBezTo>
                  <a:cubicBezTo>
                    <a:pt x="31610" y="68465"/>
                    <a:pt x="41821" y="53919"/>
                    <a:pt x="35387" y="45947"/>
                  </a:cubicBezTo>
                  <a:cubicBezTo>
                    <a:pt x="33289" y="43324"/>
                    <a:pt x="27659" y="45107"/>
                    <a:pt x="29932" y="51402"/>
                  </a:cubicBezTo>
                  <a:cubicBezTo>
                    <a:pt x="31330" y="55248"/>
                    <a:pt x="35841" y="58290"/>
                    <a:pt x="41925" y="58150"/>
                  </a:cubicBezTo>
                  <a:cubicBezTo>
                    <a:pt x="70074" y="57486"/>
                    <a:pt x="68920" y="8497"/>
                    <a:pt x="89411" y="0"/>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30"/>
          <p:cNvGrpSpPr/>
          <p:nvPr/>
        </p:nvGrpSpPr>
        <p:grpSpPr>
          <a:xfrm>
            <a:off x="-1098750" y="4039702"/>
            <a:ext cx="2968094" cy="1367225"/>
            <a:chOff x="-1098750" y="4039702"/>
            <a:chExt cx="2968094" cy="1367225"/>
          </a:xfrm>
        </p:grpSpPr>
        <p:sp>
          <p:nvSpPr>
            <p:cNvPr id="373" name="Google Shape;373;p30"/>
            <p:cNvSpPr/>
            <p:nvPr/>
          </p:nvSpPr>
          <p:spPr>
            <a:xfrm>
              <a:off x="-768" y="4411350"/>
              <a:ext cx="1870112" cy="732352"/>
            </a:xfrm>
            <a:custGeom>
              <a:avLst/>
              <a:gdLst/>
              <a:ahLst/>
              <a:cxnLst/>
              <a:rect l="l" t="t" r="r" b="b"/>
              <a:pathLst>
                <a:path w="58441" h="22886" extrusionOk="0">
                  <a:moveTo>
                    <a:pt x="43747" y="14765"/>
                  </a:moveTo>
                  <a:cubicBezTo>
                    <a:pt x="42890" y="14765"/>
                    <a:pt x="42033" y="14813"/>
                    <a:pt x="41175" y="14980"/>
                  </a:cubicBezTo>
                  <a:cubicBezTo>
                    <a:pt x="36936" y="15742"/>
                    <a:pt x="32364" y="18742"/>
                    <a:pt x="26530" y="18742"/>
                  </a:cubicBezTo>
                  <a:cubicBezTo>
                    <a:pt x="22148" y="18742"/>
                    <a:pt x="17075" y="17051"/>
                    <a:pt x="10931" y="11479"/>
                  </a:cubicBezTo>
                  <a:cubicBezTo>
                    <a:pt x="7716" y="8574"/>
                    <a:pt x="4144" y="4096"/>
                    <a:pt x="0" y="0"/>
                  </a:cubicBezTo>
                  <a:lnTo>
                    <a:pt x="0" y="22886"/>
                  </a:lnTo>
                  <a:lnTo>
                    <a:pt x="58441" y="22886"/>
                  </a:lnTo>
                  <a:cubicBezTo>
                    <a:pt x="55297" y="18004"/>
                    <a:pt x="49558" y="14765"/>
                    <a:pt x="43747" y="147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0"/>
            <p:cNvSpPr/>
            <p:nvPr/>
          </p:nvSpPr>
          <p:spPr>
            <a:xfrm>
              <a:off x="0" y="4772566"/>
              <a:ext cx="1454784" cy="370400"/>
            </a:xfrm>
            <a:custGeom>
              <a:avLst/>
              <a:gdLst/>
              <a:ahLst/>
              <a:cxnLst/>
              <a:rect l="l" t="t" r="r" b="b"/>
              <a:pathLst>
                <a:path w="45462" h="11575" extrusionOk="0">
                  <a:moveTo>
                    <a:pt x="2215" y="7549"/>
                  </a:moveTo>
                  <a:cubicBezTo>
                    <a:pt x="1453" y="8669"/>
                    <a:pt x="714" y="9907"/>
                    <a:pt x="0" y="11122"/>
                  </a:cubicBezTo>
                  <a:lnTo>
                    <a:pt x="0" y="11574"/>
                  </a:lnTo>
                  <a:lnTo>
                    <a:pt x="45462" y="11574"/>
                  </a:lnTo>
                  <a:cubicBezTo>
                    <a:pt x="35412" y="10241"/>
                    <a:pt x="24410" y="0"/>
                    <a:pt x="14503" y="0"/>
                  </a:cubicBezTo>
                  <a:cubicBezTo>
                    <a:pt x="10145" y="24"/>
                    <a:pt x="5977" y="1977"/>
                    <a:pt x="2215" y="75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0"/>
            <p:cNvSpPr/>
            <p:nvPr/>
          </p:nvSpPr>
          <p:spPr>
            <a:xfrm>
              <a:off x="-1098750" y="4039702"/>
              <a:ext cx="2137400" cy="1367225"/>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425"/>
        <p:cNvGrpSpPr/>
        <p:nvPr/>
      </p:nvGrpSpPr>
      <p:grpSpPr>
        <a:xfrm>
          <a:off x="0" y="0"/>
          <a:ext cx="0" cy="0"/>
          <a:chOff x="0" y="0"/>
          <a:chExt cx="0" cy="0"/>
        </a:xfrm>
      </p:grpSpPr>
      <p:grpSp>
        <p:nvGrpSpPr>
          <p:cNvPr id="426" name="Google Shape;426;p34"/>
          <p:cNvGrpSpPr/>
          <p:nvPr/>
        </p:nvGrpSpPr>
        <p:grpSpPr>
          <a:xfrm flipH="1">
            <a:off x="7275625" y="4039702"/>
            <a:ext cx="2968094" cy="1367225"/>
            <a:chOff x="-1098750" y="4039702"/>
            <a:chExt cx="2968094" cy="1367225"/>
          </a:xfrm>
        </p:grpSpPr>
        <p:sp>
          <p:nvSpPr>
            <p:cNvPr id="427" name="Google Shape;427;p34"/>
            <p:cNvSpPr/>
            <p:nvPr/>
          </p:nvSpPr>
          <p:spPr>
            <a:xfrm>
              <a:off x="-768" y="4411350"/>
              <a:ext cx="1870112" cy="732352"/>
            </a:xfrm>
            <a:custGeom>
              <a:avLst/>
              <a:gdLst/>
              <a:ahLst/>
              <a:cxnLst/>
              <a:rect l="l" t="t" r="r" b="b"/>
              <a:pathLst>
                <a:path w="58441" h="22886" extrusionOk="0">
                  <a:moveTo>
                    <a:pt x="43747" y="14765"/>
                  </a:moveTo>
                  <a:cubicBezTo>
                    <a:pt x="42890" y="14765"/>
                    <a:pt x="42033" y="14813"/>
                    <a:pt x="41175" y="14980"/>
                  </a:cubicBezTo>
                  <a:cubicBezTo>
                    <a:pt x="36936" y="15742"/>
                    <a:pt x="32364" y="18742"/>
                    <a:pt x="26530" y="18742"/>
                  </a:cubicBezTo>
                  <a:cubicBezTo>
                    <a:pt x="22148" y="18742"/>
                    <a:pt x="17075" y="17051"/>
                    <a:pt x="10931" y="11479"/>
                  </a:cubicBezTo>
                  <a:cubicBezTo>
                    <a:pt x="7716" y="8574"/>
                    <a:pt x="4144" y="4096"/>
                    <a:pt x="0" y="0"/>
                  </a:cubicBezTo>
                  <a:lnTo>
                    <a:pt x="0" y="22886"/>
                  </a:lnTo>
                  <a:lnTo>
                    <a:pt x="58441" y="22886"/>
                  </a:lnTo>
                  <a:cubicBezTo>
                    <a:pt x="55297" y="18004"/>
                    <a:pt x="49558" y="14765"/>
                    <a:pt x="43747" y="147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0" y="4772566"/>
              <a:ext cx="1454784" cy="370400"/>
            </a:xfrm>
            <a:custGeom>
              <a:avLst/>
              <a:gdLst/>
              <a:ahLst/>
              <a:cxnLst/>
              <a:rect l="l" t="t" r="r" b="b"/>
              <a:pathLst>
                <a:path w="45462" h="11575" extrusionOk="0">
                  <a:moveTo>
                    <a:pt x="2215" y="7549"/>
                  </a:moveTo>
                  <a:cubicBezTo>
                    <a:pt x="1453" y="8669"/>
                    <a:pt x="714" y="9907"/>
                    <a:pt x="0" y="11122"/>
                  </a:cubicBezTo>
                  <a:lnTo>
                    <a:pt x="0" y="11574"/>
                  </a:lnTo>
                  <a:lnTo>
                    <a:pt x="45462" y="11574"/>
                  </a:lnTo>
                  <a:cubicBezTo>
                    <a:pt x="35412" y="10241"/>
                    <a:pt x="24410" y="0"/>
                    <a:pt x="14503" y="0"/>
                  </a:cubicBezTo>
                  <a:cubicBezTo>
                    <a:pt x="10145" y="24"/>
                    <a:pt x="5977" y="1977"/>
                    <a:pt x="2215" y="754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1098750" y="4039702"/>
              <a:ext cx="2137400" cy="1367225"/>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34"/>
          <p:cNvGrpSpPr/>
          <p:nvPr/>
        </p:nvGrpSpPr>
        <p:grpSpPr>
          <a:xfrm>
            <a:off x="-685800" y="-389250"/>
            <a:ext cx="3340456" cy="1711650"/>
            <a:chOff x="-685800" y="-389250"/>
            <a:chExt cx="3340456" cy="1711650"/>
          </a:xfrm>
        </p:grpSpPr>
        <p:sp>
          <p:nvSpPr>
            <p:cNvPr id="431" name="Google Shape;431;p34"/>
            <p:cNvSpPr/>
            <p:nvPr/>
          </p:nvSpPr>
          <p:spPr>
            <a:xfrm>
              <a:off x="-384" y="534"/>
              <a:ext cx="2655040" cy="1253632"/>
            </a:xfrm>
            <a:custGeom>
              <a:avLst/>
              <a:gdLst/>
              <a:ahLst/>
              <a:cxnLst/>
              <a:rect l="l" t="t" r="r" b="b"/>
              <a:pathLst>
                <a:path w="82970" h="39176" extrusionOk="0">
                  <a:moveTo>
                    <a:pt x="929" y="39175"/>
                  </a:moveTo>
                  <a:cubicBezTo>
                    <a:pt x="14122" y="39175"/>
                    <a:pt x="23719" y="23958"/>
                    <a:pt x="31292" y="17123"/>
                  </a:cubicBezTo>
                  <a:cubicBezTo>
                    <a:pt x="37698" y="11313"/>
                    <a:pt x="42961" y="9598"/>
                    <a:pt x="47510" y="9598"/>
                  </a:cubicBezTo>
                  <a:cubicBezTo>
                    <a:pt x="53583" y="9598"/>
                    <a:pt x="58345" y="12718"/>
                    <a:pt x="62751" y="13527"/>
                  </a:cubicBezTo>
                  <a:cubicBezTo>
                    <a:pt x="63656" y="13670"/>
                    <a:pt x="64537" y="13766"/>
                    <a:pt x="65442" y="13766"/>
                  </a:cubicBezTo>
                  <a:cubicBezTo>
                    <a:pt x="73420" y="13766"/>
                    <a:pt x="81231" y="7860"/>
                    <a:pt x="82970" y="1"/>
                  </a:cubicBezTo>
                  <a:lnTo>
                    <a:pt x="0" y="1"/>
                  </a:lnTo>
                  <a:lnTo>
                    <a:pt x="0" y="391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384" y="-202"/>
              <a:ext cx="1463936" cy="707200"/>
            </a:xfrm>
            <a:custGeom>
              <a:avLst/>
              <a:gdLst/>
              <a:ahLst/>
              <a:cxnLst/>
              <a:rect l="l" t="t" r="r" b="b"/>
              <a:pathLst>
                <a:path w="45748" h="22100" extrusionOk="0">
                  <a:moveTo>
                    <a:pt x="0" y="19028"/>
                  </a:moveTo>
                  <a:cubicBezTo>
                    <a:pt x="2524" y="20957"/>
                    <a:pt x="5311" y="22100"/>
                    <a:pt x="7811" y="22100"/>
                  </a:cubicBezTo>
                  <a:cubicBezTo>
                    <a:pt x="9954" y="22100"/>
                    <a:pt x="11883" y="21266"/>
                    <a:pt x="13217" y="19433"/>
                  </a:cubicBezTo>
                  <a:cubicBezTo>
                    <a:pt x="14717" y="17408"/>
                    <a:pt x="14670" y="14360"/>
                    <a:pt x="17051" y="13122"/>
                  </a:cubicBezTo>
                  <a:cubicBezTo>
                    <a:pt x="17718" y="12764"/>
                    <a:pt x="18432" y="12622"/>
                    <a:pt x="19123" y="12622"/>
                  </a:cubicBezTo>
                  <a:cubicBezTo>
                    <a:pt x="21790" y="12622"/>
                    <a:pt x="24553" y="14741"/>
                    <a:pt x="26410" y="15527"/>
                  </a:cubicBezTo>
                  <a:cubicBezTo>
                    <a:pt x="28125" y="16313"/>
                    <a:pt x="29911" y="16670"/>
                    <a:pt x="31626" y="16670"/>
                  </a:cubicBezTo>
                  <a:cubicBezTo>
                    <a:pt x="39294" y="16670"/>
                    <a:pt x="45748" y="9621"/>
                    <a:pt x="42247" y="2620"/>
                  </a:cubicBezTo>
                  <a:lnTo>
                    <a:pt x="40604"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685800" y="-389250"/>
              <a:ext cx="2235275" cy="1711650"/>
            </a:xfrm>
            <a:custGeom>
              <a:avLst/>
              <a:gdLst/>
              <a:ahLst/>
              <a:cxnLst/>
              <a:rect l="l" t="t" r="r" b="b"/>
              <a:pathLst>
                <a:path w="89411" h="68466" fill="none" extrusionOk="0">
                  <a:moveTo>
                    <a:pt x="0" y="24652"/>
                  </a:moveTo>
                  <a:cubicBezTo>
                    <a:pt x="3811" y="19721"/>
                    <a:pt x="15281" y="21854"/>
                    <a:pt x="12448" y="38743"/>
                  </a:cubicBezTo>
                  <a:cubicBezTo>
                    <a:pt x="11679" y="43359"/>
                    <a:pt x="7728" y="59759"/>
                    <a:pt x="18358" y="63640"/>
                  </a:cubicBezTo>
                  <a:cubicBezTo>
                    <a:pt x="31610" y="68465"/>
                    <a:pt x="41821" y="53919"/>
                    <a:pt x="35387" y="45947"/>
                  </a:cubicBezTo>
                  <a:cubicBezTo>
                    <a:pt x="33289" y="43324"/>
                    <a:pt x="27659" y="45107"/>
                    <a:pt x="29932" y="51402"/>
                  </a:cubicBezTo>
                  <a:cubicBezTo>
                    <a:pt x="31330" y="55248"/>
                    <a:pt x="35841" y="58290"/>
                    <a:pt x="41925" y="58150"/>
                  </a:cubicBezTo>
                  <a:cubicBezTo>
                    <a:pt x="70074" y="57486"/>
                    <a:pt x="68920" y="8497"/>
                    <a:pt x="89411" y="0"/>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34"/>
        <p:cNvGrpSpPr/>
        <p:nvPr/>
      </p:nvGrpSpPr>
      <p:grpSpPr>
        <a:xfrm>
          <a:off x="0" y="0"/>
          <a:ext cx="0" cy="0"/>
          <a:chOff x="0" y="0"/>
          <a:chExt cx="0" cy="0"/>
        </a:xfrm>
      </p:grpSpPr>
      <p:grpSp>
        <p:nvGrpSpPr>
          <p:cNvPr id="435" name="Google Shape;435;p35"/>
          <p:cNvGrpSpPr/>
          <p:nvPr/>
        </p:nvGrpSpPr>
        <p:grpSpPr>
          <a:xfrm>
            <a:off x="-349034" y="3365875"/>
            <a:ext cx="3617930" cy="2207688"/>
            <a:chOff x="-349034" y="3365875"/>
            <a:chExt cx="3617930" cy="2207688"/>
          </a:xfrm>
        </p:grpSpPr>
        <p:sp>
          <p:nvSpPr>
            <p:cNvPr id="436" name="Google Shape;436;p35"/>
            <p:cNvSpPr/>
            <p:nvPr/>
          </p:nvSpPr>
          <p:spPr>
            <a:xfrm>
              <a:off x="-384" y="3964790"/>
              <a:ext cx="1534816" cy="1178912"/>
            </a:xfrm>
            <a:custGeom>
              <a:avLst/>
              <a:gdLst/>
              <a:ahLst/>
              <a:cxnLst/>
              <a:rect l="l" t="t" r="r" b="b"/>
              <a:pathLst>
                <a:path w="47963" h="36841" extrusionOk="0">
                  <a:moveTo>
                    <a:pt x="0" y="0"/>
                  </a:moveTo>
                  <a:lnTo>
                    <a:pt x="0" y="36841"/>
                  </a:lnTo>
                  <a:lnTo>
                    <a:pt x="47962" y="36841"/>
                  </a:lnTo>
                  <a:cubicBezTo>
                    <a:pt x="23957" y="30744"/>
                    <a:pt x="15575" y="693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384" y="4585846"/>
              <a:ext cx="3269280" cy="557856"/>
            </a:xfrm>
            <a:custGeom>
              <a:avLst/>
              <a:gdLst/>
              <a:ahLst/>
              <a:cxnLst/>
              <a:rect l="l" t="t" r="r" b="b"/>
              <a:pathLst>
                <a:path w="102165" h="17433" extrusionOk="0">
                  <a:moveTo>
                    <a:pt x="86589" y="1906"/>
                  </a:moveTo>
                  <a:cubicBezTo>
                    <a:pt x="85280" y="1358"/>
                    <a:pt x="83946" y="1144"/>
                    <a:pt x="82517" y="1144"/>
                  </a:cubicBezTo>
                  <a:cubicBezTo>
                    <a:pt x="76516" y="1144"/>
                    <a:pt x="69729" y="5407"/>
                    <a:pt x="63847" y="9169"/>
                  </a:cubicBezTo>
                  <a:cubicBezTo>
                    <a:pt x="57583" y="13146"/>
                    <a:pt x="52178" y="14670"/>
                    <a:pt x="47367" y="14670"/>
                  </a:cubicBezTo>
                  <a:cubicBezTo>
                    <a:pt x="34745" y="14670"/>
                    <a:pt x="25958" y="4311"/>
                    <a:pt x="15027" y="858"/>
                  </a:cubicBezTo>
                  <a:cubicBezTo>
                    <a:pt x="13217" y="263"/>
                    <a:pt x="11312" y="1"/>
                    <a:pt x="9407" y="1"/>
                  </a:cubicBezTo>
                  <a:cubicBezTo>
                    <a:pt x="6192" y="1"/>
                    <a:pt x="2953" y="787"/>
                    <a:pt x="0" y="2192"/>
                  </a:cubicBezTo>
                  <a:lnTo>
                    <a:pt x="0" y="17433"/>
                  </a:lnTo>
                  <a:lnTo>
                    <a:pt x="102164" y="17433"/>
                  </a:lnTo>
                  <a:cubicBezTo>
                    <a:pt x="94210" y="11979"/>
                    <a:pt x="94091" y="4907"/>
                    <a:pt x="86589" y="1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flipH="1">
              <a:off x="-349034" y="33658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35"/>
          <p:cNvGrpSpPr/>
          <p:nvPr/>
        </p:nvGrpSpPr>
        <p:grpSpPr>
          <a:xfrm>
            <a:off x="5707456" y="-287475"/>
            <a:ext cx="3567113" cy="2207688"/>
            <a:chOff x="5707456" y="-287475"/>
            <a:chExt cx="3567113" cy="2207688"/>
          </a:xfrm>
        </p:grpSpPr>
        <p:sp>
          <p:nvSpPr>
            <p:cNvPr id="440" name="Google Shape;440;p35"/>
            <p:cNvSpPr/>
            <p:nvPr/>
          </p:nvSpPr>
          <p:spPr>
            <a:xfrm>
              <a:off x="5707456" y="-202"/>
              <a:ext cx="3436928" cy="602048"/>
            </a:xfrm>
            <a:custGeom>
              <a:avLst/>
              <a:gdLst/>
              <a:ahLst/>
              <a:cxnLst/>
              <a:rect l="l" t="t" r="r" b="b"/>
              <a:pathLst>
                <a:path w="107404" h="18814" extrusionOk="0">
                  <a:moveTo>
                    <a:pt x="17766" y="16908"/>
                  </a:moveTo>
                  <a:cubicBezTo>
                    <a:pt x="19076" y="17432"/>
                    <a:pt x="20433" y="17646"/>
                    <a:pt x="21862" y="17646"/>
                  </a:cubicBezTo>
                  <a:cubicBezTo>
                    <a:pt x="27863" y="17646"/>
                    <a:pt x="34651" y="13407"/>
                    <a:pt x="40509" y="9645"/>
                  </a:cubicBezTo>
                  <a:cubicBezTo>
                    <a:pt x="46796" y="5668"/>
                    <a:pt x="52178" y="4144"/>
                    <a:pt x="57012" y="4144"/>
                  </a:cubicBezTo>
                  <a:cubicBezTo>
                    <a:pt x="69634" y="4144"/>
                    <a:pt x="78422" y="14503"/>
                    <a:pt x="89329" y="17956"/>
                  </a:cubicBezTo>
                  <a:cubicBezTo>
                    <a:pt x="91162" y="18551"/>
                    <a:pt x="93068" y="18813"/>
                    <a:pt x="94973" y="18813"/>
                  </a:cubicBezTo>
                  <a:cubicBezTo>
                    <a:pt x="99307" y="18813"/>
                    <a:pt x="103713" y="17361"/>
                    <a:pt x="107404" y="14908"/>
                  </a:cubicBezTo>
                  <a:lnTo>
                    <a:pt x="107404" y="0"/>
                  </a:lnTo>
                  <a:lnTo>
                    <a:pt x="0" y="0"/>
                  </a:lnTo>
                  <a:cubicBezTo>
                    <a:pt x="10217" y="5573"/>
                    <a:pt x="9622" y="13646"/>
                    <a:pt x="17766" y="16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7181280" y="-202"/>
              <a:ext cx="1963104" cy="895424"/>
            </a:xfrm>
            <a:custGeom>
              <a:avLst/>
              <a:gdLst/>
              <a:ahLst/>
              <a:cxnLst/>
              <a:rect l="l" t="t" r="r" b="b"/>
              <a:pathLst>
                <a:path w="61347" h="27982" extrusionOk="0">
                  <a:moveTo>
                    <a:pt x="61347" y="0"/>
                  </a:moveTo>
                  <a:lnTo>
                    <a:pt x="6693" y="0"/>
                  </a:lnTo>
                  <a:lnTo>
                    <a:pt x="4406" y="3667"/>
                  </a:lnTo>
                  <a:cubicBezTo>
                    <a:pt x="1" y="12407"/>
                    <a:pt x="8050" y="21219"/>
                    <a:pt x="17671" y="21219"/>
                  </a:cubicBezTo>
                  <a:cubicBezTo>
                    <a:pt x="19814" y="21219"/>
                    <a:pt x="22029" y="20790"/>
                    <a:pt x="24196" y="19814"/>
                  </a:cubicBezTo>
                  <a:cubicBezTo>
                    <a:pt x="26482" y="18813"/>
                    <a:pt x="29959" y="16170"/>
                    <a:pt x="33317" y="16170"/>
                  </a:cubicBezTo>
                  <a:cubicBezTo>
                    <a:pt x="34175" y="16170"/>
                    <a:pt x="35032" y="16337"/>
                    <a:pt x="35865" y="16789"/>
                  </a:cubicBezTo>
                  <a:cubicBezTo>
                    <a:pt x="38842" y="18313"/>
                    <a:pt x="38795" y="22124"/>
                    <a:pt x="40652" y="24648"/>
                  </a:cubicBezTo>
                  <a:cubicBezTo>
                    <a:pt x="42367" y="26934"/>
                    <a:pt x="44748" y="27982"/>
                    <a:pt x="47439" y="27982"/>
                  </a:cubicBezTo>
                  <a:cubicBezTo>
                    <a:pt x="51988" y="27982"/>
                    <a:pt x="57346" y="25005"/>
                    <a:pt x="61323" y="20099"/>
                  </a:cubicBezTo>
                  <a:lnTo>
                    <a:pt x="61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rot="10800000" flipH="1">
              <a:off x="6898916" y="-2874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720000" y="1216800"/>
            <a:ext cx="7704000" cy="338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100"/>
            </a:lvl1pPr>
            <a:lvl2pPr marL="914400" lvl="1" indent="-304800" rtl="0">
              <a:lnSpc>
                <a:spcPct val="115000"/>
              </a:lnSpc>
              <a:spcBef>
                <a:spcPts val="0"/>
              </a:spcBef>
              <a:spcAft>
                <a:spcPts val="0"/>
              </a:spcAft>
              <a:buClr>
                <a:srgbClr val="434343"/>
              </a:buClr>
              <a:buSzPts val="1200"/>
              <a:buFont typeface="Roboto Condensed Light"/>
              <a:buAutoNum type="alphaLcPeriod"/>
              <a:defRPr/>
            </a:lvl2pPr>
            <a:lvl3pPr marL="1371600" lvl="2" indent="-304800" rtl="0">
              <a:lnSpc>
                <a:spcPct val="115000"/>
              </a:lnSpc>
              <a:spcBef>
                <a:spcPts val="0"/>
              </a:spcBef>
              <a:spcAft>
                <a:spcPts val="0"/>
              </a:spcAft>
              <a:buClr>
                <a:srgbClr val="434343"/>
              </a:buClr>
              <a:buSzPts val="1200"/>
              <a:buFont typeface="Roboto Condensed Light"/>
              <a:buAutoNum type="romanLcPeriod"/>
              <a:defRPr/>
            </a:lvl3pPr>
            <a:lvl4pPr marL="1828800" lvl="3" indent="-304800" rtl="0">
              <a:lnSpc>
                <a:spcPct val="115000"/>
              </a:lnSpc>
              <a:spcBef>
                <a:spcPts val="0"/>
              </a:spcBef>
              <a:spcAft>
                <a:spcPts val="0"/>
              </a:spcAft>
              <a:buClr>
                <a:srgbClr val="434343"/>
              </a:buClr>
              <a:buSzPts val="1200"/>
              <a:buFont typeface="Roboto Condensed Light"/>
              <a:buAutoNum type="arabicPeriod"/>
              <a:defRPr/>
            </a:lvl4pPr>
            <a:lvl5pPr marL="2286000" lvl="4" indent="-304800" rtl="0">
              <a:lnSpc>
                <a:spcPct val="115000"/>
              </a:lnSpc>
              <a:spcBef>
                <a:spcPts val="0"/>
              </a:spcBef>
              <a:spcAft>
                <a:spcPts val="0"/>
              </a:spcAft>
              <a:buClr>
                <a:srgbClr val="434343"/>
              </a:buClr>
              <a:buSzPts val="1200"/>
              <a:buFont typeface="Roboto Condensed Light"/>
              <a:buAutoNum type="alphaLcPeriod"/>
              <a:defRPr/>
            </a:lvl5pPr>
            <a:lvl6pPr marL="2743200" lvl="5" indent="-304800" rtl="0">
              <a:lnSpc>
                <a:spcPct val="115000"/>
              </a:lnSpc>
              <a:spcBef>
                <a:spcPts val="0"/>
              </a:spcBef>
              <a:spcAft>
                <a:spcPts val="0"/>
              </a:spcAft>
              <a:buClr>
                <a:srgbClr val="434343"/>
              </a:buClr>
              <a:buSzPts val="1200"/>
              <a:buFont typeface="Roboto Condensed Light"/>
              <a:buAutoNum type="romanLcPeriod"/>
              <a:defRPr/>
            </a:lvl6pPr>
            <a:lvl7pPr marL="3200400" lvl="6" indent="-304800" rtl="0">
              <a:lnSpc>
                <a:spcPct val="115000"/>
              </a:lnSpc>
              <a:spcBef>
                <a:spcPts val="0"/>
              </a:spcBef>
              <a:spcAft>
                <a:spcPts val="0"/>
              </a:spcAft>
              <a:buClr>
                <a:srgbClr val="434343"/>
              </a:buClr>
              <a:buSzPts val="1200"/>
              <a:buFont typeface="Roboto Condensed Light"/>
              <a:buAutoNum type="arabicPeriod"/>
              <a:defRPr/>
            </a:lvl7pPr>
            <a:lvl8pPr marL="3657600" lvl="7" indent="-304800" rtl="0">
              <a:lnSpc>
                <a:spcPct val="115000"/>
              </a:lnSpc>
              <a:spcBef>
                <a:spcPts val="0"/>
              </a:spcBef>
              <a:spcAft>
                <a:spcPts val="0"/>
              </a:spcAft>
              <a:buClr>
                <a:srgbClr val="434343"/>
              </a:buClr>
              <a:buSzPts val="1200"/>
              <a:buFont typeface="Roboto Condensed Light"/>
              <a:buAutoNum type="alphaLcPeriod"/>
              <a:defRPr/>
            </a:lvl8pPr>
            <a:lvl9pPr marL="4114800" lvl="8" indent="-304800" rtl="0">
              <a:lnSpc>
                <a:spcPct val="115000"/>
              </a:lnSpc>
              <a:spcBef>
                <a:spcPts val="0"/>
              </a:spcBef>
              <a:spcAft>
                <a:spcPts val="0"/>
              </a:spcAft>
              <a:buClr>
                <a:srgbClr val="434343"/>
              </a:buClr>
              <a:buSzPts val="1200"/>
              <a:buFont typeface="Roboto Condensed Light"/>
              <a:buAutoNum type="romanLcPeriod"/>
              <a:defRPr/>
            </a:lvl9pPr>
          </a:lstStyle>
          <a:p>
            <a:endParaRPr/>
          </a:p>
        </p:txBody>
      </p:sp>
      <p:grpSp>
        <p:nvGrpSpPr>
          <p:cNvPr id="34" name="Google Shape;34;p4"/>
          <p:cNvGrpSpPr/>
          <p:nvPr/>
        </p:nvGrpSpPr>
        <p:grpSpPr>
          <a:xfrm>
            <a:off x="-349034" y="3365875"/>
            <a:ext cx="3617930" cy="2207688"/>
            <a:chOff x="-349034" y="3365875"/>
            <a:chExt cx="3617930" cy="2207688"/>
          </a:xfrm>
        </p:grpSpPr>
        <p:sp>
          <p:nvSpPr>
            <p:cNvPr id="35" name="Google Shape;35;p4"/>
            <p:cNvSpPr/>
            <p:nvPr/>
          </p:nvSpPr>
          <p:spPr>
            <a:xfrm>
              <a:off x="-384" y="3964790"/>
              <a:ext cx="1534816" cy="1178912"/>
            </a:xfrm>
            <a:custGeom>
              <a:avLst/>
              <a:gdLst/>
              <a:ahLst/>
              <a:cxnLst/>
              <a:rect l="l" t="t" r="r" b="b"/>
              <a:pathLst>
                <a:path w="47963" h="36841" extrusionOk="0">
                  <a:moveTo>
                    <a:pt x="0" y="0"/>
                  </a:moveTo>
                  <a:lnTo>
                    <a:pt x="0" y="36841"/>
                  </a:lnTo>
                  <a:lnTo>
                    <a:pt x="47962" y="36841"/>
                  </a:lnTo>
                  <a:cubicBezTo>
                    <a:pt x="23957" y="30744"/>
                    <a:pt x="15575" y="693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84" y="4585846"/>
              <a:ext cx="3269280" cy="557856"/>
            </a:xfrm>
            <a:custGeom>
              <a:avLst/>
              <a:gdLst/>
              <a:ahLst/>
              <a:cxnLst/>
              <a:rect l="l" t="t" r="r" b="b"/>
              <a:pathLst>
                <a:path w="102165" h="17433" extrusionOk="0">
                  <a:moveTo>
                    <a:pt x="86589" y="1906"/>
                  </a:moveTo>
                  <a:cubicBezTo>
                    <a:pt x="85280" y="1358"/>
                    <a:pt x="83946" y="1144"/>
                    <a:pt x="82517" y="1144"/>
                  </a:cubicBezTo>
                  <a:cubicBezTo>
                    <a:pt x="76516" y="1144"/>
                    <a:pt x="69729" y="5407"/>
                    <a:pt x="63847" y="9169"/>
                  </a:cubicBezTo>
                  <a:cubicBezTo>
                    <a:pt x="57583" y="13146"/>
                    <a:pt x="52178" y="14670"/>
                    <a:pt x="47367" y="14670"/>
                  </a:cubicBezTo>
                  <a:cubicBezTo>
                    <a:pt x="34745" y="14670"/>
                    <a:pt x="25958" y="4311"/>
                    <a:pt x="15027" y="858"/>
                  </a:cubicBezTo>
                  <a:cubicBezTo>
                    <a:pt x="13217" y="263"/>
                    <a:pt x="11312" y="1"/>
                    <a:pt x="9407" y="1"/>
                  </a:cubicBezTo>
                  <a:cubicBezTo>
                    <a:pt x="6192" y="1"/>
                    <a:pt x="2953" y="787"/>
                    <a:pt x="0" y="2192"/>
                  </a:cubicBezTo>
                  <a:lnTo>
                    <a:pt x="0" y="17433"/>
                  </a:lnTo>
                  <a:lnTo>
                    <a:pt x="102164" y="17433"/>
                  </a:lnTo>
                  <a:cubicBezTo>
                    <a:pt x="94210" y="11979"/>
                    <a:pt x="94091" y="4907"/>
                    <a:pt x="86589" y="1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349034" y="33658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4"/>
          <p:cNvGrpSpPr/>
          <p:nvPr/>
        </p:nvGrpSpPr>
        <p:grpSpPr>
          <a:xfrm>
            <a:off x="5707456" y="-287475"/>
            <a:ext cx="3567113" cy="2207688"/>
            <a:chOff x="5707456" y="-287475"/>
            <a:chExt cx="3567113" cy="2207688"/>
          </a:xfrm>
        </p:grpSpPr>
        <p:sp>
          <p:nvSpPr>
            <p:cNvPr id="39" name="Google Shape;39;p4"/>
            <p:cNvSpPr/>
            <p:nvPr/>
          </p:nvSpPr>
          <p:spPr>
            <a:xfrm>
              <a:off x="5707456" y="-202"/>
              <a:ext cx="3436928" cy="602048"/>
            </a:xfrm>
            <a:custGeom>
              <a:avLst/>
              <a:gdLst/>
              <a:ahLst/>
              <a:cxnLst/>
              <a:rect l="l" t="t" r="r" b="b"/>
              <a:pathLst>
                <a:path w="107404" h="18814" extrusionOk="0">
                  <a:moveTo>
                    <a:pt x="17766" y="16908"/>
                  </a:moveTo>
                  <a:cubicBezTo>
                    <a:pt x="19076" y="17432"/>
                    <a:pt x="20433" y="17646"/>
                    <a:pt x="21862" y="17646"/>
                  </a:cubicBezTo>
                  <a:cubicBezTo>
                    <a:pt x="27863" y="17646"/>
                    <a:pt x="34651" y="13407"/>
                    <a:pt x="40509" y="9645"/>
                  </a:cubicBezTo>
                  <a:cubicBezTo>
                    <a:pt x="46796" y="5668"/>
                    <a:pt x="52178" y="4144"/>
                    <a:pt x="57012" y="4144"/>
                  </a:cubicBezTo>
                  <a:cubicBezTo>
                    <a:pt x="69634" y="4144"/>
                    <a:pt x="78422" y="14503"/>
                    <a:pt x="89329" y="17956"/>
                  </a:cubicBezTo>
                  <a:cubicBezTo>
                    <a:pt x="91162" y="18551"/>
                    <a:pt x="93068" y="18813"/>
                    <a:pt x="94973" y="18813"/>
                  </a:cubicBezTo>
                  <a:cubicBezTo>
                    <a:pt x="99307" y="18813"/>
                    <a:pt x="103713" y="17361"/>
                    <a:pt x="107404" y="14908"/>
                  </a:cubicBezTo>
                  <a:lnTo>
                    <a:pt x="107404" y="0"/>
                  </a:lnTo>
                  <a:lnTo>
                    <a:pt x="0" y="0"/>
                  </a:lnTo>
                  <a:cubicBezTo>
                    <a:pt x="10217" y="5573"/>
                    <a:pt x="9622" y="13646"/>
                    <a:pt x="17766" y="16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7181280" y="-202"/>
              <a:ext cx="1963104" cy="895424"/>
            </a:xfrm>
            <a:custGeom>
              <a:avLst/>
              <a:gdLst/>
              <a:ahLst/>
              <a:cxnLst/>
              <a:rect l="l" t="t" r="r" b="b"/>
              <a:pathLst>
                <a:path w="61347" h="27982" extrusionOk="0">
                  <a:moveTo>
                    <a:pt x="61347" y="0"/>
                  </a:moveTo>
                  <a:lnTo>
                    <a:pt x="6693" y="0"/>
                  </a:lnTo>
                  <a:lnTo>
                    <a:pt x="4406" y="3667"/>
                  </a:lnTo>
                  <a:cubicBezTo>
                    <a:pt x="1" y="12407"/>
                    <a:pt x="8050" y="21219"/>
                    <a:pt x="17671" y="21219"/>
                  </a:cubicBezTo>
                  <a:cubicBezTo>
                    <a:pt x="19814" y="21219"/>
                    <a:pt x="22029" y="20790"/>
                    <a:pt x="24196" y="19814"/>
                  </a:cubicBezTo>
                  <a:cubicBezTo>
                    <a:pt x="26482" y="18813"/>
                    <a:pt x="29959" y="16170"/>
                    <a:pt x="33317" y="16170"/>
                  </a:cubicBezTo>
                  <a:cubicBezTo>
                    <a:pt x="34175" y="16170"/>
                    <a:pt x="35032" y="16337"/>
                    <a:pt x="35865" y="16789"/>
                  </a:cubicBezTo>
                  <a:cubicBezTo>
                    <a:pt x="38842" y="18313"/>
                    <a:pt x="38795" y="22124"/>
                    <a:pt x="40652" y="24648"/>
                  </a:cubicBezTo>
                  <a:cubicBezTo>
                    <a:pt x="42367" y="26934"/>
                    <a:pt x="44748" y="27982"/>
                    <a:pt x="47439" y="27982"/>
                  </a:cubicBezTo>
                  <a:cubicBezTo>
                    <a:pt x="51988" y="27982"/>
                    <a:pt x="57346" y="25005"/>
                    <a:pt x="61323" y="20099"/>
                  </a:cubicBezTo>
                  <a:lnTo>
                    <a:pt x="61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10800000" flipH="1">
              <a:off x="6898916" y="-28747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txBox="1">
            <a:spLocks noGrp="1"/>
          </p:cNvSpPr>
          <p:nvPr>
            <p:ph type="subTitle" idx="1"/>
          </p:nvPr>
        </p:nvSpPr>
        <p:spPr>
          <a:xfrm>
            <a:off x="1363800" y="2708854"/>
            <a:ext cx="2887200" cy="33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Bebas Neue"/>
              <a:buNone/>
              <a:defRPr sz="3000" b="1">
                <a:solidFill>
                  <a:schemeClr val="dk1"/>
                </a:solidFill>
                <a:latin typeface="Didact Gothic"/>
                <a:ea typeface="Didact Gothic"/>
                <a:cs typeface="Didact Gothic"/>
                <a:sym typeface="Didact Gothic"/>
              </a:defRPr>
            </a:lvl1pPr>
            <a:lvl2pPr lvl="1"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9pPr>
          </a:lstStyle>
          <a:p>
            <a:endParaRPr/>
          </a:p>
        </p:txBody>
      </p:sp>
      <p:sp>
        <p:nvSpPr>
          <p:cNvPr id="44" name="Google Shape;44;p5"/>
          <p:cNvSpPr txBox="1">
            <a:spLocks noGrp="1"/>
          </p:cNvSpPr>
          <p:nvPr>
            <p:ph type="subTitle" idx="2"/>
          </p:nvPr>
        </p:nvSpPr>
        <p:spPr>
          <a:xfrm>
            <a:off x="4893000" y="2708854"/>
            <a:ext cx="2887200" cy="33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Bebas Neue"/>
              <a:buNone/>
              <a:defRPr sz="3000" b="1">
                <a:solidFill>
                  <a:schemeClr val="dk1"/>
                </a:solidFill>
                <a:latin typeface="Didact Gothic"/>
                <a:ea typeface="Didact Gothic"/>
                <a:cs typeface="Didact Gothic"/>
                <a:sym typeface="Didact Gothic"/>
              </a:defRPr>
            </a:lvl1pPr>
            <a:lvl2pPr lvl="1"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500"/>
              <a:buFont typeface="Bebas Neue"/>
              <a:buNone/>
              <a:defRPr sz="25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3"/>
          </p:nvPr>
        </p:nvSpPr>
        <p:spPr>
          <a:xfrm>
            <a:off x="1363800" y="3047250"/>
            <a:ext cx="2887200" cy="92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46" name="Google Shape;46;p5"/>
          <p:cNvSpPr txBox="1">
            <a:spLocks noGrp="1"/>
          </p:cNvSpPr>
          <p:nvPr>
            <p:ph type="subTitle" idx="4"/>
          </p:nvPr>
        </p:nvSpPr>
        <p:spPr>
          <a:xfrm>
            <a:off x="4893000" y="3047250"/>
            <a:ext cx="2887200" cy="92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47" name="Google Shape;47;p5"/>
          <p:cNvSpPr txBox="1">
            <a:spLocks noGrp="1"/>
          </p:cNvSpPr>
          <p:nvPr>
            <p:ph type="title"/>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8" name="Google Shape;48;p5"/>
          <p:cNvGrpSpPr/>
          <p:nvPr/>
        </p:nvGrpSpPr>
        <p:grpSpPr>
          <a:xfrm>
            <a:off x="5836256" y="-423063"/>
            <a:ext cx="3449395" cy="2421773"/>
            <a:chOff x="5836256" y="-423063"/>
            <a:chExt cx="3449395" cy="2421773"/>
          </a:xfrm>
        </p:grpSpPr>
        <p:sp>
          <p:nvSpPr>
            <p:cNvPr id="49" name="Google Shape;49;p5"/>
            <p:cNvSpPr/>
            <p:nvPr/>
          </p:nvSpPr>
          <p:spPr>
            <a:xfrm>
              <a:off x="6527424" y="-202"/>
              <a:ext cx="2616960" cy="1998912"/>
            </a:xfrm>
            <a:custGeom>
              <a:avLst/>
              <a:gdLst/>
              <a:ahLst/>
              <a:cxnLst/>
              <a:rect l="l" t="t" r="r" b="b"/>
              <a:pathLst>
                <a:path w="81780" h="62466" extrusionOk="0">
                  <a:moveTo>
                    <a:pt x="1787" y="10478"/>
                  </a:moveTo>
                  <a:cubicBezTo>
                    <a:pt x="1" y="16670"/>
                    <a:pt x="3811" y="24529"/>
                    <a:pt x="11075" y="25386"/>
                  </a:cubicBezTo>
                  <a:cubicBezTo>
                    <a:pt x="11479" y="25458"/>
                    <a:pt x="11837" y="25458"/>
                    <a:pt x="12218" y="25458"/>
                  </a:cubicBezTo>
                  <a:cubicBezTo>
                    <a:pt x="17338" y="25458"/>
                    <a:pt x="23815" y="21766"/>
                    <a:pt x="29840" y="21766"/>
                  </a:cubicBezTo>
                  <a:cubicBezTo>
                    <a:pt x="34103" y="21766"/>
                    <a:pt x="38104" y="23600"/>
                    <a:pt x="41248" y="29911"/>
                  </a:cubicBezTo>
                  <a:cubicBezTo>
                    <a:pt x="43105" y="33816"/>
                    <a:pt x="43772" y="37889"/>
                    <a:pt x="45344" y="41866"/>
                  </a:cubicBezTo>
                  <a:cubicBezTo>
                    <a:pt x="50249" y="53987"/>
                    <a:pt x="64776" y="62465"/>
                    <a:pt x="79422" y="62465"/>
                  </a:cubicBezTo>
                  <a:cubicBezTo>
                    <a:pt x="80208" y="62465"/>
                    <a:pt x="80994" y="62417"/>
                    <a:pt x="81780" y="62370"/>
                  </a:cubicBezTo>
                  <a:lnTo>
                    <a:pt x="81780" y="0"/>
                  </a:lnTo>
                  <a:lnTo>
                    <a:pt x="8788" y="0"/>
                  </a:lnTo>
                  <a:cubicBezTo>
                    <a:pt x="5597" y="3072"/>
                    <a:pt x="2954" y="6454"/>
                    <a:pt x="1787" y="104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5836256" y="-202"/>
              <a:ext cx="3308128" cy="1447168"/>
            </a:xfrm>
            <a:custGeom>
              <a:avLst/>
              <a:gdLst/>
              <a:ahLst/>
              <a:cxnLst/>
              <a:rect l="l" t="t" r="r" b="b"/>
              <a:pathLst>
                <a:path w="103379" h="45224" extrusionOk="0">
                  <a:moveTo>
                    <a:pt x="20623" y="12693"/>
                  </a:moveTo>
                  <a:cubicBezTo>
                    <a:pt x="21767" y="12693"/>
                    <a:pt x="22910" y="12598"/>
                    <a:pt x="24053" y="12383"/>
                  </a:cubicBezTo>
                  <a:cubicBezTo>
                    <a:pt x="29673" y="11383"/>
                    <a:pt x="35746" y="7382"/>
                    <a:pt x="43509" y="7382"/>
                  </a:cubicBezTo>
                  <a:cubicBezTo>
                    <a:pt x="49320" y="7382"/>
                    <a:pt x="56083" y="9621"/>
                    <a:pt x="64275" y="17027"/>
                  </a:cubicBezTo>
                  <a:cubicBezTo>
                    <a:pt x="73920" y="25743"/>
                    <a:pt x="86185" y="45223"/>
                    <a:pt x="103045" y="45223"/>
                  </a:cubicBezTo>
                  <a:lnTo>
                    <a:pt x="103379" y="45223"/>
                  </a:lnTo>
                  <a:lnTo>
                    <a:pt x="103379" y="0"/>
                  </a:lnTo>
                  <a:lnTo>
                    <a:pt x="0" y="0"/>
                  </a:lnTo>
                  <a:cubicBezTo>
                    <a:pt x="3834" y="7502"/>
                    <a:pt x="12169" y="12693"/>
                    <a:pt x="20623" y="12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10800000">
              <a:off x="6609840" y="-423063"/>
              <a:ext cx="2675811" cy="1711629"/>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5"/>
          <p:cNvGrpSpPr/>
          <p:nvPr/>
        </p:nvGrpSpPr>
        <p:grpSpPr>
          <a:xfrm>
            <a:off x="-273409" y="3260630"/>
            <a:ext cx="3961441" cy="2237158"/>
            <a:chOff x="-273409" y="3260630"/>
            <a:chExt cx="3961441" cy="2237158"/>
          </a:xfrm>
        </p:grpSpPr>
        <p:sp>
          <p:nvSpPr>
            <p:cNvPr id="53" name="Google Shape;53;p5"/>
            <p:cNvSpPr/>
            <p:nvPr/>
          </p:nvSpPr>
          <p:spPr>
            <a:xfrm>
              <a:off x="352" y="3260630"/>
              <a:ext cx="1522656" cy="1883072"/>
            </a:xfrm>
            <a:custGeom>
              <a:avLst/>
              <a:gdLst/>
              <a:ahLst/>
              <a:cxnLst/>
              <a:rect l="l" t="t" r="r" b="b"/>
              <a:pathLst>
                <a:path w="47583" h="58846" extrusionOk="0">
                  <a:moveTo>
                    <a:pt x="14028" y="1"/>
                  </a:moveTo>
                  <a:cubicBezTo>
                    <a:pt x="9146" y="1"/>
                    <a:pt x="4240" y="1287"/>
                    <a:pt x="1" y="3740"/>
                  </a:cubicBezTo>
                  <a:lnTo>
                    <a:pt x="1" y="58846"/>
                  </a:lnTo>
                  <a:lnTo>
                    <a:pt x="47582" y="58846"/>
                  </a:lnTo>
                  <a:cubicBezTo>
                    <a:pt x="43891" y="55488"/>
                    <a:pt x="41105" y="49415"/>
                    <a:pt x="41057" y="39413"/>
                  </a:cubicBezTo>
                  <a:cubicBezTo>
                    <a:pt x="41057" y="30816"/>
                    <a:pt x="44296" y="8240"/>
                    <a:pt x="22005" y="1215"/>
                  </a:cubicBezTo>
                  <a:cubicBezTo>
                    <a:pt x="19457" y="405"/>
                    <a:pt x="16742" y="1"/>
                    <a:pt x="140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384" y="3458006"/>
              <a:ext cx="3688416" cy="1685696"/>
            </a:xfrm>
            <a:custGeom>
              <a:avLst/>
              <a:gdLst/>
              <a:ahLst/>
              <a:cxnLst/>
              <a:rect l="l" t="t" r="r" b="b"/>
              <a:pathLst>
                <a:path w="115263" h="52678" extrusionOk="0">
                  <a:moveTo>
                    <a:pt x="79921" y="32817"/>
                  </a:moveTo>
                  <a:cubicBezTo>
                    <a:pt x="79493" y="32817"/>
                    <a:pt x="79064" y="32793"/>
                    <a:pt x="78612" y="32793"/>
                  </a:cubicBezTo>
                  <a:cubicBezTo>
                    <a:pt x="68109" y="32793"/>
                    <a:pt x="57250" y="36127"/>
                    <a:pt x="46986" y="36127"/>
                  </a:cubicBezTo>
                  <a:cubicBezTo>
                    <a:pt x="42342" y="36127"/>
                    <a:pt x="37817" y="35436"/>
                    <a:pt x="33459" y="33460"/>
                  </a:cubicBezTo>
                  <a:cubicBezTo>
                    <a:pt x="19123" y="26792"/>
                    <a:pt x="13193" y="7669"/>
                    <a:pt x="0" y="1"/>
                  </a:cubicBezTo>
                  <a:lnTo>
                    <a:pt x="0" y="52678"/>
                  </a:lnTo>
                  <a:lnTo>
                    <a:pt x="115262" y="52678"/>
                  </a:lnTo>
                  <a:cubicBezTo>
                    <a:pt x="107499" y="41033"/>
                    <a:pt x="93972" y="33269"/>
                    <a:pt x="79921" y="328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flipH="1">
              <a:off x="-273409" y="3290100"/>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9"/>
          <p:cNvSpPr txBox="1">
            <a:spLocks noGrp="1"/>
          </p:cNvSpPr>
          <p:nvPr>
            <p:ph type="subTitle" idx="1"/>
          </p:nvPr>
        </p:nvSpPr>
        <p:spPr>
          <a:xfrm>
            <a:off x="720000" y="2202300"/>
            <a:ext cx="3695100" cy="1662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 name="Google Shape;89;p9"/>
          <p:cNvSpPr txBox="1">
            <a:spLocks noGrp="1"/>
          </p:cNvSpPr>
          <p:nvPr>
            <p:ph type="title"/>
          </p:nvPr>
        </p:nvSpPr>
        <p:spPr>
          <a:xfrm>
            <a:off x="720000" y="1278900"/>
            <a:ext cx="3695100" cy="92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0" name="Google Shape;90;p9"/>
          <p:cNvGrpSpPr/>
          <p:nvPr/>
        </p:nvGrpSpPr>
        <p:grpSpPr>
          <a:xfrm>
            <a:off x="-133300" y="-250484"/>
            <a:ext cx="3641108" cy="1929529"/>
            <a:chOff x="-133300" y="-250484"/>
            <a:chExt cx="3641108" cy="1929529"/>
          </a:xfrm>
        </p:grpSpPr>
        <p:sp>
          <p:nvSpPr>
            <p:cNvPr id="91" name="Google Shape;91;p9"/>
            <p:cNvSpPr/>
            <p:nvPr/>
          </p:nvSpPr>
          <p:spPr>
            <a:xfrm>
              <a:off x="0" y="0"/>
              <a:ext cx="1969184" cy="1558432"/>
            </a:xfrm>
            <a:custGeom>
              <a:avLst/>
              <a:gdLst/>
              <a:ahLst/>
              <a:cxnLst/>
              <a:rect l="l" t="t" r="r" b="b"/>
              <a:pathLst>
                <a:path w="61537" h="48701" extrusionOk="0">
                  <a:moveTo>
                    <a:pt x="0" y="48367"/>
                  </a:moveTo>
                  <a:cubicBezTo>
                    <a:pt x="1357" y="48581"/>
                    <a:pt x="2762" y="48701"/>
                    <a:pt x="4144" y="48701"/>
                  </a:cubicBezTo>
                  <a:cubicBezTo>
                    <a:pt x="14717" y="48701"/>
                    <a:pt x="25220" y="42604"/>
                    <a:pt x="28768" y="33817"/>
                  </a:cubicBezTo>
                  <a:cubicBezTo>
                    <a:pt x="29887" y="30959"/>
                    <a:pt x="30363" y="27982"/>
                    <a:pt x="31745" y="25172"/>
                  </a:cubicBezTo>
                  <a:cubicBezTo>
                    <a:pt x="34007" y="20623"/>
                    <a:pt x="36889" y="19290"/>
                    <a:pt x="39961" y="19290"/>
                  </a:cubicBezTo>
                  <a:cubicBezTo>
                    <a:pt x="44295" y="19290"/>
                    <a:pt x="49010" y="21957"/>
                    <a:pt x="52701" y="21957"/>
                  </a:cubicBezTo>
                  <a:cubicBezTo>
                    <a:pt x="52963" y="21957"/>
                    <a:pt x="53249" y="21933"/>
                    <a:pt x="53535" y="21909"/>
                  </a:cubicBezTo>
                  <a:cubicBezTo>
                    <a:pt x="58774" y="21290"/>
                    <a:pt x="61537" y="15622"/>
                    <a:pt x="60227" y="11121"/>
                  </a:cubicBezTo>
                  <a:cubicBezTo>
                    <a:pt x="58917" y="6597"/>
                    <a:pt x="54988" y="3167"/>
                    <a:pt x="51106" y="0"/>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a:off x="0" y="768"/>
              <a:ext cx="3507808" cy="1185792"/>
            </a:xfrm>
            <a:custGeom>
              <a:avLst/>
              <a:gdLst/>
              <a:ahLst/>
              <a:cxnLst/>
              <a:rect l="l" t="t" r="r" b="b"/>
              <a:pathLst>
                <a:path w="109619" h="37056" extrusionOk="0">
                  <a:moveTo>
                    <a:pt x="0" y="0"/>
                  </a:moveTo>
                  <a:lnTo>
                    <a:pt x="0" y="35436"/>
                  </a:lnTo>
                  <a:cubicBezTo>
                    <a:pt x="2334" y="36555"/>
                    <a:pt x="4596" y="37055"/>
                    <a:pt x="6787" y="37055"/>
                  </a:cubicBezTo>
                  <a:cubicBezTo>
                    <a:pt x="18599" y="37055"/>
                    <a:pt x="28458" y="22767"/>
                    <a:pt x="33436" y="16670"/>
                  </a:cubicBezTo>
                  <a:cubicBezTo>
                    <a:pt x="41580" y="6763"/>
                    <a:pt x="48915" y="3596"/>
                    <a:pt x="55964" y="3596"/>
                  </a:cubicBezTo>
                  <a:cubicBezTo>
                    <a:pt x="68181" y="3596"/>
                    <a:pt x="79445" y="13074"/>
                    <a:pt x="92400" y="13074"/>
                  </a:cubicBezTo>
                  <a:cubicBezTo>
                    <a:pt x="92781" y="13074"/>
                    <a:pt x="93138" y="13074"/>
                    <a:pt x="93543" y="13050"/>
                  </a:cubicBezTo>
                  <a:cubicBezTo>
                    <a:pt x="101069" y="12693"/>
                    <a:pt x="109047" y="7525"/>
                    <a:pt x="109618" y="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rot="-2291986">
              <a:off x="140179" y="32053"/>
              <a:ext cx="1386277" cy="1364457"/>
            </a:xfrm>
            <a:custGeom>
              <a:avLst/>
              <a:gdLst/>
              <a:ahLst/>
              <a:cxnLst/>
              <a:rect l="l" t="t" r="r" b="b"/>
              <a:pathLst>
                <a:path w="24513" h="24128" fill="none" extrusionOk="0">
                  <a:moveTo>
                    <a:pt x="0" y="2868"/>
                  </a:moveTo>
                  <a:cubicBezTo>
                    <a:pt x="2273" y="1469"/>
                    <a:pt x="5071" y="1"/>
                    <a:pt x="7343" y="1819"/>
                  </a:cubicBezTo>
                  <a:cubicBezTo>
                    <a:pt x="11400" y="5071"/>
                    <a:pt x="6854" y="11784"/>
                    <a:pt x="7973" y="16225"/>
                  </a:cubicBezTo>
                  <a:cubicBezTo>
                    <a:pt x="9826" y="23568"/>
                    <a:pt x="24512" y="24128"/>
                    <a:pt x="23079" y="2623"/>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Google Shape;101;p11"/>
          <p:cNvSpPr txBox="1">
            <a:spLocks noGrp="1"/>
          </p:cNvSpPr>
          <p:nvPr>
            <p:ph type="title" hasCustomPrompt="1"/>
          </p:nvPr>
        </p:nvSpPr>
        <p:spPr>
          <a:xfrm>
            <a:off x="1683000" y="1494300"/>
            <a:ext cx="5778000" cy="172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10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2" name="Google Shape;102;p11"/>
          <p:cNvSpPr txBox="1">
            <a:spLocks noGrp="1"/>
          </p:cNvSpPr>
          <p:nvPr>
            <p:ph type="subTitle" idx="1"/>
          </p:nvPr>
        </p:nvSpPr>
        <p:spPr>
          <a:xfrm>
            <a:off x="1683000" y="3218100"/>
            <a:ext cx="5778000" cy="43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grpSp>
        <p:nvGrpSpPr>
          <p:cNvPr id="103" name="Google Shape;103;p11"/>
          <p:cNvGrpSpPr/>
          <p:nvPr/>
        </p:nvGrpSpPr>
        <p:grpSpPr>
          <a:xfrm flipH="1">
            <a:off x="5904753" y="-207800"/>
            <a:ext cx="3853625" cy="1847000"/>
            <a:chOff x="-614453" y="-207800"/>
            <a:chExt cx="3853625" cy="1847000"/>
          </a:xfrm>
        </p:grpSpPr>
        <p:sp>
          <p:nvSpPr>
            <p:cNvPr id="104" name="Google Shape;104;p11"/>
            <p:cNvSpPr/>
            <p:nvPr/>
          </p:nvSpPr>
          <p:spPr>
            <a:xfrm>
              <a:off x="-384" y="-202"/>
              <a:ext cx="2193248" cy="1527168"/>
            </a:xfrm>
            <a:custGeom>
              <a:avLst/>
              <a:gdLst/>
              <a:ahLst/>
              <a:cxnLst/>
              <a:rect l="l" t="t" r="r" b="b"/>
              <a:pathLst>
                <a:path w="68539" h="47724" extrusionOk="0">
                  <a:moveTo>
                    <a:pt x="0" y="0"/>
                  </a:moveTo>
                  <a:lnTo>
                    <a:pt x="0" y="47724"/>
                  </a:lnTo>
                  <a:cubicBezTo>
                    <a:pt x="25696" y="45866"/>
                    <a:pt x="34269" y="8287"/>
                    <a:pt x="68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384" y="-202"/>
              <a:ext cx="3020064" cy="773504"/>
            </a:xfrm>
            <a:custGeom>
              <a:avLst/>
              <a:gdLst/>
              <a:ahLst/>
              <a:cxnLst/>
              <a:rect l="l" t="t" r="r" b="b"/>
              <a:pathLst>
                <a:path w="94377" h="24172" extrusionOk="0">
                  <a:moveTo>
                    <a:pt x="44152" y="24172"/>
                  </a:moveTo>
                  <a:cubicBezTo>
                    <a:pt x="65085" y="24172"/>
                    <a:pt x="78469" y="6192"/>
                    <a:pt x="94377" y="0"/>
                  </a:cubicBezTo>
                  <a:lnTo>
                    <a:pt x="0" y="0"/>
                  </a:lnTo>
                  <a:lnTo>
                    <a:pt x="0" y="1881"/>
                  </a:lnTo>
                  <a:cubicBezTo>
                    <a:pt x="18290" y="18528"/>
                    <a:pt x="32388" y="24172"/>
                    <a:pt x="44152" y="241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614453" y="-207800"/>
              <a:ext cx="3853625" cy="1847000"/>
            </a:xfrm>
            <a:custGeom>
              <a:avLst/>
              <a:gdLst/>
              <a:ahLst/>
              <a:cxnLst/>
              <a:rect l="l" t="t" r="r" b="b"/>
              <a:pathLst>
                <a:path w="154145" h="73880" fill="none" extrusionOk="0">
                  <a:moveTo>
                    <a:pt x="1" y="37585"/>
                  </a:moveTo>
                  <a:cubicBezTo>
                    <a:pt x="21587" y="71085"/>
                    <a:pt x="57298" y="73879"/>
                    <a:pt x="74493" y="54657"/>
                  </a:cubicBezTo>
                  <a:cubicBezTo>
                    <a:pt x="77564" y="51218"/>
                    <a:pt x="79406" y="46735"/>
                    <a:pt x="76336" y="43757"/>
                  </a:cubicBezTo>
                  <a:cubicBezTo>
                    <a:pt x="73357" y="40840"/>
                    <a:pt x="67584" y="44002"/>
                    <a:pt x="67523" y="48209"/>
                  </a:cubicBezTo>
                  <a:cubicBezTo>
                    <a:pt x="67431" y="52385"/>
                    <a:pt x="71638" y="55671"/>
                    <a:pt x="75814" y="55978"/>
                  </a:cubicBezTo>
                  <a:cubicBezTo>
                    <a:pt x="84442" y="56592"/>
                    <a:pt x="90614" y="48240"/>
                    <a:pt x="97584" y="44586"/>
                  </a:cubicBezTo>
                  <a:cubicBezTo>
                    <a:pt x="112108" y="36909"/>
                    <a:pt x="114718" y="51986"/>
                    <a:pt x="121289" y="55978"/>
                  </a:cubicBezTo>
                  <a:cubicBezTo>
                    <a:pt x="138976" y="66756"/>
                    <a:pt x="154145" y="29264"/>
                    <a:pt x="137134" y="1"/>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11"/>
          <p:cNvGrpSpPr/>
          <p:nvPr/>
        </p:nvGrpSpPr>
        <p:grpSpPr>
          <a:xfrm flipH="1">
            <a:off x="-54000" y="3342166"/>
            <a:ext cx="4337125" cy="2055048"/>
            <a:chOff x="4860800" y="3342166"/>
            <a:chExt cx="4337125" cy="2055048"/>
          </a:xfrm>
        </p:grpSpPr>
        <p:sp>
          <p:nvSpPr>
            <p:cNvPr id="108" name="Google Shape;108;p11"/>
            <p:cNvSpPr/>
            <p:nvPr/>
          </p:nvSpPr>
          <p:spPr>
            <a:xfrm>
              <a:off x="4860800" y="4293974"/>
              <a:ext cx="4283584" cy="849728"/>
            </a:xfrm>
            <a:custGeom>
              <a:avLst/>
              <a:gdLst/>
              <a:ahLst/>
              <a:cxnLst/>
              <a:rect l="l" t="t" r="r" b="b"/>
              <a:pathLst>
                <a:path w="133862" h="26554" extrusionOk="0">
                  <a:moveTo>
                    <a:pt x="133862" y="26554"/>
                  </a:moveTo>
                  <a:lnTo>
                    <a:pt x="133862" y="25"/>
                  </a:lnTo>
                  <a:cubicBezTo>
                    <a:pt x="133457" y="1"/>
                    <a:pt x="133052" y="1"/>
                    <a:pt x="132647" y="1"/>
                  </a:cubicBezTo>
                  <a:cubicBezTo>
                    <a:pt x="130028" y="1"/>
                    <a:pt x="127384" y="382"/>
                    <a:pt x="124836" y="1192"/>
                  </a:cubicBezTo>
                  <a:cubicBezTo>
                    <a:pt x="109690" y="5978"/>
                    <a:pt x="97497" y="20338"/>
                    <a:pt x="80017" y="20338"/>
                  </a:cubicBezTo>
                  <a:cubicBezTo>
                    <a:pt x="73302" y="20338"/>
                    <a:pt x="65848" y="18219"/>
                    <a:pt x="57132" y="12670"/>
                  </a:cubicBezTo>
                  <a:cubicBezTo>
                    <a:pt x="48963" y="7479"/>
                    <a:pt x="39580" y="1573"/>
                    <a:pt x="31221" y="1573"/>
                  </a:cubicBezTo>
                  <a:cubicBezTo>
                    <a:pt x="29292" y="1573"/>
                    <a:pt x="27387" y="1906"/>
                    <a:pt x="25601" y="2621"/>
                  </a:cubicBezTo>
                  <a:cubicBezTo>
                    <a:pt x="14051" y="7264"/>
                    <a:pt x="15147" y="18838"/>
                    <a:pt x="1" y="26554"/>
                  </a:cubicBezTo>
                  <a:lnTo>
                    <a:pt x="133862" y="2655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6475616" y="3342166"/>
              <a:ext cx="2668768" cy="1801536"/>
            </a:xfrm>
            <a:custGeom>
              <a:avLst/>
              <a:gdLst/>
              <a:ahLst/>
              <a:cxnLst/>
              <a:rect l="l" t="t" r="r" b="b"/>
              <a:pathLst>
                <a:path w="83399" h="56298" extrusionOk="0">
                  <a:moveTo>
                    <a:pt x="83399" y="56298"/>
                  </a:moveTo>
                  <a:lnTo>
                    <a:pt x="83399" y="1"/>
                  </a:lnTo>
                  <a:cubicBezTo>
                    <a:pt x="51797" y="882"/>
                    <a:pt x="42295" y="47439"/>
                    <a:pt x="0" y="562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6727091" y="3816702"/>
              <a:ext cx="2470834" cy="1580512"/>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2"/>
        <p:cNvGrpSpPr/>
        <p:nvPr/>
      </p:nvGrpSpPr>
      <p:grpSpPr>
        <a:xfrm>
          <a:off x="0" y="0"/>
          <a:ext cx="0" cy="0"/>
          <a:chOff x="0" y="0"/>
          <a:chExt cx="0" cy="0"/>
        </a:xfrm>
      </p:grpSpPr>
      <p:sp>
        <p:nvSpPr>
          <p:cNvPr id="113" name="Google Shape;113;p13"/>
          <p:cNvSpPr txBox="1">
            <a:spLocks noGrp="1"/>
          </p:cNvSpPr>
          <p:nvPr>
            <p:ph type="title"/>
          </p:nvPr>
        </p:nvSpPr>
        <p:spPr>
          <a:xfrm>
            <a:off x="5221238" y="1404000"/>
            <a:ext cx="2246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 name="Google Shape;114;p13"/>
          <p:cNvSpPr txBox="1">
            <a:spLocks noGrp="1"/>
          </p:cNvSpPr>
          <p:nvPr>
            <p:ph type="title" idx="2" hasCustomPrompt="1"/>
          </p:nvPr>
        </p:nvSpPr>
        <p:spPr>
          <a:xfrm>
            <a:off x="4319588" y="1661100"/>
            <a:ext cx="5040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b="1">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5" name="Google Shape;115;p13"/>
          <p:cNvSpPr txBox="1">
            <a:spLocks noGrp="1"/>
          </p:cNvSpPr>
          <p:nvPr>
            <p:ph type="subTitle" idx="1"/>
          </p:nvPr>
        </p:nvSpPr>
        <p:spPr>
          <a:xfrm>
            <a:off x="5221238" y="1742400"/>
            <a:ext cx="22464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6" name="Google Shape;116;p13"/>
          <p:cNvSpPr txBox="1">
            <a:spLocks noGrp="1"/>
          </p:cNvSpPr>
          <p:nvPr>
            <p:ph type="title" idx="3"/>
          </p:nvPr>
        </p:nvSpPr>
        <p:spPr>
          <a:xfrm>
            <a:off x="1676363" y="2189700"/>
            <a:ext cx="2246400" cy="33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3"/>
          <p:cNvSpPr txBox="1">
            <a:spLocks noGrp="1"/>
          </p:cNvSpPr>
          <p:nvPr>
            <p:ph type="title" idx="4" hasCustomPrompt="1"/>
          </p:nvPr>
        </p:nvSpPr>
        <p:spPr>
          <a:xfrm>
            <a:off x="4320413" y="2446667"/>
            <a:ext cx="5040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b="1">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18" name="Google Shape;118;p13"/>
          <p:cNvSpPr txBox="1">
            <a:spLocks noGrp="1"/>
          </p:cNvSpPr>
          <p:nvPr>
            <p:ph type="subTitle" idx="5"/>
          </p:nvPr>
        </p:nvSpPr>
        <p:spPr>
          <a:xfrm>
            <a:off x="1676363" y="2528100"/>
            <a:ext cx="2246400" cy="504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9" name="Google Shape;119;p13"/>
          <p:cNvSpPr txBox="1">
            <a:spLocks noGrp="1"/>
          </p:cNvSpPr>
          <p:nvPr>
            <p:ph type="title" idx="6"/>
          </p:nvPr>
        </p:nvSpPr>
        <p:spPr>
          <a:xfrm>
            <a:off x="1676363" y="3761100"/>
            <a:ext cx="2246400" cy="33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13"/>
          <p:cNvSpPr txBox="1">
            <a:spLocks noGrp="1"/>
          </p:cNvSpPr>
          <p:nvPr>
            <p:ph type="title" idx="7" hasCustomPrompt="1"/>
          </p:nvPr>
        </p:nvSpPr>
        <p:spPr>
          <a:xfrm>
            <a:off x="4319588" y="3232233"/>
            <a:ext cx="5040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b="1">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21" name="Google Shape;121;p13"/>
          <p:cNvSpPr txBox="1">
            <a:spLocks noGrp="1"/>
          </p:cNvSpPr>
          <p:nvPr>
            <p:ph type="subTitle" idx="8"/>
          </p:nvPr>
        </p:nvSpPr>
        <p:spPr>
          <a:xfrm>
            <a:off x="1676363" y="4099500"/>
            <a:ext cx="2246400" cy="504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22" name="Google Shape;122;p13"/>
          <p:cNvSpPr txBox="1">
            <a:spLocks noGrp="1"/>
          </p:cNvSpPr>
          <p:nvPr>
            <p:ph type="title" idx="9"/>
          </p:nvPr>
        </p:nvSpPr>
        <p:spPr>
          <a:xfrm>
            <a:off x="5221238" y="2975400"/>
            <a:ext cx="2246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 name="Google Shape;123;p13"/>
          <p:cNvSpPr txBox="1">
            <a:spLocks noGrp="1"/>
          </p:cNvSpPr>
          <p:nvPr>
            <p:ph type="title" idx="13" hasCustomPrompt="1"/>
          </p:nvPr>
        </p:nvSpPr>
        <p:spPr>
          <a:xfrm>
            <a:off x="4320413" y="4017775"/>
            <a:ext cx="504000" cy="41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b="1">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24" name="Google Shape;124;p13"/>
          <p:cNvSpPr txBox="1">
            <a:spLocks noGrp="1"/>
          </p:cNvSpPr>
          <p:nvPr>
            <p:ph type="subTitle" idx="14"/>
          </p:nvPr>
        </p:nvSpPr>
        <p:spPr>
          <a:xfrm>
            <a:off x="5221238" y="3313800"/>
            <a:ext cx="2246400" cy="504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25" name="Google Shape;125;p13"/>
          <p:cNvSpPr txBox="1">
            <a:spLocks noGrp="1"/>
          </p:cNvSpPr>
          <p:nvPr>
            <p:ph type="title" idx="15"/>
          </p:nvPr>
        </p:nvSpPr>
        <p:spPr>
          <a:xfrm>
            <a:off x="720000" y="540000"/>
            <a:ext cx="77040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 name="Google Shape;126;p13"/>
          <p:cNvGrpSpPr/>
          <p:nvPr/>
        </p:nvGrpSpPr>
        <p:grpSpPr>
          <a:xfrm>
            <a:off x="5970259" y="3258325"/>
            <a:ext cx="3373385" cy="2207688"/>
            <a:chOff x="5970259" y="3258325"/>
            <a:chExt cx="3373385" cy="2207688"/>
          </a:xfrm>
        </p:grpSpPr>
        <p:sp>
          <p:nvSpPr>
            <p:cNvPr id="127" name="Google Shape;127;p13"/>
            <p:cNvSpPr/>
            <p:nvPr/>
          </p:nvSpPr>
          <p:spPr>
            <a:xfrm>
              <a:off x="7277869" y="3728534"/>
              <a:ext cx="1866158" cy="1415168"/>
            </a:xfrm>
            <a:custGeom>
              <a:avLst/>
              <a:gdLst/>
              <a:ahLst/>
              <a:cxnLst/>
              <a:rect l="l" t="t" r="r" b="b"/>
              <a:pathLst>
                <a:path w="58322" h="44224" extrusionOk="0">
                  <a:moveTo>
                    <a:pt x="58322" y="44224"/>
                  </a:moveTo>
                  <a:lnTo>
                    <a:pt x="58322" y="1"/>
                  </a:lnTo>
                  <a:cubicBezTo>
                    <a:pt x="39508" y="8360"/>
                    <a:pt x="29482" y="37413"/>
                    <a:pt x="0" y="442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5970259" y="4603382"/>
              <a:ext cx="3173768" cy="540320"/>
            </a:xfrm>
            <a:custGeom>
              <a:avLst/>
              <a:gdLst/>
              <a:ahLst/>
              <a:cxnLst/>
              <a:rect l="l" t="t" r="r" b="b"/>
              <a:pathLst>
                <a:path w="99188" h="16885" extrusionOk="0">
                  <a:moveTo>
                    <a:pt x="99188" y="16885"/>
                  </a:moveTo>
                  <a:lnTo>
                    <a:pt x="99188" y="1287"/>
                  </a:lnTo>
                  <a:cubicBezTo>
                    <a:pt x="96878" y="453"/>
                    <a:pt x="94401" y="1"/>
                    <a:pt x="91948" y="1"/>
                  </a:cubicBezTo>
                  <a:cubicBezTo>
                    <a:pt x="90043" y="1"/>
                    <a:pt x="88186" y="286"/>
                    <a:pt x="86328" y="882"/>
                  </a:cubicBezTo>
                  <a:cubicBezTo>
                    <a:pt x="75397" y="4335"/>
                    <a:pt x="66586" y="14694"/>
                    <a:pt x="54012" y="14694"/>
                  </a:cubicBezTo>
                  <a:cubicBezTo>
                    <a:pt x="49177" y="14694"/>
                    <a:pt x="43795" y="13170"/>
                    <a:pt x="37508" y="9169"/>
                  </a:cubicBezTo>
                  <a:cubicBezTo>
                    <a:pt x="31650" y="5430"/>
                    <a:pt x="24863" y="1167"/>
                    <a:pt x="18838" y="1167"/>
                  </a:cubicBezTo>
                  <a:cubicBezTo>
                    <a:pt x="17457" y="1167"/>
                    <a:pt x="16075" y="1406"/>
                    <a:pt x="14765" y="1906"/>
                  </a:cubicBezTo>
                  <a:cubicBezTo>
                    <a:pt x="7526" y="4835"/>
                    <a:pt x="7169" y="11527"/>
                    <a:pt x="0" y="168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6967991" y="3258325"/>
              <a:ext cx="2375653" cy="2207688"/>
            </a:xfrm>
            <a:custGeom>
              <a:avLst/>
              <a:gdLst/>
              <a:ahLst/>
              <a:cxnLst/>
              <a:rect l="l" t="t" r="r" b="b"/>
              <a:pathLst>
                <a:path w="147236" h="136826" fill="none" extrusionOk="0">
                  <a:moveTo>
                    <a:pt x="147236" y="26254"/>
                  </a:moveTo>
                  <a:cubicBezTo>
                    <a:pt x="141064" y="18700"/>
                    <a:pt x="126479" y="0"/>
                    <a:pt x="109130" y="7062"/>
                  </a:cubicBezTo>
                  <a:cubicBezTo>
                    <a:pt x="99089" y="11146"/>
                    <a:pt x="93961" y="23674"/>
                    <a:pt x="95650" y="34391"/>
                  </a:cubicBezTo>
                  <a:cubicBezTo>
                    <a:pt x="98997" y="55823"/>
                    <a:pt x="121105" y="71698"/>
                    <a:pt x="121351" y="93776"/>
                  </a:cubicBezTo>
                  <a:cubicBezTo>
                    <a:pt x="121627" y="121841"/>
                    <a:pt x="87636" y="136826"/>
                    <a:pt x="67032" y="117604"/>
                  </a:cubicBezTo>
                  <a:cubicBezTo>
                    <a:pt x="59110" y="110234"/>
                    <a:pt x="55118" y="99088"/>
                    <a:pt x="46213" y="93008"/>
                  </a:cubicBezTo>
                  <a:cubicBezTo>
                    <a:pt x="27544" y="80143"/>
                    <a:pt x="1" y="95526"/>
                    <a:pt x="124" y="123346"/>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13"/>
          <p:cNvGrpSpPr/>
          <p:nvPr/>
        </p:nvGrpSpPr>
        <p:grpSpPr>
          <a:xfrm>
            <a:off x="-677502" y="-194463"/>
            <a:ext cx="3288120" cy="2081141"/>
            <a:chOff x="-677502" y="-194463"/>
            <a:chExt cx="3288120" cy="2081141"/>
          </a:xfrm>
        </p:grpSpPr>
        <p:sp>
          <p:nvSpPr>
            <p:cNvPr id="131" name="Google Shape;131;p13"/>
            <p:cNvSpPr/>
            <p:nvPr/>
          </p:nvSpPr>
          <p:spPr>
            <a:xfrm>
              <a:off x="-27" y="534"/>
              <a:ext cx="2196884" cy="1886144"/>
            </a:xfrm>
            <a:custGeom>
              <a:avLst/>
              <a:gdLst/>
              <a:ahLst/>
              <a:cxnLst/>
              <a:rect l="l" t="t" r="r" b="b"/>
              <a:pathLst>
                <a:path w="68658" h="58942" extrusionOk="0">
                  <a:moveTo>
                    <a:pt x="0" y="58941"/>
                  </a:moveTo>
                  <a:cubicBezTo>
                    <a:pt x="12503" y="58632"/>
                    <a:pt x="24743" y="51321"/>
                    <a:pt x="28935" y="40938"/>
                  </a:cubicBezTo>
                  <a:cubicBezTo>
                    <a:pt x="30340" y="37485"/>
                    <a:pt x="30911" y="33889"/>
                    <a:pt x="32531" y="30483"/>
                  </a:cubicBezTo>
                  <a:cubicBezTo>
                    <a:pt x="35269" y="24958"/>
                    <a:pt x="38794" y="23339"/>
                    <a:pt x="42509" y="23339"/>
                  </a:cubicBezTo>
                  <a:cubicBezTo>
                    <a:pt x="47772" y="23339"/>
                    <a:pt x="53464" y="26601"/>
                    <a:pt x="57941" y="26601"/>
                  </a:cubicBezTo>
                  <a:cubicBezTo>
                    <a:pt x="58250" y="26601"/>
                    <a:pt x="58607" y="26554"/>
                    <a:pt x="58941" y="26530"/>
                  </a:cubicBezTo>
                  <a:cubicBezTo>
                    <a:pt x="65323" y="25792"/>
                    <a:pt x="68657" y="18909"/>
                    <a:pt x="67062" y="13504"/>
                  </a:cubicBezTo>
                  <a:cubicBezTo>
                    <a:pt x="65490" y="8026"/>
                    <a:pt x="60703" y="3859"/>
                    <a:pt x="56059" y="1"/>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27" y="-202"/>
              <a:ext cx="2610644" cy="1316096"/>
            </a:xfrm>
            <a:custGeom>
              <a:avLst/>
              <a:gdLst/>
              <a:ahLst/>
              <a:cxnLst/>
              <a:rect l="l" t="t" r="r" b="b"/>
              <a:pathLst>
                <a:path w="81589" h="41128" extrusionOk="0">
                  <a:moveTo>
                    <a:pt x="0" y="41127"/>
                  </a:moveTo>
                  <a:cubicBezTo>
                    <a:pt x="10383" y="36674"/>
                    <a:pt x="18456" y="24767"/>
                    <a:pt x="25077" y="18790"/>
                  </a:cubicBezTo>
                  <a:cubicBezTo>
                    <a:pt x="32054" y="12455"/>
                    <a:pt x="37841" y="10526"/>
                    <a:pt x="42818" y="10526"/>
                  </a:cubicBezTo>
                  <a:cubicBezTo>
                    <a:pt x="49439" y="10526"/>
                    <a:pt x="54654" y="13955"/>
                    <a:pt x="59489" y="14813"/>
                  </a:cubicBezTo>
                  <a:cubicBezTo>
                    <a:pt x="60465" y="15003"/>
                    <a:pt x="61441" y="15051"/>
                    <a:pt x="62418" y="15051"/>
                  </a:cubicBezTo>
                  <a:cubicBezTo>
                    <a:pt x="71158" y="15074"/>
                    <a:pt x="79731" y="8645"/>
                    <a:pt x="81588" y="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rot="10800000" flipH="1">
              <a:off x="-677502" y="-194463"/>
              <a:ext cx="2675811" cy="1711629"/>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1996200" y="3110400"/>
            <a:ext cx="5151600" cy="6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6" name="Google Shape;136;p14"/>
          <p:cNvSpPr txBox="1">
            <a:spLocks noGrp="1"/>
          </p:cNvSpPr>
          <p:nvPr>
            <p:ph type="subTitle" idx="1"/>
          </p:nvPr>
        </p:nvSpPr>
        <p:spPr>
          <a:xfrm>
            <a:off x="1996200" y="1386600"/>
            <a:ext cx="5151600" cy="1723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Montserrat"/>
              <a:buNone/>
              <a:defRPr sz="25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grpSp>
        <p:nvGrpSpPr>
          <p:cNvPr id="137" name="Google Shape;137;p14"/>
          <p:cNvGrpSpPr/>
          <p:nvPr/>
        </p:nvGrpSpPr>
        <p:grpSpPr>
          <a:xfrm>
            <a:off x="4860800" y="3342166"/>
            <a:ext cx="4337125" cy="2055048"/>
            <a:chOff x="4860800" y="3342166"/>
            <a:chExt cx="4337125" cy="2055048"/>
          </a:xfrm>
        </p:grpSpPr>
        <p:sp>
          <p:nvSpPr>
            <p:cNvPr id="138" name="Google Shape;138;p14"/>
            <p:cNvSpPr/>
            <p:nvPr/>
          </p:nvSpPr>
          <p:spPr>
            <a:xfrm>
              <a:off x="4860800" y="4293974"/>
              <a:ext cx="4283584" cy="849728"/>
            </a:xfrm>
            <a:custGeom>
              <a:avLst/>
              <a:gdLst/>
              <a:ahLst/>
              <a:cxnLst/>
              <a:rect l="l" t="t" r="r" b="b"/>
              <a:pathLst>
                <a:path w="133862" h="26554" extrusionOk="0">
                  <a:moveTo>
                    <a:pt x="133862" y="26554"/>
                  </a:moveTo>
                  <a:lnTo>
                    <a:pt x="133862" y="25"/>
                  </a:lnTo>
                  <a:cubicBezTo>
                    <a:pt x="133457" y="1"/>
                    <a:pt x="133052" y="1"/>
                    <a:pt x="132647" y="1"/>
                  </a:cubicBezTo>
                  <a:cubicBezTo>
                    <a:pt x="130028" y="1"/>
                    <a:pt x="127384" y="382"/>
                    <a:pt x="124836" y="1192"/>
                  </a:cubicBezTo>
                  <a:cubicBezTo>
                    <a:pt x="109690" y="5978"/>
                    <a:pt x="97497" y="20338"/>
                    <a:pt x="80017" y="20338"/>
                  </a:cubicBezTo>
                  <a:cubicBezTo>
                    <a:pt x="73302" y="20338"/>
                    <a:pt x="65848" y="18219"/>
                    <a:pt x="57132" y="12670"/>
                  </a:cubicBezTo>
                  <a:cubicBezTo>
                    <a:pt x="48963" y="7479"/>
                    <a:pt x="39580" y="1573"/>
                    <a:pt x="31221" y="1573"/>
                  </a:cubicBezTo>
                  <a:cubicBezTo>
                    <a:pt x="29292" y="1573"/>
                    <a:pt x="27387" y="1906"/>
                    <a:pt x="25601" y="2621"/>
                  </a:cubicBezTo>
                  <a:cubicBezTo>
                    <a:pt x="14051" y="7264"/>
                    <a:pt x="15147" y="18838"/>
                    <a:pt x="1" y="26554"/>
                  </a:cubicBezTo>
                  <a:lnTo>
                    <a:pt x="133862" y="2655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6475616" y="3342166"/>
              <a:ext cx="2668768" cy="1801536"/>
            </a:xfrm>
            <a:custGeom>
              <a:avLst/>
              <a:gdLst/>
              <a:ahLst/>
              <a:cxnLst/>
              <a:rect l="l" t="t" r="r" b="b"/>
              <a:pathLst>
                <a:path w="83399" h="56298" extrusionOk="0">
                  <a:moveTo>
                    <a:pt x="83399" y="56298"/>
                  </a:moveTo>
                  <a:lnTo>
                    <a:pt x="83399" y="1"/>
                  </a:lnTo>
                  <a:cubicBezTo>
                    <a:pt x="51797" y="882"/>
                    <a:pt x="42295" y="47439"/>
                    <a:pt x="0" y="562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flipH="1">
              <a:off x="6727091" y="3816702"/>
              <a:ext cx="2470834" cy="1580512"/>
            </a:xfrm>
            <a:custGeom>
              <a:avLst/>
              <a:gdLst/>
              <a:ahLst/>
              <a:cxnLst/>
              <a:rect l="l" t="t" r="r" b="b"/>
              <a:pathLst>
                <a:path w="85496" h="54689" fill="none" extrusionOk="0">
                  <a:moveTo>
                    <a:pt x="1" y="10141"/>
                  </a:moveTo>
                  <a:cubicBezTo>
                    <a:pt x="9862" y="7973"/>
                    <a:pt x="18114" y="17694"/>
                    <a:pt x="14267" y="26820"/>
                  </a:cubicBezTo>
                  <a:cubicBezTo>
                    <a:pt x="12379" y="31226"/>
                    <a:pt x="7868" y="30666"/>
                    <a:pt x="8812" y="25142"/>
                  </a:cubicBezTo>
                  <a:cubicBezTo>
                    <a:pt x="13044" y="0"/>
                    <a:pt x="82838" y="1434"/>
                    <a:pt x="71998" y="25561"/>
                  </a:cubicBezTo>
                  <a:cubicBezTo>
                    <a:pt x="67557" y="35457"/>
                    <a:pt x="65529" y="38429"/>
                    <a:pt x="67277" y="44269"/>
                  </a:cubicBezTo>
                  <a:cubicBezTo>
                    <a:pt x="69515" y="51682"/>
                    <a:pt x="78642" y="54689"/>
                    <a:pt x="85495" y="54689"/>
                  </a:cubicBezTo>
                </a:path>
              </a:pathLst>
            </a:custGeom>
            <a:noFill/>
            <a:ln w="19050" cap="flat" cmpd="sng">
              <a:solidFill>
                <a:schemeClr val="dk1"/>
              </a:solidFill>
              <a:prstDash val="dash"/>
              <a:miter lim="349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4"/>
          <p:cNvGrpSpPr/>
          <p:nvPr/>
        </p:nvGrpSpPr>
        <p:grpSpPr>
          <a:xfrm>
            <a:off x="-614453" y="-207800"/>
            <a:ext cx="3853625" cy="1847000"/>
            <a:chOff x="-614453" y="-207800"/>
            <a:chExt cx="3853625" cy="1847000"/>
          </a:xfrm>
        </p:grpSpPr>
        <p:sp>
          <p:nvSpPr>
            <p:cNvPr id="142" name="Google Shape;142;p14"/>
            <p:cNvSpPr/>
            <p:nvPr/>
          </p:nvSpPr>
          <p:spPr>
            <a:xfrm>
              <a:off x="-384" y="-202"/>
              <a:ext cx="2193248" cy="1527168"/>
            </a:xfrm>
            <a:custGeom>
              <a:avLst/>
              <a:gdLst/>
              <a:ahLst/>
              <a:cxnLst/>
              <a:rect l="l" t="t" r="r" b="b"/>
              <a:pathLst>
                <a:path w="68539" h="47724" extrusionOk="0">
                  <a:moveTo>
                    <a:pt x="0" y="0"/>
                  </a:moveTo>
                  <a:lnTo>
                    <a:pt x="0" y="47724"/>
                  </a:lnTo>
                  <a:cubicBezTo>
                    <a:pt x="25696" y="45866"/>
                    <a:pt x="34269" y="8287"/>
                    <a:pt x="68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384" y="-202"/>
              <a:ext cx="3020064" cy="773504"/>
            </a:xfrm>
            <a:custGeom>
              <a:avLst/>
              <a:gdLst/>
              <a:ahLst/>
              <a:cxnLst/>
              <a:rect l="l" t="t" r="r" b="b"/>
              <a:pathLst>
                <a:path w="94377" h="24172" extrusionOk="0">
                  <a:moveTo>
                    <a:pt x="44152" y="24172"/>
                  </a:moveTo>
                  <a:cubicBezTo>
                    <a:pt x="65085" y="24172"/>
                    <a:pt x="78469" y="6192"/>
                    <a:pt x="94377" y="0"/>
                  </a:cubicBezTo>
                  <a:lnTo>
                    <a:pt x="0" y="0"/>
                  </a:lnTo>
                  <a:lnTo>
                    <a:pt x="0" y="1881"/>
                  </a:lnTo>
                  <a:cubicBezTo>
                    <a:pt x="18290" y="18528"/>
                    <a:pt x="32388" y="24172"/>
                    <a:pt x="44152" y="241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614453" y="-207800"/>
              <a:ext cx="3853625" cy="1847000"/>
            </a:xfrm>
            <a:custGeom>
              <a:avLst/>
              <a:gdLst/>
              <a:ahLst/>
              <a:cxnLst/>
              <a:rect l="l" t="t" r="r" b="b"/>
              <a:pathLst>
                <a:path w="154145" h="73880" fill="none" extrusionOk="0">
                  <a:moveTo>
                    <a:pt x="1" y="37585"/>
                  </a:moveTo>
                  <a:cubicBezTo>
                    <a:pt x="21587" y="71085"/>
                    <a:pt x="57298" y="73879"/>
                    <a:pt x="74493" y="54657"/>
                  </a:cubicBezTo>
                  <a:cubicBezTo>
                    <a:pt x="77564" y="51218"/>
                    <a:pt x="79406" y="46735"/>
                    <a:pt x="76336" y="43757"/>
                  </a:cubicBezTo>
                  <a:cubicBezTo>
                    <a:pt x="73357" y="40840"/>
                    <a:pt x="67584" y="44002"/>
                    <a:pt x="67523" y="48209"/>
                  </a:cubicBezTo>
                  <a:cubicBezTo>
                    <a:pt x="67431" y="52385"/>
                    <a:pt x="71638" y="55671"/>
                    <a:pt x="75814" y="55978"/>
                  </a:cubicBezTo>
                  <a:cubicBezTo>
                    <a:pt x="84442" y="56592"/>
                    <a:pt x="90614" y="48240"/>
                    <a:pt x="97584" y="44586"/>
                  </a:cubicBezTo>
                  <a:cubicBezTo>
                    <a:pt x="112108" y="36909"/>
                    <a:pt x="114718" y="51986"/>
                    <a:pt x="121289" y="55978"/>
                  </a:cubicBezTo>
                  <a:cubicBezTo>
                    <a:pt x="138976" y="66756"/>
                    <a:pt x="154145" y="29264"/>
                    <a:pt x="137134" y="1"/>
                  </a:cubicBezTo>
                </a:path>
              </a:pathLst>
            </a:custGeom>
            <a:noFill/>
            <a:ln w="19050" cap="flat" cmpd="sng">
              <a:solidFill>
                <a:schemeClr val="dk1"/>
              </a:solidFill>
              <a:prstDash val="dash"/>
              <a:miter lim="30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4200"/>
              <a:buFont typeface="Didact Gothic"/>
              <a:buNone/>
              <a:defRPr sz="4200" b="1">
                <a:solidFill>
                  <a:schemeClr val="lt2"/>
                </a:solidFill>
                <a:latin typeface="Didact Gothic"/>
                <a:ea typeface="Didact Gothic"/>
                <a:cs typeface="Didact Gothic"/>
                <a:sym typeface="Didact Gothi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7" r:id="rId15"/>
    <p:sldLayoutId id="2147483668" r:id="rId16"/>
    <p:sldLayoutId id="2147483669" r:id="rId17"/>
    <p:sldLayoutId id="2147483670" r:id="rId18"/>
    <p:sldLayoutId id="2147483671" r:id="rId19"/>
    <p:sldLayoutId id="2147483676" r:id="rId20"/>
    <p:sldLayoutId id="2147483680" r:id="rId21"/>
    <p:sldLayoutId id="214748368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5.sv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64.sv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107" name="Google Shape;1218;p41">
            <a:extLst>
              <a:ext uri="{FF2B5EF4-FFF2-40B4-BE49-F238E27FC236}">
                <a16:creationId xmlns:a16="http://schemas.microsoft.com/office/drawing/2014/main" id="{91867045-FBE2-43C9-B31D-92F7BE049E14}"/>
              </a:ext>
            </a:extLst>
          </p:cNvPr>
          <p:cNvSpPr txBox="1">
            <a:spLocks/>
          </p:cNvSpPr>
          <p:nvPr/>
        </p:nvSpPr>
        <p:spPr>
          <a:xfrm>
            <a:off x="1082040" y="1264313"/>
            <a:ext cx="7551420"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en-US"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rPr>
              <a:t>CHÀO MỪNG CÁC EM </a:t>
            </a:r>
            <a:br>
              <a:rPr kumimoji="0" lang="en-US"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rPr>
            </a:br>
            <a:r>
              <a:rPr kumimoji="0" lang="en-US"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rPr>
              <a:t>ĐẾN VỚI BÀI HỌC HÔM NAY!</a:t>
            </a:r>
          </a:p>
        </p:txBody>
      </p:sp>
      <p:pic>
        <p:nvPicPr>
          <p:cNvPr id="108" name="Picture 5">
            <a:extLst>
              <a:ext uri="{FF2B5EF4-FFF2-40B4-BE49-F238E27FC236}">
                <a16:creationId xmlns:a16="http://schemas.microsoft.com/office/drawing/2014/main" id="{8A7A11F9-9F79-4971-B21F-288CDB0672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96877" y="3310309"/>
            <a:ext cx="3536583" cy="1662194"/>
          </a:xfrm>
          <a:prstGeom prst="rect">
            <a:avLst/>
          </a:prstGeom>
        </p:spPr>
      </p:pic>
      <p:pic>
        <p:nvPicPr>
          <p:cNvPr id="118" name="Picture 17">
            <a:extLst>
              <a:ext uri="{FF2B5EF4-FFF2-40B4-BE49-F238E27FC236}">
                <a16:creationId xmlns:a16="http://schemas.microsoft.com/office/drawing/2014/main" id="{ECA4CF2F-5FBD-4E1C-9CB7-DE9916E95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23090">
            <a:off x="351778" y="121603"/>
            <a:ext cx="1567205" cy="1715136"/>
          </a:xfrm>
          <a:prstGeom prst="rect">
            <a:avLst/>
          </a:prstGeom>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11" name="TextBox 10">
            <a:extLst>
              <a:ext uri="{FF2B5EF4-FFF2-40B4-BE49-F238E27FC236}">
                <a16:creationId xmlns:a16="http://schemas.microsoft.com/office/drawing/2014/main" id="{5BE48444-73AF-4CAA-88B1-426B8E25A559}"/>
              </a:ext>
            </a:extLst>
          </p:cNvPr>
          <p:cNvSpPr txBox="1"/>
          <p:nvPr/>
        </p:nvSpPr>
        <p:spPr>
          <a:xfrm>
            <a:off x="281354" y="954838"/>
            <a:ext cx="5496448" cy="3728649"/>
          </a:xfrm>
          <a:prstGeom prst="rect">
            <a:avLst/>
          </a:prstGeom>
          <a:noFill/>
        </p:spPr>
        <p:txBody>
          <a:bodyPr wrap="square">
            <a:spAutoFit/>
          </a:bodyPr>
          <a:lstStyle/>
          <a:p>
            <a:pPr algn="just">
              <a:lnSpc>
                <a:spcPct val="150000"/>
              </a:lnSpc>
            </a:pPr>
            <a:r>
              <a:rPr lang="vi-VN" sz="2000" b="1" i="1" dirty="0"/>
              <a:t>Thí nghiệm xác định sự định hướng của thanh nam châm </a:t>
            </a:r>
          </a:p>
          <a:p>
            <a:pPr marL="342900" indent="-342900" algn="just">
              <a:lnSpc>
                <a:spcPct val="150000"/>
              </a:lnSpc>
              <a:buFont typeface="Wingdings" panose="05000000000000000000" pitchFamily="2" charset="2"/>
              <a:buChar char="v"/>
            </a:pPr>
            <a:r>
              <a:rPr lang="vi-VN" sz="2000" dirty="0"/>
              <a:t>Bố trí thí nghiệm: hình 14.2 </a:t>
            </a:r>
          </a:p>
          <a:p>
            <a:pPr marL="342900" indent="-342900" algn="just">
              <a:lnSpc>
                <a:spcPct val="150000"/>
              </a:lnSpc>
              <a:buFont typeface="Wingdings" panose="05000000000000000000" pitchFamily="2" charset="2"/>
              <a:buChar char="v"/>
            </a:pPr>
            <a:r>
              <a:rPr lang="vi-VN" sz="2000" dirty="0"/>
              <a:t>Tiến hành thí nghiệm  </a:t>
            </a:r>
          </a:p>
          <a:p>
            <a:pPr marL="342900" indent="-342900" algn="just">
              <a:lnSpc>
                <a:spcPct val="150000"/>
              </a:lnSpc>
              <a:buFont typeface="Arial" panose="020B0604020202020204" pitchFamily="34" charset="0"/>
              <a:buChar char="•"/>
            </a:pPr>
            <a:r>
              <a:rPr lang="vi-VN" sz="2000" dirty="0"/>
              <a:t>Xoay thanh nam châm lệch khỏi hướng vừa xác định, buông tay. Khi thanh nam châm đã nằm yên trở lại, xác định xem nó có nằm theo hướng như ban đầu nữa không.</a:t>
            </a:r>
          </a:p>
        </p:txBody>
      </p:sp>
      <p:pic>
        <p:nvPicPr>
          <p:cNvPr id="5" name="Picture 4">
            <a:extLst>
              <a:ext uri="{FF2B5EF4-FFF2-40B4-BE49-F238E27FC236}">
                <a16:creationId xmlns:a16="http://schemas.microsoft.com/office/drawing/2014/main" id="{AE8AEA4F-9DD5-4D51-870C-0C316ED0D998}"/>
              </a:ext>
            </a:extLst>
          </p:cNvPr>
          <p:cNvPicPr>
            <a:picLocks noChangeAspect="1"/>
          </p:cNvPicPr>
          <p:nvPr/>
        </p:nvPicPr>
        <p:blipFill>
          <a:blip r:embed="rId3"/>
          <a:stretch>
            <a:fillRect/>
          </a:stretch>
        </p:blipFill>
        <p:spPr>
          <a:xfrm>
            <a:off x="6105979" y="744328"/>
            <a:ext cx="2294443" cy="2269549"/>
          </a:xfrm>
          <a:prstGeom prst="roundRect">
            <a:avLst>
              <a:gd name="adj" fmla="val 10147"/>
            </a:avLst>
          </a:prstGeom>
          <a:ln w="38100">
            <a:solidFill>
              <a:srgbClr val="FFFFFF"/>
            </a:solidFill>
          </a:ln>
        </p:spPr>
      </p:pic>
      <p:sp>
        <p:nvSpPr>
          <p:cNvPr id="7" name="TextBox 6">
            <a:extLst>
              <a:ext uri="{FF2B5EF4-FFF2-40B4-BE49-F238E27FC236}">
                <a16:creationId xmlns:a16="http://schemas.microsoft.com/office/drawing/2014/main" id="{8C2E092F-21D2-4C5F-9160-67D96F361545}"/>
              </a:ext>
            </a:extLst>
          </p:cNvPr>
          <p:cNvSpPr txBox="1"/>
          <p:nvPr/>
        </p:nvSpPr>
        <p:spPr>
          <a:xfrm>
            <a:off x="5850359" y="3109352"/>
            <a:ext cx="2805681" cy="985398"/>
          </a:xfrm>
          <a:prstGeom prst="rect">
            <a:avLst/>
          </a:prstGeom>
          <a:noFill/>
        </p:spPr>
        <p:txBody>
          <a:bodyPr wrap="square" rtlCol="0">
            <a:spAutoFit/>
          </a:bodyPr>
          <a:lstStyle/>
          <a:p>
            <a:pPr algn="ctr">
              <a:lnSpc>
                <a:spcPct val="125000"/>
              </a:lnSpc>
            </a:pPr>
            <a:r>
              <a:rPr lang="vi-VN" sz="1600" b="1" dirty="0"/>
              <a:t>Hình 14.2. </a:t>
            </a:r>
            <a:r>
              <a:rPr lang="vi-VN" sz="1600" dirty="0"/>
              <a:t>Thí nghiệm xác định sự định hướng của thanh nam châm </a:t>
            </a:r>
            <a:endParaRPr lang="en-US" sz="1600" dirty="0"/>
          </a:p>
        </p:txBody>
      </p:sp>
    </p:spTree>
    <p:extLst>
      <p:ext uri="{BB962C8B-B14F-4D97-AF65-F5344CB8AC3E}">
        <p14:creationId xmlns:p14="http://schemas.microsoft.com/office/powerpoint/2010/main" val="25938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barn(inVertical)">
                                      <p:cBhvr>
                                        <p:cTn id="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11" name="TextBox 10">
            <a:extLst>
              <a:ext uri="{FF2B5EF4-FFF2-40B4-BE49-F238E27FC236}">
                <a16:creationId xmlns:a16="http://schemas.microsoft.com/office/drawing/2014/main" id="{5BE48444-73AF-4CAA-88B1-426B8E25A559}"/>
              </a:ext>
            </a:extLst>
          </p:cNvPr>
          <p:cNvSpPr txBox="1"/>
          <p:nvPr/>
        </p:nvSpPr>
        <p:spPr>
          <a:xfrm>
            <a:off x="281354" y="954838"/>
            <a:ext cx="5496448" cy="3728649"/>
          </a:xfrm>
          <a:prstGeom prst="rect">
            <a:avLst/>
          </a:prstGeom>
          <a:noFill/>
        </p:spPr>
        <p:txBody>
          <a:bodyPr wrap="square">
            <a:spAutoFit/>
          </a:bodyPr>
          <a:lstStyle/>
          <a:p>
            <a:pPr algn="just">
              <a:lnSpc>
                <a:spcPct val="150000"/>
              </a:lnSpc>
            </a:pPr>
            <a:r>
              <a:rPr lang="vi-VN" sz="2000" b="1" i="1" dirty="0"/>
              <a:t>Thí nghiệm xác định sự định hướng của thanh nam châm </a:t>
            </a:r>
          </a:p>
          <a:p>
            <a:pPr marL="342900" indent="-342900" algn="just">
              <a:lnSpc>
                <a:spcPct val="150000"/>
              </a:lnSpc>
              <a:buFont typeface="Wingdings" panose="05000000000000000000" pitchFamily="2" charset="2"/>
              <a:buChar char="v"/>
            </a:pPr>
            <a:r>
              <a:rPr lang="vi-VN" sz="2000" dirty="0"/>
              <a:t>Bố trí thí nghiệm: hình 14.2 </a:t>
            </a:r>
          </a:p>
          <a:p>
            <a:pPr marL="342900" indent="-342900" algn="just">
              <a:lnSpc>
                <a:spcPct val="150000"/>
              </a:lnSpc>
              <a:buFont typeface="Wingdings" panose="05000000000000000000" pitchFamily="2" charset="2"/>
              <a:buChar char="v"/>
            </a:pPr>
            <a:r>
              <a:rPr lang="vi-VN" sz="2000" dirty="0"/>
              <a:t>Tiến hành thí nghiệm  </a:t>
            </a:r>
          </a:p>
          <a:p>
            <a:pPr marL="342900" indent="-342900" algn="just">
              <a:lnSpc>
                <a:spcPct val="150000"/>
              </a:lnSpc>
              <a:buFont typeface="Arial" panose="020B0604020202020204" pitchFamily="34" charset="0"/>
              <a:buChar char="•"/>
            </a:pPr>
            <a:r>
              <a:rPr lang="vi-VN" sz="2000" dirty="0"/>
              <a:t>So sánh kết quả của em với kết quả của các bạn khác. </a:t>
            </a:r>
          </a:p>
          <a:p>
            <a:pPr marL="342900" indent="-342900" algn="just">
              <a:lnSpc>
                <a:spcPct val="150000"/>
              </a:lnSpc>
              <a:buFont typeface="Arial" panose="020B0604020202020204" pitchFamily="34" charset="0"/>
              <a:buChar char="•"/>
            </a:pPr>
            <a:r>
              <a:rPr lang="vi-VN" sz="2000" dirty="0"/>
              <a:t>Rút ra kết luận về sự định hướng của thanh nam châm tự do.</a:t>
            </a:r>
          </a:p>
        </p:txBody>
      </p:sp>
      <p:pic>
        <p:nvPicPr>
          <p:cNvPr id="5" name="Picture 4">
            <a:extLst>
              <a:ext uri="{FF2B5EF4-FFF2-40B4-BE49-F238E27FC236}">
                <a16:creationId xmlns:a16="http://schemas.microsoft.com/office/drawing/2014/main" id="{3D7EE667-F336-41F6-97B5-782E018DB0A1}"/>
              </a:ext>
            </a:extLst>
          </p:cNvPr>
          <p:cNvPicPr>
            <a:picLocks noChangeAspect="1"/>
          </p:cNvPicPr>
          <p:nvPr/>
        </p:nvPicPr>
        <p:blipFill>
          <a:blip r:embed="rId3"/>
          <a:stretch>
            <a:fillRect/>
          </a:stretch>
        </p:blipFill>
        <p:spPr>
          <a:xfrm>
            <a:off x="6105979" y="744328"/>
            <a:ext cx="2294443" cy="2269549"/>
          </a:xfrm>
          <a:prstGeom prst="roundRect">
            <a:avLst>
              <a:gd name="adj" fmla="val 10147"/>
            </a:avLst>
          </a:prstGeom>
          <a:ln w="38100">
            <a:solidFill>
              <a:srgbClr val="FFFFFF"/>
            </a:solidFill>
          </a:ln>
        </p:spPr>
      </p:pic>
      <p:sp>
        <p:nvSpPr>
          <p:cNvPr id="7" name="TextBox 6">
            <a:extLst>
              <a:ext uri="{FF2B5EF4-FFF2-40B4-BE49-F238E27FC236}">
                <a16:creationId xmlns:a16="http://schemas.microsoft.com/office/drawing/2014/main" id="{38415D6B-88C9-4605-8CC3-C67F48BC7280}"/>
              </a:ext>
            </a:extLst>
          </p:cNvPr>
          <p:cNvSpPr txBox="1"/>
          <p:nvPr/>
        </p:nvSpPr>
        <p:spPr>
          <a:xfrm>
            <a:off x="5850359" y="3109352"/>
            <a:ext cx="2805681" cy="985398"/>
          </a:xfrm>
          <a:prstGeom prst="rect">
            <a:avLst/>
          </a:prstGeom>
          <a:noFill/>
        </p:spPr>
        <p:txBody>
          <a:bodyPr wrap="square" rtlCol="0">
            <a:spAutoFit/>
          </a:bodyPr>
          <a:lstStyle/>
          <a:p>
            <a:pPr algn="ctr">
              <a:lnSpc>
                <a:spcPct val="125000"/>
              </a:lnSpc>
            </a:pPr>
            <a:r>
              <a:rPr lang="vi-VN" sz="1600" b="1" dirty="0"/>
              <a:t>Hình 14.2. </a:t>
            </a:r>
            <a:r>
              <a:rPr lang="vi-VN" sz="1600" dirty="0"/>
              <a:t>Thí nghiệm xác định sự định hướng của thanh nam châm </a:t>
            </a:r>
            <a:endParaRPr lang="en-US" sz="1600" dirty="0"/>
          </a:p>
        </p:txBody>
      </p:sp>
    </p:spTree>
    <p:extLst>
      <p:ext uri="{BB962C8B-B14F-4D97-AF65-F5344CB8AC3E}">
        <p14:creationId xmlns:p14="http://schemas.microsoft.com/office/powerpoint/2010/main" val="36862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barn(inVertical)">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barn(inVertical)">
                                      <p:cBhvr>
                                        <p:cTn id="1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11" name="Group 10">
            <a:extLst>
              <a:ext uri="{FF2B5EF4-FFF2-40B4-BE49-F238E27FC236}">
                <a16:creationId xmlns:a16="http://schemas.microsoft.com/office/drawing/2014/main" id="{A77E28E7-6FDB-44FF-B605-CD5C54E5DC34}"/>
              </a:ext>
            </a:extLst>
          </p:cNvPr>
          <p:cNvGrpSpPr/>
          <p:nvPr/>
        </p:nvGrpSpPr>
        <p:grpSpPr>
          <a:xfrm>
            <a:off x="1165609" y="633047"/>
            <a:ext cx="6553896" cy="3878663"/>
            <a:chOff x="3858269" y="1779549"/>
            <a:chExt cx="10571461" cy="6727902"/>
          </a:xfrm>
        </p:grpSpPr>
        <p:grpSp>
          <p:nvGrpSpPr>
            <p:cNvPr id="12" name="Group 4">
              <a:extLst>
                <a:ext uri="{FF2B5EF4-FFF2-40B4-BE49-F238E27FC236}">
                  <a16:creationId xmlns:a16="http://schemas.microsoft.com/office/drawing/2014/main" id="{4DBE44E5-4703-4B7E-8777-70CB70191412}"/>
                </a:ext>
              </a:extLst>
            </p:cNvPr>
            <p:cNvGrpSpPr/>
            <p:nvPr/>
          </p:nvGrpSpPr>
          <p:grpSpPr>
            <a:xfrm>
              <a:off x="3858269" y="1779549"/>
              <a:ext cx="10571461" cy="6727902"/>
              <a:chOff x="0" y="0"/>
              <a:chExt cx="3976518" cy="2530741"/>
            </a:xfrm>
          </p:grpSpPr>
          <p:sp>
            <p:nvSpPr>
              <p:cNvPr id="15" name="Freeform 5">
                <a:extLst>
                  <a:ext uri="{FF2B5EF4-FFF2-40B4-BE49-F238E27FC236}">
                    <a16:creationId xmlns:a16="http://schemas.microsoft.com/office/drawing/2014/main" id="{7E42EDB8-3C13-4E2F-9C8D-946741531F96}"/>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13" name="Group 7">
              <a:extLst>
                <a:ext uri="{FF2B5EF4-FFF2-40B4-BE49-F238E27FC236}">
                  <a16:creationId xmlns:a16="http://schemas.microsoft.com/office/drawing/2014/main" id="{83CA9A28-3EC6-4F23-AA3C-2EBE864BFE6E}"/>
                </a:ext>
              </a:extLst>
            </p:cNvPr>
            <p:cNvGrpSpPr/>
            <p:nvPr/>
          </p:nvGrpSpPr>
          <p:grpSpPr>
            <a:xfrm>
              <a:off x="4142867" y="1960673"/>
              <a:ext cx="10002266" cy="6365654"/>
              <a:chOff x="0" y="0"/>
              <a:chExt cx="3976518" cy="2530741"/>
            </a:xfrm>
          </p:grpSpPr>
          <p:sp>
            <p:nvSpPr>
              <p:cNvPr id="14" name="Freeform 8">
                <a:extLst>
                  <a:ext uri="{FF2B5EF4-FFF2-40B4-BE49-F238E27FC236}">
                    <a16:creationId xmlns:a16="http://schemas.microsoft.com/office/drawing/2014/main" id="{3B5572BA-5109-4456-A55A-BBF9106F138A}"/>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sp>
        <p:nvSpPr>
          <p:cNvPr id="17" name="TextBox 16">
            <a:extLst>
              <a:ext uri="{FF2B5EF4-FFF2-40B4-BE49-F238E27FC236}">
                <a16:creationId xmlns:a16="http://schemas.microsoft.com/office/drawing/2014/main" id="{D862E55E-17F6-4286-ADC4-FD06A17769B6}"/>
              </a:ext>
            </a:extLst>
          </p:cNvPr>
          <p:cNvSpPr txBox="1"/>
          <p:nvPr/>
        </p:nvSpPr>
        <p:spPr>
          <a:xfrm>
            <a:off x="1744860" y="1343861"/>
            <a:ext cx="5416590" cy="2805320"/>
          </a:xfrm>
          <a:prstGeom prst="rect">
            <a:avLst/>
          </a:prstGeom>
          <a:noFill/>
        </p:spPr>
        <p:txBody>
          <a:bodyPr wrap="square">
            <a:spAutoFit/>
          </a:bodyPr>
          <a:lstStyle/>
          <a:p>
            <a:pPr marL="342900" marR="18415" indent="-342900" algn="just">
              <a:lnSpc>
                <a:spcPct val="150000"/>
              </a:lnSpc>
              <a:buFont typeface="Arial" panose="020B0604020202020204" pitchFamily="34" charset="0"/>
              <a:buChar char="•"/>
              <a:tabLst>
                <a:tab pos="2743200" algn="l"/>
              </a:tabLst>
            </a:pPr>
            <a:r>
              <a:rPr lang="en-US" sz="2000" dirty="0">
                <a:solidFill>
                  <a:srgbClr val="000000"/>
                </a:solidFill>
                <a:effectLst/>
                <a:latin typeface="+mn-lt"/>
                <a:ea typeface="Calibri" panose="020F0502020204030204" pitchFamily="34" charset="0"/>
                <a:cs typeface="Times New Roman" panose="02020603050405020304" pitchFamily="18" charset="0"/>
              </a:rPr>
              <a:t>Khi được để tự do, thanh nam châm nằm dọc theo hướng nam bắc địa lí. </a:t>
            </a:r>
            <a:endParaRPr lang="en-US" sz="2000" dirty="0">
              <a:effectLst/>
              <a:latin typeface="+mn-lt"/>
              <a:ea typeface="Calibri" panose="020F0502020204030204" pitchFamily="34" charset="0"/>
              <a:cs typeface="Times New Roman" panose="02020603050405020304" pitchFamily="18" charset="0"/>
            </a:endParaRPr>
          </a:p>
          <a:p>
            <a:pPr marL="342900" marR="18415" indent="-342900" algn="just">
              <a:lnSpc>
                <a:spcPct val="150000"/>
              </a:lnSpc>
              <a:buFont typeface="Arial" panose="020B0604020202020204" pitchFamily="34" charset="0"/>
              <a:buChar char="•"/>
              <a:tabLst>
                <a:tab pos="2743200" algn="l"/>
              </a:tabLst>
            </a:pPr>
            <a:r>
              <a:rPr lang="en-US" sz="2000" dirty="0">
                <a:effectLst/>
                <a:latin typeface="+mn-lt"/>
                <a:ea typeface="SimSun" panose="02010600030101010101" pitchFamily="2" charset="-122"/>
                <a:cs typeface="Times New Roman" panose="02020603050405020304" pitchFamily="18" charset="0"/>
              </a:rPr>
              <a:t>Đầu nam châm hướng về phía cực Bắc của Trái Đất được gọi là cực từ bắc, kí hiệu N (North). Đầu kia của nam châm là cực từ nam kí hiệu S (South). </a:t>
            </a:r>
            <a:endParaRPr lang="en-US" sz="2000" dirty="0">
              <a:effectLst/>
              <a:latin typeface="+mn-l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B9587FAA-C6D3-41BA-9E6D-546EDD0CBDA9}"/>
              </a:ext>
            </a:extLst>
          </p:cNvPr>
          <p:cNvSpPr txBox="1"/>
          <p:nvPr/>
        </p:nvSpPr>
        <p:spPr>
          <a:xfrm>
            <a:off x="3592128" y="882196"/>
            <a:ext cx="1959743" cy="461665"/>
          </a:xfrm>
          <a:prstGeom prst="rect">
            <a:avLst/>
          </a:prstGeom>
          <a:noFill/>
        </p:spPr>
        <p:txBody>
          <a:bodyPr wrap="square" rtlCol="0">
            <a:spAutoFit/>
          </a:bodyPr>
          <a:lstStyle/>
          <a:p>
            <a:r>
              <a:rPr lang="vi-VN" sz="2400" b="1" dirty="0">
                <a:solidFill>
                  <a:schemeClr val="tx2">
                    <a:lumMod val="75000"/>
                  </a:schemeClr>
                </a:solidFill>
              </a:rPr>
              <a:t>KẾT LUẬN</a:t>
            </a:r>
            <a:endParaRPr lang="en-US" sz="2400" b="1" dirty="0">
              <a:solidFill>
                <a:schemeClr val="tx2">
                  <a:lumMod val="75000"/>
                </a:schemeClr>
              </a:solidFill>
            </a:endParaRPr>
          </a:p>
        </p:txBody>
      </p:sp>
      <p:pic>
        <p:nvPicPr>
          <p:cNvPr id="23" name="Picture 4">
            <a:extLst>
              <a:ext uri="{FF2B5EF4-FFF2-40B4-BE49-F238E27FC236}">
                <a16:creationId xmlns:a16="http://schemas.microsoft.com/office/drawing/2014/main" id="{A3DCAC8B-D2DA-4CE4-83C3-AB9D332749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93777" y="3715490"/>
            <a:ext cx="1419494" cy="904928"/>
          </a:xfrm>
          <a:prstGeom prst="rect">
            <a:avLst/>
          </a:prstGeom>
        </p:spPr>
      </p:pic>
      <p:grpSp>
        <p:nvGrpSpPr>
          <p:cNvPr id="41" name="Google Shape;2569;p70">
            <a:extLst>
              <a:ext uri="{FF2B5EF4-FFF2-40B4-BE49-F238E27FC236}">
                <a16:creationId xmlns:a16="http://schemas.microsoft.com/office/drawing/2014/main" id="{6322C68D-EF52-4705-81BA-920D24C8D430}"/>
              </a:ext>
            </a:extLst>
          </p:cNvPr>
          <p:cNvGrpSpPr/>
          <p:nvPr/>
        </p:nvGrpSpPr>
        <p:grpSpPr>
          <a:xfrm rot="-518403">
            <a:off x="6963315" y="241780"/>
            <a:ext cx="1175821" cy="1384700"/>
            <a:chOff x="408550" y="2681700"/>
            <a:chExt cx="775748" cy="889096"/>
          </a:xfrm>
        </p:grpSpPr>
        <p:sp>
          <p:nvSpPr>
            <p:cNvPr id="42" name="Google Shape;2570;p70">
              <a:extLst>
                <a:ext uri="{FF2B5EF4-FFF2-40B4-BE49-F238E27FC236}">
                  <a16:creationId xmlns:a16="http://schemas.microsoft.com/office/drawing/2014/main" id="{D03D0C5E-A672-4619-A365-DF6008602855}"/>
                </a:ext>
              </a:extLst>
            </p:cNvPr>
            <p:cNvSpPr/>
            <p:nvPr/>
          </p:nvSpPr>
          <p:spPr>
            <a:xfrm>
              <a:off x="554939" y="2870393"/>
              <a:ext cx="568577" cy="625621"/>
            </a:xfrm>
            <a:custGeom>
              <a:avLst/>
              <a:gdLst/>
              <a:ahLst/>
              <a:cxnLst/>
              <a:rect l="l" t="t" r="r" b="b"/>
              <a:pathLst>
                <a:path w="17393" h="19138" extrusionOk="0">
                  <a:moveTo>
                    <a:pt x="8087" y="1"/>
                  </a:moveTo>
                  <a:cubicBezTo>
                    <a:pt x="7718" y="1"/>
                    <a:pt x="7349" y="23"/>
                    <a:pt x="6981" y="70"/>
                  </a:cubicBezTo>
                  <a:cubicBezTo>
                    <a:pt x="3163" y="546"/>
                    <a:pt x="1" y="3652"/>
                    <a:pt x="142" y="6937"/>
                  </a:cubicBezTo>
                  <a:cubicBezTo>
                    <a:pt x="270" y="9825"/>
                    <a:pt x="2592" y="12269"/>
                    <a:pt x="4853" y="14430"/>
                  </a:cubicBezTo>
                  <a:cubicBezTo>
                    <a:pt x="6127" y="15648"/>
                    <a:pt x="6400" y="16715"/>
                    <a:pt x="6594" y="18121"/>
                  </a:cubicBezTo>
                  <a:cubicBezTo>
                    <a:pt x="6670" y="18631"/>
                    <a:pt x="7156" y="19036"/>
                    <a:pt x="7759" y="19074"/>
                  </a:cubicBezTo>
                  <a:cubicBezTo>
                    <a:pt x="8363" y="19114"/>
                    <a:pt x="8948" y="19137"/>
                    <a:pt x="9538" y="19137"/>
                  </a:cubicBezTo>
                  <a:cubicBezTo>
                    <a:pt x="10207" y="19137"/>
                    <a:pt x="10882" y="19107"/>
                    <a:pt x="11597" y="19036"/>
                  </a:cubicBezTo>
                  <a:cubicBezTo>
                    <a:pt x="12102" y="18989"/>
                    <a:pt x="12686" y="18876"/>
                    <a:pt x="12899" y="18484"/>
                  </a:cubicBezTo>
                  <a:cubicBezTo>
                    <a:pt x="12998" y="18296"/>
                    <a:pt x="12989" y="18078"/>
                    <a:pt x="12980" y="17871"/>
                  </a:cubicBezTo>
                  <a:cubicBezTo>
                    <a:pt x="12919" y="16747"/>
                    <a:pt x="12899" y="16309"/>
                    <a:pt x="12866" y="15671"/>
                  </a:cubicBezTo>
                  <a:cubicBezTo>
                    <a:pt x="12823" y="14874"/>
                    <a:pt x="13130" y="14090"/>
                    <a:pt x="13753" y="13496"/>
                  </a:cubicBezTo>
                  <a:cubicBezTo>
                    <a:pt x="16132" y="11221"/>
                    <a:pt x="17392" y="7469"/>
                    <a:pt x="16175" y="4751"/>
                  </a:cubicBezTo>
                  <a:cubicBezTo>
                    <a:pt x="14929" y="1979"/>
                    <a:pt x="11545" y="1"/>
                    <a:pt x="8087" y="1"/>
                  </a:cubicBezTo>
                  <a:close/>
                </a:path>
              </a:pathLst>
            </a:custGeom>
            <a:solidFill>
              <a:srgbClr val="FFD95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3" name="Google Shape;2571;p70">
              <a:extLst>
                <a:ext uri="{FF2B5EF4-FFF2-40B4-BE49-F238E27FC236}">
                  <a16:creationId xmlns:a16="http://schemas.microsoft.com/office/drawing/2014/main" id="{C924F6B1-F3A5-4C8E-8FB2-ECB15E9AE734}"/>
                </a:ext>
              </a:extLst>
            </p:cNvPr>
            <p:cNvSpPr/>
            <p:nvPr/>
          </p:nvSpPr>
          <p:spPr>
            <a:xfrm>
              <a:off x="770338" y="3446410"/>
              <a:ext cx="215852" cy="124385"/>
            </a:xfrm>
            <a:custGeom>
              <a:avLst/>
              <a:gdLst/>
              <a:ahLst/>
              <a:cxnLst/>
              <a:rect l="l" t="t" r="r" b="b"/>
              <a:pathLst>
                <a:path w="6603" h="3805" extrusionOk="0">
                  <a:moveTo>
                    <a:pt x="6443" y="1"/>
                  </a:moveTo>
                  <a:cubicBezTo>
                    <a:pt x="4337" y="123"/>
                    <a:pt x="2111" y="213"/>
                    <a:pt x="0" y="213"/>
                  </a:cubicBezTo>
                  <a:cubicBezTo>
                    <a:pt x="114" y="944"/>
                    <a:pt x="94" y="1657"/>
                    <a:pt x="109" y="2375"/>
                  </a:cubicBezTo>
                  <a:cubicBezTo>
                    <a:pt x="128" y="3068"/>
                    <a:pt x="656" y="3644"/>
                    <a:pt x="1346" y="3706"/>
                  </a:cubicBezTo>
                  <a:cubicBezTo>
                    <a:pt x="2035" y="3767"/>
                    <a:pt x="2705" y="3804"/>
                    <a:pt x="3372" y="3804"/>
                  </a:cubicBezTo>
                  <a:cubicBezTo>
                    <a:pt x="4039" y="3804"/>
                    <a:pt x="4703" y="3767"/>
                    <a:pt x="5380" y="3677"/>
                  </a:cubicBezTo>
                  <a:cubicBezTo>
                    <a:pt x="6084" y="3582"/>
                    <a:pt x="6603" y="2974"/>
                    <a:pt x="6570" y="2261"/>
                  </a:cubicBezTo>
                  <a:cubicBezTo>
                    <a:pt x="6537" y="1501"/>
                    <a:pt x="6528" y="722"/>
                    <a:pt x="6443" y="1"/>
                  </a:cubicBezTo>
                  <a:close/>
                </a:path>
              </a:pathLst>
            </a:custGeom>
            <a:solidFill>
              <a:srgbClr val="69BBB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4" name="Google Shape;2572;p70">
              <a:extLst>
                <a:ext uri="{FF2B5EF4-FFF2-40B4-BE49-F238E27FC236}">
                  <a16:creationId xmlns:a16="http://schemas.microsoft.com/office/drawing/2014/main" id="{F7346C1A-F2B6-46F9-8CCF-3207F4E785FF}"/>
                </a:ext>
              </a:extLst>
            </p:cNvPr>
            <p:cNvSpPr/>
            <p:nvPr/>
          </p:nvSpPr>
          <p:spPr>
            <a:xfrm>
              <a:off x="765271" y="3114236"/>
              <a:ext cx="177572" cy="342395"/>
            </a:xfrm>
            <a:custGeom>
              <a:avLst/>
              <a:gdLst/>
              <a:ahLst/>
              <a:cxnLst/>
              <a:rect l="l" t="t" r="r" b="b"/>
              <a:pathLst>
                <a:path w="5432" h="10474" extrusionOk="0">
                  <a:moveTo>
                    <a:pt x="4710" y="473"/>
                  </a:moveTo>
                  <a:cubicBezTo>
                    <a:pt x="4775" y="473"/>
                    <a:pt x="4828" y="497"/>
                    <a:pt x="4860" y="534"/>
                  </a:cubicBezTo>
                  <a:cubicBezTo>
                    <a:pt x="4927" y="615"/>
                    <a:pt x="4932" y="756"/>
                    <a:pt x="4889" y="959"/>
                  </a:cubicBezTo>
                  <a:cubicBezTo>
                    <a:pt x="4780" y="1450"/>
                    <a:pt x="4521" y="1898"/>
                    <a:pt x="4167" y="2257"/>
                  </a:cubicBezTo>
                  <a:cubicBezTo>
                    <a:pt x="4172" y="1988"/>
                    <a:pt x="4181" y="1715"/>
                    <a:pt x="4196" y="1440"/>
                  </a:cubicBezTo>
                  <a:cubicBezTo>
                    <a:pt x="4205" y="1120"/>
                    <a:pt x="4228" y="831"/>
                    <a:pt x="4384" y="633"/>
                  </a:cubicBezTo>
                  <a:cubicBezTo>
                    <a:pt x="4455" y="539"/>
                    <a:pt x="4587" y="478"/>
                    <a:pt x="4705" y="473"/>
                  </a:cubicBezTo>
                  <a:close/>
                  <a:moveTo>
                    <a:pt x="637" y="1789"/>
                  </a:moveTo>
                  <a:lnTo>
                    <a:pt x="637" y="1789"/>
                  </a:lnTo>
                  <a:cubicBezTo>
                    <a:pt x="906" y="1931"/>
                    <a:pt x="1146" y="2205"/>
                    <a:pt x="1293" y="2549"/>
                  </a:cubicBezTo>
                  <a:cubicBezTo>
                    <a:pt x="1359" y="2715"/>
                    <a:pt x="1406" y="2880"/>
                    <a:pt x="1444" y="3059"/>
                  </a:cubicBezTo>
                  <a:cubicBezTo>
                    <a:pt x="1222" y="2989"/>
                    <a:pt x="986" y="2865"/>
                    <a:pt x="811" y="2663"/>
                  </a:cubicBezTo>
                  <a:cubicBezTo>
                    <a:pt x="618" y="2441"/>
                    <a:pt x="519" y="2072"/>
                    <a:pt x="637" y="1789"/>
                  </a:cubicBezTo>
                  <a:close/>
                  <a:moveTo>
                    <a:pt x="4712" y="1"/>
                  </a:moveTo>
                  <a:cubicBezTo>
                    <a:pt x="4706" y="1"/>
                    <a:pt x="4701" y="1"/>
                    <a:pt x="4695" y="1"/>
                  </a:cubicBezTo>
                  <a:cubicBezTo>
                    <a:pt x="4431" y="5"/>
                    <a:pt x="4167" y="138"/>
                    <a:pt x="4006" y="345"/>
                  </a:cubicBezTo>
                  <a:cubicBezTo>
                    <a:pt x="3771" y="652"/>
                    <a:pt x="3732" y="1029"/>
                    <a:pt x="3719" y="1421"/>
                  </a:cubicBezTo>
                  <a:cubicBezTo>
                    <a:pt x="3704" y="1837"/>
                    <a:pt x="3690" y="2247"/>
                    <a:pt x="3681" y="2663"/>
                  </a:cubicBezTo>
                  <a:cubicBezTo>
                    <a:pt x="3214" y="2974"/>
                    <a:pt x="2668" y="3159"/>
                    <a:pt x="2113" y="3159"/>
                  </a:cubicBezTo>
                  <a:cubicBezTo>
                    <a:pt x="2055" y="3159"/>
                    <a:pt x="1997" y="3157"/>
                    <a:pt x="1939" y="3153"/>
                  </a:cubicBezTo>
                  <a:cubicBezTo>
                    <a:pt x="1897" y="2880"/>
                    <a:pt x="1835" y="2621"/>
                    <a:pt x="1728" y="2366"/>
                  </a:cubicBezTo>
                  <a:cubicBezTo>
                    <a:pt x="1495" y="1813"/>
                    <a:pt x="1085" y="1412"/>
                    <a:pt x="604" y="1266"/>
                  </a:cubicBezTo>
                  <a:cubicBezTo>
                    <a:pt x="582" y="1259"/>
                    <a:pt x="560" y="1256"/>
                    <a:pt x="538" y="1256"/>
                  </a:cubicBezTo>
                  <a:cubicBezTo>
                    <a:pt x="467" y="1256"/>
                    <a:pt x="396" y="1289"/>
                    <a:pt x="349" y="1346"/>
                  </a:cubicBezTo>
                  <a:cubicBezTo>
                    <a:pt x="0" y="1785"/>
                    <a:pt x="42" y="2502"/>
                    <a:pt x="453" y="2974"/>
                  </a:cubicBezTo>
                  <a:cubicBezTo>
                    <a:pt x="702" y="3266"/>
                    <a:pt x="1076" y="3470"/>
                    <a:pt x="1519" y="3569"/>
                  </a:cubicBezTo>
                  <a:cubicBezTo>
                    <a:pt x="1529" y="3663"/>
                    <a:pt x="1538" y="3762"/>
                    <a:pt x="1543" y="3861"/>
                  </a:cubicBezTo>
                  <a:cubicBezTo>
                    <a:pt x="1722" y="5976"/>
                    <a:pt x="1746" y="8114"/>
                    <a:pt x="1623" y="10223"/>
                  </a:cubicBezTo>
                  <a:cubicBezTo>
                    <a:pt x="1619" y="10355"/>
                    <a:pt x="1717" y="10469"/>
                    <a:pt x="1845" y="10473"/>
                  </a:cubicBezTo>
                  <a:lnTo>
                    <a:pt x="1859" y="10473"/>
                  </a:lnTo>
                  <a:cubicBezTo>
                    <a:pt x="1987" y="10473"/>
                    <a:pt x="2090" y="10379"/>
                    <a:pt x="2096" y="10251"/>
                  </a:cubicBezTo>
                  <a:cubicBezTo>
                    <a:pt x="2222" y="8118"/>
                    <a:pt x="2194" y="5956"/>
                    <a:pt x="2020" y="3824"/>
                  </a:cubicBezTo>
                  <a:cubicBezTo>
                    <a:pt x="2011" y="3758"/>
                    <a:pt x="2005" y="3697"/>
                    <a:pt x="2000" y="3630"/>
                  </a:cubicBezTo>
                  <a:lnTo>
                    <a:pt x="2000" y="3630"/>
                  </a:lnTo>
                  <a:cubicBezTo>
                    <a:pt x="2042" y="3632"/>
                    <a:pt x="2083" y="3632"/>
                    <a:pt x="2124" y="3632"/>
                  </a:cubicBezTo>
                  <a:cubicBezTo>
                    <a:pt x="2667" y="3632"/>
                    <a:pt x="3197" y="3488"/>
                    <a:pt x="3671" y="3229"/>
                  </a:cubicBezTo>
                  <a:lnTo>
                    <a:pt x="3671" y="3229"/>
                  </a:lnTo>
                  <a:cubicBezTo>
                    <a:pt x="3647" y="5518"/>
                    <a:pt x="3747" y="7816"/>
                    <a:pt x="3974" y="10086"/>
                  </a:cubicBezTo>
                  <a:cubicBezTo>
                    <a:pt x="3982" y="10208"/>
                    <a:pt x="4078" y="10301"/>
                    <a:pt x="4201" y="10301"/>
                  </a:cubicBezTo>
                  <a:cubicBezTo>
                    <a:pt x="4211" y="10301"/>
                    <a:pt x="4222" y="10300"/>
                    <a:pt x="4233" y="10299"/>
                  </a:cubicBezTo>
                  <a:cubicBezTo>
                    <a:pt x="4361" y="10289"/>
                    <a:pt x="4455" y="10171"/>
                    <a:pt x="4446" y="10039"/>
                  </a:cubicBezTo>
                  <a:cubicBezTo>
                    <a:pt x="4209" y="7684"/>
                    <a:pt x="4111" y="5291"/>
                    <a:pt x="4152" y="2913"/>
                  </a:cubicBezTo>
                  <a:cubicBezTo>
                    <a:pt x="4743" y="2455"/>
                    <a:pt x="5187" y="1804"/>
                    <a:pt x="5352" y="1063"/>
                  </a:cubicBezTo>
                  <a:cubicBezTo>
                    <a:pt x="5431" y="704"/>
                    <a:pt x="5389" y="435"/>
                    <a:pt x="5228" y="237"/>
                  </a:cubicBezTo>
                  <a:cubicBezTo>
                    <a:pt x="5105" y="85"/>
                    <a:pt x="4926" y="1"/>
                    <a:pt x="4712"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5" name="Google Shape;2573;p70">
              <a:extLst>
                <a:ext uri="{FF2B5EF4-FFF2-40B4-BE49-F238E27FC236}">
                  <a16:creationId xmlns:a16="http://schemas.microsoft.com/office/drawing/2014/main" id="{A9064A31-6ECE-4A91-AAFD-6E9EB1DE9B39}"/>
                </a:ext>
              </a:extLst>
            </p:cNvPr>
            <p:cNvSpPr/>
            <p:nvPr/>
          </p:nvSpPr>
          <p:spPr>
            <a:xfrm>
              <a:off x="771253" y="3469784"/>
              <a:ext cx="204443" cy="23733"/>
            </a:xfrm>
            <a:custGeom>
              <a:avLst/>
              <a:gdLst/>
              <a:ahLst/>
              <a:cxnLst/>
              <a:rect l="l" t="t" r="r" b="b"/>
              <a:pathLst>
                <a:path w="6254" h="726" extrusionOk="0">
                  <a:moveTo>
                    <a:pt x="6002" y="0"/>
                  </a:moveTo>
                  <a:cubicBezTo>
                    <a:pt x="5992" y="0"/>
                    <a:pt x="5981" y="1"/>
                    <a:pt x="5971" y="3"/>
                  </a:cubicBezTo>
                  <a:cubicBezTo>
                    <a:pt x="4701" y="168"/>
                    <a:pt x="3417" y="252"/>
                    <a:pt x="2133" y="252"/>
                  </a:cubicBezTo>
                  <a:cubicBezTo>
                    <a:pt x="1508" y="252"/>
                    <a:pt x="883" y="232"/>
                    <a:pt x="260" y="192"/>
                  </a:cubicBezTo>
                  <a:cubicBezTo>
                    <a:pt x="257" y="192"/>
                    <a:pt x="254" y="192"/>
                    <a:pt x="252" y="192"/>
                  </a:cubicBezTo>
                  <a:cubicBezTo>
                    <a:pt x="132" y="192"/>
                    <a:pt x="20" y="284"/>
                    <a:pt x="10" y="414"/>
                  </a:cubicBezTo>
                  <a:cubicBezTo>
                    <a:pt x="1" y="545"/>
                    <a:pt x="100" y="658"/>
                    <a:pt x="232" y="664"/>
                  </a:cubicBezTo>
                  <a:cubicBezTo>
                    <a:pt x="865" y="706"/>
                    <a:pt x="1497" y="725"/>
                    <a:pt x="2133" y="725"/>
                  </a:cubicBezTo>
                  <a:cubicBezTo>
                    <a:pt x="3436" y="725"/>
                    <a:pt x="4744" y="640"/>
                    <a:pt x="6032" y="475"/>
                  </a:cubicBezTo>
                  <a:cubicBezTo>
                    <a:pt x="6160" y="456"/>
                    <a:pt x="6254" y="338"/>
                    <a:pt x="6235" y="205"/>
                  </a:cubicBezTo>
                  <a:cubicBezTo>
                    <a:pt x="6218" y="89"/>
                    <a:pt x="6117" y="0"/>
                    <a:pt x="6002"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6" name="Google Shape;2574;p70">
              <a:extLst>
                <a:ext uri="{FF2B5EF4-FFF2-40B4-BE49-F238E27FC236}">
                  <a16:creationId xmlns:a16="http://schemas.microsoft.com/office/drawing/2014/main" id="{DDBEDBE2-7CC0-4660-A9A3-829D5F641A08}"/>
                </a:ext>
              </a:extLst>
            </p:cNvPr>
            <p:cNvSpPr/>
            <p:nvPr/>
          </p:nvSpPr>
          <p:spPr>
            <a:xfrm>
              <a:off x="810122" y="3521077"/>
              <a:ext cx="81365" cy="18241"/>
            </a:xfrm>
            <a:custGeom>
              <a:avLst/>
              <a:gdLst/>
              <a:ahLst/>
              <a:cxnLst/>
              <a:rect l="l" t="t" r="r" b="b"/>
              <a:pathLst>
                <a:path w="2489" h="558" extrusionOk="0">
                  <a:moveTo>
                    <a:pt x="244" y="1"/>
                  </a:moveTo>
                  <a:cubicBezTo>
                    <a:pt x="104" y="1"/>
                    <a:pt x="10" y="99"/>
                    <a:pt x="6" y="228"/>
                  </a:cubicBezTo>
                  <a:cubicBezTo>
                    <a:pt x="1" y="359"/>
                    <a:pt x="105" y="468"/>
                    <a:pt x="232" y="472"/>
                  </a:cubicBezTo>
                  <a:lnTo>
                    <a:pt x="2238" y="557"/>
                  </a:lnTo>
                  <a:lnTo>
                    <a:pt x="2247" y="557"/>
                  </a:lnTo>
                  <a:cubicBezTo>
                    <a:pt x="2375" y="557"/>
                    <a:pt x="2479" y="459"/>
                    <a:pt x="2484" y="331"/>
                  </a:cubicBezTo>
                  <a:cubicBezTo>
                    <a:pt x="2488" y="199"/>
                    <a:pt x="2389" y="91"/>
                    <a:pt x="2257" y="80"/>
                  </a:cubicBezTo>
                  <a:lnTo>
                    <a:pt x="256" y="1"/>
                  </a:lnTo>
                  <a:cubicBezTo>
                    <a:pt x="252" y="1"/>
                    <a:pt x="248" y="1"/>
                    <a:pt x="244"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7" name="Google Shape;2575;p70">
              <a:extLst>
                <a:ext uri="{FF2B5EF4-FFF2-40B4-BE49-F238E27FC236}">
                  <a16:creationId xmlns:a16="http://schemas.microsoft.com/office/drawing/2014/main" id="{6EA7CADA-6A34-4BA2-AA1B-AFBCDD985494}"/>
                </a:ext>
              </a:extLst>
            </p:cNvPr>
            <p:cNvSpPr/>
            <p:nvPr/>
          </p:nvSpPr>
          <p:spPr>
            <a:xfrm>
              <a:off x="761707" y="2681700"/>
              <a:ext cx="35501" cy="146843"/>
            </a:xfrm>
            <a:custGeom>
              <a:avLst/>
              <a:gdLst/>
              <a:ahLst/>
              <a:cxnLst/>
              <a:rect l="l" t="t" r="r" b="b"/>
              <a:pathLst>
                <a:path w="1086" h="4492" extrusionOk="0">
                  <a:moveTo>
                    <a:pt x="262" y="0"/>
                  </a:moveTo>
                  <a:cubicBezTo>
                    <a:pt x="241" y="0"/>
                    <a:pt x="220" y="3"/>
                    <a:pt x="199" y="9"/>
                  </a:cubicBezTo>
                  <a:cubicBezTo>
                    <a:pt x="71" y="46"/>
                    <a:pt x="1" y="178"/>
                    <a:pt x="38" y="306"/>
                  </a:cubicBezTo>
                  <a:cubicBezTo>
                    <a:pt x="203" y="873"/>
                    <a:pt x="567" y="3657"/>
                    <a:pt x="604" y="4265"/>
                  </a:cubicBezTo>
                  <a:cubicBezTo>
                    <a:pt x="613" y="4393"/>
                    <a:pt x="717" y="4491"/>
                    <a:pt x="840" y="4491"/>
                  </a:cubicBezTo>
                  <a:lnTo>
                    <a:pt x="855" y="4491"/>
                  </a:lnTo>
                  <a:cubicBezTo>
                    <a:pt x="987" y="4482"/>
                    <a:pt x="1086" y="4369"/>
                    <a:pt x="1077" y="4237"/>
                  </a:cubicBezTo>
                  <a:cubicBezTo>
                    <a:pt x="1044" y="3652"/>
                    <a:pt x="676" y="797"/>
                    <a:pt x="491" y="169"/>
                  </a:cubicBezTo>
                  <a:cubicBezTo>
                    <a:pt x="460" y="66"/>
                    <a:pt x="366" y="0"/>
                    <a:pt x="262"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8" name="Google Shape;2576;p70">
              <a:extLst>
                <a:ext uri="{FF2B5EF4-FFF2-40B4-BE49-F238E27FC236}">
                  <a16:creationId xmlns:a16="http://schemas.microsoft.com/office/drawing/2014/main" id="{BB8F67DF-9347-42B6-9D2B-4E7BAE90F7A7}"/>
                </a:ext>
              </a:extLst>
            </p:cNvPr>
            <p:cNvSpPr/>
            <p:nvPr/>
          </p:nvSpPr>
          <p:spPr>
            <a:xfrm>
              <a:off x="932189" y="2769018"/>
              <a:ext cx="53546" cy="79142"/>
            </a:xfrm>
            <a:custGeom>
              <a:avLst/>
              <a:gdLst/>
              <a:ahLst/>
              <a:cxnLst/>
              <a:rect l="l" t="t" r="r" b="b"/>
              <a:pathLst>
                <a:path w="1638" h="2421" extrusionOk="0">
                  <a:moveTo>
                    <a:pt x="1363" y="1"/>
                  </a:moveTo>
                  <a:cubicBezTo>
                    <a:pt x="1280" y="1"/>
                    <a:pt x="1201" y="45"/>
                    <a:pt x="1157" y="122"/>
                  </a:cubicBezTo>
                  <a:lnTo>
                    <a:pt x="61" y="2066"/>
                  </a:lnTo>
                  <a:cubicBezTo>
                    <a:pt x="0" y="2179"/>
                    <a:pt x="38" y="2326"/>
                    <a:pt x="155" y="2392"/>
                  </a:cubicBezTo>
                  <a:cubicBezTo>
                    <a:pt x="189" y="2411"/>
                    <a:pt x="231" y="2421"/>
                    <a:pt x="269" y="2421"/>
                  </a:cubicBezTo>
                  <a:cubicBezTo>
                    <a:pt x="354" y="2421"/>
                    <a:pt x="434" y="2378"/>
                    <a:pt x="477" y="2297"/>
                  </a:cubicBezTo>
                  <a:lnTo>
                    <a:pt x="1571" y="354"/>
                  </a:lnTo>
                  <a:cubicBezTo>
                    <a:pt x="1638" y="240"/>
                    <a:pt x="1595" y="93"/>
                    <a:pt x="1482" y="32"/>
                  </a:cubicBezTo>
                  <a:cubicBezTo>
                    <a:pt x="1444" y="11"/>
                    <a:pt x="1403" y="1"/>
                    <a:pt x="1363"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9" name="Google Shape;2577;p70">
              <a:extLst>
                <a:ext uri="{FF2B5EF4-FFF2-40B4-BE49-F238E27FC236}">
                  <a16:creationId xmlns:a16="http://schemas.microsoft.com/office/drawing/2014/main" id="{4AC11EEB-76BD-40AC-9F22-D525429A5658}"/>
                </a:ext>
              </a:extLst>
            </p:cNvPr>
            <p:cNvSpPr/>
            <p:nvPr/>
          </p:nvSpPr>
          <p:spPr>
            <a:xfrm>
              <a:off x="984952" y="2788731"/>
              <a:ext cx="72081" cy="84111"/>
            </a:xfrm>
            <a:custGeom>
              <a:avLst/>
              <a:gdLst/>
              <a:ahLst/>
              <a:cxnLst/>
              <a:rect l="l" t="t" r="r" b="b"/>
              <a:pathLst>
                <a:path w="2205" h="2573" extrusionOk="0">
                  <a:moveTo>
                    <a:pt x="1936" y="1"/>
                  </a:moveTo>
                  <a:cubicBezTo>
                    <a:pt x="1866" y="1"/>
                    <a:pt x="1797" y="31"/>
                    <a:pt x="1751" y="90"/>
                  </a:cubicBezTo>
                  <a:lnTo>
                    <a:pt x="85" y="2186"/>
                  </a:lnTo>
                  <a:cubicBezTo>
                    <a:pt x="0" y="2289"/>
                    <a:pt x="19" y="2435"/>
                    <a:pt x="122" y="2520"/>
                  </a:cubicBezTo>
                  <a:cubicBezTo>
                    <a:pt x="165" y="2554"/>
                    <a:pt x="218" y="2572"/>
                    <a:pt x="269" y="2572"/>
                  </a:cubicBezTo>
                  <a:cubicBezTo>
                    <a:pt x="340" y="2572"/>
                    <a:pt x="406" y="2539"/>
                    <a:pt x="453" y="2483"/>
                  </a:cubicBezTo>
                  <a:lnTo>
                    <a:pt x="2124" y="387"/>
                  </a:lnTo>
                  <a:cubicBezTo>
                    <a:pt x="2204" y="283"/>
                    <a:pt x="2185" y="132"/>
                    <a:pt x="2086" y="52"/>
                  </a:cubicBezTo>
                  <a:cubicBezTo>
                    <a:pt x="2042" y="18"/>
                    <a:pt x="1989" y="1"/>
                    <a:pt x="1936"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 name="Google Shape;2578;p70">
              <a:extLst>
                <a:ext uri="{FF2B5EF4-FFF2-40B4-BE49-F238E27FC236}">
                  <a16:creationId xmlns:a16="http://schemas.microsoft.com/office/drawing/2014/main" id="{97B4BB85-E9A1-4D75-BF7B-F72B2BA35A6E}"/>
                </a:ext>
              </a:extLst>
            </p:cNvPr>
            <p:cNvSpPr/>
            <p:nvPr/>
          </p:nvSpPr>
          <p:spPr>
            <a:xfrm>
              <a:off x="1108065" y="2927308"/>
              <a:ext cx="76233" cy="45504"/>
            </a:xfrm>
            <a:custGeom>
              <a:avLst/>
              <a:gdLst/>
              <a:ahLst/>
              <a:cxnLst/>
              <a:rect l="l" t="t" r="r" b="b"/>
              <a:pathLst>
                <a:path w="2332" h="1392" extrusionOk="0">
                  <a:moveTo>
                    <a:pt x="2060" y="1"/>
                  </a:moveTo>
                  <a:cubicBezTo>
                    <a:pt x="2024" y="1"/>
                    <a:pt x="1988" y="9"/>
                    <a:pt x="1954" y="27"/>
                  </a:cubicBezTo>
                  <a:lnTo>
                    <a:pt x="161" y="943"/>
                  </a:lnTo>
                  <a:cubicBezTo>
                    <a:pt x="42" y="999"/>
                    <a:pt x="0" y="1147"/>
                    <a:pt x="57" y="1260"/>
                  </a:cubicBezTo>
                  <a:cubicBezTo>
                    <a:pt x="99" y="1345"/>
                    <a:pt x="184" y="1391"/>
                    <a:pt x="269" y="1391"/>
                  </a:cubicBezTo>
                  <a:cubicBezTo>
                    <a:pt x="307" y="1391"/>
                    <a:pt x="340" y="1382"/>
                    <a:pt x="377" y="1363"/>
                  </a:cubicBezTo>
                  <a:lnTo>
                    <a:pt x="2166" y="448"/>
                  </a:lnTo>
                  <a:cubicBezTo>
                    <a:pt x="2285" y="387"/>
                    <a:pt x="2331" y="245"/>
                    <a:pt x="2270" y="132"/>
                  </a:cubicBezTo>
                  <a:cubicBezTo>
                    <a:pt x="2230" y="49"/>
                    <a:pt x="2146" y="1"/>
                    <a:pt x="2060"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 name="Google Shape;2579;p70">
              <a:extLst>
                <a:ext uri="{FF2B5EF4-FFF2-40B4-BE49-F238E27FC236}">
                  <a16:creationId xmlns:a16="http://schemas.microsoft.com/office/drawing/2014/main" id="{E07F6DF2-DE0A-4479-8274-F9ED6CAEE84A}"/>
                </a:ext>
              </a:extLst>
            </p:cNvPr>
            <p:cNvSpPr/>
            <p:nvPr/>
          </p:nvSpPr>
          <p:spPr>
            <a:xfrm>
              <a:off x="599725" y="2812072"/>
              <a:ext cx="64040" cy="72016"/>
            </a:xfrm>
            <a:custGeom>
              <a:avLst/>
              <a:gdLst/>
              <a:ahLst/>
              <a:cxnLst/>
              <a:rect l="l" t="t" r="r" b="b"/>
              <a:pathLst>
                <a:path w="1959" h="2203" extrusionOk="0">
                  <a:moveTo>
                    <a:pt x="264" y="0"/>
                  </a:moveTo>
                  <a:cubicBezTo>
                    <a:pt x="210" y="0"/>
                    <a:pt x="157" y="19"/>
                    <a:pt x="114" y="56"/>
                  </a:cubicBezTo>
                  <a:cubicBezTo>
                    <a:pt x="14" y="141"/>
                    <a:pt x="0" y="287"/>
                    <a:pt x="81" y="390"/>
                  </a:cubicBezTo>
                  <a:lnTo>
                    <a:pt x="1510" y="2117"/>
                  </a:lnTo>
                  <a:cubicBezTo>
                    <a:pt x="1558" y="2174"/>
                    <a:pt x="1623" y="2202"/>
                    <a:pt x="1695" y="2202"/>
                  </a:cubicBezTo>
                  <a:cubicBezTo>
                    <a:pt x="1746" y="2202"/>
                    <a:pt x="1798" y="2184"/>
                    <a:pt x="1845" y="2146"/>
                  </a:cubicBezTo>
                  <a:cubicBezTo>
                    <a:pt x="1944" y="2066"/>
                    <a:pt x="1959" y="1915"/>
                    <a:pt x="1878" y="1816"/>
                  </a:cubicBezTo>
                  <a:lnTo>
                    <a:pt x="449" y="89"/>
                  </a:lnTo>
                  <a:cubicBezTo>
                    <a:pt x="401" y="30"/>
                    <a:pt x="332" y="0"/>
                    <a:pt x="264"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2" name="Google Shape;2580;p70">
              <a:extLst>
                <a:ext uri="{FF2B5EF4-FFF2-40B4-BE49-F238E27FC236}">
                  <a16:creationId xmlns:a16="http://schemas.microsoft.com/office/drawing/2014/main" id="{D83387B6-3F39-4046-A08F-9BE5A614889A}"/>
                </a:ext>
              </a:extLst>
            </p:cNvPr>
            <p:cNvSpPr/>
            <p:nvPr/>
          </p:nvSpPr>
          <p:spPr>
            <a:xfrm>
              <a:off x="519175" y="2868562"/>
              <a:ext cx="68976" cy="67374"/>
            </a:xfrm>
            <a:custGeom>
              <a:avLst/>
              <a:gdLst/>
              <a:ahLst/>
              <a:cxnLst/>
              <a:rect l="l" t="t" r="r" b="b"/>
              <a:pathLst>
                <a:path w="2110" h="2061" extrusionOk="0">
                  <a:moveTo>
                    <a:pt x="265" y="0"/>
                  </a:moveTo>
                  <a:cubicBezTo>
                    <a:pt x="214" y="0"/>
                    <a:pt x="162" y="16"/>
                    <a:pt x="119" y="50"/>
                  </a:cubicBezTo>
                  <a:cubicBezTo>
                    <a:pt x="14" y="135"/>
                    <a:pt x="1" y="282"/>
                    <a:pt x="81" y="385"/>
                  </a:cubicBezTo>
                  <a:cubicBezTo>
                    <a:pt x="557" y="984"/>
                    <a:pt x="1101" y="1532"/>
                    <a:pt x="1695" y="2009"/>
                  </a:cubicBezTo>
                  <a:cubicBezTo>
                    <a:pt x="1737" y="2042"/>
                    <a:pt x="1789" y="2060"/>
                    <a:pt x="1841" y="2060"/>
                  </a:cubicBezTo>
                  <a:cubicBezTo>
                    <a:pt x="1912" y="2060"/>
                    <a:pt x="1983" y="2032"/>
                    <a:pt x="2025" y="1971"/>
                  </a:cubicBezTo>
                  <a:cubicBezTo>
                    <a:pt x="2110" y="1872"/>
                    <a:pt x="2092" y="1720"/>
                    <a:pt x="1992" y="1641"/>
                  </a:cubicBezTo>
                  <a:cubicBezTo>
                    <a:pt x="1421" y="1182"/>
                    <a:pt x="907" y="664"/>
                    <a:pt x="454" y="88"/>
                  </a:cubicBezTo>
                  <a:cubicBezTo>
                    <a:pt x="405" y="30"/>
                    <a:pt x="335" y="0"/>
                    <a:pt x="26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3" name="Google Shape;2581;p70">
              <a:extLst>
                <a:ext uri="{FF2B5EF4-FFF2-40B4-BE49-F238E27FC236}">
                  <a16:creationId xmlns:a16="http://schemas.microsoft.com/office/drawing/2014/main" id="{6361489C-65D7-43F0-8918-D724DFEA04F8}"/>
                </a:ext>
              </a:extLst>
            </p:cNvPr>
            <p:cNvSpPr/>
            <p:nvPr/>
          </p:nvSpPr>
          <p:spPr>
            <a:xfrm>
              <a:off x="408550" y="3055523"/>
              <a:ext cx="112029" cy="27754"/>
            </a:xfrm>
            <a:custGeom>
              <a:avLst/>
              <a:gdLst/>
              <a:ahLst/>
              <a:cxnLst/>
              <a:rect l="l" t="t" r="r" b="b"/>
              <a:pathLst>
                <a:path w="3427" h="849" extrusionOk="0">
                  <a:moveTo>
                    <a:pt x="3167" y="1"/>
                  </a:moveTo>
                  <a:cubicBezTo>
                    <a:pt x="3142" y="1"/>
                    <a:pt x="3117" y="5"/>
                    <a:pt x="3091" y="13"/>
                  </a:cubicBezTo>
                  <a:cubicBezTo>
                    <a:pt x="2330" y="251"/>
                    <a:pt x="1548" y="373"/>
                    <a:pt x="754" y="373"/>
                  </a:cubicBezTo>
                  <a:cubicBezTo>
                    <a:pt x="590" y="373"/>
                    <a:pt x="425" y="368"/>
                    <a:pt x="260" y="357"/>
                  </a:cubicBezTo>
                  <a:cubicBezTo>
                    <a:pt x="255" y="357"/>
                    <a:pt x="250" y="357"/>
                    <a:pt x="245" y="357"/>
                  </a:cubicBezTo>
                  <a:cubicBezTo>
                    <a:pt x="128" y="357"/>
                    <a:pt x="15" y="458"/>
                    <a:pt x="11" y="584"/>
                  </a:cubicBezTo>
                  <a:cubicBezTo>
                    <a:pt x="0" y="712"/>
                    <a:pt x="100" y="825"/>
                    <a:pt x="232" y="834"/>
                  </a:cubicBezTo>
                  <a:cubicBezTo>
                    <a:pt x="401" y="843"/>
                    <a:pt x="571" y="849"/>
                    <a:pt x="741" y="849"/>
                  </a:cubicBezTo>
                  <a:cubicBezTo>
                    <a:pt x="1586" y="849"/>
                    <a:pt x="2422" y="721"/>
                    <a:pt x="3233" y="466"/>
                  </a:cubicBezTo>
                  <a:cubicBezTo>
                    <a:pt x="3361" y="424"/>
                    <a:pt x="3427" y="292"/>
                    <a:pt x="3389" y="169"/>
                  </a:cubicBezTo>
                  <a:cubicBezTo>
                    <a:pt x="3359" y="66"/>
                    <a:pt x="3268" y="1"/>
                    <a:pt x="3167"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4" name="Google Shape;2582;p70">
              <a:extLst>
                <a:ext uri="{FF2B5EF4-FFF2-40B4-BE49-F238E27FC236}">
                  <a16:creationId xmlns:a16="http://schemas.microsoft.com/office/drawing/2014/main" id="{77E2401D-1403-4C7E-82C5-1DD14C32274A}"/>
                </a:ext>
              </a:extLst>
            </p:cNvPr>
            <p:cNvSpPr/>
            <p:nvPr/>
          </p:nvSpPr>
          <p:spPr>
            <a:xfrm>
              <a:off x="716660" y="2967845"/>
              <a:ext cx="51062" cy="44753"/>
            </a:xfrm>
            <a:custGeom>
              <a:avLst/>
              <a:gdLst/>
              <a:ahLst/>
              <a:cxnLst/>
              <a:rect l="l" t="t" r="r" b="b"/>
              <a:pathLst>
                <a:path w="1562" h="1369" extrusionOk="0">
                  <a:moveTo>
                    <a:pt x="796" y="0"/>
                  </a:moveTo>
                  <a:cubicBezTo>
                    <a:pt x="543" y="0"/>
                    <a:pt x="286" y="162"/>
                    <a:pt x="231" y="406"/>
                  </a:cubicBezTo>
                  <a:lnTo>
                    <a:pt x="270" y="236"/>
                  </a:lnTo>
                  <a:lnTo>
                    <a:pt x="270" y="236"/>
                  </a:lnTo>
                  <a:cubicBezTo>
                    <a:pt x="0" y="548"/>
                    <a:pt x="100" y="1105"/>
                    <a:pt x="468" y="1299"/>
                  </a:cubicBezTo>
                  <a:cubicBezTo>
                    <a:pt x="558" y="1347"/>
                    <a:pt x="658" y="1369"/>
                    <a:pt x="759" y="1369"/>
                  </a:cubicBezTo>
                  <a:cubicBezTo>
                    <a:pt x="1063" y="1369"/>
                    <a:pt x="1376" y="1167"/>
                    <a:pt x="1453" y="869"/>
                  </a:cubicBezTo>
                  <a:cubicBezTo>
                    <a:pt x="1562" y="467"/>
                    <a:pt x="1227" y="14"/>
                    <a:pt x="817" y="1"/>
                  </a:cubicBezTo>
                  <a:cubicBezTo>
                    <a:pt x="810" y="0"/>
                    <a:pt x="803" y="0"/>
                    <a:pt x="79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5" name="Google Shape;2583;p70">
              <a:extLst>
                <a:ext uri="{FF2B5EF4-FFF2-40B4-BE49-F238E27FC236}">
                  <a16:creationId xmlns:a16="http://schemas.microsoft.com/office/drawing/2014/main" id="{3A7492A4-0291-4932-B0EE-77C117F727C9}"/>
                </a:ext>
              </a:extLst>
            </p:cNvPr>
            <p:cNvSpPr/>
            <p:nvPr/>
          </p:nvSpPr>
          <p:spPr>
            <a:xfrm>
              <a:off x="869685" y="2958888"/>
              <a:ext cx="51127" cy="44753"/>
            </a:xfrm>
            <a:custGeom>
              <a:avLst/>
              <a:gdLst/>
              <a:ahLst/>
              <a:cxnLst/>
              <a:rect l="l" t="t" r="r" b="b"/>
              <a:pathLst>
                <a:path w="1564" h="1369" extrusionOk="0">
                  <a:moveTo>
                    <a:pt x="797" y="0"/>
                  </a:moveTo>
                  <a:cubicBezTo>
                    <a:pt x="548" y="0"/>
                    <a:pt x="288" y="163"/>
                    <a:pt x="232" y="407"/>
                  </a:cubicBezTo>
                  <a:lnTo>
                    <a:pt x="270" y="237"/>
                  </a:lnTo>
                  <a:lnTo>
                    <a:pt x="270" y="237"/>
                  </a:lnTo>
                  <a:cubicBezTo>
                    <a:pt x="0" y="549"/>
                    <a:pt x="104" y="1105"/>
                    <a:pt x="468" y="1298"/>
                  </a:cubicBezTo>
                  <a:cubicBezTo>
                    <a:pt x="559" y="1347"/>
                    <a:pt x="659" y="1369"/>
                    <a:pt x="760" y="1369"/>
                  </a:cubicBezTo>
                  <a:cubicBezTo>
                    <a:pt x="1064" y="1369"/>
                    <a:pt x="1377" y="1167"/>
                    <a:pt x="1459" y="869"/>
                  </a:cubicBezTo>
                  <a:cubicBezTo>
                    <a:pt x="1563" y="468"/>
                    <a:pt x="1233" y="15"/>
                    <a:pt x="817" y="0"/>
                  </a:cubicBezTo>
                  <a:cubicBezTo>
                    <a:pt x="810" y="0"/>
                    <a:pt x="804" y="0"/>
                    <a:pt x="797"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6" name="Google Shape;2584;p70">
              <a:extLst>
                <a:ext uri="{FF2B5EF4-FFF2-40B4-BE49-F238E27FC236}">
                  <a16:creationId xmlns:a16="http://schemas.microsoft.com/office/drawing/2014/main" id="{656785EA-F98F-4BFB-A218-5C87798412EE}"/>
                </a:ext>
              </a:extLst>
            </p:cNvPr>
            <p:cNvSpPr/>
            <p:nvPr/>
          </p:nvSpPr>
          <p:spPr>
            <a:xfrm>
              <a:off x="784231" y="2978895"/>
              <a:ext cx="63255" cy="51160"/>
            </a:xfrm>
            <a:custGeom>
              <a:avLst/>
              <a:gdLst/>
              <a:ahLst/>
              <a:cxnLst/>
              <a:rect l="l" t="t" r="r" b="b"/>
              <a:pathLst>
                <a:path w="1935" h="1565" extrusionOk="0">
                  <a:moveTo>
                    <a:pt x="1651" y="1"/>
                  </a:moveTo>
                  <a:cubicBezTo>
                    <a:pt x="1641" y="1"/>
                    <a:pt x="1632" y="1"/>
                    <a:pt x="1623" y="2"/>
                  </a:cubicBezTo>
                  <a:cubicBezTo>
                    <a:pt x="1496" y="16"/>
                    <a:pt x="1402" y="129"/>
                    <a:pt x="1416" y="262"/>
                  </a:cubicBezTo>
                  <a:cubicBezTo>
                    <a:pt x="1449" y="545"/>
                    <a:pt x="1459" y="828"/>
                    <a:pt x="1307" y="984"/>
                  </a:cubicBezTo>
                  <a:cubicBezTo>
                    <a:pt x="1244" y="1051"/>
                    <a:pt x="1148" y="1092"/>
                    <a:pt x="1055" y="1092"/>
                  </a:cubicBezTo>
                  <a:cubicBezTo>
                    <a:pt x="1031" y="1092"/>
                    <a:pt x="1006" y="1089"/>
                    <a:pt x="982" y="1083"/>
                  </a:cubicBezTo>
                  <a:cubicBezTo>
                    <a:pt x="864" y="1050"/>
                    <a:pt x="751" y="950"/>
                    <a:pt x="671" y="804"/>
                  </a:cubicBezTo>
                  <a:cubicBezTo>
                    <a:pt x="586" y="654"/>
                    <a:pt x="538" y="464"/>
                    <a:pt x="496" y="281"/>
                  </a:cubicBezTo>
                  <a:cubicBezTo>
                    <a:pt x="468" y="173"/>
                    <a:pt x="373" y="99"/>
                    <a:pt x="267" y="99"/>
                  </a:cubicBezTo>
                  <a:cubicBezTo>
                    <a:pt x="247" y="99"/>
                    <a:pt x="227" y="101"/>
                    <a:pt x="207" y="107"/>
                  </a:cubicBezTo>
                  <a:cubicBezTo>
                    <a:pt x="81" y="135"/>
                    <a:pt x="0" y="266"/>
                    <a:pt x="33" y="394"/>
                  </a:cubicBezTo>
                  <a:cubicBezTo>
                    <a:pt x="81" y="597"/>
                    <a:pt x="137" y="828"/>
                    <a:pt x="255" y="1035"/>
                  </a:cubicBezTo>
                  <a:cubicBezTo>
                    <a:pt x="401" y="1300"/>
                    <a:pt x="619" y="1479"/>
                    <a:pt x="869" y="1540"/>
                  </a:cubicBezTo>
                  <a:cubicBezTo>
                    <a:pt x="930" y="1555"/>
                    <a:pt x="996" y="1564"/>
                    <a:pt x="1063" y="1564"/>
                  </a:cubicBezTo>
                  <a:cubicBezTo>
                    <a:pt x="1283" y="1564"/>
                    <a:pt x="1501" y="1475"/>
                    <a:pt x="1657" y="1309"/>
                  </a:cubicBezTo>
                  <a:cubicBezTo>
                    <a:pt x="1935" y="1013"/>
                    <a:pt x="1930" y="588"/>
                    <a:pt x="1888" y="210"/>
                  </a:cubicBezTo>
                  <a:cubicBezTo>
                    <a:pt x="1875" y="88"/>
                    <a:pt x="1768" y="1"/>
                    <a:pt x="1651"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7" name="Google Shape;2585;p70">
              <a:extLst>
                <a:ext uri="{FF2B5EF4-FFF2-40B4-BE49-F238E27FC236}">
                  <a16:creationId xmlns:a16="http://schemas.microsoft.com/office/drawing/2014/main" id="{FC6E0AE7-5925-41AD-9CFC-1577F38EA282}"/>
                </a:ext>
              </a:extLst>
            </p:cNvPr>
            <p:cNvSpPr/>
            <p:nvPr/>
          </p:nvSpPr>
          <p:spPr>
            <a:xfrm>
              <a:off x="937060" y="2979778"/>
              <a:ext cx="105164" cy="85550"/>
            </a:xfrm>
            <a:custGeom>
              <a:avLst/>
              <a:gdLst/>
              <a:ahLst/>
              <a:cxnLst/>
              <a:rect l="l" t="t" r="r" b="b"/>
              <a:pathLst>
                <a:path w="3217" h="2617" extrusionOk="0">
                  <a:moveTo>
                    <a:pt x="1622" y="0"/>
                  </a:moveTo>
                  <a:cubicBezTo>
                    <a:pt x="575" y="0"/>
                    <a:pt x="1" y="1252"/>
                    <a:pt x="705" y="2127"/>
                  </a:cubicBezTo>
                  <a:cubicBezTo>
                    <a:pt x="956" y="2444"/>
                    <a:pt x="1361" y="2616"/>
                    <a:pt x="1764" y="2616"/>
                  </a:cubicBezTo>
                  <a:cubicBezTo>
                    <a:pt x="1990" y="2616"/>
                    <a:pt x="2216" y="2562"/>
                    <a:pt x="2413" y="2448"/>
                  </a:cubicBezTo>
                  <a:cubicBezTo>
                    <a:pt x="2957" y="2136"/>
                    <a:pt x="3216" y="1400"/>
                    <a:pt x="2990" y="810"/>
                  </a:cubicBezTo>
                  <a:cubicBezTo>
                    <a:pt x="2909" y="598"/>
                    <a:pt x="2768" y="409"/>
                    <a:pt x="2583" y="272"/>
                  </a:cubicBezTo>
                  <a:cubicBezTo>
                    <a:pt x="2352" y="108"/>
                    <a:pt x="2055" y="41"/>
                    <a:pt x="1768" y="8"/>
                  </a:cubicBezTo>
                  <a:cubicBezTo>
                    <a:pt x="1718" y="3"/>
                    <a:pt x="1670" y="0"/>
                    <a:pt x="1622" y="0"/>
                  </a:cubicBezTo>
                  <a:close/>
                </a:path>
              </a:pathLst>
            </a:custGeom>
            <a:solidFill>
              <a:srgbClr val="FF91B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8" name="Google Shape;2586;p70">
              <a:extLst>
                <a:ext uri="{FF2B5EF4-FFF2-40B4-BE49-F238E27FC236}">
                  <a16:creationId xmlns:a16="http://schemas.microsoft.com/office/drawing/2014/main" id="{2DC98012-1377-43F0-93F8-2D1FA75A28CA}"/>
                </a:ext>
              </a:extLst>
            </p:cNvPr>
            <p:cNvSpPr/>
            <p:nvPr/>
          </p:nvSpPr>
          <p:spPr>
            <a:xfrm>
              <a:off x="616953" y="3013580"/>
              <a:ext cx="105262" cy="85582"/>
            </a:xfrm>
            <a:custGeom>
              <a:avLst/>
              <a:gdLst/>
              <a:ahLst/>
              <a:cxnLst/>
              <a:rect l="l" t="t" r="r" b="b"/>
              <a:pathLst>
                <a:path w="3220" h="2618" extrusionOk="0">
                  <a:moveTo>
                    <a:pt x="1624" y="0"/>
                  </a:moveTo>
                  <a:cubicBezTo>
                    <a:pt x="574" y="0"/>
                    <a:pt x="0" y="1251"/>
                    <a:pt x="704" y="2126"/>
                  </a:cubicBezTo>
                  <a:cubicBezTo>
                    <a:pt x="959" y="2445"/>
                    <a:pt x="1366" y="2617"/>
                    <a:pt x="1769" y="2617"/>
                  </a:cubicBezTo>
                  <a:cubicBezTo>
                    <a:pt x="1994" y="2617"/>
                    <a:pt x="2217" y="2564"/>
                    <a:pt x="2414" y="2452"/>
                  </a:cubicBezTo>
                  <a:cubicBezTo>
                    <a:pt x="2961" y="2136"/>
                    <a:pt x="3220" y="1400"/>
                    <a:pt x="2993" y="810"/>
                  </a:cubicBezTo>
                  <a:cubicBezTo>
                    <a:pt x="2909" y="597"/>
                    <a:pt x="2771" y="409"/>
                    <a:pt x="2588" y="272"/>
                  </a:cubicBezTo>
                  <a:cubicBezTo>
                    <a:pt x="2351" y="107"/>
                    <a:pt x="2059" y="41"/>
                    <a:pt x="1771" y="8"/>
                  </a:cubicBezTo>
                  <a:cubicBezTo>
                    <a:pt x="1721" y="3"/>
                    <a:pt x="1672" y="0"/>
                    <a:pt x="1624" y="0"/>
                  </a:cubicBezTo>
                  <a:close/>
                </a:path>
              </a:pathLst>
            </a:custGeom>
            <a:solidFill>
              <a:srgbClr val="FF91B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pic>
        <p:nvPicPr>
          <p:cNvPr id="75" name="Picture 14">
            <a:extLst>
              <a:ext uri="{FF2B5EF4-FFF2-40B4-BE49-F238E27FC236}">
                <a16:creationId xmlns:a16="http://schemas.microsoft.com/office/drawing/2014/main" id="{779B6739-8902-4F85-A814-39ACCD7590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187" y="3596604"/>
            <a:ext cx="1956011" cy="135853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randombar(horizontal)">
                                      <p:cBhvr>
                                        <p:cTn id="13" dur="500"/>
                                        <p:tgtEl>
                                          <p:spTgt spid="75"/>
                                        </p:tgtEl>
                                      </p:cBhvr>
                                    </p:animEffect>
                                  </p:childTnLst>
                                </p:cTn>
                              </p:par>
                              <p:par>
                                <p:cTn id="14" presetID="14" presetClass="entr" presetSubtype="1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wipe(left)">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wipe(left)">
                                      <p:cBhvr>
                                        <p:cTn id="26" dur="500"/>
                                        <p:tgtEl>
                                          <p:spTgt spid="17">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7" name="Picture 6" descr="A close-up of a syringe with a liquid in it&#10;&#10;Description automatically generated with low confidence">
            <a:extLst>
              <a:ext uri="{FF2B5EF4-FFF2-40B4-BE49-F238E27FC236}">
                <a16:creationId xmlns:a16="http://schemas.microsoft.com/office/drawing/2014/main" id="{F3C59304-2C24-4592-AEC4-65343A36E6C2}"/>
              </a:ext>
            </a:extLst>
          </p:cNvPr>
          <p:cNvPicPr>
            <a:picLocks noChangeAspect="1"/>
          </p:cNvPicPr>
          <p:nvPr/>
        </p:nvPicPr>
        <p:blipFill>
          <a:blip r:embed="rId3"/>
          <a:stretch>
            <a:fillRect/>
          </a:stretch>
        </p:blipFill>
        <p:spPr>
          <a:xfrm>
            <a:off x="6572121" y="1222649"/>
            <a:ext cx="1349101" cy="1349101"/>
          </a:xfrm>
          <a:prstGeom prst="rect">
            <a:avLst/>
          </a:prstGeom>
        </p:spPr>
      </p:pic>
      <p:grpSp>
        <p:nvGrpSpPr>
          <p:cNvPr id="13" name="Group 12">
            <a:extLst>
              <a:ext uri="{FF2B5EF4-FFF2-40B4-BE49-F238E27FC236}">
                <a16:creationId xmlns:a16="http://schemas.microsoft.com/office/drawing/2014/main" id="{6DFA735C-1CDD-40F6-8EFF-8A5D348CD311}"/>
              </a:ext>
            </a:extLst>
          </p:cNvPr>
          <p:cNvGrpSpPr/>
          <p:nvPr/>
        </p:nvGrpSpPr>
        <p:grpSpPr>
          <a:xfrm>
            <a:off x="653999" y="395853"/>
            <a:ext cx="5078207" cy="705360"/>
            <a:chOff x="3652838" y="297530"/>
            <a:chExt cx="5078207" cy="705360"/>
          </a:xfrm>
        </p:grpSpPr>
        <p:sp>
          <p:nvSpPr>
            <p:cNvPr id="12" name="Rectangle: Rounded Corners 11">
              <a:extLst>
                <a:ext uri="{FF2B5EF4-FFF2-40B4-BE49-F238E27FC236}">
                  <a16:creationId xmlns:a16="http://schemas.microsoft.com/office/drawing/2014/main" id="{2BC2899E-3B32-4A15-BF4C-1C464A5CD3AB}"/>
                </a:ext>
              </a:extLst>
            </p:cNvPr>
            <p:cNvSpPr/>
            <p:nvPr/>
          </p:nvSpPr>
          <p:spPr>
            <a:xfrm>
              <a:off x="3652838" y="297530"/>
              <a:ext cx="5078207" cy="705360"/>
            </a:xfrm>
            <a:prstGeom prst="roundRect">
              <a:avLst/>
            </a:prstGeom>
            <a:solidFill>
              <a:srgbClr val="F9DCC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EAA49AE7-CD89-4C6C-B18E-5EE6B5003A19}"/>
                </a:ext>
              </a:extLst>
            </p:cNvPr>
            <p:cNvSpPr txBox="1"/>
            <p:nvPr/>
          </p:nvSpPr>
          <p:spPr>
            <a:xfrm>
              <a:off x="3802625" y="297530"/>
              <a:ext cx="4928420" cy="577850"/>
            </a:xfrm>
            <a:prstGeom prst="rect">
              <a:avLst/>
            </a:prstGeom>
            <a:noFill/>
          </p:spPr>
          <p:txBody>
            <a:bodyPr wrap="square">
              <a:spAutoFit/>
            </a:bodyPr>
            <a:lstStyle/>
            <a:p>
              <a:pPr marR="19685">
                <a:lnSpc>
                  <a:spcPct val="150000"/>
                </a:lnSpc>
                <a:spcBef>
                  <a:spcPts val="300"/>
                </a:spcBef>
                <a:spcAft>
                  <a:spcPts val="300"/>
                </a:spcAft>
              </a:pPr>
              <a:r>
                <a:rPr lang="en-US" sz="2400" b="1" dirty="0">
                  <a:solidFill>
                    <a:srgbClr val="C00000"/>
                  </a:solidFill>
                  <a:effectLst/>
                  <a:latin typeface="+mj-lt"/>
                  <a:ea typeface="Calibri" panose="020F0502020204030204" pitchFamily="34" charset="0"/>
                  <a:cs typeface="Times New Roman" panose="02020603050405020304" pitchFamily="18" charset="0"/>
                </a:rPr>
                <a:t>Một số nam châm thường dùng </a:t>
              </a:r>
            </a:p>
          </p:txBody>
        </p:sp>
      </p:grpSp>
      <p:sp>
        <p:nvSpPr>
          <p:cNvPr id="19" name="TextBox 18">
            <a:extLst>
              <a:ext uri="{FF2B5EF4-FFF2-40B4-BE49-F238E27FC236}">
                <a16:creationId xmlns:a16="http://schemas.microsoft.com/office/drawing/2014/main" id="{38D6771B-5E3D-4499-8038-931A88045523}"/>
              </a:ext>
            </a:extLst>
          </p:cNvPr>
          <p:cNvSpPr txBox="1"/>
          <p:nvPr/>
        </p:nvSpPr>
        <p:spPr>
          <a:xfrm>
            <a:off x="595574" y="2481312"/>
            <a:ext cx="1613642" cy="750847"/>
          </a:xfrm>
          <a:prstGeom prst="rect">
            <a:avLst/>
          </a:prstGeom>
          <a:noFill/>
        </p:spPr>
        <p:txBody>
          <a:bodyPr wrap="square" rtlCol="0">
            <a:spAutoFit/>
          </a:bodyPr>
          <a:lstStyle/>
          <a:p>
            <a:pPr algn="ctr">
              <a:lnSpc>
                <a:spcPct val="125000"/>
              </a:lnSpc>
            </a:pPr>
            <a:r>
              <a:rPr lang="vi-VN" sz="1800" dirty="0"/>
              <a:t>Nam châm thẳng</a:t>
            </a:r>
            <a:endParaRPr lang="en-US" sz="1800" dirty="0"/>
          </a:p>
        </p:txBody>
      </p:sp>
      <p:pic>
        <p:nvPicPr>
          <p:cNvPr id="200" name="Picture 4">
            <a:extLst>
              <a:ext uri="{FF2B5EF4-FFF2-40B4-BE49-F238E27FC236}">
                <a16:creationId xmlns:a16="http://schemas.microsoft.com/office/drawing/2014/main" id="{F609D7DE-8E15-4A50-A52C-68E3598C9D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4063" y="1543260"/>
            <a:ext cx="1281646" cy="817050"/>
          </a:xfrm>
          <a:prstGeom prst="rect">
            <a:avLst/>
          </a:prstGeom>
        </p:spPr>
      </p:pic>
      <p:pic>
        <p:nvPicPr>
          <p:cNvPr id="1026" name="Picture 2" descr="蓝、红色U形磁铁库存例证. 插画包括有照片, 磁铁, 图画, 了解, 上色, 科学, 极点, 红色- 178210613">
            <a:extLst>
              <a:ext uri="{FF2B5EF4-FFF2-40B4-BE49-F238E27FC236}">
                <a16:creationId xmlns:a16="http://schemas.microsoft.com/office/drawing/2014/main" id="{540D3E95-73A2-4759-80E3-5FBA325C695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5958" y="1424862"/>
            <a:ext cx="1028998" cy="1083156"/>
          </a:xfrm>
          <a:prstGeom prst="rect">
            <a:avLst/>
          </a:prstGeom>
          <a:noFill/>
          <a:extLst>
            <a:ext uri="{909E8E84-426E-40DD-AFC4-6F175D3DCCD1}">
              <a14:hiddenFill xmlns:a14="http://schemas.microsoft.com/office/drawing/2010/main">
                <a:solidFill>
                  <a:srgbClr val="FFFFFF"/>
                </a:solidFill>
              </a14:hiddenFill>
            </a:ext>
          </a:extLst>
        </p:spPr>
      </p:pic>
      <p:sp>
        <p:nvSpPr>
          <p:cNvPr id="203" name="TextBox 202">
            <a:extLst>
              <a:ext uri="{FF2B5EF4-FFF2-40B4-BE49-F238E27FC236}">
                <a16:creationId xmlns:a16="http://schemas.microsoft.com/office/drawing/2014/main" id="{A8AD8845-4B90-4A4B-A783-72AE4961CA58}"/>
              </a:ext>
            </a:extLst>
          </p:cNvPr>
          <p:cNvSpPr txBox="1"/>
          <p:nvPr/>
        </p:nvSpPr>
        <p:spPr>
          <a:xfrm>
            <a:off x="3653636" y="2504170"/>
            <a:ext cx="1613642" cy="750847"/>
          </a:xfrm>
          <a:prstGeom prst="rect">
            <a:avLst/>
          </a:prstGeom>
          <a:noFill/>
        </p:spPr>
        <p:txBody>
          <a:bodyPr wrap="square" rtlCol="0">
            <a:spAutoFit/>
          </a:bodyPr>
          <a:lstStyle/>
          <a:p>
            <a:pPr algn="ctr">
              <a:lnSpc>
                <a:spcPct val="125000"/>
              </a:lnSpc>
            </a:pPr>
            <a:r>
              <a:rPr lang="vi-VN" sz="1800" dirty="0"/>
              <a:t>Nam châm chữ U</a:t>
            </a:r>
            <a:endParaRPr lang="en-US" sz="1800" dirty="0"/>
          </a:p>
        </p:txBody>
      </p:sp>
      <p:sp>
        <p:nvSpPr>
          <p:cNvPr id="204" name="TextBox 203">
            <a:extLst>
              <a:ext uri="{FF2B5EF4-FFF2-40B4-BE49-F238E27FC236}">
                <a16:creationId xmlns:a16="http://schemas.microsoft.com/office/drawing/2014/main" id="{04E54803-CA0E-44F5-B654-8D5CA7D6A43C}"/>
              </a:ext>
            </a:extLst>
          </p:cNvPr>
          <p:cNvSpPr txBox="1"/>
          <p:nvPr/>
        </p:nvSpPr>
        <p:spPr>
          <a:xfrm>
            <a:off x="6439850" y="2545044"/>
            <a:ext cx="1613642" cy="750847"/>
          </a:xfrm>
          <a:prstGeom prst="rect">
            <a:avLst/>
          </a:prstGeom>
          <a:noFill/>
        </p:spPr>
        <p:txBody>
          <a:bodyPr wrap="square" rtlCol="0">
            <a:spAutoFit/>
          </a:bodyPr>
          <a:lstStyle/>
          <a:p>
            <a:pPr algn="ctr">
              <a:lnSpc>
                <a:spcPct val="125000"/>
              </a:lnSpc>
            </a:pPr>
            <a:r>
              <a:rPr lang="vi-VN" sz="1800" dirty="0"/>
              <a:t>Kim </a:t>
            </a:r>
          </a:p>
          <a:p>
            <a:pPr algn="ctr">
              <a:lnSpc>
                <a:spcPct val="125000"/>
              </a:lnSpc>
            </a:pPr>
            <a:r>
              <a:rPr lang="vi-VN" sz="1800" dirty="0"/>
              <a:t>nam châm</a:t>
            </a:r>
            <a:endParaRPr lang="en-US" sz="1800" dirty="0"/>
          </a:p>
        </p:txBody>
      </p:sp>
      <p:sp>
        <p:nvSpPr>
          <p:cNvPr id="207" name="TextBox 206">
            <a:extLst>
              <a:ext uri="{FF2B5EF4-FFF2-40B4-BE49-F238E27FC236}">
                <a16:creationId xmlns:a16="http://schemas.microsoft.com/office/drawing/2014/main" id="{3A6226BF-77FC-499B-8DCD-7E4850AACA71}"/>
              </a:ext>
            </a:extLst>
          </p:cNvPr>
          <p:cNvSpPr txBox="1"/>
          <p:nvPr/>
        </p:nvSpPr>
        <p:spPr>
          <a:xfrm>
            <a:off x="1671570" y="3550208"/>
            <a:ext cx="7191415" cy="1060646"/>
          </a:xfrm>
          <a:prstGeom prst="roundRect">
            <a:avLst/>
          </a:prstGeom>
          <a:noFill/>
          <a:ln w="19050">
            <a:solidFill>
              <a:srgbClr val="C00000"/>
            </a:solidFill>
            <a:prstDash val="lgDash"/>
          </a:ln>
        </p:spPr>
        <p:txBody>
          <a:bodyPr wrap="square">
            <a:spAutoFit/>
          </a:bodyPr>
          <a:lstStyle/>
          <a:p>
            <a:pPr>
              <a:lnSpc>
                <a:spcPct val="150000"/>
              </a:lnSpc>
            </a:pPr>
            <a:r>
              <a:rPr lang="en-US" sz="2000" dirty="0">
                <a:effectLst/>
                <a:latin typeface="+mj-lt"/>
                <a:ea typeface="Calibri" panose="020F0502020204030204" pitchFamily="34" charset="0"/>
                <a:cs typeface="Times New Roman" panose="02020603050405020304" pitchFamily="18" charset="0"/>
              </a:rPr>
              <a:t>Các cực của nam châm còn được kí hiệu bằng các màu sắc (màu đỏ là cực từ bắc; màu xanh là cực từ nam</a:t>
            </a:r>
            <a:endParaRPr lang="en-US" sz="2000" dirty="0">
              <a:latin typeface="+mj-lt"/>
            </a:endParaRPr>
          </a:p>
        </p:txBody>
      </p:sp>
      <p:grpSp>
        <p:nvGrpSpPr>
          <p:cNvPr id="215" name="Google Shape;3883;p48">
            <a:extLst>
              <a:ext uri="{FF2B5EF4-FFF2-40B4-BE49-F238E27FC236}">
                <a16:creationId xmlns:a16="http://schemas.microsoft.com/office/drawing/2014/main" id="{E0B15D4D-1934-4226-8056-B78D32C197EE}"/>
              </a:ext>
            </a:extLst>
          </p:cNvPr>
          <p:cNvGrpSpPr/>
          <p:nvPr/>
        </p:nvGrpSpPr>
        <p:grpSpPr>
          <a:xfrm rot="20266632">
            <a:off x="798464" y="3536852"/>
            <a:ext cx="783933" cy="917901"/>
            <a:chOff x="7415709" y="1767642"/>
            <a:chExt cx="463722" cy="1072159"/>
          </a:xfrm>
          <a:solidFill>
            <a:srgbClr val="FF9C6F"/>
          </a:solidFill>
        </p:grpSpPr>
        <p:sp>
          <p:nvSpPr>
            <p:cNvPr id="216" name="Google Shape;3884;p48">
              <a:extLst>
                <a:ext uri="{FF2B5EF4-FFF2-40B4-BE49-F238E27FC236}">
                  <a16:creationId xmlns:a16="http://schemas.microsoft.com/office/drawing/2014/main" id="{54839210-5D4A-40AF-8FF7-E3D6D97B4C92}"/>
                </a:ext>
              </a:extLst>
            </p:cNvPr>
            <p:cNvSpPr/>
            <p:nvPr/>
          </p:nvSpPr>
          <p:spPr>
            <a:xfrm rot="-4811423">
              <a:off x="7257974" y="2012218"/>
              <a:ext cx="779193" cy="335879"/>
            </a:xfrm>
            <a:custGeom>
              <a:avLst/>
              <a:gdLst/>
              <a:ahLst/>
              <a:cxnLst/>
              <a:rect l="l" t="t" r="r" b="b"/>
              <a:pathLst>
                <a:path w="14187" h="6116" extrusionOk="0">
                  <a:moveTo>
                    <a:pt x="13560" y="1"/>
                  </a:moveTo>
                  <a:cubicBezTo>
                    <a:pt x="10327" y="552"/>
                    <a:pt x="7069" y="1204"/>
                    <a:pt x="3835" y="1805"/>
                  </a:cubicBezTo>
                  <a:cubicBezTo>
                    <a:pt x="2557" y="2056"/>
                    <a:pt x="1254" y="2206"/>
                    <a:pt x="1" y="2557"/>
                  </a:cubicBezTo>
                  <a:cubicBezTo>
                    <a:pt x="402" y="3259"/>
                    <a:pt x="677" y="4036"/>
                    <a:pt x="1154" y="4687"/>
                  </a:cubicBezTo>
                  <a:cubicBezTo>
                    <a:pt x="5439" y="5139"/>
                    <a:pt x="9750" y="5640"/>
                    <a:pt x="14036" y="6116"/>
                  </a:cubicBezTo>
                  <a:cubicBezTo>
                    <a:pt x="14086" y="6066"/>
                    <a:pt x="14161" y="6016"/>
                    <a:pt x="14186" y="5991"/>
                  </a:cubicBezTo>
                  <a:cubicBezTo>
                    <a:pt x="14086" y="5038"/>
                    <a:pt x="14011" y="4111"/>
                    <a:pt x="13936" y="3159"/>
                  </a:cubicBezTo>
                  <a:cubicBezTo>
                    <a:pt x="13785" y="2106"/>
                    <a:pt x="13785" y="1028"/>
                    <a:pt x="1356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sp>
          <p:nvSpPr>
            <p:cNvPr id="217" name="Google Shape;3885;p48">
              <a:extLst>
                <a:ext uri="{FF2B5EF4-FFF2-40B4-BE49-F238E27FC236}">
                  <a16:creationId xmlns:a16="http://schemas.microsoft.com/office/drawing/2014/main" id="{0730233B-D8CA-4157-BB2B-2AE16318BCA6}"/>
                </a:ext>
              </a:extLst>
            </p:cNvPr>
            <p:cNvSpPr/>
            <p:nvPr/>
          </p:nvSpPr>
          <p:spPr>
            <a:xfrm rot="233779">
              <a:off x="7503479" y="2645873"/>
              <a:ext cx="211992" cy="186941"/>
            </a:xfrm>
            <a:custGeom>
              <a:avLst/>
              <a:gdLst/>
              <a:ahLst/>
              <a:cxnLst/>
              <a:rect l="l" t="t" r="r" b="b"/>
              <a:pathLst>
                <a:path w="5791" h="5106" extrusionOk="0">
                  <a:moveTo>
                    <a:pt x="2930" y="1"/>
                  </a:moveTo>
                  <a:cubicBezTo>
                    <a:pt x="2704" y="1"/>
                    <a:pt x="2477" y="26"/>
                    <a:pt x="2257" y="71"/>
                  </a:cubicBezTo>
                  <a:cubicBezTo>
                    <a:pt x="1430" y="297"/>
                    <a:pt x="753" y="898"/>
                    <a:pt x="502" y="1700"/>
                  </a:cubicBezTo>
                  <a:cubicBezTo>
                    <a:pt x="1" y="2978"/>
                    <a:pt x="803" y="4557"/>
                    <a:pt x="2106" y="4983"/>
                  </a:cubicBezTo>
                  <a:cubicBezTo>
                    <a:pt x="2355" y="5066"/>
                    <a:pt x="2616" y="5106"/>
                    <a:pt x="2876" y="5106"/>
                  </a:cubicBezTo>
                  <a:cubicBezTo>
                    <a:pt x="3715" y="5106"/>
                    <a:pt x="4554" y="4695"/>
                    <a:pt x="5014" y="4006"/>
                  </a:cubicBezTo>
                  <a:cubicBezTo>
                    <a:pt x="5790" y="2903"/>
                    <a:pt x="5515" y="1199"/>
                    <a:pt x="4387" y="447"/>
                  </a:cubicBezTo>
                  <a:cubicBezTo>
                    <a:pt x="3968" y="132"/>
                    <a:pt x="3451" y="1"/>
                    <a:pt x="2930" y="1"/>
                  </a:cubicBezTo>
                  <a:close/>
                </a:path>
              </a:pathLst>
            </a:custGeom>
            <a:grpFill/>
            <a:ln w="38100">
              <a:solidFill>
                <a:srgbClr val="4C393B"/>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FF9C6F"/>
                </a:solidFill>
                <a:latin typeface="Arial"/>
                <a:cs typeface="Arial"/>
                <a:sym typeface="Arial"/>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barn(inVertical)">
                                      <p:cBhvr>
                                        <p:cTn id="12" dur="500"/>
                                        <p:tgtEl>
                                          <p:spTgt spid="20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circle(i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3"/>
                                        </p:tgtEl>
                                        <p:attrNameLst>
                                          <p:attrName>style.visibility</p:attrName>
                                        </p:attrNameLst>
                                      </p:cBhvr>
                                      <p:to>
                                        <p:strVal val="visible"/>
                                      </p:to>
                                    </p:set>
                                    <p:animEffect transition="in" filter="barn(inVertical)">
                                      <p:cBhvr>
                                        <p:cTn id="29" dur="500"/>
                                        <p:tgtEl>
                                          <p:spTgt spid="20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4"/>
                                        </p:tgtEl>
                                        <p:attrNameLst>
                                          <p:attrName>style.visibility</p:attrName>
                                        </p:attrNameLst>
                                      </p:cBhvr>
                                      <p:to>
                                        <p:strVal val="visible"/>
                                      </p:to>
                                    </p:set>
                                    <p:animEffect transition="in" filter="fade">
                                      <p:cBhvr>
                                        <p:cTn id="39" dur="500"/>
                                        <p:tgtEl>
                                          <p:spTgt spid="204"/>
                                        </p:tgtEl>
                                      </p:cBhvr>
                                    </p:animEffect>
                                    <p:anim calcmode="lin" valueType="num">
                                      <p:cBhvr>
                                        <p:cTn id="40" dur="500" fill="hold"/>
                                        <p:tgtEl>
                                          <p:spTgt spid="204"/>
                                        </p:tgtEl>
                                        <p:attrNameLst>
                                          <p:attrName>ppt_x</p:attrName>
                                        </p:attrNameLst>
                                      </p:cBhvr>
                                      <p:tavLst>
                                        <p:tav tm="0">
                                          <p:val>
                                            <p:strVal val="#ppt_x"/>
                                          </p:val>
                                        </p:tav>
                                        <p:tav tm="100000">
                                          <p:val>
                                            <p:strVal val="#ppt_x"/>
                                          </p:val>
                                        </p:tav>
                                      </p:tavLst>
                                    </p:anim>
                                    <p:anim calcmode="lin" valueType="num">
                                      <p:cBhvr>
                                        <p:cTn id="41" dur="500" fill="hold"/>
                                        <p:tgtEl>
                                          <p:spTgt spid="20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15"/>
                                        </p:tgtEl>
                                        <p:attrNameLst>
                                          <p:attrName>style.visibility</p:attrName>
                                        </p:attrNameLst>
                                      </p:cBhvr>
                                      <p:to>
                                        <p:strVal val="visible"/>
                                      </p:to>
                                    </p:set>
                                    <p:animEffect transition="in" filter="randombar(horizontal)">
                                      <p:cBhvr>
                                        <p:cTn id="46" dur="500"/>
                                        <p:tgtEl>
                                          <p:spTgt spid="2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7"/>
                                        </p:tgtEl>
                                        <p:attrNameLst>
                                          <p:attrName>style.visibility</p:attrName>
                                        </p:attrNameLst>
                                      </p:cBhvr>
                                      <p:to>
                                        <p:strVal val="visible"/>
                                      </p:to>
                                    </p:set>
                                    <p:animEffect transition="in" filter="randombar(horizontal)">
                                      <p:cBhvr>
                                        <p:cTn id="49"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3" grpId="0"/>
      <p:bldP spid="204" grpId="0"/>
      <p:bldP spid="2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10" name="Group 9">
            <a:extLst>
              <a:ext uri="{FF2B5EF4-FFF2-40B4-BE49-F238E27FC236}">
                <a16:creationId xmlns:a16="http://schemas.microsoft.com/office/drawing/2014/main" id="{37CDAE4C-88AA-4274-8C9F-77E04E4ABA35}"/>
              </a:ext>
            </a:extLst>
          </p:cNvPr>
          <p:cNvGrpSpPr/>
          <p:nvPr/>
        </p:nvGrpSpPr>
        <p:grpSpPr>
          <a:xfrm>
            <a:off x="1781843" y="139285"/>
            <a:ext cx="720000" cy="857250"/>
            <a:chOff x="1781843" y="139285"/>
            <a:chExt cx="720000" cy="857250"/>
          </a:xfrm>
        </p:grpSpPr>
        <p:grpSp>
          <p:nvGrpSpPr>
            <p:cNvPr id="806" name="Google Shape;806;p47"/>
            <p:cNvGrpSpPr/>
            <p:nvPr/>
          </p:nvGrpSpPr>
          <p:grpSpPr>
            <a:xfrm>
              <a:off x="1781843" y="139285"/>
              <a:ext cx="720000" cy="857250"/>
              <a:chOff x="2447400" y="1717200"/>
              <a:chExt cx="720000" cy="857250"/>
            </a:xfrm>
          </p:grpSpPr>
          <p:sp>
            <p:nvSpPr>
              <p:cNvPr id="807" name="Google Shape;807;p47"/>
              <p:cNvSpPr/>
              <p:nvPr/>
            </p:nvSpPr>
            <p:spPr>
              <a:xfrm rot="10800000">
                <a:off x="2627400" y="2394450"/>
                <a:ext cx="360000" cy="180000"/>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47"/>
              <p:cNvSpPr/>
              <p:nvPr/>
            </p:nvSpPr>
            <p:spPr>
              <a:xfrm>
                <a:off x="2447400" y="1717200"/>
                <a:ext cx="720000" cy="7200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812" name="Google Shape;812;p47"/>
            <p:cNvGrpSpPr/>
            <p:nvPr/>
          </p:nvGrpSpPr>
          <p:grpSpPr>
            <a:xfrm>
              <a:off x="1888842" y="301294"/>
              <a:ext cx="506002" cy="395981"/>
              <a:chOff x="1429650" y="3102100"/>
              <a:chExt cx="497250" cy="388750"/>
            </a:xfrm>
          </p:grpSpPr>
          <p:sp>
            <p:nvSpPr>
              <p:cNvPr id="813" name="Google Shape;813;p47"/>
              <p:cNvSpPr/>
              <p:nvPr/>
            </p:nvSpPr>
            <p:spPr>
              <a:xfrm>
                <a:off x="1429650" y="3102100"/>
                <a:ext cx="460825" cy="388750"/>
              </a:xfrm>
              <a:custGeom>
                <a:avLst/>
                <a:gdLst/>
                <a:ahLst/>
                <a:cxnLst/>
                <a:rect l="l" t="t" r="r" b="b"/>
                <a:pathLst>
                  <a:path w="18433" h="15550" extrusionOk="0">
                    <a:moveTo>
                      <a:pt x="9818" y="602"/>
                    </a:moveTo>
                    <a:cubicBezTo>
                      <a:pt x="9470" y="760"/>
                      <a:pt x="9153" y="950"/>
                      <a:pt x="8868" y="1172"/>
                    </a:cubicBezTo>
                    <a:cubicBezTo>
                      <a:pt x="7728" y="1996"/>
                      <a:pt x="7095" y="3167"/>
                      <a:pt x="6968" y="4561"/>
                    </a:cubicBezTo>
                    <a:cubicBezTo>
                      <a:pt x="6936" y="4877"/>
                      <a:pt x="6841" y="5067"/>
                      <a:pt x="6778" y="5226"/>
                    </a:cubicBezTo>
                    <a:cubicBezTo>
                      <a:pt x="6715" y="5352"/>
                      <a:pt x="6683" y="5447"/>
                      <a:pt x="6651" y="5542"/>
                    </a:cubicBezTo>
                    <a:cubicBezTo>
                      <a:pt x="6556" y="5859"/>
                      <a:pt x="6715" y="6144"/>
                      <a:pt x="6873" y="6334"/>
                    </a:cubicBezTo>
                    <a:cubicBezTo>
                      <a:pt x="6936" y="6429"/>
                      <a:pt x="7000" y="6493"/>
                      <a:pt x="7000" y="6588"/>
                    </a:cubicBezTo>
                    <a:lnTo>
                      <a:pt x="7000" y="6714"/>
                    </a:lnTo>
                    <a:cubicBezTo>
                      <a:pt x="6810" y="7063"/>
                      <a:pt x="6556" y="7348"/>
                      <a:pt x="6176" y="7633"/>
                    </a:cubicBezTo>
                    <a:cubicBezTo>
                      <a:pt x="5986" y="7791"/>
                      <a:pt x="5701" y="8013"/>
                      <a:pt x="5701" y="8424"/>
                    </a:cubicBezTo>
                    <a:cubicBezTo>
                      <a:pt x="5701" y="8836"/>
                      <a:pt x="5986" y="9153"/>
                      <a:pt x="6493" y="9311"/>
                    </a:cubicBezTo>
                    <a:cubicBezTo>
                      <a:pt x="6525" y="9311"/>
                      <a:pt x="6556" y="9374"/>
                      <a:pt x="6556" y="9374"/>
                    </a:cubicBezTo>
                    <a:cubicBezTo>
                      <a:pt x="6525" y="9438"/>
                      <a:pt x="6366" y="9564"/>
                      <a:pt x="6240" y="9628"/>
                    </a:cubicBezTo>
                    <a:cubicBezTo>
                      <a:pt x="6208" y="9659"/>
                      <a:pt x="6176" y="9659"/>
                      <a:pt x="6176" y="9723"/>
                    </a:cubicBezTo>
                    <a:cubicBezTo>
                      <a:pt x="6050" y="9881"/>
                      <a:pt x="6018" y="10229"/>
                      <a:pt x="6335" y="10451"/>
                    </a:cubicBezTo>
                    <a:lnTo>
                      <a:pt x="6461" y="10578"/>
                    </a:lnTo>
                    <a:cubicBezTo>
                      <a:pt x="6240" y="10863"/>
                      <a:pt x="6335" y="11180"/>
                      <a:pt x="6461" y="11338"/>
                    </a:cubicBezTo>
                    <a:cubicBezTo>
                      <a:pt x="6493" y="11401"/>
                      <a:pt x="6556" y="11465"/>
                      <a:pt x="6651" y="11465"/>
                    </a:cubicBezTo>
                    <a:cubicBezTo>
                      <a:pt x="6683" y="11465"/>
                      <a:pt x="6778" y="11496"/>
                      <a:pt x="6841" y="11528"/>
                    </a:cubicBezTo>
                    <a:cubicBezTo>
                      <a:pt x="6715" y="11750"/>
                      <a:pt x="6620" y="12003"/>
                      <a:pt x="6715" y="12446"/>
                    </a:cubicBezTo>
                    <a:cubicBezTo>
                      <a:pt x="6778" y="12573"/>
                      <a:pt x="6810" y="12700"/>
                      <a:pt x="6873" y="12795"/>
                    </a:cubicBezTo>
                    <a:cubicBezTo>
                      <a:pt x="6810" y="12795"/>
                      <a:pt x="6683" y="12858"/>
                      <a:pt x="6620" y="12858"/>
                    </a:cubicBezTo>
                    <a:cubicBezTo>
                      <a:pt x="6182" y="12907"/>
                      <a:pt x="5763" y="12974"/>
                      <a:pt x="5478" y="12974"/>
                    </a:cubicBezTo>
                    <a:cubicBezTo>
                      <a:pt x="5391" y="12974"/>
                      <a:pt x="5317" y="12968"/>
                      <a:pt x="5258" y="12953"/>
                    </a:cubicBezTo>
                    <a:cubicBezTo>
                      <a:pt x="4593" y="12858"/>
                      <a:pt x="4435" y="12541"/>
                      <a:pt x="4403" y="12320"/>
                    </a:cubicBezTo>
                    <a:cubicBezTo>
                      <a:pt x="4340" y="12130"/>
                      <a:pt x="4403" y="11940"/>
                      <a:pt x="4498" y="11781"/>
                    </a:cubicBezTo>
                    <a:cubicBezTo>
                      <a:pt x="4625" y="11528"/>
                      <a:pt x="4561" y="11275"/>
                      <a:pt x="4340" y="11116"/>
                    </a:cubicBezTo>
                    <a:cubicBezTo>
                      <a:pt x="4276" y="11021"/>
                      <a:pt x="4150" y="10990"/>
                      <a:pt x="4086" y="10958"/>
                    </a:cubicBezTo>
                    <a:cubicBezTo>
                      <a:pt x="4086" y="10895"/>
                      <a:pt x="4118" y="10863"/>
                      <a:pt x="4181" y="10831"/>
                    </a:cubicBezTo>
                    <a:cubicBezTo>
                      <a:pt x="4276" y="10799"/>
                      <a:pt x="4308" y="10704"/>
                      <a:pt x="4308" y="10641"/>
                    </a:cubicBezTo>
                    <a:cubicBezTo>
                      <a:pt x="4308" y="10546"/>
                      <a:pt x="4308" y="10483"/>
                      <a:pt x="4276" y="10388"/>
                    </a:cubicBezTo>
                    <a:cubicBezTo>
                      <a:pt x="4265" y="10391"/>
                      <a:pt x="4255" y="10392"/>
                      <a:pt x="4244" y="10392"/>
                    </a:cubicBezTo>
                    <a:cubicBezTo>
                      <a:pt x="4132" y="10392"/>
                      <a:pt x="4033" y="10245"/>
                      <a:pt x="3801" y="10071"/>
                    </a:cubicBezTo>
                    <a:cubicBezTo>
                      <a:pt x="3991" y="9913"/>
                      <a:pt x="4308" y="9628"/>
                      <a:pt x="4276" y="9279"/>
                    </a:cubicBezTo>
                    <a:cubicBezTo>
                      <a:pt x="4245" y="9121"/>
                      <a:pt x="4150" y="8931"/>
                      <a:pt x="3770" y="8804"/>
                    </a:cubicBezTo>
                    <a:cubicBezTo>
                      <a:pt x="3358" y="8678"/>
                      <a:pt x="3358" y="8583"/>
                      <a:pt x="3358" y="8456"/>
                    </a:cubicBezTo>
                    <a:cubicBezTo>
                      <a:pt x="3358" y="8329"/>
                      <a:pt x="3390" y="8298"/>
                      <a:pt x="3643" y="8139"/>
                    </a:cubicBezTo>
                    <a:cubicBezTo>
                      <a:pt x="3960" y="7886"/>
                      <a:pt x="4340" y="7538"/>
                      <a:pt x="4625" y="7031"/>
                    </a:cubicBezTo>
                    <a:cubicBezTo>
                      <a:pt x="4751" y="6841"/>
                      <a:pt x="4751" y="6588"/>
                      <a:pt x="4656" y="6398"/>
                    </a:cubicBezTo>
                    <a:cubicBezTo>
                      <a:pt x="4625" y="6271"/>
                      <a:pt x="4561" y="6208"/>
                      <a:pt x="4498" y="6081"/>
                    </a:cubicBezTo>
                    <a:cubicBezTo>
                      <a:pt x="4435" y="5954"/>
                      <a:pt x="4340" y="5796"/>
                      <a:pt x="4340" y="5701"/>
                    </a:cubicBezTo>
                    <a:cubicBezTo>
                      <a:pt x="4340" y="5669"/>
                      <a:pt x="4403" y="5606"/>
                      <a:pt x="4435" y="5511"/>
                    </a:cubicBezTo>
                    <a:cubicBezTo>
                      <a:pt x="4498" y="5321"/>
                      <a:pt x="4656" y="5036"/>
                      <a:pt x="4656" y="4592"/>
                    </a:cubicBezTo>
                    <a:cubicBezTo>
                      <a:pt x="4878" y="1837"/>
                      <a:pt x="7412" y="602"/>
                      <a:pt x="9818" y="602"/>
                    </a:cubicBezTo>
                    <a:close/>
                    <a:moveTo>
                      <a:pt x="7211" y="13346"/>
                    </a:moveTo>
                    <a:cubicBezTo>
                      <a:pt x="7921" y="13346"/>
                      <a:pt x="8364" y="13851"/>
                      <a:pt x="8678" y="14536"/>
                    </a:cubicBezTo>
                    <a:lnTo>
                      <a:pt x="6905" y="15011"/>
                    </a:lnTo>
                    <a:cubicBezTo>
                      <a:pt x="6871" y="15025"/>
                      <a:pt x="6837" y="15031"/>
                      <a:pt x="6804" y="15031"/>
                    </a:cubicBezTo>
                    <a:cubicBezTo>
                      <a:pt x="6683" y="15031"/>
                      <a:pt x="6575" y="14946"/>
                      <a:pt x="6525" y="14821"/>
                    </a:cubicBezTo>
                    <a:cubicBezTo>
                      <a:pt x="6430" y="14505"/>
                      <a:pt x="6176" y="13966"/>
                      <a:pt x="5828" y="13523"/>
                    </a:cubicBezTo>
                    <a:cubicBezTo>
                      <a:pt x="6145" y="13491"/>
                      <a:pt x="6588" y="13428"/>
                      <a:pt x="6968" y="13365"/>
                    </a:cubicBezTo>
                    <a:cubicBezTo>
                      <a:pt x="7052" y="13352"/>
                      <a:pt x="7133" y="13346"/>
                      <a:pt x="7211" y="13346"/>
                    </a:cubicBezTo>
                    <a:close/>
                    <a:moveTo>
                      <a:pt x="10132" y="13346"/>
                    </a:moveTo>
                    <a:cubicBezTo>
                      <a:pt x="10861" y="13346"/>
                      <a:pt x="11278" y="13851"/>
                      <a:pt x="11592" y="14536"/>
                    </a:cubicBezTo>
                    <a:lnTo>
                      <a:pt x="9818" y="15011"/>
                    </a:lnTo>
                    <a:cubicBezTo>
                      <a:pt x="9785" y="15025"/>
                      <a:pt x="9751" y="15031"/>
                      <a:pt x="9718" y="15031"/>
                    </a:cubicBezTo>
                    <a:cubicBezTo>
                      <a:pt x="9598" y="15031"/>
                      <a:pt x="9495" y="14946"/>
                      <a:pt x="9470" y="14821"/>
                    </a:cubicBezTo>
                    <a:cubicBezTo>
                      <a:pt x="9343" y="14505"/>
                      <a:pt x="9090" y="13966"/>
                      <a:pt x="8742" y="13523"/>
                    </a:cubicBezTo>
                    <a:cubicBezTo>
                      <a:pt x="8995" y="13491"/>
                      <a:pt x="9248" y="13428"/>
                      <a:pt x="9565" y="13396"/>
                    </a:cubicBezTo>
                    <a:cubicBezTo>
                      <a:pt x="9692" y="13396"/>
                      <a:pt x="9818" y="13365"/>
                      <a:pt x="9882" y="13365"/>
                    </a:cubicBezTo>
                    <a:cubicBezTo>
                      <a:pt x="9969" y="13352"/>
                      <a:pt x="10052" y="13346"/>
                      <a:pt x="10132" y="13346"/>
                    </a:cubicBezTo>
                    <a:close/>
                    <a:moveTo>
                      <a:pt x="6873" y="0"/>
                    </a:moveTo>
                    <a:cubicBezTo>
                      <a:pt x="5575" y="0"/>
                      <a:pt x="4340" y="317"/>
                      <a:pt x="3390" y="919"/>
                    </a:cubicBezTo>
                    <a:cubicBezTo>
                      <a:pt x="3231" y="1014"/>
                      <a:pt x="3200" y="1204"/>
                      <a:pt x="3295" y="1331"/>
                    </a:cubicBezTo>
                    <a:cubicBezTo>
                      <a:pt x="3326" y="1394"/>
                      <a:pt x="3453" y="1489"/>
                      <a:pt x="3516" y="1489"/>
                    </a:cubicBezTo>
                    <a:cubicBezTo>
                      <a:pt x="3548" y="1489"/>
                      <a:pt x="3643" y="1489"/>
                      <a:pt x="3675" y="1457"/>
                    </a:cubicBezTo>
                    <a:cubicBezTo>
                      <a:pt x="4561" y="919"/>
                      <a:pt x="5670" y="665"/>
                      <a:pt x="6873" y="665"/>
                    </a:cubicBezTo>
                    <a:lnTo>
                      <a:pt x="6936" y="665"/>
                    </a:lnTo>
                    <a:cubicBezTo>
                      <a:pt x="6556" y="824"/>
                      <a:pt x="6240" y="1014"/>
                      <a:pt x="5986" y="1204"/>
                    </a:cubicBezTo>
                    <a:cubicBezTo>
                      <a:pt x="4815" y="2027"/>
                      <a:pt x="4181" y="3231"/>
                      <a:pt x="4086" y="4624"/>
                    </a:cubicBezTo>
                    <a:cubicBezTo>
                      <a:pt x="4023" y="4941"/>
                      <a:pt x="3960" y="5131"/>
                      <a:pt x="3865" y="5289"/>
                    </a:cubicBezTo>
                    <a:cubicBezTo>
                      <a:pt x="3833" y="5416"/>
                      <a:pt x="3801" y="5479"/>
                      <a:pt x="3770" y="5606"/>
                    </a:cubicBezTo>
                    <a:cubicBezTo>
                      <a:pt x="3675" y="5922"/>
                      <a:pt x="3833" y="6208"/>
                      <a:pt x="3991" y="6398"/>
                    </a:cubicBezTo>
                    <a:cubicBezTo>
                      <a:pt x="4023" y="6461"/>
                      <a:pt x="4118" y="6556"/>
                      <a:pt x="4118" y="6619"/>
                    </a:cubicBezTo>
                    <a:lnTo>
                      <a:pt x="4118" y="6746"/>
                    </a:lnTo>
                    <a:cubicBezTo>
                      <a:pt x="3928" y="7094"/>
                      <a:pt x="3675" y="7379"/>
                      <a:pt x="3295" y="7664"/>
                    </a:cubicBezTo>
                    <a:cubicBezTo>
                      <a:pt x="3073" y="7823"/>
                      <a:pt x="2819" y="8044"/>
                      <a:pt x="2819" y="8456"/>
                    </a:cubicBezTo>
                    <a:cubicBezTo>
                      <a:pt x="2819" y="8931"/>
                      <a:pt x="3136" y="9216"/>
                      <a:pt x="3675" y="9374"/>
                    </a:cubicBezTo>
                    <a:cubicBezTo>
                      <a:pt x="3643" y="9438"/>
                      <a:pt x="3485" y="9564"/>
                      <a:pt x="3358" y="9628"/>
                    </a:cubicBezTo>
                    <a:cubicBezTo>
                      <a:pt x="3326" y="9691"/>
                      <a:pt x="3295" y="9691"/>
                      <a:pt x="3295" y="9723"/>
                    </a:cubicBezTo>
                    <a:cubicBezTo>
                      <a:pt x="3168" y="9881"/>
                      <a:pt x="3136" y="10229"/>
                      <a:pt x="3453" y="10483"/>
                    </a:cubicBezTo>
                    <a:lnTo>
                      <a:pt x="3548" y="10578"/>
                    </a:lnTo>
                    <a:cubicBezTo>
                      <a:pt x="3358" y="10863"/>
                      <a:pt x="3453" y="11180"/>
                      <a:pt x="3548" y="11338"/>
                    </a:cubicBezTo>
                    <a:cubicBezTo>
                      <a:pt x="3611" y="11433"/>
                      <a:pt x="3675" y="11465"/>
                      <a:pt x="3770" y="11465"/>
                    </a:cubicBezTo>
                    <a:cubicBezTo>
                      <a:pt x="3801" y="11465"/>
                      <a:pt x="3865" y="11496"/>
                      <a:pt x="3960" y="11528"/>
                    </a:cubicBezTo>
                    <a:cubicBezTo>
                      <a:pt x="3833" y="11750"/>
                      <a:pt x="3706" y="12003"/>
                      <a:pt x="3833" y="12446"/>
                    </a:cubicBezTo>
                    <a:cubicBezTo>
                      <a:pt x="3865" y="12573"/>
                      <a:pt x="3928" y="12700"/>
                      <a:pt x="3991" y="12795"/>
                    </a:cubicBezTo>
                    <a:cubicBezTo>
                      <a:pt x="3928" y="12795"/>
                      <a:pt x="3801" y="12858"/>
                      <a:pt x="3706" y="12858"/>
                    </a:cubicBezTo>
                    <a:cubicBezTo>
                      <a:pt x="3293" y="12907"/>
                      <a:pt x="2861" y="12974"/>
                      <a:pt x="2582" y="12974"/>
                    </a:cubicBezTo>
                    <a:cubicBezTo>
                      <a:pt x="2498" y="12974"/>
                      <a:pt x="2428" y="12968"/>
                      <a:pt x="2376" y="12953"/>
                    </a:cubicBezTo>
                    <a:cubicBezTo>
                      <a:pt x="1711" y="12858"/>
                      <a:pt x="1553" y="12541"/>
                      <a:pt x="1489" y="12320"/>
                    </a:cubicBezTo>
                    <a:cubicBezTo>
                      <a:pt x="1458" y="12130"/>
                      <a:pt x="1489" y="11940"/>
                      <a:pt x="1616" y="11781"/>
                    </a:cubicBezTo>
                    <a:cubicBezTo>
                      <a:pt x="1743" y="11528"/>
                      <a:pt x="1648" y="11275"/>
                      <a:pt x="1458" y="11116"/>
                    </a:cubicBezTo>
                    <a:cubicBezTo>
                      <a:pt x="1394" y="11021"/>
                      <a:pt x="1268" y="10990"/>
                      <a:pt x="1173" y="10958"/>
                    </a:cubicBezTo>
                    <a:cubicBezTo>
                      <a:pt x="1173" y="10895"/>
                      <a:pt x="1236" y="10863"/>
                      <a:pt x="1299" y="10831"/>
                    </a:cubicBezTo>
                    <a:cubicBezTo>
                      <a:pt x="1394" y="10799"/>
                      <a:pt x="1426" y="10704"/>
                      <a:pt x="1426" y="10641"/>
                    </a:cubicBezTo>
                    <a:cubicBezTo>
                      <a:pt x="1426" y="10546"/>
                      <a:pt x="1426" y="10483"/>
                      <a:pt x="1394" y="10388"/>
                    </a:cubicBezTo>
                    <a:cubicBezTo>
                      <a:pt x="1394" y="10388"/>
                      <a:pt x="1268" y="10229"/>
                      <a:pt x="983" y="10039"/>
                    </a:cubicBezTo>
                    <a:cubicBezTo>
                      <a:pt x="1173" y="9881"/>
                      <a:pt x="1489" y="9596"/>
                      <a:pt x="1458" y="9248"/>
                    </a:cubicBezTo>
                    <a:cubicBezTo>
                      <a:pt x="1426" y="9089"/>
                      <a:pt x="1331" y="8899"/>
                      <a:pt x="951" y="8773"/>
                    </a:cubicBezTo>
                    <a:cubicBezTo>
                      <a:pt x="539" y="8646"/>
                      <a:pt x="539" y="8519"/>
                      <a:pt x="539" y="8424"/>
                    </a:cubicBezTo>
                    <a:cubicBezTo>
                      <a:pt x="539" y="8298"/>
                      <a:pt x="603" y="8266"/>
                      <a:pt x="824" y="8108"/>
                    </a:cubicBezTo>
                    <a:cubicBezTo>
                      <a:pt x="1141" y="7854"/>
                      <a:pt x="1553" y="7506"/>
                      <a:pt x="1806" y="6999"/>
                    </a:cubicBezTo>
                    <a:cubicBezTo>
                      <a:pt x="1933" y="6778"/>
                      <a:pt x="1933" y="6556"/>
                      <a:pt x="1869" y="6366"/>
                    </a:cubicBezTo>
                    <a:cubicBezTo>
                      <a:pt x="1806" y="6239"/>
                      <a:pt x="1743" y="6144"/>
                      <a:pt x="1711" y="6049"/>
                    </a:cubicBezTo>
                    <a:cubicBezTo>
                      <a:pt x="1616" y="5922"/>
                      <a:pt x="1553" y="5764"/>
                      <a:pt x="1553" y="5669"/>
                    </a:cubicBezTo>
                    <a:cubicBezTo>
                      <a:pt x="1553" y="5637"/>
                      <a:pt x="1584" y="5574"/>
                      <a:pt x="1616" y="5479"/>
                    </a:cubicBezTo>
                    <a:cubicBezTo>
                      <a:pt x="1711" y="5289"/>
                      <a:pt x="1869" y="5004"/>
                      <a:pt x="1869" y="4561"/>
                    </a:cubicBezTo>
                    <a:cubicBezTo>
                      <a:pt x="1933" y="3611"/>
                      <a:pt x="2249" y="2819"/>
                      <a:pt x="2851" y="2154"/>
                    </a:cubicBezTo>
                    <a:cubicBezTo>
                      <a:pt x="2978" y="2027"/>
                      <a:pt x="2978" y="1837"/>
                      <a:pt x="2819" y="1774"/>
                    </a:cubicBezTo>
                    <a:cubicBezTo>
                      <a:pt x="2740" y="1726"/>
                      <a:pt x="2661" y="1695"/>
                      <a:pt x="2590" y="1695"/>
                    </a:cubicBezTo>
                    <a:cubicBezTo>
                      <a:pt x="2519" y="1695"/>
                      <a:pt x="2455" y="1726"/>
                      <a:pt x="2408" y="1806"/>
                    </a:cubicBezTo>
                    <a:cubicBezTo>
                      <a:pt x="1743" y="2566"/>
                      <a:pt x="1331" y="3516"/>
                      <a:pt x="1268" y="4561"/>
                    </a:cubicBezTo>
                    <a:cubicBezTo>
                      <a:pt x="1236" y="4877"/>
                      <a:pt x="1141" y="5099"/>
                      <a:pt x="1078" y="5257"/>
                    </a:cubicBezTo>
                    <a:cubicBezTo>
                      <a:pt x="1014" y="5352"/>
                      <a:pt x="983" y="5447"/>
                      <a:pt x="951" y="5574"/>
                    </a:cubicBezTo>
                    <a:cubicBezTo>
                      <a:pt x="856" y="5891"/>
                      <a:pt x="1014" y="6144"/>
                      <a:pt x="1173" y="6366"/>
                    </a:cubicBezTo>
                    <a:cubicBezTo>
                      <a:pt x="1236" y="6429"/>
                      <a:pt x="1299" y="6524"/>
                      <a:pt x="1299" y="6588"/>
                    </a:cubicBezTo>
                    <a:lnTo>
                      <a:pt x="1299" y="6714"/>
                    </a:lnTo>
                    <a:cubicBezTo>
                      <a:pt x="1109" y="7063"/>
                      <a:pt x="856" y="7348"/>
                      <a:pt x="476" y="7633"/>
                    </a:cubicBezTo>
                    <a:cubicBezTo>
                      <a:pt x="286" y="7791"/>
                      <a:pt x="1" y="8013"/>
                      <a:pt x="1" y="8424"/>
                    </a:cubicBezTo>
                    <a:cubicBezTo>
                      <a:pt x="1" y="8899"/>
                      <a:pt x="318" y="9153"/>
                      <a:pt x="856" y="9311"/>
                    </a:cubicBezTo>
                    <a:cubicBezTo>
                      <a:pt x="824" y="9406"/>
                      <a:pt x="666" y="9533"/>
                      <a:pt x="539" y="9596"/>
                    </a:cubicBezTo>
                    <a:cubicBezTo>
                      <a:pt x="508" y="9628"/>
                      <a:pt x="476" y="9628"/>
                      <a:pt x="476" y="9691"/>
                    </a:cubicBezTo>
                    <a:cubicBezTo>
                      <a:pt x="349" y="9849"/>
                      <a:pt x="318" y="10198"/>
                      <a:pt x="634" y="10419"/>
                    </a:cubicBezTo>
                    <a:lnTo>
                      <a:pt x="761" y="10546"/>
                    </a:lnTo>
                    <a:cubicBezTo>
                      <a:pt x="539" y="10831"/>
                      <a:pt x="634" y="11148"/>
                      <a:pt x="761" y="11306"/>
                    </a:cubicBezTo>
                    <a:cubicBezTo>
                      <a:pt x="793" y="11370"/>
                      <a:pt x="856" y="11433"/>
                      <a:pt x="951" y="11433"/>
                    </a:cubicBezTo>
                    <a:cubicBezTo>
                      <a:pt x="983" y="11433"/>
                      <a:pt x="1078" y="11465"/>
                      <a:pt x="1141" y="11496"/>
                    </a:cubicBezTo>
                    <a:cubicBezTo>
                      <a:pt x="1014" y="11686"/>
                      <a:pt x="919" y="11971"/>
                      <a:pt x="1014" y="12415"/>
                    </a:cubicBezTo>
                    <a:cubicBezTo>
                      <a:pt x="1173" y="13016"/>
                      <a:pt x="1616" y="13365"/>
                      <a:pt x="2376" y="13491"/>
                    </a:cubicBezTo>
                    <a:cubicBezTo>
                      <a:pt x="2419" y="13496"/>
                      <a:pt x="2467" y="13498"/>
                      <a:pt x="2518" y="13498"/>
                    </a:cubicBezTo>
                    <a:cubicBezTo>
                      <a:pt x="2842" y="13498"/>
                      <a:pt x="3318" y="13419"/>
                      <a:pt x="3865" y="13365"/>
                    </a:cubicBezTo>
                    <a:cubicBezTo>
                      <a:pt x="3991" y="13365"/>
                      <a:pt x="4118" y="13333"/>
                      <a:pt x="4181" y="13333"/>
                    </a:cubicBezTo>
                    <a:cubicBezTo>
                      <a:pt x="4269" y="13320"/>
                      <a:pt x="4352" y="13314"/>
                      <a:pt x="4432" y="13314"/>
                    </a:cubicBezTo>
                    <a:cubicBezTo>
                      <a:pt x="5335" y="13314"/>
                      <a:pt x="5766" y="14107"/>
                      <a:pt x="6145" y="14980"/>
                    </a:cubicBezTo>
                    <a:cubicBezTo>
                      <a:pt x="6303" y="15328"/>
                      <a:pt x="6620" y="15550"/>
                      <a:pt x="6968" y="15550"/>
                    </a:cubicBezTo>
                    <a:cubicBezTo>
                      <a:pt x="7031" y="15550"/>
                      <a:pt x="7126" y="15550"/>
                      <a:pt x="7190" y="15486"/>
                    </a:cubicBezTo>
                    <a:lnTo>
                      <a:pt x="9090" y="15011"/>
                    </a:lnTo>
                    <a:cubicBezTo>
                      <a:pt x="9248" y="15328"/>
                      <a:pt x="9565" y="15550"/>
                      <a:pt x="9945" y="15550"/>
                    </a:cubicBezTo>
                    <a:cubicBezTo>
                      <a:pt x="10008" y="15550"/>
                      <a:pt x="10103" y="15550"/>
                      <a:pt x="10167" y="15486"/>
                    </a:cubicBezTo>
                    <a:lnTo>
                      <a:pt x="12067" y="15011"/>
                    </a:lnTo>
                    <a:cubicBezTo>
                      <a:pt x="12225" y="15328"/>
                      <a:pt x="12542" y="15550"/>
                      <a:pt x="12890" y="15550"/>
                    </a:cubicBezTo>
                    <a:cubicBezTo>
                      <a:pt x="12985" y="15550"/>
                      <a:pt x="13049" y="15550"/>
                      <a:pt x="13144" y="15486"/>
                    </a:cubicBezTo>
                    <a:lnTo>
                      <a:pt x="14094" y="15265"/>
                    </a:lnTo>
                    <a:cubicBezTo>
                      <a:pt x="14252" y="15233"/>
                      <a:pt x="14315" y="15075"/>
                      <a:pt x="14284" y="14916"/>
                    </a:cubicBezTo>
                    <a:cubicBezTo>
                      <a:pt x="14262" y="14807"/>
                      <a:pt x="14043" y="14773"/>
                      <a:pt x="13858" y="14773"/>
                    </a:cubicBezTo>
                    <a:cubicBezTo>
                      <a:pt x="13775" y="14773"/>
                      <a:pt x="13699" y="14780"/>
                      <a:pt x="13650" y="14790"/>
                    </a:cubicBezTo>
                    <a:lnTo>
                      <a:pt x="12700" y="15011"/>
                    </a:lnTo>
                    <a:cubicBezTo>
                      <a:pt x="12666" y="15025"/>
                      <a:pt x="12633" y="15031"/>
                      <a:pt x="12600" y="15031"/>
                    </a:cubicBezTo>
                    <a:cubicBezTo>
                      <a:pt x="12480" y="15031"/>
                      <a:pt x="12377" y="14946"/>
                      <a:pt x="12352" y="14821"/>
                    </a:cubicBezTo>
                    <a:cubicBezTo>
                      <a:pt x="12085" y="14199"/>
                      <a:pt x="11514" y="12774"/>
                      <a:pt x="10093" y="12774"/>
                    </a:cubicBezTo>
                    <a:cubicBezTo>
                      <a:pt x="9995" y="12774"/>
                      <a:pt x="9893" y="12780"/>
                      <a:pt x="9787" y="12795"/>
                    </a:cubicBezTo>
                    <a:cubicBezTo>
                      <a:pt x="9660" y="12795"/>
                      <a:pt x="9533" y="12858"/>
                      <a:pt x="9470" y="12858"/>
                    </a:cubicBezTo>
                    <a:cubicBezTo>
                      <a:pt x="9032" y="12907"/>
                      <a:pt x="8614" y="12974"/>
                      <a:pt x="8328" y="12974"/>
                    </a:cubicBezTo>
                    <a:cubicBezTo>
                      <a:pt x="8241" y="12974"/>
                      <a:pt x="8167" y="12968"/>
                      <a:pt x="8108" y="12953"/>
                    </a:cubicBezTo>
                    <a:cubicBezTo>
                      <a:pt x="7728" y="12890"/>
                      <a:pt x="7317" y="12731"/>
                      <a:pt x="7253" y="12320"/>
                    </a:cubicBezTo>
                    <a:cubicBezTo>
                      <a:pt x="7221" y="12130"/>
                      <a:pt x="7253" y="11940"/>
                      <a:pt x="7380" y="11781"/>
                    </a:cubicBezTo>
                    <a:cubicBezTo>
                      <a:pt x="7475" y="11528"/>
                      <a:pt x="7412" y="11275"/>
                      <a:pt x="7221" y="11116"/>
                    </a:cubicBezTo>
                    <a:cubicBezTo>
                      <a:pt x="7126" y="11021"/>
                      <a:pt x="7000" y="10990"/>
                      <a:pt x="6936" y="10958"/>
                    </a:cubicBezTo>
                    <a:cubicBezTo>
                      <a:pt x="6936" y="10895"/>
                      <a:pt x="6968" y="10863"/>
                      <a:pt x="7063" y="10831"/>
                    </a:cubicBezTo>
                    <a:cubicBezTo>
                      <a:pt x="7126" y="10799"/>
                      <a:pt x="7158" y="10704"/>
                      <a:pt x="7158" y="10641"/>
                    </a:cubicBezTo>
                    <a:cubicBezTo>
                      <a:pt x="7158" y="10546"/>
                      <a:pt x="7158" y="10483"/>
                      <a:pt x="7126" y="10388"/>
                    </a:cubicBezTo>
                    <a:cubicBezTo>
                      <a:pt x="7126" y="10388"/>
                      <a:pt x="7000" y="10229"/>
                      <a:pt x="6746" y="10039"/>
                    </a:cubicBezTo>
                    <a:cubicBezTo>
                      <a:pt x="6936" y="9881"/>
                      <a:pt x="7253" y="9596"/>
                      <a:pt x="7221" y="9248"/>
                    </a:cubicBezTo>
                    <a:cubicBezTo>
                      <a:pt x="7158" y="9089"/>
                      <a:pt x="7095" y="8899"/>
                      <a:pt x="6683" y="8773"/>
                    </a:cubicBezTo>
                    <a:cubicBezTo>
                      <a:pt x="6303" y="8646"/>
                      <a:pt x="6303" y="8519"/>
                      <a:pt x="6303" y="8424"/>
                    </a:cubicBezTo>
                    <a:cubicBezTo>
                      <a:pt x="6303" y="8298"/>
                      <a:pt x="6335" y="8266"/>
                      <a:pt x="6588" y="8108"/>
                    </a:cubicBezTo>
                    <a:cubicBezTo>
                      <a:pt x="6905" y="7854"/>
                      <a:pt x="7285" y="7506"/>
                      <a:pt x="7570" y="6999"/>
                    </a:cubicBezTo>
                    <a:cubicBezTo>
                      <a:pt x="7697" y="6778"/>
                      <a:pt x="7697" y="6556"/>
                      <a:pt x="7602" y="6366"/>
                    </a:cubicBezTo>
                    <a:cubicBezTo>
                      <a:pt x="7570" y="6239"/>
                      <a:pt x="7475" y="6144"/>
                      <a:pt x="7443" y="6049"/>
                    </a:cubicBezTo>
                    <a:cubicBezTo>
                      <a:pt x="7380" y="5922"/>
                      <a:pt x="7285" y="5764"/>
                      <a:pt x="7285" y="5669"/>
                    </a:cubicBezTo>
                    <a:cubicBezTo>
                      <a:pt x="7285" y="5637"/>
                      <a:pt x="7317" y="5542"/>
                      <a:pt x="7348" y="5479"/>
                    </a:cubicBezTo>
                    <a:cubicBezTo>
                      <a:pt x="7443" y="5289"/>
                      <a:pt x="7602" y="5004"/>
                      <a:pt x="7602" y="4561"/>
                    </a:cubicBezTo>
                    <a:cubicBezTo>
                      <a:pt x="7792" y="1806"/>
                      <a:pt x="10325" y="570"/>
                      <a:pt x="12732" y="570"/>
                    </a:cubicBezTo>
                    <a:cubicBezTo>
                      <a:pt x="14790" y="570"/>
                      <a:pt x="16754" y="1204"/>
                      <a:pt x="17926" y="2312"/>
                    </a:cubicBezTo>
                    <a:cubicBezTo>
                      <a:pt x="17989" y="2376"/>
                      <a:pt x="18068" y="2407"/>
                      <a:pt x="18143" y="2407"/>
                    </a:cubicBezTo>
                    <a:cubicBezTo>
                      <a:pt x="18219" y="2407"/>
                      <a:pt x="18290" y="2376"/>
                      <a:pt x="18337" y="2312"/>
                    </a:cubicBezTo>
                    <a:cubicBezTo>
                      <a:pt x="18432" y="2186"/>
                      <a:pt x="18432" y="1996"/>
                      <a:pt x="18337" y="1901"/>
                    </a:cubicBezTo>
                    <a:cubicBezTo>
                      <a:pt x="17007" y="729"/>
                      <a:pt x="14949" y="0"/>
                      <a:pt x="12732" y="0"/>
                    </a:cubicBezTo>
                    <a:cubicBezTo>
                      <a:pt x="12257" y="0"/>
                      <a:pt x="11845" y="64"/>
                      <a:pt x="11370" y="127"/>
                    </a:cubicBezTo>
                    <a:cubicBezTo>
                      <a:pt x="10832" y="64"/>
                      <a:pt x="10325" y="0"/>
                      <a:pt x="9818" y="0"/>
                    </a:cubicBezTo>
                    <a:cubicBezTo>
                      <a:pt x="9343" y="0"/>
                      <a:pt x="8900" y="64"/>
                      <a:pt x="8425" y="127"/>
                    </a:cubicBezTo>
                    <a:cubicBezTo>
                      <a:pt x="7918" y="64"/>
                      <a:pt x="7412" y="0"/>
                      <a:pt x="68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47"/>
              <p:cNvSpPr/>
              <p:nvPr/>
            </p:nvSpPr>
            <p:spPr>
              <a:xfrm>
                <a:off x="1798600" y="3173825"/>
                <a:ext cx="128300" cy="302350"/>
              </a:xfrm>
              <a:custGeom>
                <a:avLst/>
                <a:gdLst/>
                <a:ahLst/>
                <a:cxnLst/>
                <a:rect l="l" t="t" r="r" b="b"/>
                <a:pathLst>
                  <a:path w="5132" h="12094" extrusionOk="0">
                    <a:moveTo>
                      <a:pt x="4189" y="0"/>
                    </a:moveTo>
                    <a:cubicBezTo>
                      <a:pt x="4142" y="0"/>
                      <a:pt x="4095" y="14"/>
                      <a:pt x="4054" y="45"/>
                    </a:cubicBezTo>
                    <a:cubicBezTo>
                      <a:pt x="3896" y="108"/>
                      <a:pt x="3864" y="298"/>
                      <a:pt x="3928" y="425"/>
                    </a:cubicBezTo>
                    <a:cubicBezTo>
                      <a:pt x="4339" y="1090"/>
                      <a:pt x="4529" y="1850"/>
                      <a:pt x="4529" y="2737"/>
                    </a:cubicBezTo>
                    <a:cubicBezTo>
                      <a:pt x="4529" y="4764"/>
                      <a:pt x="4244" y="5587"/>
                      <a:pt x="2503" y="7202"/>
                    </a:cubicBezTo>
                    <a:cubicBezTo>
                      <a:pt x="1964" y="7677"/>
                      <a:pt x="2028" y="8786"/>
                      <a:pt x="2661" y="10527"/>
                    </a:cubicBezTo>
                    <a:cubicBezTo>
                      <a:pt x="2693" y="10622"/>
                      <a:pt x="2693" y="10686"/>
                      <a:pt x="2661" y="10781"/>
                    </a:cubicBezTo>
                    <a:cubicBezTo>
                      <a:pt x="2629" y="10844"/>
                      <a:pt x="2534" y="10876"/>
                      <a:pt x="2471" y="10939"/>
                    </a:cubicBezTo>
                    <a:lnTo>
                      <a:pt x="254" y="11509"/>
                    </a:lnTo>
                    <a:cubicBezTo>
                      <a:pt x="96" y="11572"/>
                      <a:pt x="1" y="11731"/>
                      <a:pt x="64" y="11889"/>
                    </a:cubicBezTo>
                    <a:cubicBezTo>
                      <a:pt x="91" y="11969"/>
                      <a:pt x="185" y="12094"/>
                      <a:pt x="327" y="12094"/>
                    </a:cubicBezTo>
                    <a:cubicBezTo>
                      <a:pt x="354" y="12094"/>
                      <a:pt x="382" y="12089"/>
                      <a:pt x="412" y="12079"/>
                    </a:cubicBezTo>
                    <a:lnTo>
                      <a:pt x="2629" y="11477"/>
                    </a:lnTo>
                    <a:cubicBezTo>
                      <a:pt x="2851" y="11414"/>
                      <a:pt x="3104" y="11256"/>
                      <a:pt x="3168" y="11034"/>
                    </a:cubicBezTo>
                    <a:cubicBezTo>
                      <a:pt x="3294" y="10812"/>
                      <a:pt x="3294" y="10559"/>
                      <a:pt x="3231" y="10306"/>
                    </a:cubicBezTo>
                    <a:cubicBezTo>
                      <a:pt x="2471" y="8311"/>
                      <a:pt x="2788" y="7804"/>
                      <a:pt x="2914" y="7677"/>
                    </a:cubicBezTo>
                    <a:cubicBezTo>
                      <a:pt x="4814" y="5935"/>
                      <a:pt x="5131" y="4954"/>
                      <a:pt x="5131" y="2768"/>
                    </a:cubicBezTo>
                    <a:cubicBezTo>
                      <a:pt x="5131" y="1818"/>
                      <a:pt x="4878" y="963"/>
                      <a:pt x="4434" y="172"/>
                    </a:cubicBezTo>
                    <a:cubicBezTo>
                      <a:pt x="4391" y="64"/>
                      <a:pt x="4290" y="0"/>
                      <a:pt x="4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 name="Group 8">
            <a:extLst>
              <a:ext uri="{FF2B5EF4-FFF2-40B4-BE49-F238E27FC236}">
                <a16:creationId xmlns:a16="http://schemas.microsoft.com/office/drawing/2014/main" id="{4F542224-4219-4721-940D-8230354334BC}"/>
              </a:ext>
            </a:extLst>
          </p:cNvPr>
          <p:cNvGrpSpPr/>
          <p:nvPr/>
        </p:nvGrpSpPr>
        <p:grpSpPr>
          <a:xfrm>
            <a:off x="6288267" y="1704483"/>
            <a:ext cx="720000" cy="857250"/>
            <a:chOff x="5976600" y="1699200"/>
            <a:chExt cx="720000" cy="857250"/>
          </a:xfrm>
        </p:grpSpPr>
        <p:grpSp>
          <p:nvGrpSpPr>
            <p:cNvPr id="809" name="Google Shape;809;p47"/>
            <p:cNvGrpSpPr/>
            <p:nvPr/>
          </p:nvGrpSpPr>
          <p:grpSpPr>
            <a:xfrm>
              <a:off x="5976600" y="1699200"/>
              <a:ext cx="720000" cy="857250"/>
              <a:chOff x="5976600" y="1699200"/>
              <a:chExt cx="720000" cy="857250"/>
            </a:xfrm>
          </p:grpSpPr>
          <p:sp>
            <p:nvSpPr>
              <p:cNvPr id="810" name="Google Shape;810;p47"/>
              <p:cNvSpPr/>
              <p:nvPr/>
            </p:nvSpPr>
            <p:spPr>
              <a:xfrm rot="10800000">
                <a:off x="6156600" y="2376450"/>
                <a:ext cx="360000" cy="180000"/>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D66B6B"/>
                  </a:solidFill>
                  <a:effectLst/>
                  <a:uLnTx/>
                  <a:uFillTx/>
                  <a:latin typeface="Arial"/>
                  <a:cs typeface="Arial"/>
                  <a:sym typeface="Arial"/>
                </a:endParaRPr>
              </a:p>
            </p:txBody>
          </p:sp>
          <p:sp>
            <p:nvSpPr>
              <p:cNvPr id="811" name="Google Shape;811;p47"/>
              <p:cNvSpPr/>
              <p:nvPr/>
            </p:nvSpPr>
            <p:spPr>
              <a:xfrm>
                <a:off x="5976600" y="1699200"/>
                <a:ext cx="720000" cy="7200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D66B6B"/>
                  </a:solidFill>
                  <a:effectLst/>
                  <a:uLnTx/>
                  <a:uFillTx/>
                  <a:latin typeface="Arial"/>
                  <a:cs typeface="Arial"/>
                  <a:sym typeface="Arial"/>
                </a:endParaRPr>
              </a:p>
            </p:txBody>
          </p:sp>
        </p:grpSp>
        <p:grpSp>
          <p:nvGrpSpPr>
            <p:cNvPr id="815" name="Google Shape;815;p47"/>
            <p:cNvGrpSpPr/>
            <p:nvPr/>
          </p:nvGrpSpPr>
          <p:grpSpPr>
            <a:xfrm>
              <a:off x="6080662" y="1825202"/>
              <a:ext cx="511875" cy="467996"/>
              <a:chOff x="3852350" y="4399725"/>
              <a:chExt cx="502775" cy="459225"/>
            </a:xfrm>
          </p:grpSpPr>
          <p:sp>
            <p:nvSpPr>
              <p:cNvPr id="816" name="Google Shape;816;p47"/>
              <p:cNvSpPr/>
              <p:nvPr/>
            </p:nvSpPr>
            <p:spPr>
              <a:xfrm>
                <a:off x="3852350" y="4399725"/>
                <a:ext cx="502775" cy="459225"/>
              </a:xfrm>
              <a:custGeom>
                <a:avLst/>
                <a:gdLst/>
                <a:ahLst/>
                <a:cxnLst/>
                <a:rect l="l" t="t" r="r" b="b"/>
                <a:pathLst>
                  <a:path w="20111" h="18369" extrusionOk="0">
                    <a:moveTo>
                      <a:pt x="8994" y="1"/>
                    </a:moveTo>
                    <a:cubicBezTo>
                      <a:pt x="7728" y="1"/>
                      <a:pt x="6524" y="634"/>
                      <a:pt x="5827" y="1711"/>
                    </a:cubicBezTo>
                    <a:cubicBezTo>
                      <a:pt x="5574" y="1648"/>
                      <a:pt x="5352" y="1648"/>
                      <a:pt x="5067" y="1648"/>
                    </a:cubicBezTo>
                    <a:cubicBezTo>
                      <a:pt x="4719" y="1648"/>
                      <a:pt x="4307" y="1711"/>
                      <a:pt x="3991" y="1838"/>
                    </a:cubicBezTo>
                    <a:cubicBezTo>
                      <a:pt x="3832" y="1869"/>
                      <a:pt x="3769" y="2059"/>
                      <a:pt x="3832" y="2218"/>
                    </a:cubicBezTo>
                    <a:cubicBezTo>
                      <a:pt x="3901" y="2332"/>
                      <a:pt x="4003" y="2414"/>
                      <a:pt x="4115" y="2414"/>
                    </a:cubicBezTo>
                    <a:cubicBezTo>
                      <a:pt x="4157" y="2414"/>
                      <a:pt x="4200" y="2402"/>
                      <a:pt x="4244" y="2376"/>
                    </a:cubicBezTo>
                    <a:cubicBezTo>
                      <a:pt x="4529" y="2249"/>
                      <a:pt x="4782" y="2218"/>
                      <a:pt x="5099" y="2218"/>
                    </a:cubicBezTo>
                    <a:cubicBezTo>
                      <a:pt x="5384" y="2218"/>
                      <a:pt x="5637" y="2281"/>
                      <a:pt x="5891" y="2344"/>
                    </a:cubicBezTo>
                    <a:cubicBezTo>
                      <a:pt x="5921" y="2352"/>
                      <a:pt x="5952" y="2356"/>
                      <a:pt x="5985" y="2356"/>
                    </a:cubicBezTo>
                    <a:cubicBezTo>
                      <a:pt x="6089" y="2356"/>
                      <a:pt x="6198" y="2314"/>
                      <a:pt x="6271" y="2218"/>
                    </a:cubicBezTo>
                    <a:cubicBezTo>
                      <a:pt x="6809" y="1236"/>
                      <a:pt x="7886" y="602"/>
                      <a:pt x="9026" y="602"/>
                    </a:cubicBezTo>
                    <a:cubicBezTo>
                      <a:pt x="9976" y="602"/>
                      <a:pt x="10863" y="1014"/>
                      <a:pt x="11433" y="1711"/>
                    </a:cubicBezTo>
                    <a:cubicBezTo>
                      <a:pt x="11496" y="1806"/>
                      <a:pt x="11591" y="1838"/>
                      <a:pt x="11686" y="1838"/>
                    </a:cubicBezTo>
                    <a:cubicBezTo>
                      <a:pt x="11750" y="1838"/>
                      <a:pt x="11845" y="1806"/>
                      <a:pt x="11908" y="1711"/>
                    </a:cubicBezTo>
                    <a:cubicBezTo>
                      <a:pt x="12446" y="1109"/>
                      <a:pt x="13175" y="761"/>
                      <a:pt x="13966" y="761"/>
                    </a:cubicBezTo>
                    <a:cubicBezTo>
                      <a:pt x="15043" y="761"/>
                      <a:pt x="15993" y="1394"/>
                      <a:pt x="16405" y="2344"/>
                    </a:cubicBezTo>
                    <a:cubicBezTo>
                      <a:pt x="16437" y="2471"/>
                      <a:pt x="16563" y="2503"/>
                      <a:pt x="16658" y="2503"/>
                    </a:cubicBezTo>
                    <a:cubicBezTo>
                      <a:pt x="18147" y="2503"/>
                      <a:pt x="19350" y="3706"/>
                      <a:pt x="19318" y="5163"/>
                    </a:cubicBezTo>
                    <a:cubicBezTo>
                      <a:pt x="19318" y="5796"/>
                      <a:pt x="19097" y="6398"/>
                      <a:pt x="18685" y="6905"/>
                    </a:cubicBezTo>
                    <a:cubicBezTo>
                      <a:pt x="18622" y="7031"/>
                      <a:pt x="18622" y="7158"/>
                      <a:pt x="18685" y="7285"/>
                    </a:cubicBezTo>
                    <a:cubicBezTo>
                      <a:pt x="19255" y="7886"/>
                      <a:pt x="19572" y="8678"/>
                      <a:pt x="19572" y="9501"/>
                    </a:cubicBezTo>
                    <a:cubicBezTo>
                      <a:pt x="19572" y="11243"/>
                      <a:pt x="18147" y="12668"/>
                      <a:pt x="16405" y="12668"/>
                    </a:cubicBezTo>
                    <a:cubicBezTo>
                      <a:pt x="15867" y="12668"/>
                      <a:pt x="15233" y="12510"/>
                      <a:pt x="14758" y="12257"/>
                    </a:cubicBezTo>
                    <a:cubicBezTo>
                      <a:pt x="14885" y="12035"/>
                      <a:pt x="14916" y="11813"/>
                      <a:pt x="15011" y="11560"/>
                    </a:cubicBezTo>
                    <a:cubicBezTo>
                      <a:pt x="15043" y="11402"/>
                      <a:pt x="14916" y="11243"/>
                      <a:pt x="14758" y="11212"/>
                    </a:cubicBezTo>
                    <a:cubicBezTo>
                      <a:pt x="14742" y="11208"/>
                      <a:pt x="14725" y="11207"/>
                      <a:pt x="14709" y="11207"/>
                    </a:cubicBezTo>
                    <a:cubicBezTo>
                      <a:pt x="14568" y="11207"/>
                      <a:pt x="14438" y="11323"/>
                      <a:pt x="14410" y="11465"/>
                    </a:cubicBezTo>
                    <a:cubicBezTo>
                      <a:pt x="14220" y="12478"/>
                      <a:pt x="13333" y="13238"/>
                      <a:pt x="12288" y="13238"/>
                    </a:cubicBezTo>
                    <a:cubicBezTo>
                      <a:pt x="11971" y="13238"/>
                      <a:pt x="11655" y="13143"/>
                      <a:pt x="11369" y="13048"/>
                    </a:cubicBezTo>
                    <a:cubicBezTo>
                      <a:pt x="11331" y="13019"/>
                      <a:pt x="11290" y="13008"/>
                      <a:pt x="11249" y="13008"/>
                    </a:cubicBezTo>
                    <a:cubicBezTo>
                      <a:pt x="11155" y="13008"/>
                      <a:pt x="11065" y="13068"/>
                      <a:pt x="11021" y="13112"/>
                    </a:cubicBezTo>
                    <a:cubicBezTo>
                      <a:pt x="10736" y="13523"/>
                      <a:pt x="10293" y="13745"/>
                      <a:pt x="9818" y="13745"/>
                    </a:cubicBezTo>
                    <a:cubicBezTo>
                      <a:pt x="9469" y="13745"/>
                      <a:pt x="9121" y="13587"/>
                      <a:pt x="8836" y="13365"/>
                    </a:cubicBezTo>
                    <a:cubicBezTo>
                      <a:pt x="8765" y="13294"/>
                      <a:pt x="8693" y="13258"/>
                      <a:pt x="8609" y="13258"/>
                    </a:cubicBezTo>
                    <a:cubicBezTo>
                      <a:pt x="8581" y="13258"/>
                      <a:pt x="8551" y="13262"/>
                      <a:pt x="8519" y="13270"/>
                    </a:cubicBezTo>
                    <a:cubicBezTo>
                      <a:pt x="8266" y="13365"/>
                      <a:pt x="8044" y="13428"/>
                      <a:pt x="7759" y="13428"/>
                    </a:cubicBezTo>
                    <a:cubicBezTo>
                      <a:pt x="6777" y="13428"/>
                      <a:pt x="5954" y="12637"/>
                      <a:pt x="5859" y="11655"/>
                    </a:cubicBezTo>
                    <a:cubicBezTo>
                      <a:pt x="5859" y="11497"/>
                      <a:pt x="5732" y="11370"/>
                      <a:pt x="5574" y="11370"/>
                    </a:cubicBezTo>
                    <a:cubicBezTo>
                      <a:pt x="5004" y="11338"/>
                      <a:pt x="4561" y="10863"/>
                      <a:pt x="4561" y="10261"/>
                    </a:cubicBezTo>
                    <a:cubicBezTo>
                      <a:pt x="4561" y="9755"/>
                      <a:pt x="4909" y="9311"/>
                      <a:pt x="5384" y="9185"/>
                    </a:cubicBezTo>
                    <a:cubicBezTo>
                      <a:pt x="5511" y="9153"/>
                      <a:pt x="5637" y="9153"/>
                      <a:pt x="5701" y="9153"/>
                    </a:cubicBezTo>
                    <a:cubicBezTo>
                      <a:pt x="5859" y="9153"/>
                      <a:pt x="5986" y="9026"/>
                      <a:pt x="6017" y="8868"/>
                    </a:cubicBezTo>
                    <a:cubicBezTo>
                      <a:pt x="6112" y="8076"/>
                      <a:pt x="6682" y="7443"/>
                      <a:pt x="7474" y="7380"/>
                    </a:cubicBezTo>
                    <a:cubicBezTo>
                      <a:pt x="7538" y="7372"/>
                      <a:pt x="7604" y="7369"/>
                      <a:pt x="7670" y="7369"/>
                    </a:cubicBezTo>
                    <a:cubicBezTo>
                      <a:pt x="7900" y="7369"/>
                      <a:pt x="8140" y="7415"/>
                      <a:pt x="8361" y="7538"/>
                    </a:cubicBezTo>
                    <a:cubicBezTo>
                      <a:pt x="8393" y="7554"/>
                      <a:pt x="8440" y="7562"/>
                      <a:pt x="8492" y="7562"/>
                    </a:cubicBezTo>
                    <a:cubicBezTo>
                      <a:pt x="8543" y="7562"/>
                      <a:pt x="8598" y="7554"/>
                      <a:pt x="8646" y="7538"/>
                    </a:cubicBezTo>
                    <a:cubicBezTo>
                      <a:pt x="8994" y="7348"/>
                      <a:pt x="9374" y="7221"/>
                      <a:pt x="9818" y="7221"/>
                    </a:cubicBezTo>
                    <a:cubicBezTo>
                      <a:pt x="10293" y="7221"/>
                      <a:pt x="10736" y="7348"/>
                      <a:pt x="11084" y="7601"/>
                    </a:cubicBezTo>
                    <a:cubicBezTo>
                      <a:pt x="10926" y="7886"/>
                      <a:pt x="10863" y="8171"/>
                      <a:pt x="10863" y="8520"/>
                    </a:cubicBezTo>
                    <a:cubicBezTo>
                      <a:pt x="10863" y="8678"/>
                      <a:pt x="10958" y="8805"/>
                      <a:pt x="11116" y="8805"/>
                    </a:cubicBezTo>
                    <a:cubicBezTo>
                      <a:pt x="11274" y="8805"/>
                      <a:pt x="11401" y="8678"/>
                      <a:pt x="11401" y="8520"/>
                    </a:cubicBezTo>
                    <a:cubicBezTo>
                      <a:pt x="11401" y="7823"/>
                      <a:pt x="12003" y="7253"/>
                      <a:pt x="12668" y="7253"/>
                    </a:cubicBezTo>
                    <a:cubicBezTo>
                      <a:pt x="13111" y="7253"/>
                      <a:pt x="13491" y="7506"/>
                      <a:pt x="13745" y="7855"/>
                    </a:cubicBezTo>
                    <a:cubicBezTo>
                      <a:pt x="13783" y="7931"/>
                      <a:pt x="13879" y="7973"/>
                      <a:pt x="13971" y="7973"/>
                    </a:cubicBezTo>
                    <a:cubicBezTo>
                      <a:pt x="14030" y="7973"/>
                      <a:pt x="14087" y="7955"/>
                      <a:pt x="14125" y="7918"/>
                    </a:cubicBezTo>
                    <a:cubicBezTo>
                      <a:pt x="14251" y="7855"/>
                      <a:pt x="14283" y="7665"/>
                      <a:pt x="14220" y="7538"/>
                    </a:cubicBezTo>
                    <a:cubicBezTo>
                      <a:pt x="13871" y="6968"/>
                      <a:pt x="13270" y="6651"/>
                      <a:pt x="12636" y="6651"/>
                    </a:cubicBezTo>
                    <a:cubicBezTo>
                      <a:pt x="12130" y="6651"/>
                      <a:pt x="11686" y="6873"/>
                      <a:pt x="11369" y="7190"/>
                    </a:cubicBezTo>
                    <a:cubicBezTo>
                      <a:pt x="10894" y="6873"/>
                      <a:pt x="10293" y="6651"/>
                      <a:pt x="9754" y="6651"/>
                    </a:cubicBezTo>
                    <a:cubicBezTo>
                      <a:pt x="9279" y="6651"/>
                      <a:pt x="8804" y="6778"/>
                      <a:pt x="8393" y="7031"/>
                    </a:cubicBezTo>
                    <a:cubicBezTo>
                      <a:pt x="8151" y="6934"/>
                      <a:pt x="7890" y="6893"/>
                      <a:pt x="7625" y="6893"/>
                    </a:cubicBezTo>
                    <a:cubicBezTo>
                      <a:pt x="7544" y="6893"/>
                      <a:pt x="7461" y="6897"/>
                      <a:pt x="7379" y="6905"/>
                    </a:cubicBezTo>
                    <a:cubicBezTo>
                      <a:pt x="6366" y="7031"/>
                      <a:pt x="5574" y="7728"/>
                      <a:pt x="5384" y="8678"/>
                    </a:cubicBezTo>
                    <a:cubicBezTo>
                      <a:pt x="5321" y="8678"/>
                      <a:pt x="5226" y="8710"/>
                      <a:pt x="5162" y="8710"/>
                    </a:cubicBezTo>
                    <a:cubicBezTo>
                      <a:pt x="4402" y="8931"/>
                      <a:pt x="3896" y="9596"/>
                      <a:pt x="3896" y="10388"/>
                    </a:cubicBezTo>
                    <a:cubicBezTo>
                      <a:pt x="3896" y="11180"/>
                      <a:pt x="4434" y="11845"/>
                      <a:pt x="5226" y="12035"/>
                    </a:cubicBezTo>
                    <a:cubicBezTo>
                      <a:pt x="5226" y="12098"/>
                      <a:pt x="5257" y="12162"/>
                      <a:pt x="5257" y="12193"/>
                    </a:cubicBezTo>
                    <a:cubicBezTo>
                      <a:pt x="4804" y="12767"/>
                      <a:pt x="4149" y="13082"/>
                      <a:pt x="3402" y="13082"/>
                    </a:cubicBezTo>
                    <a:cubicBezTo>
                      <a:pt x="3366" y="13082"/>
                      <a:pt x="3330" y="13081"/>
                      <a:pt x="3294" y="13080"/>
                    </a:cubicBezTo>
                    <a:cubicBezTo>
                      <a:pt x="2027" y="13017"/>
                      <a:pt x="982" y="12003"/>
                      <a:pt x="950" y="10768"/>
                    </a:cubicBezTo>
                    <a:cubicBezTo>
                      <a:pt x="919" y="10325"/>
                      <a:pt x="1045" y="9945"/>
                      <a:pt x="1204" y="9533"/>
                    </a:cubicBezTo>
                    <a:cubicBezTo>
                      <a:pt x="1235" y="9438"/>
                      <a:pt x="1235" y="9311"/>
                      <a:pt x="1140" y="9216"/>
                    </a:cubicBezTo>
                    <a:cubicBezTo>
                      <a:pt x="760" y="8710"/>
                      <a:pt x="570" y="8108"/>
                      <a:pt x="570" y="7538"/>
                    </a:cubicBezTo>
                    <a:cubicBezTo>
                      <a:pt x="570" y="6334"/>
                      <a:pt x="1299" y="5258"/>
                      <a:pt x="2470" y="4878"/>
                    </a:cubicBezTo>
                    <a:cubicBezTo>
                      <a:pt x="2565" y="4846"/>
                      <a:pt x="2661" y="4719"/>
                      <a:pt x="2661" y="4593"/>
                    </a:cubicBezTo>
                    <a:cubicBezTo>
                      <a:pt x="2661" y="4086"/>
                      <a:pt x="2851" y="3611"/>
                      <a:pt x="3167" y="3168"/>
                    </a:cubicBezTo>
                    <a:cubicBezTo>
                      <a:pt x="3294" y="3041"/>
                      <a:pt x="3262" y="2851"/>
                      <a:pt x="3136" y="2788"/>
                    </a:cubicBezTo>
                    <a:cubicBezTo>
                      <a:pt x="3080" y="2732"/>
                      <a:pt x="3012" y="2707"/>
                      <a:pt x="2946" y="2707"/>
                    </a:cubicBezTo>
                    <a:cubicBezTo>
                      <a:pt x="2861" y="2707"/>
                      <a:pt x="2777" y="2748"/>
                      <a:pt x="2724" y="2819"/>
                    </a:cubicBezTo>
                    <a:cubicBezTo>
                      <a:pt x="2375" y="3263"/>
                      <a:pt x="2154" y="3801"/>
                      <a:pt x="2090" y="4371"/>
                    </a:cubicBezTo>
                    <a:cubicBezTo>
                      <a:pt x="824" y="4878"/>
                      <a:pt x="0" y="6144"/>
                      <a:pt x="0" y="7538"/>
                    </a:cubicBezTo>
                    <a:cubicBezTo>
                      <a:pt x="0" y="8235"/>
                      <a:pt x="190" y="8868"/>
                      <a:pt x="602" y="9470"/>
                    </a:cubicBezTo>
                    <a:cubicBezTo>
                      <a:pt x="412" y="9913"/>
                      <a:pt x="317" y="10325"/>
                      <a:pt x="349" y="10800"/>
                    </a:cubicBezTo>
                    <a:cubicBezTo>
                      <a:pt x="444" y="12352"/>
                      <a:pt x="1710" y="13618"/>
                      <a:pt x="3262" y="13650"/>
                    </a:cubicBezTo>
                    <a:cubicBezTo>
                      <a:pt x="3329" y="13655"/>
                      <a:pt x="3396" y="13658"/>
                      <a:pt x="3463" y="13658"/>
                    </a:cubicBezTo>
                    <a:cubicBezTo>
                      <a:pt x="4196" y="13658"/>
                      <a:pt x="4957" y="13346"/>
                      <a:pt x="5479" y="12795"/>
                    </a:cubicBezTo>
                    <a:cubicBezTo>
                      <a:pt x="5891" y="13587"/>
                      <a:pt x="6746" y="14093"/>
                      <a:pt x="7633" y="14093"/>
                    </a:cubicBezTo>
                    <a:cubicBezTo>
                      <a:pt x="7886" y="14093"/>
                      <a:pt x="8108" y="14062"/>
                      <a:pt x="8361" y="13967"/>
                    </a:cubicBezTo>
                    <a:cubicBezTo>
                      <a:pt x="8899" y="14853"/>
                      <a:pt x="9659" y="15550"/>
                      <a:pt x="10578" y="15994"/>
                    </a:cubicBezTo>
                    <a:cubicBezTo>
                      <a:pt x="10641" y="16025"/>
                      <a:pt x="10736" y="16120"/>
                      <a:pt x="10799" y="16152"/>
                    </a:cubicBezTo>
                    <a:cubicBezTo>
                      <a:pt x="10863" y="16184"/>
                      <a:pt x="10926" y="16247"/>
                      <a:pt x="11021" y="16247"/>
                    </a:cubicBezTo>
                    <a:cubicBezTo>
                      <a:pt x="11084" y="16247"/>
                      <a:pt x="11179" y="16184"/>
                      <a:pt x="11243" y="16120"/>
                    </a:cubicBezTo>
                    <a:cubicBezTo>
                      <a:pt x="11369" y="15994"/>
                      <a:pt x="11338" y="15803"/>
                      <a:pt x="11211" y="15708"/>
                    </a:cubicBezTo>
                    <a:lnTo>
                      <a:pt x="10863" y="15487"/>
                    </a:lnTo>
                    <a:cubicBezTo>
                      <a:pt x="10293" y="15202"/>
                      <a:pt x="9818" y="14822"/>
                      <a:pt x="9374" y="14378"/>
                    </a:cubicBezTo>
                    <a:lnTo>
                      <a:pt x="9374" y="14378"/>
                    </a:lnTo>
                    <a:cubicBezTo>
                      <a:pt x="9476" y="14399"/>
                      <a:pt x="9580" y="14408"/>
                      <a:pt x="9686" y="14408"/>
                    </a:cubicBezTo>
                    <a:cubicBezTo>
                      <a:pt x="10242" y="14408"/>
                      <a:pt x="10839" y="14139"/>
                      <a:pt x="11211" y="13713"/>
                    </a:cubicBezTo>
                    <a:cubicBezTo>
                      <a:pt x="11496" y="13808"/>
                      <a:pt x="11750" y="13872"/>
                      <a:pt x="12066" y="13872"/>
                    </a:cubicBezTo>
                    <a:lnTo>
                      <a:pt x="14093" y="17609"/>
                    </a:lnTo>
                    <a:cubicBezTo>
                      <a:pt x="14125" y="17672"/>
                      <a:pt x="14093" y="17704"/>
                      <a:pt x="14093" y="17704"/>
                    </a:cubicBezTo>
                    <a:cubicBezTo>
                      <a:pt x="14093" y="17704"/>
                      <a:pt x="14061" y="17735"/>
                      <a:pt x="14030" y="17735"/>
                    </a:cubicBezTo>
                    <a:lnTo>
                      <a:pt x="12826" y="17735"/>
                    </a:lnTo>
                    <a:cubicBezTo>
                      <a:pt x="12668" y="17735"/>
                      <a:pt x="12510" y="17672"/>
                      <a:pt x="12446" y="17545"/>
                    </a:cubicBezTo>
                    <a:lnTo>
                      <a:pt x="12035" y="16912"/>
                    </a:lnTo>
                    <a:cubicBezTo>
                      <a:pt x="11995" y="16813"/>
                      <a:pt x="11894" y="16763"/>
                      <a:pt x="11800" y="16763"/>
                    </a:cubicBezTo>
                    <a:cubicBezTo>
                      <a:pt x="11744" y="16763"/>
                      <a:pt x="11690" y="16781"/>
                      <a:pt x="11655" y="16817"/>
                    </a:cubicBezTo>
                    <a:cubicBezTo>
                      <a:pt x="11496" y="16912"/>
                      <a:pt x="11433" y="17102"/>
                      <a:pt x="11560" y="17229"/>
                    </a:cubicBezTo>
                    <a:lnTo>
                      <a:pt x="11971" y="17862"/>
                    </a:lnTo>
                    <a:cubicBezTo>
                      <a:pt x="12161" y="18179"/>
                      <a:pt x="12478" y="18369"/>
                      <a:pt x="12826" y="18369"/>
                    </a:cubicBezTo>
                    <a:lnTo>
                      <a:pt x="14030" y="18369"/>
                    </a:lnTo>
                    <a:cubicBezTo>
                      <a:pt x="14251" y="18369"/>
                      <a:pt x="14505" y="18242"/>
                      <a:pt x="14600" y="18052"/>
                    </a:cubicBezTo>
                    <a:cubicBezTo>
                      <a:pt x="14726" y="17862"/>
                      <a:pt x="14726" y="17577"/>
                      <a:pt x="14600" y="17387"/>
                    </a:cubicBezTo>
                    <a:lnTo>
                      <a:pt x="13333" y="15043"/>
                    </a:lnTo>
                    <a:lnTo>
                      <a:pt x="13333" y="15043"/>
                    </a:lnTo>
                    <a:cubicBezTo>
                      <a:pt x="13586" y="15075"/>
                      <a:pt x="13808" y="15138"/>
                      <a:pt x="14030" y="15233"/>
                    </a:cubicBezTo>
                    <a:cubicBezTo>
                      <a:pt x="14410" y="15455"/>
                      <a:pt x="14853" y="15550"/>
                      <a:pt x="15328" y="15550"/>
                    </a:cubicBezTo>
                    <a:cubicBezTo>
                      <a:pt x="15803" y="15550"/>
                      <a:pt x="16247" y="15455"/>
                      <a:pt x="16658" y="15233"/>
                    </a:cubicBezTo>
                    <a:cubicBezTo>
                      <a:pt x="16817" y="15170"/>
                      <a:pt x="16880" y="15012"/>
                      <a:pt x="16785" y="14853"/>
                    </a:cubicBezTo>
                    <a:cubicBezTo>
                      <a:pt x="16742" y="14745"/>
                      <a:pt x="16654" y="14696"/>
                      <a:pt x="16552" y="14696"/>
                    </a:cubicBezTo>
                    <a:cubicBezTo>
                      <a:pt x="16505" y="14696"/>
                      <a:pt x="16455" y="14707"/>
                      <a:pt x="16405" y="14727"/>
                    </a:cubicBezTo>
                    <a:cubicBezTo>
                      <a:pt x="16088" y="14885"/>
                      <a:pt x="15708" y="15012"/>
                      <a:pt x="15328" y="15012"/>
                    </a:cubicBezTo>
                    <a:cubicBezTo>
                      <a:pt x="14980" y="15012"/>
                      <a:pt x="14600" y="14917"/>
                      <a:pt x="14283" y="14758"/>
                    </a:cubicBezTo>
                    <a:cubicBezTo>
                      <a:pt x="13935" y="14568"/>
                      <a:pt x="13491" y="14505"/>
                      <a:pt x="13016" y="14505"/>
                    </a:cubicBezTo>
                    <a:lnTo>
                      <a:pt x="12700" y="13903"/>
                    </a:lnTo>
                    <a:cubicBezTo>
                      <a:pt x="13333" y="13777"/>
                      <a:pt x="13935" y="13397"/>
                      <a:pt x="14346" y="12858"/>
                    </a:cubicBezTo>
                    <a:cubicBezTo>
                      <a:pt x="14885" y="13175"/>
                      <a:pt x="15613" y="13397"/>
                      <a:pt x="16278" y="13397"/>
                    </a:cubicBezTo>
                    <a:cubicBezTo>
                      <a:pt x="16753" y="13397"/>
                      <a:pt x="17197" y="13302"/>
                      <a:pt x="17577" y="13143"/>
                    </a:cubicBezTo>
                    <a:lnTo>
                      <a:pt x="17577" y="13143"/>
                    </a:lnTo>
                    <a:cubicBezTo>
                      <a:pt x="17545" y="13428"/>
                      <a:pt x="17418" y="13713"/>
                      <a:pt x="17292" y="13935"/>
                    </a:cubicBezTo>
                    <a:cubicBezTo>
                      <a:pt x="17228" y="14093"/>
                      <a:pt x="17260" y="14252"/>
                      <a:pt x="17387" y="14347"/>
                    </a:cubicBezTo>
                    <a:cubicBezTo>
                      <a:pt x="17418" y="14378"/>
                      <a:pt x="17513" y="14378"/>
                      <a:pt x="17545" y="14378"/>
                    </a:cubicBezTo>
                    <a:cubicBezTo>
                      <a:pt x="17608" y="14378"/>
                      <a:pt x="17735" y="14347"/>
                      <a:pt x="17767" y="14220"/>
                    </a:cubicBezTo>
                    <a:cubicBezTo>
                      <a:pt x="18020" y="13777"/>
                      <a:pt x="18178" y="13302"/>
                      <a:pt x="18178" y="12827"/>
                    </a:cubicBezTo>
                    <a:cubicBezTo>
                      <a:pt x="19350" y="12035"/>
                      <a:pt x="20110" y="10863"/>
                      <a:pt x="20110" y="9501"/>
                    </a:cubicBezTo>
                    <a:cubicBezTo>
                      <a:pt x="20110" y="8615"/>
                      <a:pt x="19825" y="7760"/>
                      <a:pt x="19255" y="7095"/>
                    </a:cubicBezTo>
                    <a:cubicBezTo>
                      <a:pt x="19635" y="6556"/>
                      <a:pt x="19888" y="5859"/>
                      <a:pt x="19888" y="5194"/>
                    </a:cubicBezTo>
                    <a:cubicBezTo>
                      <a:pt x="19888" y="3453"/>
                      <a:pt x="18527" y="2059"/>
                      <a:pt x="16785" y="1933"/>
                    </a:cubicBezTo>
                    <a:cubicBezTo>
                      <a:pt x="16247" y="887"/>
                      <a:pt x="15138" y="159"/>
                      <a:pt x="13903" y="159"/>
                    </a:cubicBezTo>
                    <a:cubicBezTo>
                      <a:pt x="13016" y="159"/>
                      <a:pt x="12225" y="476"/>
                      <a:pt x="11655" y="1077"/>
                    </a:cubicBezTo>
                    <a:cubicBezTo>
                      <a:pt x="10926" y="349"/>
                      <a:pt x="9976" y="1"/>
                      <a:pt x="89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47"/>
              <p:cNvSpPr/>
              <p:nvPr/>
            </p:nvSpPr>
            <p:spPr>
              <a:xfrm>
                <a:off x="4156375" y="4483100"/>
                <a:ext cx="35650" cy="46500"/>
              </a:xfrm>
              <a:custGeom>
                <a:avLst/>
                <a:gdLst/>
                <a:ahLst/>
                <a:cxnLst/>
                <a:rect l="l" t="t" r="r" b="b"/>
                <a:pathLst>
                  <a:path w="1426" h="1860" extrusionOk="0">
                    <a:moveTo>
                      <a:pt x="1123" y="1"/>
                    </a:moveTo>
                    <a:cubicBezTo>
                      <a:pt x="1069" y="1"/>
                      <a:pt x="1010" y="19"/>
                      <a:pt x="950" y="54"/>
                    </a:cubicBezTo>
                    <a:cubicBezTo>
                      <a:pt x="349" y="308"/>
                      <a:pt x="0" y="909"/>
                      <a:pt x="0" y="1574"/>
                    </a:cubicBezTo>
                    <a:cubicBezTo>
                      <a:pt x="0" y="1733"/>
                      <a:pt x="127" y="1859"/>
                      <a:pt x="285" y="1859"/>
                    </a:cubicBezTo>
                    <a:cubicBezTo>
                      <a:pt x="444" y="1859"/>
                      <a:pt x="602" y="1701"/>
                      <a:pt x="602" y="1543"/>
                    </a:cubicBezTo>
                    <a:cubicBezTo>
                      <a:pt x="602" y="1099"/>
                      <a:pt x="824" y="751"/>
                      <a:pt x="1235" y="561"/>
                    </a:cubicBezTo>
                    <a:cubicBezTo>
                      <a:pt x="1394" y="466"/>
                      <a:pt x="1425" y="308"/>
                      <a:pt x="1330" y="149"/>
                    </a:cubicBezTo>
                    <a:cubicBezTo>
                      <a:pt x="1291" y="50"/>
                      <a:pt x="1214" y="1"/>
                      <a:pt x="1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47"/>
              <p:cNvSpPr/>
              <p:nvPr/>
            </p:nvSpPr>
            <p:spPr>
              <a:xfrm>
                <a:off x="4208625" y="4484125"/>
                <a:ext cx="82350" cy="117525"/>
              </a:xfrm>
              <a:custGeom>
                <a:avLst/>
                <a:gdLst/>
                <a:ahLst/>
                <a:cxnLst/>
                <a:rect l="l" t="t" r="r" b="b"/>
                <a:pathLst>
                  <a:path w="3294" h="4701" extrusionOk="0">
                    <a:moveTo>
                      <a:pt x="326" y="0"/>
                    </a:moveTo>
                    <a:cubicBezTo>
                      <a:pt x="225" y="0"/>
                      <a:pt x="138" y="64"/>
                      <a:pt x="95" y="172"/>
                    </a:cubicBezTo>
                    <a:cubicBezTo>
                      <a:pt x="0" y="330"/>
                      <a:pt x="32" y="488"/>
                      <a:pt x="190" y="552"/>
                    </a:cubicBezTo>
                    <a:cubicBezTo>
                      <a:pt x="285" y="583"/>
                      <a:pt x="349" y="678"/>
                      <a:pt x="444" y="742"/>
                    </a:cubicBezTo>
                    <a:cubicBezTo>
                      <a:pt x="616" y="938"/>
                      <a:pt x="882" y="1058"/>
                      <a:pt x="1141" y="1058"/>
                    </a:cubicBezTo>
                    <a:cubicBezTo>
                      <a:pt x="1216" y="1058"/>
                      <a:pt x="1291" y="1048"/>
                      <a:pt x="1362" y="1027"/>
                    </a:cubicBezTo>
                    <a:cubicBezTo>
                      <a:pt x="1425" y="1027"/>
                      <a:pt x="1552" y="995"/>
                      <a:pt x="1616" y="995"/>
                    </a:cubicBezTo>
                    <a:cubicBezTo>
                      <a:pt x="2217" y="1027"/>
                      <a:pt x="2692" y="1502"/>
                      <a:pt x="2692" y="2040"/>
                    </a:cubicBezTo>
                    <a:cubicBezTo>
                      <a:pt x="2692" y="2262"/>
                      <a:pt x="2661" y="2483"/>
                      <a:pt x="2534" y="2642"/>
                    </a:cubicBezTo>
                    <a:cubicBezTo>
                      <a:pt x="2502" y="2610"/>
                      <a:pt x="2471" y="2610"/>
                      <a:pt x="2407" y="2578"/>
                    </a:cubicBezTo>
                    <a:cubicBezTo>
                      <a:pt x="2182" y="2456"/>
                      <a:pt x="1944" y="2386"/>
                      <a:pt x="1701" y="2386"/>
                    </a:cubicBezTo>
                    <a:cubicBezTo>
                      <a:pt x="1568" y="2386"/>
                      <a:pt x="1433" y="2407"/>
                      <a:pt x="1299" y="2452"/>
                    </a:cubicBezTo>
                    <a:cubicBezTo>
                      <a:pt x="1140" y="2483"/>
                      <a:pt x="1077" y="2642"/>
                      <a:pt x="1109" y="2800"/>
                    </a:cubicBezTo>
                    <a:cubicBezTo>
                      <a:pt x="1134" y="2925"/>
                      <a:pt x="1237" y="3010"/>
                      <a:pt x="1357" y="3010"/>
                    </a:cubicBezTo>
                    <a:cubicBezTo>
                      <a:pt x="1389" y="3010"/>
                      <a:pt x="1423" y="3004"/>
                      <a:pt x="1457" y="2990"/>
                    </a:cubicBezTo>
                    <a:cubicBezTo>
                      <a:pt x="1542" y="2969"/>
                      <a:pt x="1623" y="2958"/>
                      <a:pt x="1701" y="2958"/>
                    </a:cubicBezTo>
                    <a:cubicBezTo>
                      <a:pt x="1858" y="2958"/>
                      <a:pt x="2006" y="3001"/>
                      <a:pt x="2154" y="3085"/>
                    </a:cubicBezTo>
                    <a:cubicBezTo>
                      <a:pt x="2344" y="3212"/>
                      <a:pt x="2502" y="3370"/>
                      <a:pt x="2566" y="3592"/>
                    </a:cubicBezTo>
                    <a:cubicBezTo>
                      <a:pt x="2661" y="3845"/>
                      <a:pt x="2629" y="4067"/>
                      <a:pt x="2502" y="4257"/>
                    </a:cubicBezTo>
                    <a:cubicBezTo>
                      <a:pt x="2407" y="4415"/>
                      <a:pt x="2471" y="4574"/>
                      <a:pt x="2629" y="4669"/>
                    </a:cubicBezTo>
                    <a:cubicBezTo>
                      <a:pt x="2661" y="4700"/>
                      <a:pt x="2692" y="4700"/>
                      <a:pt x="2724" y="4700"/>
                    </a:cubicBezTo>
                    <a:cubicBezTo>
                      <a:pt x="2851" y="4700"/>
                      <a:pt x="2946" y="4669"/>
                      <a:pt x="3009" y="4542"/>
                    </a:cubicBezTo>
                    <a:cubicBezTo>
                      <a:pt x="3262" y="4067"/>
                      <a:pt x="3199" y="3497"/>
                      <a:pt x="2946" y="3054"/>
                    </a:cubicBezTo>
                    <a:cubicBezTo>
                      <a:pt x="3167" y="2737"/>
                      <a:pt x="3294" y="2388"/>
                      <a:pt x="3262" y="2008"/>
                    </a:cubicBezTo>
                    <a:cubicBezTo>
                      <a:pt x="3262" y="1185"/>
                      <a:pt x="2534" y="425"/>
                      <a:pt x="1616" y="393"/>
                    </a:cubicBezTo>
                    <a:cubicBezTo>
                      <a:pt x="1457" y="393"/>
                      <a:pt x="1362" y="393"/>
                      <a:pt x="1204" y="425"/>
                    </a:cubicBezTo>
                    <a:cubicBezTo>
                      <a:pt x="1168" y="443"/>
                      <a:pt x="1131" y="450"/>
                      <a:pt x="1092" y="450"/>
                    </a:cubicBezTo>
                    <a:cubicBezTo>
                      <a:pt x="994" y="450"/>
                      <a:pt x="892" y="398"/>
                      <a:pt x="824" y="330"/>
                    </a:cubicBezTo>
                    <a:cubicBezTo>
                      <a:pt x="729" y="203"/>
                      <a:pt x="602" y="108"/>
                      <a:pt x="475" y="45"/>
                    </a:cubicBezTo>
                    <a:cubicBezTo>
                      <a:pt x="425" y="15"/>
                      <a:pt x="374" y="0"/>
                      <a:pt x="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47"/>
              <p:cNvSpPr/>
              <p:nvPr/>
            </p:nvSpPr>
            <p:spPr>
              <a:xfrm>
                <a:off x="3952100" y="4488400"/>
                <a:ext cx="64950" cy="57825"/>
              </a:xfrm>
              <a:custGeom>
                <a:avLst/>
                <a:gdLst/>
                <a:ahLst/>
                <a:cxnLst/>
                <a:rect l="l" t="t" r="r" b="b"/>
                <a:pathLst>
                  <a:path w="2598" h="2313" extrusionOk="0">
                    <a:moveTo>
                      <a:pt x="1426" y="1"/>
                    </a:moveTo>
                    <a:cubicBezTo>
                      <a:pt x="634" y="1"/>
                      <a:pt x="1" y="634"/>
                      <a:pt x="1" y="1426"/>
                    </a:cubicBezTo>
                    <a:cubicBezTo>
                      <a:pt x="1" y="1679"/>
                      <a:pt x="96" y="1932"/>
                      <a:pt x="191" y="2154"/>
                    </a:cubicBezTo>
                    <a:cubicBezTo>
                      <a:pt x="254" y="2249"/>
                      <a:pt x="349" y="2312"/>
                      <a:pt x="444" y="2312"/>
                    </a:cubicBezTo>
                    <a:cubicBezTo>
                      <a:pt x="476" y="2312"/>
                      <a:pt x="571" y="2312"/>
                      <a:pt x="602" y="2281"/>
                    </a:cubicBezTo>
                    <a:cubicBezTo>
                      <a:pt x="761" y="2217"/>
                      <a:pt x="792" y="1996"/>
                      <a:pt x="729" y="1869"/>
                    </a:cubicBezTo>
                    <a:cubicBezTo>
                      <a:pt x="634" y="1774"/>
                      <a:pt x="602" y="1616"/>
                      <a:pt x="602" y="1457"/>
                    </a:cubicBezTo>
                    <a:cubicBezTo>
                      <a:pt x="634" y="982"/>
                      <a:pt x="1046" y="571"/>
                      <a:pt x="1489" y="571"/>
                    </a:cubicBezTo>
                    <a:cubicBezTo>
                      <a:pt x="1711" y="571"/>
                      <a:pt x="1901" y="666"/>
                      <a:pt x="2059" y="824"/>
                    </a:cubicBezTo>
                    <a:cubicBezTo>
                      <a:pt x="2122" y="887"/>
                      <a:pt x="2202" y="919"/>
                      <a:pt x="2277" y="919"/>
                    </a:cubicBezTo>
                    <a:cubicBezTo>
                      <a:pt x="2352" y="919"/>
                      <a:pt x="2423" y="887"/>
                      <a:pt x="2471" y="824"/>
                    </a:cubicBezTo>
                    <a:cubicBezTo>
                      <a:pt x="2597" y="697"/>
                      <a:pt x="2597" y="507"/>
                      <a:pt x="2471" y="412"/>
                    </a:cubicBezTo>
                    <a:cubicBezTo>
                      <a:pt x="2186" y="159"/>
                      <a:pt x="1837" y="1"/>
                      <a:pt x="14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 name="TextBox 27">
            <a:extLst>
              <a:ext uri="{FF2B5EF4-FFF2-40B4-BE49-F238E27FC236}">
                <a16:creationId xmlns:a16="http://schemas.microsoft.com/office/drawing/2014/main" id="{E0E687AA-1E4C-4E39-AC32-2F63F7118CA4}"/>
              </a:ext>
            </a:extLst>
          </p:cNvPr>
          <p:cNvSpPr txBox="1"/>
          <p:nvPr/>
        </p:nvSpPr>
        <p:spPr>
          <a:xfrm>
            <a:off x="405109" y="859284"/>
            <a:ext cx="3473467" cy="2547648"/>
          </a:xfrm>
          <a:prstGeom prst="roundRect">
            <a:avLst>
              <a:gd name="adj" fmla="val 13824"/>
            </a:avLst>
          </a:prstGeom>
          <a:noFill/>
          <a:ln w="19050">
            <a:solidFill>
              <a:srgbClr val="D97372"/>
            </a:solidFill>
            <a:prstDash val="dash"/>
          </a:ln>
        </p:spPr>
        <p:txBody>
          <a:bodyPr wrap="square">
            <a:spAutoFit/>
          </a:bodyPr>
          <a:lstStyle/>
          <a:p>
            <a:pPr algn="just">
              <a:lnSpc>
                <a:spcPct val="150000"/>
              </a:lnSpc>
            </a:pPr>
            <a:r>
              <a:rPr lang="en-US" sz="2000" dirty="0">
                <a:effectLst/>
                <a:latin typeface="+mj-lt"/>
                <a:ea typeface="Calibri" panose="020F0502020204030204" pitchFamily="34" charset="0"/>
                <a:cs typeface="Times New Roman" panose="02020603050405020304" pitchFamily="18" charset="0"/>
              </a:rPr>
              <a:t>Trong thí nghiệm ở hình 14.2, treo thanh nam châm gần một nam châm khác thì ảnh hưởng đến kết quả thí nghiệm như thế nào? </a:t>
            </a:r>
            <a:endParaRPr lang="en-US" sz="2000" dirty="0">
              <a:latin typeface="+mj-lt"/>
            </a:endParaRPr>
          </a:p>
        </p:txBody>
      </p:sp>
      <p:sp>
        <p:nvSpPr>
          <p:cNvPr id="32" name="TextBox 31">
            <a:extLst>
              <a:ext uri="{FF2B5EF4-FFF2-40B4-BE49-F238E27FC236}">
                <a16:creationId xmlns:a16="http://schemas.microsoft.com/office/drawing/2014/main" id="{5D1C8A56-6636-4611-BCD4-69A1338D7031}"/>
              </a:ext>
            </a:extLst>
          </p:cNvPr>
          <p:cNvSpPr txBox="1"/>
          <p:nvPr/>
        </p:nvSpPr>
        <p:spPr>
          <a:xfrm>
            <a:off x="4299987" y="2431907"/>
            <a:ext cx="4523874" cy="2082202"/>
          </a:xfrm>
          <a:prstGeom prst="roundRect">
            <a:avLst/>
          </a:prstGeom>
          <a:noFill/>
          <a:ln w="19050">
            <a:solidFill>
              <a:srgbClr val="D97372"/>
            </a:solidFill>
            <a:prstDash val="dash"/>
          </a:ln>
        </p:spPr>
        <p:txBody>
          <a:bodyPr wrap="square">
            <a:spAutoFit/>
          </a:bodyPr>
          <a:lstStyle/>
          <a:p>
            <a:pPr marR="18415" algn="just">
              <a:lnSpc>
                <a:spcPct val="150000"/>
              </a:lnSpc>
              <a:spcBef>
                <a:spcPts val="600"/>
              </a:spcBef>
              <a:spcAft>
                <a:spcPts val="800"/>
              </a:spcAft>
              <a:tabLst>
                <a:tab pos="2743200" algn="l"/>
              </a:tabLst>
            </a:pPr>
            <a:r>
              <a:rPr lang="vi-VN" sz="2000" dirty="0">
                <a:latin typeface="+mn-lt"/>
                <a:ea typeface="Calibri" panose="020F0502020204030204" pitchFamily="34" charset="0"/>
                <a:cs typeface="Times New Roman" panose="02020603050405020304" pitchFamily="18" charset="0"/>
              </a:rPr>
              <a:t>K</a:t>
            </a:r>
            <a:r>
              <a:rPr lang="en-US" sz="2000" dirty="0" err="1">
                <a:solidFill>
                  <a:srgbClr val="000000"/>
                </a:solidFill>
                <a:effectLst/>
                <a:latin typeface="+mj-lt"/>
                <a:ea typeface="Calibri" panose="020F0502020204030204" pitchFamily="34" charset="0"/>
                <a:cs typeface="Times New Roman" panose="02020603050405020304" pitchFamily="18" charset="0"/>
              </a:rPr>
              <a:t>ết</a:t>
            </a:r>
            <a:r>
              <a:rPr lang="en-US" sz="2000" dirty="0">
                <a:solidFill>
                  <a:srgbClr val="000000"/>
                </a:solidFill>
                <a:effectLst/>
                <a:latin typeface="+mj-lt"/>
                <a:ea typeface="Calibri" panose="020F0502020204030204" pitchFamily="34" charset="0"/>
                <a:cs typeface="Times New Roman" panose="02020603050405020304" pitchFamily="18" charset="0"/>
              </a:rPr>
              <a:t> quả sẽ khác vì hai thanh nam châm này có thể hút hoặc đẩy nhau, làm cho sự định hướng ban đầu thay đổi.</a:t>
            </a:r>
            <a:endParaRPr lang="en-US" sz="2000" dirty="0">
              <a:effectLst/>
              <a:latin typeface="+mj-lt"/>
              <a:ea typeface="Calibri" panose="020F0502020204030204" pitchFamily="34" charset="0"/>
              <a:cs typeface="Times New Roman" panose="02020603050405020304" pitchFamily="18" charset="0"/>
            </a:endParaRPr>
          </a:p>
        </p:txBody>
      </p:sp>
      <p:pic>
        <p:nvPicPr>
          <p:cNvPr id="37" name="Picture 7">
            <a:extLst>
              <a:ext uri="{FF2B5EF4-FFF2-40B4-BE49-F238E27FC236}">
                <a16:creationId xmlns:a16="http://schemas.microsoft.com/office/drawing/2014/main" id="{0370B4E0-327E-4B79-8C6F-119F646AE6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790014" flipH="1">
            <a:off x="3140872" y="3489900"/>
            <a:ext cx="1454636" cy="473418"/>
          </a:xfrm>
          <a:prstGeom prst="rect">
            <a:avLst/>
          </a:prstGeom>
        </p:spPr>
      </p:pic>
      <p:pic>
        <p:nvPicPr>
          <p:cNvPr id="2" name="Picture 1">
            <a:extLst>
              <a:ext uri="{FF2B5EF4-FFF2-40B4-BE49-F238E27FC236}">
                <a16:creationId xmlns:a16="http://schemas.microsoft.com/office/drawing/2014/main" id="{58599B7D-72F4-4DED-97F0-CCBD6262C5B0}"/>
              </a:ext>
            </a:extLst>
          </p:cNvPr>
          <p:cNvPicPr>
            <a:picLocks noChangeAspect="1"/>
          </p:cNvPicPr>
          <p:nvPr/>
        </p:nvPicPr>
        <p:blipFill>
          <a:blip r:embed="rId5">
            <a:clrChange>
              <a:clrFrom>
                <a:srgbClr val="F4F8EE"/>
              </a:clrFrom>
              <a:clrTo>
                <a:srgbClr val="F4F8EE">
                  <a:alpha val="0"/>
                </a:srgbClr>
              </a:clrTo>
            </a:clrChange>
          </a:blip>
          <a:stretch>
            <a:fillRect/>
          </a:stretch>
        </p:blipFill>
        <p:spPr>
          <a:xfrm>
            <a:off x="4026583" y="384522"/>
            <a:ext cx="2113677" cy="1778192"/>
          </a:xfrm>
          <a:prstGeom prst="rect">
            <a:avLst/>
          </a:prstGeom>
        </p:spPr>
      </p:pic>
    </p:spTree>
    <p:extLst>
      <p:ext uri="{BB962C8B-B14F-4D97-AF65-F5344CB8AC3E}">
        <p14:creationId xmlns:p14="http://schemas.microsoft.com/office/powerpoint/2010/main" val="14545391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9" name="TextBox 8">
            <a:extLst>
              <a:ext uri="{FF2B5EF4-FFF2-40B4-BE49-F238E27FC236}">
                <a16:creationId xmlns:a16="http://schemas.microsoft.com/office/drawing/2014/main" id="{E265E07B-BB99-4FAC-9A5F-DDAA32992D3E}"/>
              </a:ext>
            </a:extLst>
          </p:cNvPr>
          <p:cNvSpPr txBox="1"/>
          <p:nvPr/>
        </p:nvSpPr>
        <p:spPr>
          <a:xfrm>
            <a:off x="421820" y="303548"/>
            <a:ext cx="8134351" cy="1958934"/>
          </a:xfrm>
          <a:prstGeom prst="rect">
            <a:avLst/>
          </a:prstGeom>
          <a:noFill/>
        </p:spPr>
        <p:txBody>
          <a:bodyPr wrap="square">
            <a:spAutoFit/>
          </a:bodyPr>
          <a:lstStyle/>
          <a:p>
            <a:pPr marR="19685">
              <a:lnSpc>
                <a:spcPct val="150000"/>
              </a:lnSpc>
              <a:spcBef>
                <a:spcPts val="300"/>
              </a:spcBef>
              <a:spcAft>
                <a:spcPts val="300"/>
              </a:spcAft>
            </a:pPr>
            <a:r>
              <a:rPr lang="en-US" sz="2000" b="1" dirty="0">
                <a:solidFill>
                  <a:srgbClr val="C00000"/>
                </a:solidFill>
                <a:effectLst/>
                <a:latin typeface="+mj-lt"/>
                <a:ea typeface="Calibri" panose="020F0502020204030204" pitchFamily="34" charset="0"/>
                <a:cs typeface="Times New Roman" panose="02020603050405020304" pitchFamily="18" charset="0"/>
              </a:rPr>
              <a:t>Luyện tập 1 (SGK – tr76) </a:t>
            </a:r>
            <a:endParaRPr lang="en-US" sz="2000" dirty="0">
              <a:solidFill>
                <a:srgbClr val="C00000"/>
              </a:solidFill>
              <a:effectLst/>
              <a:latin typeface="+mj-lt"/>
              <a:ea typeface="Calibri" panose="020F0502020204030204" pitchFamily="34" charset="0"/>
              <a:cs typeface="Times New Roman" panose="02020603050405020304" pitchFamily="18" charset="0"/>
            </a:endParaRPr>
          </a:p>
          <a:p>
            <a:pPr marR="19685">
              <a:lnSpc>
                <a:spcPct val="150000"/>
              </a:lnSpc>
              <a:spcBef>
                <a:spcPts val="300"/>
              </a:spcBef>
              <a:spcAft>
                <a:spcPts val="300"/>
              </a:spcAft>
            </a:pPr>
            <a:r>
              <a:rPr lang="en-US" sz="2000" dirty="0">
                <a:effectLst/>
                <a:latin typeface="+mj-lt"/>
                <a:ea typeface="Calibri" panose="020F0502020204030204" pitchFamily="34" charset="0"/>
                <a:cs typeface="Times New Roman" panose="02020603050405020304" pitchFamily="18" charset="0"/>
              </a:rPr>
              <a:t>Cho một kim nam châm có thể quay dễ dàng trên giá đỡ (hình 14.4). Hãy tiến hành thí nghiệm để xác định khi được tự do, kim nam châm này định hướng như thế nào? </a:t>
            </a:r>
          </a:p>
        </p:txBody>
      </p:sp>
      <p:sp>
        <p:nvSpPr>
          <p:cNvPr id="18" name="TextBox 17">
            <a:extLst>
              <a:ext uri="{FF2B5EF4-FFF2-40B4-BE49-F238E27FC236}">
                <a16:creationId xmlns:a16="http://schemas.microsoft.com/office/drawing/2014/main" id="{6905A533-7E0C-4171-9605-5026F7C92D0D}"/>
              </a:ext>
            </a:extLst>
          </p:cNvPr>
          <p:cNvSpPr txBox="1"/>
          <p:nvPr/>
        </p:nvSpPr>
        <p:spPr>
          <a:xfrm>
            <a:off x="3787771" y="2049123"/>
            <a:ext cx="5116286" cy="2897653"/>
          </a:xfrm>
          <a:prstGeom prst="rect">
            <a:avLst/>
          </a:prstGeom>
          <a:noFill/>
        </p:spPr>
        <p:txBody>
          <a:bodyPr wrap="square">
            <a:spAutoFit/>
          </a:bodyPr>
          <a:lstStyle/>
          <a:p>
            <a:pPr algn="ctr">
              <a:lnSpc>
                <a:spcPct val="150000"/>
              </a:lnSpc>
            </a:pPr>
            <a:r>
              <a:rPr lang="vi-VN" sz="2400" b="1" i="0" dirty="0">
                <a:solidFill>
                  <a:srgbClr val="C00000"/>
                </a:solidFill>
                <a:effectLst/>
                <a:latin typeface="+mn-lt"/>
              </a:rPr>
              <a:t>Trả lời </a:t>
            </a:r>
          </a:p>
          <a:p>
            <a:pPr algn="just">
              <a:lnSpc>
                <a:spcPct val="150000"/>
              </a:lnSpc>
            </a:pPr>
            <a:r>
              <a:rPr lang="vi-VN" sz="2000" b="0" i="0" dirty="0">
                <a:solidFill>
                  <a:srgbClr val="000000"/>
                </a:solidFill>
                <a:effectLst/>
                <a:latin typeface="+mn-lt"/>
              </a:rPr>
              <a:t>Khi được tự do, kim nam châm này nằm dọc theo hướng địa lí nam bắc. Cực từ bắc của nam châm hướng về phía cực Bắc của Trái Đất, cực từ nam của nam châm hướng về phía cực Nam của Trái Đất.</a:t>
            </a:r>
            <a:endParaRPr lang="en-US" sz="2000" dirty="0">
              <a:latin typeface="+mn-lt"/>
            </a:endParaRPr>
          </a:p>
        </p:txBody>
      </p:sp>
      <p:pic>
        <p:nvPicPr>
          <p:cNvPr id="2" name="Picture 1">
            <a:extLst>
              <a:ext uri="{FF2B5EF4-FFF2-40B4-BE49-F238E27FC236}">
                <a16:creationId xmlns:a16="http://schemas.microsoft.com/office/drawing/2014/main" id="{EB86F1BC-64A2-41BE-B5C3-B9E70B81E6F2}"/>
              </a:ext>
            </a:extLst>
          </p:cNvPr>
          <p:cNvPicPr>
            <a:picLocks noChangeAspect="1"/>
          </p:cNvPicPr>
          <p:nvPr/>
        </p:nvPicPr>
        <p:blipFill>
          <a:blip r:embed="rId3"/>
          <a:stretch>
            <a:fillRect/>
          </a:stretch>
        </p:blipFill>
        <p:spPr>
          <a:xfrm>
            <a:off x="932638" y="2417116"/>
            <a:ext cx="2366547" cy="1680336"/>
          </a:xfrm>
          <a:prstGeom prst="rect">
            <a:avLst/>
          </a:prstGeom>
        </p:spPr>
      </p:pic>
      <p:sp>
        <p:nvSpPr>
          <p:cNvPr id="5" name="TextBox 4">
            <a:extLst>
              <a:ext uri="{FF2B5EF4-FFF2-40B4-BE49-F238E27FC236}">
                <a16:creationId xmlns:a16="http://schemas.microsoft.com/office/drawing/2014/main" id="{776FA742-0468-42D9-9CA6-D6532AE4FDC9}"/>
              </a:ext>
            </a:extLst>
          </p:cNvPr>
          <p:cNvSpPr txBox="1"/>
          <p:nvPr/>
        </p:nvSpPr>
        <p:spPr>
          <a:xfrm>
            <a:off x="584752" y="4097452"/>
            <a:ext cx="2996461" cy="369845"/>
          </a:xfrm>
          <a:prstGeom prst="rect">
            <a:avLst/>
          </a:prstGeom>
          <a:noFill/>
        </p:spPr>
        <p:txBody>
          <a:bodyPr wrap="square" rtlCol="0">
            <a:spAutoFit/>
          </a:bodyPr>
          <a:lstStyle/>
          <a:p>
            <a:pPr algn="ctr">
              <a:lnSpc>
                <a:spcPct val="125000"/>
              </a:lnSpc>
            </a:pPr>
            <a:r>
              <a:rPr lang="vi-VN" sz="1600" b="1" dirty="0"/>
              <a:t>Hình 14.4. </a:t>
            </a:r>
            <a:r>
              <a:rPr lang="vi-VN" sz="1600" dirty="0"/>
              <a:t>Kim nam châm</a:t>
            </a:r>
            <a:endParaRPr lang="en-US" sz="16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p:cTn id="25"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 calcmode="lin" valueType="num">
                                      <p:cBhvr>
                                        <p:cTn id="3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8"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4"/>
          <p:cNvGrpSpPr/>
          <p:nvPr/>
        </p:nvGrpSpPr>
        <p:grpSpPr>
          <a:xfrm>
            <a:off x="5800108" y="1213966"/>
            <a:ext cx="1260000" cy="1499437"/>
            <a:chOff x="4032000" y="393863"/>
            <a:chExt cx="1260000" cy="1499437"/>
          </a:xfrm>
        </p:grpSpPr>
        <p:sp>
          <p:nvSpPr>
            <p:cNvPr id="606" name="Google Shape;606;p44"/>
            <p:cNvSpPr/>
            <p:nvPr/>
          </p:nvSpPr>
          <p:spPr>
            <a:xfrm rot="10800000">
              <a:off x="4347000" y="1578458"/>
              <a:ext cx="630000" cy="314842"/>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44"/>
            <p:cNvSpPr/>
            <p:nvPr/>
          </p:nvSpPr>
          <p:spPr>
            <a:xfrm>
              <a:off x="4032000" y="393863"/>
              <a:ext cx="1260000" cy="12594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0" name="Google Shape;610;p44"/>
          <p:cNvSpPr txBox="1">
            <a:spLocks noGrp="1"/>
          </p:cNvSpPr>
          <p:nvPr>
            <p:ph type="title" idx="2"/>
          </p:nvPr>
        </p:nvSpPr>
        <p:spPr>
          <a:xfrm>
            <a:off x="5922508" y="1505304"/>
            <a:ext cx="1015200" cy="6768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vi-VN" dirty="0">
                <a:latin typeface="+mn-lt"/>
              </a:rPr>
              <a:t>02</a:t>
            </a:r>
            <a:endParaRPr dirty="0">
              <a:latin typeface="+mn-lt"/>
            </a:endParaRPr>
          </a:p>
        </p:txBody>
      </p:sp>
      <p:sp>
        <p:nvSpPr>
          <p:cNvPr id="13" name="TextBox 12">
            <a:extLst>
              <a:ext uri="{FF2B5EF4-FFF2-40B4-BE49-F238E27FC236}">
                <a16:creationId xmlns:a16="http://schemas.microsoft.com/office/drawing/2014/main" id="{71C0B5BA-D162-4EFC-BBDC-C5D62EDB9125}"/>
              </a:ext>
            </a:extLst>
          </p:cNvPr>
          <p:cNvSpPr txBox="1"/>
          <p:nvPr/>
        </p:nvSpPr>
        <p:spPr>
          <a:xfrm>
            <a:off x="3140866" y="2764704"/>
            <a:ext cx="5948484" cy="19514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NAM CHÂM TÁC DỤNG LÊN CÁC VẬT LÀM TỪ CÁC VẬT LIỆU KHÁC NHAU</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14">
            <a:extLst>
              <a:ext uri="{FF2B5EF4-FFF2-40B4-BE49-F238E27FC236}">
                <a16:creationId xmlns:a16="http://schemas.microsoft.com/office/drawing/2014/main" id="{612190E5-34AB-4A7A-8F95-AC08857FD3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9490" y="325680"/>
            <a:ext cx="2658806" cy="3237512"/>
          </a:xfrm>
          <a:prstGeom prst="rect">
            <a:avLst/>
          </a:prstGeom>
        </p:spPr>
      </p:pic>
    </p:spTree>
    <p:extLst>
      <p:ext uri="{BB962C8B-B14F-4D97-AF65-F5344CB8AC3E}">
        <p14:creationId xmlns:p14="http://schemas.microsoft.com/office/powerpoint/2010/main" val="2746557055"/>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66" name="TextBox 65">
            <a:extLst>
              <a:ext uri="{FF2B5EF4-FFF2-40B4-BE49-F238E27FC236}">
                <a16:creationId xmlns:a16="http://schemas.microsoft.com/office/drawing/2014/main" id="{0BE9FB77-A3ED-444B-A60C-5B8511864D4C}"/>
              </a:ext>
            </a:extLst>
          </p:cNvPr>
          <p:cNvSpPr txBox="1"/>
          <p:nvPr/>
        </p:nvSpPr>
        <p:spPr>
          <a:xfrm>
            <a:off x="292100" y="59478"/>
            <a:ext cx="6858000" cy="586699"/>
          </a:xfrm>
          <a:prstGeom prst="rect">
            <a:avLst/>
          </a:prstGeom>
          <a:noFill/>
        </p:spPr>
        <p:txBody>
          <a:bodyPr wrap="square">
            <a:spAutoFit/>
          </a:bodyPr>
          <a:lstStyle/>
          <a:p>
            <a:pPr>
              <a:lnSpc>
                <a:spcPct val="150000"/>
              </a:lnSpc>
              <a:spcBef>
                <a:spcPts val="1200"/>
              </a:spcBef>
              <a:spcAft>
                <a:spcPts val="300"/>
              </a:spcAft>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2.1. Nam châm tác dụng lên nam châm</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F1B5582-68FA-4F77-8B54-CE91C555889E}"/>
              </a:ext>
            </a:extLst>
          </p:cNvPr>
          <p:cNvSpPr txBox="1"/>
          <p:nvPr/>
        </p:nvSpPr>
        <p:spPr>
          <a:xfrm>
            <a:off x="1109666" y="779273"/>
            <a:ext cx="6667500" cy="504305"/>
          </a:xfrm>
          <a:prstGeom prst="rect">
            <a:avLst/>
          </a:prstGeom>
          <a:noFill/>
        </p:spPr>
        <p:txBody>
          <a:bodyPr wrap="square">
            <a:spAutoFit/>
          </a:bodyPr>
          <a:lstStyle/>
          <a:p>
            <a:pPr algn="just">
              <a:lnSpc>
                <a:spcPct val="150000"/>
              </a:lnSpc>
              <a:spcAft>
                <a:spcPts val="80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 động nhóm: </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Hoàn thành các Phiếu học tập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9149A2E-96BE-447C-9D0B-70560C17AAC8}"/>
              </a:ext>
            </a:extLst>
          </p:cNvPr>
          <p:cNvGrpSpPr/>
          <p:nvPr/>
        </p:nvGrpSpPr>
        <p:grpSpPr>
          <a:xfrm>
            <a:off x="292100" y="661347"/>
            <a:ext cx="708025" cy="727359"/>
            <a:chOff x="524510" y="1743595"/>
            <a:chExt cx="1074420" cy="1021080"/>
          </a:xfrm>
        </p:grpSpPr>
        <p:sp>
          <p:nvSpPr>
            <p:cNvPr id="3" name="Oval 2">
              <a:extLst>
                <a:ext uri="{FF2B5EF4-FFF2-40B4-BE49-F238E27FC236}">
                  <a16:creationId xmlns:a16="http://schemas.microsoft.com/office/drawing/2014/main" id="{3AE506B5-16E6-4957-884C-4E696D62833B}"/>
                </a:ext>
              </a:extLst>
            </p:cNvPr>
            <p:cNvSpPr/>
            <p:nvPr/>
          </p:nvSpPr>
          <p:spPr>
            <a:xfrm>
              <a:off x="524510" y="1743595"/>
              <a:ext cx="1074420" cy="1021080"/>
            </a:xfrm>
            <a:prstGeom prst="ellipse">
              <a:avLst/>
            </a:prstGeom>
            <a:solidFill>
              <a:srgbClr val="F9DCC7"/>
            </a:solidFill>
            <a:ln>
              <a:solidFill>
                <a:srgbClr val="95C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9">
              <a:extLst>
                <a:ext uri="{FF2B5EF4-FFF2-40B4-BE49-F238E27FC236}">
                  <a16:creationId xmlns:a16="http://schemas.microsoft.com/office/drawing/2014/main" id="{B429AE31-0CFC-4F25-8E14-6BADF96745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737" y="1826378"/>
              <a:ext cx="762471" cy="768232"/>
            </a:xfrm>
            <a:prstGeom prst="rect">
              <a:avLst/>
            </a:prstGeom>
          </p:spPr>
        </p:pic>
      </p:grpSp>
      <p:grpSp>
        <p:nvGrpSpPr>
          <p:cNvPr id="12" name="Group 11">
            <a:extLst>
              <a:ext uri="{FF2B5EF4-FFF2-40B4-BE49-F238E27FC236}">
                <a16:creationId xmlns:a16="http://schemas.microsoft.com/office/drawing/2014/main" id="{8014956D-921F-4F73-B39F-15AB51464882}"/>
              </a:ext>
            </a:extLst>
          </p:cNvPr>
          <p:cNvGrpSpPr/>
          <p:nvPr/>
        </p:nvGrpSpPr>
        <p:grpSpPr>
          <a:xfrm>
            <a:off x="754380" y="1421810"/>
            <a:ext cx="7802879" cy="3454990"/>
            <a:chOff x="754380" y="1421810"/>
            <a:chExt cx="7802879" cy="3454990"/>
          </a:xfrm>
        </p:grpSpPr>
        <p:sp>
          <p:nvSpPr>
            <p:cNvPr id="9" name="Rectangle: Rounded Corners 8">
              <a:extLst>
                <a:ext uri="{FF2B5EF4-FFF2-40B4-BE49-F238E27FC236}">
                  <a16:creationId xmlns:a16="http://schemas.microsoft.com/office/drawing/2014/main" id="{D8B8F3CE-00CB-4AD7-A85A-B35594692E60}"/>
                </a:ext>
              </a:extLst>
            </p:cNvPr>
            <p:cNvSpPr/>
            <p:nvPr/>
          </p:nvSpPr>
          <p:spPr>
            <a:xfrm>
              <a:off x="754380" y="1421810"/>
              <a:ext cx="7802879" cy="3454990"/>
            </a:xfrm>
            <a:prstGeom prst="roundRect">
              <a:avLst>
                <a:gd name="adj" fmla="val 11594"/>
              </a:avLst>
            </a:prstGeom>
            <a:solidFill>
              <a:srgbClr val="FFFFFF"/>
            </a:solidFill>
            <a:ln>
              <a:solidFill>
                <a:srgbClr val="D9737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4C3369-BEB4-43B3-98D4-E7BA73AB60BD}"/>
                </a:ext>
              </a:extLst>
            </p:cNvPr>
            <p:cNvSpPr txBox="1"/>
            <p:nvPr/>
          </p:nvSpPr>
          <p:spPr>
            <a:xfrm>
              <a:off x="832484" y="1470555"/>
              <a:ext cx="7724775" cy="1287532"/>
            </a:xfrm>
            <a:prstGeom prst="rect">
              <a:avLst/>
            </a:prstGeom>
            <a:noFill/>
          </p:spPr>
          <p:txBody>
            <a:bodyPr wrap="square">
              <a:spAutoFit/>
            </a:bodyPr>
            <a:lstStyle/>
            <a:p>
              <a:pPr algn="ctr">
                <a:lnSpc>
                  <a:spcPct val="150000"/>
                </a:lnSpc>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Phiếu học tập số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Tên nhóm:</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vi-VN"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 Hình 14.5 </a:t>
              </a:r>
              <a:endParaRPr lang="vi-VN"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9BFC957-1590-4137-83A7-B1B8E1E87BDB}"/>
                </a:ext>
              </a:extLst>
            </p:cNvPr>
            <p:cNvPicPr>
              <a:picLocks noChangeAspect="1"/>
            </p:cNvPicPr>
            <p:nvPr/>
          </p:nvPicPr>
          <p:blipFill>
            <a:blip r:embed="rId5">
              <a:clrChange>
                <a:clrFrom>
                  <a:srgbClr val="F4F8EE"/>
                </a:clrFrom>
                <a:clrTo>
                  <a:srgbClr val="F4F8EE">
                    <a:alpha val="0"/>
                  </a:srgbClr>
                </a:clrTo>
              </a:clrChange>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835748" y="2670433"/>
              <a:ext cx="4403252" cy="2130167"/>
            </a:xfrm>
            <a:prstGeom prst="rect">
              <a:avLst/>
            </a:prstGeom>
          </p:spPr>
        </p:pic>
      </p:grpSp>
    </p:spTree>
    <p:extLst>
      <p:ext uri="{BB962C8B-B14F-4D97-AF65-F5344CB8AC3E}">
        <p14:creationId xmlns:p14="http://schemas.microsoft.com/office/powerpoint/2010/main" val="9037565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anim calcmode="lin" valueType="num">
                                      <p:cBhvr>
                                        <p:cTn id="8" dur="500" fill="hold"/>
                                        <p:tgtEl>
                                          <p:spTgt spid="66"/>
                                        </p:tgtEl>
                                        <p:attrNameLst>
                                          <p:attrName>ppt_x</p:attrName>
                                        </p:attrNameLst>
                                      </p:cBhvr>
                                      <p:tavLst>
                                        <p:tav tm="0">
                                          <p:val>
                                            <p:strVal val="#ppt_x"/>
                                          </p:val>
                                        </p:tav>
                                        <p:tav tm="100000">
                                          <p:val>
                                            <p:strVal val="#ppt_x"/>
                                          </p:val>
                                        </p:tav>
                                      </p:tavLst>
                                    </p:anim>
                                    <p:anim calcmode="lin" valueType="num">
                                      <p:cBhvr>
                                        <p:cTn id="9"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8B8F3CE-00CB-4AD7-A85A-B35594692E60}"/>
              </a:ext>
            </a:extLst>
          </p:cNvPr>
          <p:cNvSpPr/>
          <p:nvPr/>
        </p:nvSpPr>
        <p:spPr>
          <a:xfrm>
            <a:off x="754380" y="1421810"/>
            <a:ext cx="7802879" cy="3454990"/>
          </a:xfrm>
          <a:prstGeom prst="roundRect">
            <a:avLst>
              <a:gd name="adj" fmla="val 11594"/>
            </a:avLst>
          </a:prstGeom>
          <a:solidFill>
            <a:srgbClr val="FFFFFF"/>
          </a:solidFill>
          <a:ln>
            <a:solidFill>
              <a:srgbClr val="D9737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0BE9FB77-A3ED-444B-A60C-5B8511864D4C}"/>
              </a:ext>
            </a:extLst>
          </p:cNvPr>
          <p:cNvSpPr txBox="1"/>
          <p:nvPr/>
        </p:nvSpPr>
        <p:spPr>
          <a:xfrm>
            <a:off x="292100" y="59478"/>
            <a:ext cx="6858000" cy="586699"/>
          </a:xfrm>
          <a:prstGeom prst="rect">
            <a:avLst/>
          </a:prstGeom>
          <a:noFill/>
        </p:spPr>
        <p:txBody>
          <a:bodyPr wrap="square">
            <a:spAutoFit/>
          </a:bodyPr>
          <a:lstStyle/>
          <a:p>
            <a:pPr>
              <a:lnSpc>
                <a:spcPct val="150000"/>
              </a:lnSpc>
              <a:spcBef>
                <a:spcPts val="1200"/>
              </a:spcBef>
              <a:spcAft>
                <a:spcPts val="300"/>
              </a:spcAft>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2.1. Nam châm tác dụng lên nam châm</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F1B5582-68FA-4F77-8B54-CE91C555889E}"/>
              </a:ext>
            </a:extLst>
          </p:cNvPr>
          <p:cNvSpPr txBox="1"/>
          <p:nvPr/>
        </p:nvSpPr>
        <p:spPr>
          <a:xfrm>
            <a:off x="1109666" y="779273"/>
            <a:ext cx="6667500" cy="504305"/>
          </a:xfrm>
          <a:prstGeom prst="rect">
            <a:avLst/>
          </a:prstGeom>
          <a:noFill/>
        </p:spPr>
        <p:txBody>
          <a:bodyPr wrap="square">
            <a:spAutoFit/>
          </a:bodyPr>
          <a:lstStyle/>
          <a:p>
            <a:pPr algn="just">
              <a:lnSpc>
                <a:spcPct val="150000"/>
              </a:lnSpc>
              <a:spcAft>
                <a:spcPts val="800"/>
              </a:spcAft>
            </a:pPr>
            <a:r>
              <a:rPr lang="en-US"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 động nhóm: </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Hoàn thành các Phiếu học tập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9149A2E-96BE-447C-9D0B-70560C17AAC8}"/>
              </a:ext>
            </a:extLst>
          </p:cNvPr>
          <p:cNvGrpSpPr/>
          <p:nvPr/>
        </p:nvGrpSpPr>
        <p:grpSpPr>
          <a:xfrm>
            <a:off x="292100" y="661347"/>
            <a:ext cx="708025" cy="727359"/>
            <a:chOff x="524510" y="1743595"/>
            <a:chExt cx="1074420" cy="1021080"/>
          </a:xfrm>
        </p:grpSpPr>
        <p:sp>
          <p:nvSpPr>
            <p:cNvPr id="3" name="Oval 2">
              <a:extLst>
                <a:ext uri="{FF2B5EF4-FFF2-40B4-BE49-F238E27FC236}">
                  <a16:creationId xmlns:a16="http://schemas.microsoft.com/office/drawing/2014/main" id="{3AE506B5-16E6-4957-884C-4E696D62833B}"/>
                </a:ext>
              </a:extLst>
            </p:cNvPr>
            <p:cNvSpPr/>
            <p:nvPr/>
          </p:nvSpPr>
          <p:spPr>
            <a:xfrm>
              <a:off x="524510" y="1743595"/>
              <a:ext cx="1074420" cy="1021080"/>
            </a:xfrm>
            <a:prstGeom prst="ellipse">
              <a:avLst/>
            </a:prstGeom>
            <a:solidFill>
              <a:srgbClr val="F9DCC7"/>
            </a:solidFill>
            <a:ln>
              <a:solidFill>
                <a:srgbClr val="95C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9">
              <a:extLst>
                <a:ext uri="{FF2B5EF4-FFF2-40B4-BE49-F238E27FC236}">
                  <a16:creationId xmlns:a16="http://schemas.microsoft.com/office/drawing/2014/main" id="{B429AE31-0CFC-4F25-8E14-6BADF96745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737" y="1826378"/>
              <a:ext cx="762471" cy="768232"/>
            </a:xfrm>
            <a:prstGeom prst="rect">
              <a:avLst/>
            </a:prstGeom>
          </p:spPr>
        </p:pic>
      </p:grpSp>
      <p:sp>
        <p:nvSpPr>
          <p:cNvPr id="10" name="TextBox 9">
            <a:extLst>
              <a:ext uri="{FF2B5EF4-FFF2-40B4-BE49-F238E27FC236}">
                <a16:creationId xmlns:a16="http://schemas.microsoft.com/office/drawing/2014/main" id="{654C3369-BEB4-43B3-98D4-E7BA73AB60BD}"/>
              </a:ext>
            </a:extLst>
          </p:cNvPr>
          <p:cNvSpPr txBox="1"/>
          <p:nvPr/>
        </p:nvSpPr>
        <p:spPr>
          <a:xfrm>
            <a:off x="832484" y="1470555"/>
            <a:ext cx="7724775" cy="463075"/>
          </a:xfrm>
          <a:prstGeom prst="rect">
            <a:avLst/>
          </a:prstGeom>
          <a:noFill/>
        </p:spPr>
        <p:txBody>
          <a:bodyPr wrap="square">
            <a:spAutoFit/>
          </a:bodyPr>
          <a:lstStyle/>
          <a:p>
            <a:pPr algn="ctr">
              <a:lnSpc>
                <a:spcPct val="150000"/>
              </a:lnSpc>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Phiếu học tập số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2B689CE-19E6-423C-96FB-EDDFE70B6F2B}"/>
              </a:ext>
            </a:extLst>
          </p:cNvPr>
          <p:cNvSpPr txBox="1"/>
          <p:nvPr/>
        </p:nvSpPr>
        <p:spPr>
          <a:xfrm>
            <a:off x="873616" y="1887037"/>
            <a:ext cx="6667500" cy="463075"/>
          </a:xfrm>
          <a:prstGeom prst="rect">
            <a:avLst/>
          </a:prstGeom>
          <a:noFill/>
        </p:spPr>
        <p:txBody>
          <a:bodyPr wrap="square">
            <a:spAutoFit/>
          </a:bodyPr>
          <a:lstStyle/>
          <a:p>
            <a:pPr algn="just">
              <a:lnSpc>
                <a:spcPct val="150000"/>
              </a:lnSpc>
              <a:spcAft>
                <a:spcPts val="80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Ghi lại kết quả thí nghiệm vào bảng sau: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90CCABB-BA9B-43EA-B539-70CFE8CE7D6A}"/>
              </a:ext>
            </a:extLst>
          </p:cNvPr>
          <p:cNvGraphicFramePr>
            <a:graphicFrameLocks noGrp="1"/>
          </p:cNvGraphicFramePr>
          <p:nvPr>
            <p:extLst>
              <p:ext uri="{D42A27DB-BD31-4B8C-83A1-F6EECF244321}">
                <p14:modId xmlns:p14="http://schemas.microsoft.com/office/powerpoint/2010/main" val="3411210150"/>
              </p:ext>
            </p:extLst>
          </p:nvPr>
        </p:nvGraphicFramePr>
        <p:xfrm>
          <a:off x="1035929" y="2440100"/>
          <a:ext cx="7239780" cy="1211824"/>
        </p:xfrm>
        <a:graphic>
          <a:graphicData uri="http://schemas.openxmlformats.org/drawingml/2006/table">
            <a:tbl>
              <a:tblPr firstRow="1" firstCol="1" bandRow="1"/>
              <a:tblGrid>
                <a:gridCol w="1809945">
                  <a:extLst>
                    <a:ext uri="{9D8B030D-6E8A-4147-A177-3AD203B41FA5}">
                      <a16:colId xmlns:a16="http://schemas.microsoft.com/office/drawing/2014/main" val="113972790"/>
                    </a:ext>
                  </a:extLst>
                </a:gridCol>
                <a:gridCol w="1809945">
                  <a:extLst>
                    <a:ext uri="{9D8B030D-6E8A-4147-A177-3AD203B41FA5}">
                      <a16:colId xmlns:a16="http://schemas.microsoft.com/office/drawing/2014/main" val="182771572"/>
                    </a:ext>
                  </a:extLst>
                </a:gridCol>
                <a:gridCol w="1809945">
                  <a:extLst>
                    <a:ext uri="{9D8B030D-6E8A-4147-A177-3AD203B41FA5}">
                      <a16:colId xmlns:a16="http://schemas.microsoft.com/office/drawing/2014/main" val="1777040720"/>
                    </a:ext>
                  </a:extLst>
                </a:gridCol>
                <a:gridCol w="1809945">
                  <a:extLst>
                    <a:ext uri="{9D8B030D-6E8A-4147-A177-3AD203B41FA5}">
                      <a16:colId xmlns:a16="http://schemas.microsoft.com/office/drawing/2014/main" val="2810300909"/>
                    </a:ext>
                  </a:extLst>
                </a:gridCol>
              </a:tblGrid>
              <a:tr h="599810">
                <a:tc gridSpan="2">
                  <a:txBody>
                    <a:bodyPr/>
                    <a:lstStyle/>
                    <a:p>
                      <a:pPr algn="ctr">
                        <a:lnSpc>
                          <a:spcPct val="150000"/>
                        </a:lnSpc>
                        <a:spcAft>
                          <a:spcPts val="800"/>
                        </a:spcAft>
                      </a:pPr>
                      <a:r>
                        <a:rPr lang="en-US" sz="15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nào các cực nam châm hút nhau?</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50000"/>
                        </a:lnSpc>
                        <a:spcAft>
                          <a:spcPts val="800"/>
                        </a:spcAft>
                      </a:pPr>
                      <a:r>
                        <a:rPr lang="en-US" sz="1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nào các cực nam châm đẩy nhau?</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60922779"/>
                  </a:ext>
                </a:extLst>
              </a:tr>
              <a:tr h="282817">
                <a:tc>
                  <a:txBody>
                    <a:bodyPr/>
                    <a:lstStyle/>
                    <a:p>
                      <a:pPr algn="ctr">
                        <a:lnSpc>
                          <a:spcPct val="150000"/>
                        </a:lnSpc>
                        <a:spcAft>
                          <a:spcPts val="8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 tên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 tên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 tên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 tên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935385"/>
                  </a:ext>
                </a:extLst>
              </a:tr>
              <a:tr h="282817">
                <a:tc>
                  <a:txBody>
                    <a:bodyPr/>
                    <a:lstStyle/>
                    <a:p>
                      <a:pPr algn="ctr">
                        <a:lnSpc>
                          <a:spcPct val="150000"/>
                        </a:lnSpc>
                        <a:spcAft>
                          <a:spcPts val="800"/>
                        </a:spcAft>
                      </a:pPr>
                      <a:r>
                        <a:rPr lang="en-US" sz="1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585641"/>
                  </a:ext>
                </a:extLst>
              </a:tr>
            </a:tbl>
          </a:graphicData>
        </a:graphic>
      </p:graphicFrame>
      <p:sp>
        <p:nvSpPr>
          <p:cNvPr id="14" name="TextBox 13">
            <a:extLst>
              <a:ext uri="{FF2B5EF4-FFF2-40B4-BE49-F238E27FC236}">
                <a16:creationId xmlns:a16="http://schemas.microsoft.com/office/drawing/2014/main" id="{CE1E77B6-2ED4-4635-AC8B-AB347E5D835F}"/>
              </a:ext>
            </a:extLst>
          </p:cNvPr>
          <p:cNvSpPr txBox="1"/>
          <p:nvPr/>
        </p:nvSpPr>
        <p:spPr>
          <a:xfrm>
            <a:off x="904097" y="3696064"/>
            <a:ext cx="7724775" cy="1061829"/>
          </a:xfrm>
          <a:prstGeom prst="rect">
            <a:avLst/>
          </a:prstGeom>
          <a:noFill/>
        </p:spPr>
        <p:txBody>
          <a:bodyPr wrap="square">
            <a:spAutoFit/>
          </a:bodyPr>
          <a:lstStyle/>
          <a:p>
            <a:pPr algn="just">
              <a:lnSpc>
                <a:spcPct val="150000"/>
              </a:lnSpc>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Nam châm tác dụng lên nam châm khác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Arial" panose="020B0604020202020204" pitchFamily="34" charset="0"/>
                <a:ea typeface="Times New Roman" panose="02020603050405020304" pitchFamily="18" charset="0"/>
              </a:rPr>
              <a:t>…………………………………………………………………………………………………………………………………………………………………………</a:t>
            </a:r>
            <a:endParaRPr lang="en-US" sz="1800" dirty="0"/>
          </a:p>
        </p:txBody>
      </p:sp>
    </p:spTree>
    <p:extLst>
      <p:ext uri="{BB962C8B-B14F-4D97-AF65-F5344CB8AC3E}">
        <p14:creationId xmlns:p14="http://schemas.microsoft.com/office/powerpoint/2010/main" val="40204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20" name="Group 19">
            <a:extLst>
              <a:ext uri="{FF2B5EF4-FFF2-40B4-BE49-F238E27FC236}">
                <a16:creationId xmlns:a16="http://schemas.microsoft.com/office/drawing/2014/main" id="{7E3B4EBD-8A82-43BA-998B-71B2B83233C9}"/>
              </a:ext>
            </a:extLst>
          </p:cNvPr>
          <p:cNvGrpSpPr/>
          <p:nvPr/>
        </p:nvGrpSpPr>
        <p:grpSpPr>
          <a:xfrm>
            <a:off x="69630" y="453804"/>
            <a:ext cx="8598439" cy="4469280"/>
            <a:chOff x="69630" y="453804"/>
            <a:chExt cx="8598439" cy="4469280"/>
          </a:xfrm>
        </p:grpSpPr>
        <p:grpSp>
          <p:nvGrpSpPr>
            <p:cNvPr id="19" name="Group 18">
              <a:extLst>
                <a:ext uri="{FF2B5EF4-FFF2-40B4-BE49-F238E27FC236}">
                  <a16:creationId xmlns:a16="http://schemas.microsoft.com/office/drawing/2014/main" id="{29E9268A-6632-4182-B7CD-5C63BB36ABCC}"/>
                </a:ext>
              </a:extLst>
            </p:cNvPr>
            <p:cNvGrpSpPr/>
            <p:nvPr/>
          </p:nvGrpSpPr>
          <p:grpSpPr>
            <a:xfrm>
              <a:off x="897647" y="851084"/>
              <a:ext cx="7348706" cy="3588778"/>
              <a:chOff x="897647" y="851084"/>
              <a:chExt cx="7348706" cy="3588778"/>
            </a:xfrm>
          </p:grpSpPr>
          <p:grpSp>
            <p:nvGrpSpPr>
              <p:cNvPr id="52" name="Group 10">
                <a:extLst>
                  <a:ext uri="{FF2B5EF4-FFF2-40B4-BE49-F238E27FC236}">
                    <a16:creationId xmlns:a16="http://schemas.microsoft.com/office/drawing/2014/main" id="{56CC1E23-3547-4B1C-A8F8-457BE9BE41DF}"/>
                  </a:ext>
                </a:extLst>
              </p:cNvPr>
              <p:cNvGrpSpPr/>
              <p:nvPr/>
            </p:nvGrpSpPr>
            <p:grpSpPr>
              <a:xfrm>
                <a:off x="897647" y="851084"/>
                <a:ext cx="7348706" cy="3588778"/>
                <a:chOff x="0" y="0"/>
                <a:chExt cx="3660582" cy="2226039"/>
              </a:xfrm>
            </p:grpSpPr>
            <p:sp>
              <p:nvSpPr>
                <p:cNvPr id="53" name="Freeform 11">
                  <a:extLst>
                    <a:ext uri="{FF2B5EF4-FFF2-40B4-BE49-F238E27FC236}">
                      <a16:creationId xmlns:a16="http://schemas.microsoft.com/office/drawing/2014/main" id="{46C8282E-F8A7-46EB-A854-BEBD7DBDA086}"/>
                    </a:ext>
                  </a:extLst>
                </p:cNvPr>
                <p:cNvSpPr/>
                <p:nvPr/>
              </p:nvSpPr>
              <p:spPr>
                <a:xfrm>
                  <a:off x="-9098" y="-6509"/>
                  <a:ext cx="3674913" cy="2258093"/>
                </a:xfrm>
                <a:custGeom>
                  <a:avLst/>
                  <a:gdLst/>
                  <a:ahLst/>
                  <a:cxnLst/>
                  <a:rect l="l" t="t" r="r" b="b"/>
                  <a:pathLst>
                    <a:path w="3674913" h="2258093">
                      <a:moveTo>
                        <a:pt x="63030" y="1664539"/>
                      </a:moveTo>
                      <a:cubicBezTo>
                        <a:pt x="63030" y="1664539"/>
                        <a:pt x="0" y="1417975"/>
                        <a:pt x="10218" y="1214762"/>
                      </a:cubicBezTo>
                      <a:cubicBezTo>
                        <a:pt x="18651" y="990971"/>
                        <a:pt x="65033" y="645332"/>
                        <a:pt x="65033" y="645332"/>
                      </a:cubicBezTo>
                      <a:cubicBezTo>
                        <a:pt x="82233" y="502466"/>
                        <a:pt x="56685" y="337866"/>
                        <a:pt x="181385" y="223925"/>
                      </a:cubicBezTo>
                      <a:cubicBezTo>
                        <a:pt x="346794" y="72788"/>
                        <a:pt x="621643" y="0"/>
                        <a:pt x="2781840" y="6965"/>
                      </a:cubicBezTo>
                      <a:lnTo>
                        <a:pt x="2781841" y="6965"/>
                      </a:lnTo>
                      <a:cubicBezTo>
                        <a:pt x="2998588" y="16819"/>
                        <a:pt x="3202903" y="36481"/>
                        <a:pt x="3337091" y="101690"/>
                      </a:cubicBezTo>
                      <a:cubicBezTo>
                        <a:pt x="3593137" y="226120"/>
                        <a:pt x="3674913" y="459160"/>
                        <a:pt x="3669425" y="704684"/>
                      </a:cubicBezTo>
                      <a:cubicBezTo>
                        <a:pt x="3669425" y="704684"/>
                        <a:pt x="3626137" y="1013073"/>
                        <a:pt x="3633570" y="1248607"/>
                      </a:cubicBezTo>
                      <a:cubicBezTo>
                        <a:pt x="3640694" y="1406341"/>
                        <a:pt x="3647850" y="1601944"/>
                        <a:pt x="3647850" y="1601944"/>
                      </a:cubicBezTo>
                      <a:cubicBezTo>
                        <a:pt x="3631169" y="1817676"/>
                        <a:pt x="3516525" y="2028288"/>
                        <a:pt x="3319655" y="2139912"/>
                      </a:cubicBezTo>
                      <a:cubicBezTo>
                        <a:pt x="3169304" y="2225161"/>
                        <a:pt x="2971273" y="2240259"/>
                        <a:pt x="2354272" y="2229517"/>
                      </a:cubicBezTo>
                      <a:lnTo>
                        <a:pt x="2354247" y="2229517"/>
                      </a:lnTo>
                      <a:cubicBezTo>
                        <a:pt x="645952" y="2224240"/>
                        <a:pt x="384604" y="2258093"/>
                        <a:pt x="254278" y="2148935"/>
                      </a:cubicBezTo>
                      <a:cubicBezTo>
                        <a:pt x="145767" y="2058050"/>
                        <a:pt x="81795" y="1864739"/>
                        <a:pt x="63030" y="1664539"/>
                      </a:cubicBezTo>
                      <a:close/>
                    </a:path>
                  </a:pathLst>
                </a:custGeom>
                <a:solidFill>
                  <a:srgbClr val="D0EBC8"/>
                </a:solidFill>
              </p:spPr>
            </p:sp>
          </p:grpSp>
          <p:sp>
            <p:nvSpPr>
              <p:cNvPr id="61" name="TextBox 60">
                <a:extLst>
                  <a:ext uri="{FF2B5EF4-FFF2-40B4-BE49-F238E27FC236}">
                    <a16:creationId xmlns:a16="http://schemas.microsoft.com/office/drawing/2014/main" id="{E48B98BF-C1D9-48A9-877B-59EE26BE5B75}"/>
                  </a:ext>
                </a:extLst>
              </p:cNvPr>
              <p:cNvSpPr txBox="1"/>
              <p:nvPr/>
            </p:nvSpPr>
            <p:spPr>
              <a:xfrm>
                <a:off x="3136583" y="1093512"/>
                <a:ext cx="2863076" cy="5795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Times New Roman" panose="02020603050405020304" pitchFamily="18" charset="0"/>
                    <a:sym typeface="Arial"/>
                  </a:rPr>
                  <a:t>KẾT LUẬN</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grpSp>
        <p:pic>
          <p:nvPicPr>
            <p:cNvPr id="56" name="Picture 10">
              <a:extLst>
                <a:ext uri="{FF2B5EF4-FFF2-40B4-BE49-F238E27FC236}">
                  <a16:creationId xmlns:a16="http://schemas.microsoft.com/office/drawing/2014/main" id="{65B10300-83A0-40DA-9ADA-E676BBD5C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01145">
              <a:off x="6966339" y="453804"/>
              <a:ext cx="1701730" cy="1107672"/>
            </a:xfrm>
            <a:prstGeom prst="rect">
              <a:avLst/>
            </a:prstGeom>
          </p:spPr>
        </p:pic>
        <p:pic>
          <p:nvPicPr>
            <p:cNvPr id="57" name="Picture 7">
              <a:extLst>
                <a:ext uri="{FF2B5EF4-FFF2-40B4-BE49-F238E27FC236}">
                  <a16:creationId xmlns:a16="http://schemas.microsoft.com/office/drawing/2014/main" id="{AC961403-5751-4F39-920C-9D07D59C0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630" y="3590693"/>
              <a:ext cx="1391180" cy="1332391"/>
            </a:xfrm>
            <a:prstGeom prst="rect">
              <a:avLst/>
            </a:prstGeom>
          </p:spPr>
        </p:pic>
      </p:grpSp>
      <p:sp>
        <p:nvSpPr>
          <p:cNvPr id="51" name="TextBox 50">
            <a:extLst>
              <a:ext uri="{FF2B5EF4-FFF2-40B4-BE49-F238E27FC236}">
                <a16:creationId xmlns:a16="http://schemas.microsoft.com/office/drawing/2014/main" id="{FC33AD1E-BE54-4031-8F41-C86C63DB13F2}"/>
              </a:ext>
            </a:extLst>
          </p:cNvPr>
          <p:cNvSpPr txBox="1"/>
          <p:nvPr/>
        </p:nvSpPr>
        <p:spPr>
          <a:xfrm>
            <a:off x="1319037" y="1673094"/>
            <a:ext cx="6498168" cy="2189830"/>
          </a:xfrm>
          <a:prstGeom prst="rect">
            <a:avLst/>
          </a:prstGeom>
          <a:noFill/>
        </p:spPr>
        <p:txBody>
          <a:bodyPr wrap="square">
            <a:spAutoFit/>
          </a:bodyPr>
          <a:lstStyle/>
          <a:p>
            <a:pPr algn="just">
              <a:lnSpc>
                <a:spcPct val="150000"/>
              </a:lnSpc>
              <a:spcAft>
                <a:spcPts val="800"/>
              </a:spcAft>
            </a:pPr>
            <a:r>
              <a:rPr lang="en-US" sz="2000" dirty="0">
                <a:effectLst/>
                <a:latin typeface="+mj-lt"/>
                <a:ea typeface="SimSun" panose="02010600030101010101" pitchFamily="2" charset="-122"/>
                <a:cs typeface="Times New Roman" panose="02020603050405020304" pitchFamily="18" charset="0"/>
              </a:rPr>
              <a:t>Khi đưa cực từ của hai nam châm lại gần nhau: </a:t>
            </a:r>
            <a:endParaRPr lang="en-US" sz="20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effectLst/>
                <a:latin typeface="+mj-lt"/>
                <a:ea typeface="SimSun" panose="02010600030101010101" pitchFamily="2" charset="-122"/>
                <a:cs typeface="Times New Roman" panose="02020603050405020304" pitchFamily="18" charset="0"/>
              </a:rPr>
              <a:t>• Các từ cực cùng tên thì đẩy nhau </a:t>
            </a:r>
            <a:endParaRPr lang="en-US" sz="20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effectLst/>
                <a:latin typeface="+mj-lt"/>
                <a:ea typeface="SimSun" panose="02010600030101010101" pitchFamily="2" charset="-122"/>
                <a:cs typeface="Times New Roman" panose="02020603050405020304" pitchFamily="18" charset="0"/>
              </a:rPr>
              <a:t>• Các từ cực khác tên thì hút nhau</a:t>
            </a:r>
            <a:endParaRPr lang="en-US" sz="20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en-US" sz="2000" dirty="0">
                <a:effectLst/>
                <a:latin typeface="+mj-lt"/>
                <a:ea typeface="SimSun" panose="02010600030101010101" pitchFamily="2" charset="-122"/>
                <a:cs typeface="Arial" panose="020B0604020202020204" pitchFamily="34" charset="0"/>
                <a:sym typeface="Wingdings" panose="05000000000000000000" pitchFamily="2" charset="2"/>
              </a:rPr>
              <a:t></a:t>
            </a:r>
            <a:r>
              <a:rPr lang="en-US" sz="2000" dirty="0">
                <a:effectLst/>
                <a:latin typeface="+mj-lt"/>
                <a:ea typeface="SimSun" panose="02010600030101010101" pitchFamily="2" charset="-122"/>
                <a:cs typeface="Times New Roman" panose="02020603050405020304" pitchFamily="18" charset="0"/>
              </a:rPr>
              <a:t> </a:t>
            </a:r>
            <a:r>
              <a:rPr lang="en-US" sz="2000" i="1" dirty="0">
                <a:effectLst/>
                <a:latin typeface="+mj-lt"/>
                <a:ea typeface="SimSun" panose="02010600030101010101" pitchFamily="2" charset="-122"/>
                <a:cs typeface="Times New Roman" panose="02020603050405020304" pitchFamily="18" charset="0"/>
              </a:rPr>
              <a:t>Lực từ là lực hút hoặc đẩy giữa các thanh nam châm</a:t>
            </a:r>
            <a:endParaRPr lang="en-US" sz="2000" dirty="0">
              <a:effectLst/>
              <a:latin typeface="+mj-lt"/>
              <a:ea typeface="Calibri" panose="020F0502020204030204" pitchFamily="34" charset="0"/>
              <a:cs typeface="Times New Roman" panose="02020603050405020304" pitchFamily="18" charset="0"/>
            </a:endParaRPr>
          </a:p>
        </p:txBody>
      </p:sp>
      <p:pic>
        <p:nvPicPr>
          <p:cNvPr id="54" name="Picture 12">
            <a:extLst>
              <a:ext uri="{FF2B5EF4-FFF2-40B4-BE49-F238E27FC236}">
                <a16:creationId xmlns:a16="http://schemas.microsoft.com/office/drawing/2014/main" id="{1D65EA38-3BDA-43E8-8FEA-FC263F8080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3968" y="2524783"/>
            <a:ext cx="2553064" cy="842511"/>
          </a:xfrm>
          <a:prstGeom prst="rect">
            <a:avLst/>
          </a:prstGeom>
        </p:spPr>
      </p:pic>
    </p:spTree>
    <p:extLst>
      <p:ext uri="{BB962C8B-B14F-4D97-AF65-F5344CB8AC3E}">
        <p14:creationId xmlns:p14="http://schemas.microsoft.com/office/powerpoint/2010/main" val="25819952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3"/>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wipe(down)">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wipe(down)">
                                      <p:cBhvr>
                                        <p:cTn id="19" dur="500"/>
                                        <p:tgtEl>
                                          <p:spTgt spid="5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1">
                                            <p:txEl>
                                              <p:pRg st="2" end="2"/>
                                            </p:txEl>
                                          </p:spTgt>
                                        </p:tgtEl>
                                        <p:attrNameLst>
                                          <p:attrName>style.visibility</p:attrName>
                                        </p:attrNameLst>
                                      </p:cBhvr>
                                      <p:to>
                                        <p:strVal val="visible"/>
                                      </p:to>
                                    </p:set>
                                    <p:animEffect transition="in" filter="wipe(down)">
                                      <p:cBhvr>
                                        <p:cTn id="24" dur="500"/>
                                        <p:tgtEl>
                                          <p:spTgt spid="51">
                                            <p:txEl>
                                              <p:pRg st="2" end="2"/>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circle(i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1">
                                            <p:txEl>
                                              <p:pRg st="3" end="3"/>
                                            </p:txEl>
                                          </p:spTgt>
                                        </p:tgtEl>
                                        <p:attrNameLst>
                                          <p:attrName>style.visibility</p:attrName>
                                        </p:attrNameLst>
                                      </p:cBhvr>
                                      <p:to>
                                        <p:strVal val="visible"/>
                                      </p:to>
                                    </p:set>
                                    <p:animEffect transition="in" filter="wipe(down)">
                                      <p:cBhvr>
                                        <p:cTn id="32"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13" name="TextBox 12">
            <a:extLst>
              <a:ext uri="{FF2B5EF4-FFF2-40B4-BE49-F238E27FC236}">
                <a16:creationId xmlns:a16="http://schemas.microsoft.com/office/drawing/2014/main" id="{6712DCC8-600B-418E-B902-84275BCF6F9E}"/>
              </a:ext>
            </a:extLst>
          </p:cNvPr>
          <p:cNvSpPr txBox="1"/>
          <p:nvPr/>
        </p:nvSpPr>
        <p:spPr>
          <a:xfrm>
            <a:off x="6028661" y="1011237"/>
            <a:ext cx="2743200" cy="523220"/>
          </a:xfrm>
          <a:prstGeom prst="rect">
            <a:avLst/>
          </a:prstGeom>
          <a:noFill/>
        </p:spPr>
        <p:txBody>
          <a:bodyPr wrap="square" rtlCol="0">
            <a:spAutoFit/>
          </a:bodyPr>
          <a:lstStyle/>
          <a:p>
            <a:r>
              <a:rPr lang="vi-VN" sz="2800" b="1" dirty="0">
                <a:solidFill>
                  <a:schemeClr val="tx2">
                    <a:lumMod val="75000"/>
                  </a:schemeClr>
                </a:solidFill>
              </a:rPr>
              <a:t>KHỞI ĐỘNG </a:t>
            </a:r>
            <a:endParaRPr lang="en-US" sz="2800" b="1" dirty="0">
              <a:solidFill>
                <a:schemeClr val="tx2">
                  <a:lumMod val="75000"/>
                </a:schemeClr>
              </a:solidFill>
            </a:endParaRPr>
          </a:p>
        </p:txBody>
      </p:sp>
      <p:grpSp>
        <p:nvGrpSpPr>
          <p:cNvPr id="3" name="Group 2">
            <a:extLst>
              <a:ext uri="{FF2B5EF4-FFF2-40B4-BE49-F238E27FC236}">
                <a16:creationId xmlns:a16="http://schemas.microsoft.com/office/drawing/2014/main" id="{BEE327BC-B703-431D-A755-EFAFFF24B497}"/>
              </a:ext>
            </a:extLst>
          </p:cNvPr>
          <p:cNvGrpSpPr/>
          <p:nvPr/>
        </p:nvGrpSpPr>
        <p:grpSpPr>
          <a:xfrm>
            <a:off x="5768162" y="1927347"/>
            <a:ext cx="3003699" cy="2597806"/>
            <a:chOff x="5768162" y="1927347"/>
            <a:chExt cx="3003699" cy="2597806"/>
          </a:xfrm>
        </p:grpSpPr>
        <p:pic>
          <p:nvPicPr>
            <p:cNvPr id="7" name="Picture 6">
              <a:extLst>
                <a:ext uri="{FF2B5EF4-FFF2-40B4-BE49-F238E27FC236}">
                  <a16:creationId xmlns:a16="http://schemas.microsoft.com/office/drawing/2014/main" id="{BEDEBEE2-DD6D-4A7D-8522-B0B9D74D3FEE}"/>
                </a:ext>
              </a:extLst>
            </p:cNvPr>
            <p:cNvPicPr>
              <a:picLocks noChangeAspect="1"/>
            </p:cNvPicPr>
            <p:nvPr/>
          </p:nvPicPr>
          <p:blipFill>
            <a:blip r:embed="rId3"/>
            <a:stretch>
              <a:fillRect/>
            </a:stretch>
          </p:blipFill>
          <p:spPr>
            <a:xfrm>
              <a:off x="5768162" y="1927347"/>
              <a:ext cx="2644932" cy="2204916"/>
            </a:xfrm>
            <a:prstGeom prst="rect">
              <a:avLst/>
            </a:prstGeom>
          </p:spPr>
        </p:pic>
        <p:sp>
          <p:nvSpPr>
            <p:cNvPr id="14" name="TextBox 13">
              <a:extLst>
                <a:ext uri="{FF2B5EF4-FFF2-40B4-BE49-F238E27FC236}">
                  <a16:creationId xmlns:a16="http://schemas.microsoft.com/office/drawing/2014/main" id="{40E173C2-3CC5-4CF9-B7C9-2E03D05C6289}"/>
                </a:ext>
              </a:extLst>
            </p:cNvPr>
            <p:cNvSpPr txBox="1"/>
            <p:nvPr/>
          </p:nvSpPr>
          <p:spPr>
            <a:xfrm>
              <a:off x="5874488" y="4155821"/>
              <a:ext cx="2897373" cy="369332"/>
            </a:xfrm>
            <a:prstGeom prst="rect">
              <a:avLst/>
            </a:prstGeom>
            <a:noFill/>
          </p:spPr>
          <p:txBody>
            <a:bodyPr wrap="square" rtlCol="0">
              <a:spAutoFit/>
            </a:bodyPr>
            <a:lstStyle/>
            <a:p>
              <a:r>
                <a:rPr lang="vi-VN" sz="1800" b="1" dirty="0"/>
                <a:t>Hình 14.1. </a:t>
              </a:r>
              <a:r>
                <a:rPr lang="vi-VN" sz="1800" dirty="0"/>
                <a:t>Đá nam châm </a:t>
              </a:r>
              <a:endParaRPr lang="en-US" sz="1800" dirty="0"/>
            </a:p>
          </p:txBody>
        </p:sp>
      </p:grpSp>
      <p:grpSp>
        <p:nvGrpSpPr>
          <p:cNvPr id="2" name="Group 1">
            <a:extLst>
              <a:ext uri="{FF2B5EF4-FFF2-40B4-BE49-F238E27FC236}">
                <a16:creationId xmlns:a16="http://schemas.microsoft.com/office/drawing/2014/main" id="{F0AC86CE-E2CD-4689-8C21-94F378EB393D}"/>
              </a:ext>
            </a:extLst>
          </p:cNvPr>
          <p:cNvGrpSpPr/>
          <p:nvPr/>
        </p:nvGrpSpPr>
        <p:grpSpPr>
          <a:xfrm>
            <a:off x="427177" y="473652"/>
            <a:ext cx="5061879" cy="4038323"/>
            <a:chOff x="427177" y="473652"/>
            <a:chExt cx="5061879" cy="4038323"/>
          </a:xfrm>
        </p:grpSpPr>
        <p:pic>
          <p:nvPicPr>
            <p:cNvPr id="18" name="Picture 10">
              <a:extLst>
                <a:ext uri="{FF2B5EF4-FFF2-40B4-BE49-F238E27FC236}">
                  <a16:creationId xmlns:a16="http://schemas.microsoft.com/office/drawing/2014/main" id="{069593E4-2319-4A9C-8344-9AAFF22E31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9345" y="776177"/>
              <a:ext cx="4869711" cy="3735798"/>
            </a:xfrm>
            <a:prstGeom prst="rect">
              <a:avLst/>
            </a:prstGeom>
          </p:spPr>
        </p:pic>
        <p:sp>
          <p:nvSpPr>
            <p:cNvPr id="15" name="TextBox 14">
              <a:extLst>
                <a:ext uri="{FF2B5EF4-FFF2-40B4-BE49-F238E27FC236}">
                  <a16:creationId xmlns:a16="http://schemas.microsoft.com/office/drawing/2014/main" id="{46D2AB8C-E07B-4119-BCCE-3BE7C599E3C9}"/>
                </a:ext>
              </a:extLst>
            </p:cNvPr>
            <p:cNvSpPr txBox="1"/>
            <p:nvPr/>
          </p:nvSpPr>
          <p:spPr>
            <a:xfrm>
              <a:off x="1016547" y="1233698"/>
              <a:ext cx="3944678" cy="2805320"/>
            </a:xfrm>
            <a:prstGeom prst="rect">
              <a:avLst/>
            </a:prstGeom>
            <a:noFill/>
          </p:spPr>
          <p:txBody>
            <a:bodyPr wrap="square">
              <a:spAutoFit/>
            </a:bodyPr>
            <a:lstStyle/>
            <a:p>
              <a:pPr algn="just">
                <a:lnSpc>
                  <a:spcPct val="150000"/>
                </a:lnSpc>
                <a:spcBef>
                  <a:spcPts val="300"/>
                </a:spcBef>
                <a:spcAft>
                  <a:spcPts val="300"/>
                </a:spcAft>
              </a:pPr>
              <a:r>
                <a:rPr lang="en-US" sz="2000" dirty="0">
                  <a:solidFill>
                    <a:srgbClr val="000000"/>
                  </a:solidFill>
                  <a:effectLst/>
                  <a:latin typeface="+mj-lt"/>
                  <a:ea typeface="Calibri" panose="020F0502020204030204" pitchFamily="34" charset="0"/>
                  <a:cs typeface="Times New Roman" panose="02020603050405020304" pitchFamily="18" charset="0"/>
                </a:rPr>
                <a:t>Cách đây hơn hai nghìn năm, người Hy Lạp đã biết đến đá nam châm</a:t>
              </a:r>
              <a:r>
                <a:rPr lang="vi-VN" sz="2000" dirty="0">
                  <a:solidFill>
                    <a:srgbClr val="000000"/>
                  </a:solidFill>
                  <a:effectLst/>
                  <a:latin typeface="+mj-lt"/>
                  <a:ea typeface="Calibri" panose="020F0502020204030204" pitchFamily="34" charset="0"/>
                  <a:cs typeface="Times New Roman" panose="02020603050405020304" pitchFamily="18" charset="0"/>
                </a:rPr>
                <a:t> </a:t>
              </a:r>
              <a:r>
                <a:rPr lang="vi-VN" sz="2000" dirty="0">
                  <a:solidFill>
                    <a:srgbClr val="000000"/>
                  </a:solidFill>
                  <a:effectLst/>
                  <a:latin typeface="+mn-lt"/>
                  <a:ea typeface="Calibri" panose="020F0502020204030204" pitchFamily="34" charset="0"/>
                  <a:cs typeface="Times New Roman" panose="02020603050405020304" pitchFamily="18" charset="0"/>
                </a:rPr>
                <a:t>(Hình 14.1)</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a:solidFill>
                    <a:srgbClr val="000000"/>
                  </a:solidFill>
                  <a:effectLst/>
                  <a:latin typeface="+mj-lt"/>
                  <a:ea typeface="Calibri" panose="020F0502020204030204" pitchFamily="34" charset="0"/>
                  <a:cs typeface="Times New Roman" panose="02020603050405020304" pitchFamily="18" charset="0"/>
                </a:rPr>
                <a:t>hay còn gọi là đá dẫn đường, vì chúng có thể được dùng để xác định phương hướng. </a:t>
              </a:r>
              <a:endParaRPr lang="en-US" sz="2000" dirty="0">
                <a:effectLst/>
                <a:latin typeface="+mj-lt"/>
                <a:ea typeface="Calibri" panose="020F0502020204030204" pitchFamily="34" charset="0"/>
                <a:cs typeface="Times New Roman" panose="02020603050405020304" pitchFamily="18" charset="0"/>
              </a:endParaRPr>
            </a:p>
          </p:txBody>
        </p:sp>
        <p:pic>
          <p:nvPicPr>
            <p:cNvPr id="21" name="Picture 15">
              <a:extLst>
                <a:ext uri="{FF2B5EF4-FFF2-40B4-BE49-F238E27FC236}">
                  <a16:creationId xmlns:a16="http://schemas.microsoft.com/office/drawing/2014/main" id="{ABF277A6-939D-454F-88A7-A640952F99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1703" flipH="1">
              <a:off x="427177" y="473652"/>
              <a:ext cx="805315" cy="802295"/>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8B8F3CE-00CB-4AD7-A85A-B35594692E60}"/>
              </a:ext>
            </a:extLst>
          </p:cNvPr>
          <p:cNvSpPr/>
          <p:nvPr/>
        </p:nvSpPr>
        <p:spPr>
          <a:xfrm>
            <a:off x="754380" y="1421810"/>
            <a:ext cx="7802879" cy="3454990"/>
          </a:xfrm>
          <a:prstGeom prst="roundRect">
            <a:avLst>
              <a:gd name="adj" fmla="val 11594"/>
            </a:avLst>
          </a:prstGeom>
          <a:solidFill>
            <a:srgbClr val="FFFFFF"/>
          </a:solidFill>
          <a:ln>
            <a:solidFill>
              <a:srgbClr val="D9737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8391"/>
              </a:solidFill>
              <a:effectLst/>
              <a:uLnTx/>
              <a:uFillTx/>
              <a:latin typeface="Arial"/>
              <a:ea typeface="+mn-ea"/>
              <a:cs typeface="+mn-cs"/>
              <a:sym typeface="Arial"/>
            </a:endParaRPr>
          </a:p>
        </p:txBody>
      </p:sp>
      <p:sp>
        <p:nvSpPr>
          <p:cNvPr id="66" name="TextBox 65">
            <a:extLst>
              <a:ext uri="{FF2B5EF4-FFF2-40B4-BE49-F238E27FC236}">
                <a16:creationId xmlns:a16="http://schemas.microsoft.com/office/drawing/2014/main" id="{0BE9FB77-A3ED-444B-A60C-5B8511864D4C}"/>
              </a:ext>
            </a:extLst>
          </p:cNvPr>
          <p:cNvSpPr txBox="1"/>
          <p:nvPr/>
        </p:nvSpPr>
        <p:spPr>
          <a:xfrm>
            <a:off x="292100" y="59478"/>
            <a:ext cx="6858000"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Nam châm tác dụng lên </a:t>
            </a: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các vật </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EF1B5582-68FA-4F77-8B54-CE91C555889E}"/>
              </a:ext>
            </a:extLst>
          </p:cNvPr>
          <p:cNvSpPr txBox="1"/>
          <p:nvPr/>
        </p:nvSpPr>
        <p:spPr>
          <a:xfrm>
            <a:off x="1109666" y="779273"/>
            <a:ext cx="6667500"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Hoạt động nhóm: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các Phiếu học tập</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A9149A2E-96BE-447C-9D0B-70560C17AAC8}"/>
              </a:ext>
            </a:extLst>
          </p:cNvPr>
          <p:cNvGrpSpPr/>
          <p:nvPr/>
        </p:nvGrpSpPr>
        <p:grpSpPr>
          <a:xfrm>
            <a:off x="292100" y="661347"/>
            <a:ext cx="708025" cy="727359"/>
            <a:chOff x="524510" y="1743595"/>
            <a:chExt cx="1074420" cy="1021080"/>
          </a:xfrm>
        </p:grpSpPr>
        <p:sp>
          <p:nvSpPr>
            <p:cNvPr id="3" name="Oval 2">
              <a:extLst>
                <a:ext uri="{FF2B5EF4-FFF2-40B4-BE49-F238E27FC236}">
                  <a16:creationId xmlns:a16="http://schemas.microsoft.com/office/drawing/2014/main" id="{3AE506B5-16E6-4957-884C-4E696D62833B}"/>
                </a:ext>
              </a:extLst>
            </p:cNvPr>
            <p:cNvSpPr/>
            <p:nvPr/>
          </p:nvSpPr>
          <p:spPr>
            <a:xfrm>
              <a:off x="524510" y="1743595"/>
              <a:ext cx="1074420" cy="1021080"/>
            </a:xfrm>
            <a:prstGeom prst="ellipse">
              <a:avLst/>
            </a:prstGeom>
            <a:solidFill>
              <a:srgbClr val="F9DCC7"/>
            </a:solidFill>
            <a:ln>
              <a:solidFill>
                <a:srgbClr val="95C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8391"/>
                </a:solidFill>
                <a:effectLst/>
                <a:uLnTx/>
                <a:uFillTx/>
                <a:latin typeface="Arial"/>
                <a:ea typeface="+mn-ea"/>
                <a:cs typeface="+mn-cs"/>
                <a:sym typeface="Arial"/>
              </a:endParaRPr>
            </a:p>
          </p:txBody>
        </p:sp>
        <p:pic>
          <p:nvPicPr>
            <p:cNvPr id="5" name="Picture 9">
              <a:extLst>
                <a:ext uri="{FF2B5EF4-FFF2-40B4-BE49-F238E27FC236}">
                  <a16:creationId xmlns:a16="http://schemas.microsoft.com/office/drawing/2014/main" id="{B429AE31-0CFC-4F25-8E14-6BADF96745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737" y="1826378"/>
              <a:ext cx="762471" cy="768232"/>
            </a:xfrm>
            <a:prstGeom prst="rect">
              <a:avLst/>
            </a:prstGeom>
          </p:spPr>
        </p:pic>
      </p:grpSp>
      <p:sp>
        <p:nvSpPr>
          <p:cNvPr id="10" name="TextBox 9">
            <a:extLst>
              <a:ext uri="{FF2B5EF4-FFF2-40B4-BE49-F238E27FC236}">
                <a16:creationId xmlns:a16="http://schemas.microsoft.com/office/drawing/2014/main" id="{654C3369-BEB4-43B3-98D4-E7BA73AB60BD}"/>
              </a:ext>
            </a:extLst>
          </p:cNvPr>
          <p:cNvSpPr txBox="1"/>
          <p:nvPr/>
        </p:nvSpPr>
        <p:spPr>
          <a:xfrm>
            <a:off x="832484" y="1470555"/>
            <a:ext cx="7724775" cy="128753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Phiếu học tập số </a:t>
            </a:r>
            <a:r>
              <a:rPr kumimoji="0" lang="vi-VN"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Tên nhóm:</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1. </a:t>
            </a:r>
            <a:r>
              <a:rPr kumimoji="0" lang="vi-VN" sz="18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Tiến hành thí nghiệm sau:</a:t>
            </a:r>
          </a:p>
        </p:txBody>
      </p:sp>
      <p:pic>
        <p:nvPicPr>
          <p:cNvPr id="12" name="Picture 14">
            <a:extLst>
              <a:ext uri="{FF2B5EF4-FFF2-40B4-BE49-F238E27FC236}">
                <a16:creationId xmlns:a16="http://schemas.microsoft.com/office/drawing/2014/main" id="{F74211B8-E5ED-48FB-A565-40A1BD0C26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78220" y="2824080"/>
            <a:ext cx="1449399" cy="1764870"/>
          </a:xfrm>
          <a:prstGeom prst="rect">
            <a:avLst/>
          </a:prstGeom>
        </p:spPr>
      </p:pic>
      <p:sp>
        <p:nvSpPr>
          <p:cNvPr id="13" name="TextBox 12">
            <a:extLst>
              <a:ext uri="{FF2B5EF4-FFF2-40B4-BE49-F238E27FC236}">
                <a16:creationId xmlns:a16="http://schemas.microsoft.com/office/drawing/2014/main" id="{98FC2338-916A-4B26-AC19-F70C6FC113CC}"/>
              </a:ext>
            </a:extLst>
          </p:cNvPr>
          <p:cNvSpPr txBox="1"/>
          <p:nvPr/>
        </p:nvSpPr>
        <p:spPr>
          <a:xfrm>
            <a:off x="882661" y="2647251"/>
            <a:ext cx="6345382" cy="2118529"/>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Dụng cụ: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Một thanh nam châm và các vật liệu: Miếng đồng nhỏ; miếng nhôm nhỏ ; đinh sắt; mẩu thép; miếng nhựa nhỏ; vụn gỗ. </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Tiến hành: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Lần lượt đưa các cực từ của thanh nam châm lại gần mỗi vật nói trên </a:t>
            </a:r>
          </a:p>
        </p:txBody>
      </p:sp>
    </p:spTree>
    <p:extLst>
      <p:ext uri="{BB962C8B-B14F-4D97-AF65-F5344CB8AC3E}">
        <p14:creationId xmlns:p14="http://schemas.microsoft.com/office/powerpoint/2010/main" val="4126103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5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5"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randombar(vertical)">
                                      <p:cBhvr>
                                        <p:cTn id="28" dur="500"/>
                                        <p:tgtEl>
                                          <p:spTgt spid="13">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5" fill="hold" grpId="0"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randombar(vertical)">
                                      <p:cBhvr>
                                        <p:cTn id="3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6" grpId="0"/>
      <p:bldP spid="4" grpId="0"/>
      <p:bldP spid="10" grpId="0"/>
      <p:bldP spid="1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8B8F3CE-00CB-4AD7-A85A-B35594692E60}"/>
              </a:ext>
            </a:extLst>
          </p:cNvPr>
          <p:cNvSpPr/>
          <p:nvPr/>
        </p:nvSpPr>
        <p:spPr>
          <a:xfrm>
            <a:off x="754380" y="1421810"/>
            <a:ext cx="7802879" cy="3454990"/>
          </a:xfrm>
          <a:prstGeom prst="roundRect">
            <a:avLst>
              <a:gd name="adj" fmla="val 11594"/>
            </a:avLst>
          </a:prstGeom>
          <a:solidFill>
            <a:srgbClr val="FFFFFF"/>
          </a:solidFill>
          <a:ln>
            <a:solidFill>
              <a:srgbClr val="D9737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8391"/>
              </a:solidFill>
              <a:effectLst/>
              <a:uLnTx/>
              <a:uFillTx/>
              <a:latin typeface="Arial"/>
              <a:ea typeface="+mn-ea"/>
              <a:cs typeface="+mn-cs"/>
              <a:sym typeface="Arial"/>
            </a:endParaRPr>
          </a:p>
        </p:txBody>
      </p:sp>
      <p:sp>
        <p:nvSpPr>
          <p:cNvPr id="66" name="TextBox 65">
            <a:extLst>
              <a:ext uri="{FF2B5EF4-FFF2-40B4-BE49-F238E27FC236}">
                <a16:creationId xmlns:a16="http://schemas.microsoft.com/office/drawing/2014/main" id="{0BE9FB77-A3ED-444B-A60C-5B8511864D4C}"/>
              </a:ext>
            </a:extLst>
          </p:cNvPr>
          <p:cNvSpPr txBox="1"/>
          <p:nvPr/>
        </p:nvSpPr>
        <p:spPr>
          <a:xfrm>
            <a:off x="292100" y="59478"/>
            <a:ext cx="6858000"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30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Nam châm tác dụng lên </a:t>
            </a: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các vật </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EF1B5582-68FA-4F77-8B54-CE91C555889E}"/>
              </a:ext>
            </a:extLst>
          </p:cNvPr>
          <p:cNvSpPr txBox="1"/>
          <p:nvPr/>
        </p:nvSpPr>
        <p:spPr>
          <a:xfrm>
            <a:off x="1109666" y="779273"/>
            <a:ext cx="6667500"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Hoạt động nhóm: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các Phiếu học tập</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A9149A2E-96BE-447C-9D0B-70560C17AAC8}"/>
              </a:ext>
            </a:extLst>
          </p:cNvPr>
          <p:cNvGrpSpPr/>
          <p:nvPr/>
        </p:nvGrpSpPr>
        <p:grpSpPr>
          <a:xfrm>
            <a:off x="292100" y="661347"/>
            <a:ext cx="708025" cy="727359"/>
            <a:chOff x="524510" y="1743595"/>
            <a:chExt cx="1074420" cy="1021080"/>
          </a:xfrm>
        </p:grpSpPr>
        <p:sp>
          <p:nvSpPr>
            <p:cNvPr id="3" name="Oval 2">
              <a:extLst>
                <a:ext uri="{FF2B5EF4-FFF2-40B4-BE49-F238E27FC236}">
                  <a16:creationId xmlns:a16="http://schemas.microsoft.com/office/drawing/2014/main" id="{3AE506B5-16E6-4957-884C-4E696D62833B}"/>
                </a:ext>
              </a:extLst>
            </p:cNvPr>
            <p:cNvSpPr/>
            <p:nvPr/>
          </p:nvSpPr>
          <p:spPr>
            <a:xfrm>
              <a:off x="524510" y="1743595"/>
              <a:ext cx="1074420" cy="1021080"/>
            </a:xfrm>
            <a:prstGeom prst="ellipse">
              <a:avLst/>
            </a:prstGeom>
            <a:solidFill>
              <a:srgbClr val="F9DCC7"/>
            </a:solidFill>
            <a:ln>
              <a:solidFill>
                <a:srgbClr val="95C4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38391"/>
                </a:solidFill>
                <a:effectLst/>
                <a:uLnTx/>
                <a:uFillTx/>
                <a:latin typeface="Arial"/>
                <a:ea typeface="+mn-ea"/>
                <a:cs typeface="+mn-cs"/>
                <a:sym typeface="Arial"/>
              </a:endParaRPr>
            </a:p>
          </p:txBody>
        </p:sp>
        <p:pic>
          <p:nvPicPr>
            <p:cNvPr id="5" name="Picture 9">
              <a:extLst>
                <a:ext uri="{FF2B5EF4-FFF2-40B4-BE49-F238E27FC236}">
                  <a16:creationId xmlns:a16="http://schemas.microsoft.com/office/drawing/2014/main" id="{B429AE31-0CFC-4F25-8E14-6BADF96745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0737" y="1826378"/>
              <a:ext cx="762471" cy="768232"/>
            </a:xfrm>
            <a:prstGeom prst="rect">
              <a:avLst/>
            </a:prstGeom>
          </p:spPr>
        </p:pic>
      </p:grpSp>
      <p:sp>
        <p:nvSpPr>
          <p:cNvPr id="10" name="TextBox 9">
            <a:extLst>
              <a:ext uri="{FF2B5EF4-FFF2-40B4-BE49-F238E27FC236}">
                <a16:creationId xmlns:a16="http://schemas.microsoft.com/office/drawing/2014/main" id="{654C3369-BEB4-43B3-98D4-E7BA73AB60BD}"/>
              </a:ext>
            </a:extLst>
          </p:cNvPr>
          <p:cNvSpPr txBox="1"/>
          <p:nvPr/>
        </p:nvSpPr>
        <p:spPr>
          <a:xfrm>
            <a:off x="832484" y="1470555"/>
            <a:ext cx="7724775"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Phiếu học tập số </a:t>
            </a:r>
            <a:r>
              <a:rPr kumimoji="0" lang="vi-VN" sz="18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 </a:t>
            </a:r>
            <a:r>
              <a:rPr kumimoji="0" lang="vi-VN" sz="180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Ghi lại kết quả thí nghiệm vào bảng </a:t>
            </a:r>
          </a:p>
        </p:txBody>
      </p:sp>
      <p:graphicFrame>
        <p:nvGraphicFramePr>
          <p:cNvPr id="2" name="Table 1">
            <a:extLst>
              <a:ext uri="{FF2B5EF4-FFF2-40B4-BE49-F238E27FC236}">
                <a16:creationId xmlns:a16="http://schemas.microsoft.com/office/drawing/2014/main" id="{89867D93-D7B9-4BFB-9168-9B20610B56A6}"/>
              </a:ext>
            </a:extLst>
          </p:cNvPr>
          <p:cNvGraphicFramePr>
            <a:graphicFrameLocks noGrp="1"/>
          </p:cNvGraphicFramePr>
          <p:nvPr>
            <p:extLst>
              <p:ext uri="{D42A27DB-BD31-4B8C-83A1-F6EECF244321}">
                <p14:modId xmlns:p14="http://schemas.microsoft.com/office/powerpoint/2010/main" val="3680631470"/>
              </p:ext>
            </p:extLst>
          </p:nvPr>
        </p:nvGraphicFramePr>
        <p:xfrm>
          <a:off x="1361121" y="2480821"/>
          <a:ext cx="6667499" cy="1751237"/>
        </p:xfrm>
        <a:graphic>
          <a:graphicData uri="http://schemas.openxmlformats.org/drawingml/2006/table">
            <a:tbl>
              <a:tblPr firstRow="1" firstCol="1" bandRow="1"/>
              <a:tblGrid>
                <a:gridCol w="1735133">
                  <a:extLst>
                    <a:ext uri="{9D8B030D-6E8A-4147-A177-3AD203B41FA5}">
                      <a16:colId xmlns:a16="http://schemas.microsoft.com/office/drawing/2014/main" val="852134788"/>
                    </a:ext>
                  </a:extLst>
                </a:gridCol>
                <a:gridCol w="1579418">
                  <a:extLst>
                    <a:ext uri="{9D8B030D-6E8A-4147-A177-3AD203B41FA5}">
                      <a16:colId xmlns:a16="http://schemas.microsoft.com/office/drawing/2014/main" val="2761797768"/>
                    </a:ext>
                  </a:extLst>
                </a:gridCol>
                <a:gridCol w="1644073">
                  <a:extLst>
                    <a:ext uri="{9D8B030D-6E8A-4147-A177-3AD203B41FA5}">
                      <a16:colId xmlns:a16="http://schemas.microsoft.com/office/drawing/2014/main" val="2115717618"/>
                    </a:ext>
                  </a:extLst>
                </a:gridCol>
                <a:gridCol w="1708875">
                  <a:extLst>
                    <a:ext uri="{9D8B030D-6E8A-4147-A177-3AD203B41FA5}">
                      <a16:colId xmlns:a16="http://schemas.microsoft.com/office/drawing/2014/main" val="1068098305"/>
                    </a:ext>
                  </a:extLst>
                </a:gridCol>
              </a:tblGrid>
              <a:tr h="563483">
                <a:tc>
                  <a:txBody>
                    <a:bodyPr/>
                    <a:lstStyle/>
                    <a:p>
                      <a:pPr algn="ctr">
                        <a:lnSpc>
                          <a:spcPct val="150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được nam châm hút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Vật</a:t>
                      </a:r>
                    </a:p>
                    <a:p>
                      <a:pPr algn="ctr">
                        <a:lnSpc>
                          <a:spcPct val="150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Vật được nam châm hút</a:t>
                      </a:r>
                      <a:endParaRPr kumimoji="0" lang="en-US" sz="1200" b="0" i="0" u="none" strike="noStrike" kern="0" cap="none" spc="0" normalizeH="0" baseline="0" noProof="0" dirty="0">
                        <a:ln>
                          <a:noFill/>
                        </a:ln>
                        <a:solidFill>
                          <a:srgbClr val="525272"/>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36948"/>
                  </a:ext>
                </a:extLst>
              </a:tr>
              <a:tr h="333080">
                <a:tc>
                  <a:txBody>
                    <a:bodyPr/>
                    <a:lstStyle/>
                    <a:p>
                      <a:pPr>
                        <a:lnSpc>
                          <a:spcPct val="150000"/>
                        </a:lnSpc>
                        <a:spcAft>
                          <a:spcPts val="8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Miếng đồng nhỏ</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6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Mẩu</a:t>
                      </a: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thép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225588"/>
                  </a:ext>
                </a:extLst>
              </a:tr>
              <a:tr h="378471">
                <a:tc>
                  <a:txBody>
                    <a:bodyPr/>
                    <a:lstStyle/>
                    <a:p>
                      <a:pPr>
                        <a:lnSpc>
                          <a:spcPct val="150000"/>
                        </a:lnSpc>
                        <a:spcAft>
                          <a:spcPts val="8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Miếng nhôm nhỏ</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Miếng nhựa nhỏ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84268"/>
                  </a:ext>
                </a:extLst>
              </a:tr>
              <a:tr h="257766">
                <a:tc>
                  <a:txBody>
                    <a:bodyPr/>
                    <a:lstStyle/>
                    <a:p>
                      <a:pPr>
                        <a:lnSpc>
                          <a:spcPct val="150000"/>
                        </a:lnSpc>
                        <a:spcAft>
                          <a:spcPts val="8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Đinh sắt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Vụn gỗ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288198"/>
                  </a:ext>
                </a:extLst>
              </a:tr>
            </a:tbl>
          </a:graphicData>
        </a:graphic>
      </p:graphicFrame>
      <p:sp>
        <p:nvSpPr>
          <p:cNvPr id="14" name="TextBox 13">
            <a:extLst>
              <a:ext uri="{FF2B5EF4-FFF2-40B4-BE49-F238E27FC236}">
                <a16:creationId xmlns:a16="http://schemas.microsoft.com/office/drawing/2014/main" id="{852D74CA-A48D-4E58-862E-95B0A59D0A6E}"/>
              </a:ext>
            </a:extLst>
          </p:cNvPr>
          <p:cNvSpPr txBox="1"/>
          <p:nvPr/>
        </p:nvSpPr>
        <p:spPr>
          <a:xfrm>
            <a:off x="904097" y="4349453"/>
            <a:ext cx="6345382" cy="369332"/>
          </a:xfrm>
          <a:prstGeom prst="rect">
            <a:avLst/>
          </a:prstGeom>
          <a:noFill/>
        </p:spPr>
        <p:txBody>
          <a:bodyPr wrap="square">
            <a:spAutoFit/>
          </a:bodyPr>
          <a:lstStyle/>
          <a:p>
            <a:r>
              <a:rPr lang="en-US" sz="1800" b="1" dirty="0">
                <a:solidFill>
                  <a:srgbClr val="000000"/>
                </a:solidFill>
                <a:effectLst/>
                <a:latin typeface="Arial" panose="020B0604020202020204" pitchFamily="34" charset="0"/>
                <a:ea typeface="Times New Roman" panose="02020603050405020304" pitchFamily="18" charset="0"/>
              </a:rPr>
              <a:t>3. </a:t>
            </a:r>
            <a:r>
              <a:rPr lang="en-US" sz="1800" dirty="0">
                <a:solidFill>
                  <a:srgbClr val="000000"/>
                </a:solidFill>
                <a:effectLst/>
                <a:latin typeface="Arial" panose="020B0604020202020204" pitchFamily="34" charset="0"/>
                <a:ea typeface="Times New Roman" panose="02020603050405020304" pitchFamily="18" charset="0"/>
              </a:rPr>
              <a:t>Nam châm tác dụng lên các vật khác như thế nào? </a:t>
            </a:r>
            <a:endParaRPr lang="en-US" sz="1800" dirty="0"/>
          </a:p>
        </p:txBody>
      </p:sp>
    </p:spTree>
    <p:extLst>
      <p:ext uri="{BB962C8B-B14F-4D97-AF65-F5344CB8AC3E}">
        <p14:creationId xmlns:p14="http://schemas.microsoft.com/office/powerpoint/2010/main" val="23977016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7" name="Group 16">
            <a:extLst>
              <a:ext uri="{FF2B5EF4-FFF2-40B4-BE49-F238E27FC236}">
                <a16:creationId xmlns:a16="http://schemas.microsoft.com/office/drawing/2014/main" id="{4EB15251-FA9F-48A3-93CC-8AA1EDA67F57}"/>
              </a:ext>
            </a:extLst>
          </p:cNvPr>
          <p:cNvGrpSpPr/>
          <p:nvPr/>
        </p:nvGrpSpPr>
        <p:grpSpPr>
          <a:xfrm>
            <a:off x="602479" y="327399"/>
            <a:ext cx="7710392" cy="4263073"/>
            <a:chOff x="602479" y="327399"/>
            <a:chExt cx="7710392" cy="4263073"/>
          </a:xfrm>
        </p:grpSpPr>
        <p:pic>
          <p:nvPicPr>
            <p:cNvPr id="50" name="Picture 14">
              <a:extLst>
                <a:ext uri="{FF2B5EF4-FFF2-40B4-BE49-F238E27FC236}">
                  <a16:creationId xmlns:a16="http://schemas.microsoft.com/office/drawing/2014/main" id="{9C18BA16-076B-4AC0-8ADF-2F7A06C86D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2479" y="1900279"/>
              <a:ext cx="2118162" cy="2579193"/>
            </a:xfrm>
            <a:prstGeom prst="rect">
              <a:avLst/>
            </a:prstGeom>
          </p:spPr>
        </p:pic>
        <p:grpSp>
          <p:nvGrpSpPr>
            <p:cNvPr id="51" name="Group 50">
              <a:extLst>
                <a:ext uri="{FF2B5EF4-FFF2-40B4-BE49-F238E27FC236}">
                  <a16:creationId xmlns:a16="http://schemas.microsoft.com/office/drawing/2014/main" id="{E7BABFAE-226C-47EA-9628-6C10EA19A15D}"/>
                </a:ext>
              </a:extLst>
            </p:cNvPr>
            <p:cNvGrpSpPr/>
            <p:nvPr/>
          </p:nvGrpSpPr>
          <p:grpSpPr>
            <a:xfrm>
              <a:off x="3011054" y="327399"/>
              <a:ext cx="5301817" cy="4263073"/>
              <a:chOff x="3858269" y="1779549"/>
              <a:chExt cx="10571461" cy="6727902"/>
            </a:xfrm>
          </p:grpSpPr>
          <p:grpSp>
            <p:nvGrpSpPr>
              <p:cNvPr id="52" name="Group 4">
                <a:extLst>
                  <a:ext uri="{FF2B5EF4-FFF2-40B4-BE49-F238E27FC236}">
                    <a16:creationId xmlns:a16="http://schemas.microsoft.com/office/drawing/2014/main" id="{420AB6D0-44E4-4268-BF51-340A5D1F6292}"/>
                  </a:ext>
                </a:extLst>
              </p:cNvPr>
              <p:cNvGrpSpPr/>
              <p:nvPr/>
            </p:nvGrpSpPr>
            <p:grpSpPr>
              <a:xfrm>
                <a:off x="3858269" y="1779549"/>
                <a:ext cx="10571461" cy="6727902"/>
                <a:chOff x="0" y="0"/>
                <a:chExt cx="3976518" cy="2530741"/>
              </a:xfrm>
            </p:grpSpPr>
            <p:sp>
              <p:nvSpPr>
                <p:cNvPr id="55" name="Freeform 5">
                  <a:extLst>
                    <a:ext uri="{FF2B5EF4-FFF2-40B4-BE49-F238E27FC236}">
                      <a16:creationId xmlns:a16="http://schemas.microsoft.com/office/drawing/2014/main" id="{D3DBAB4E-1DF1-43A1-B0B1-E6A67183E2C2}"/>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53" name="Group 7">
                <a:extLst>
                  <a:ext uri="{FF2B5EF4-FFF2-40B4-BE49-F238E27FC236}">
                    <a16:creationId xmlns:a16="http://schemas.microsoft.com/office/drawing/2014/main" id="{400658A2-5C80-4AFC-BF12-B1FC8CD8DB4C}"/>
                  </a:ext>
                </a:extLst>
              </p:cNvPr>
              <p:cNvGrpSpPr/>
              <p:nvPr/>
            </p:nvGrpSpPr>
            <p:grpSpPr>
              <a:xfrm>
                <a:off x="4142867" y="1960673"/>
                <a:ext cx="10002266" cy="6365654"/>
                <a:chOff x="0" y="0"/>
                <a:chExt cx="3976518" cy="2530741"/>
              </a:xfrm>
            </p:grpSpPr>
            <p:sp>
              <p:nvSpPr>
                <p:cNvPr id="54" name="Freeform 8">
                  <a:extLst>
                    <a:ext uri="{FF2B5EF4-FFF2-40B4-BE49-F238E27FC236}">
                      <a16:creationId xmlns:a16="http://schemas.microsoft.com/office/drawing/2014/main" id="{A983C76F-4F09-48C6-A0EF-C189A0663D02}"/>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grpSp>
      <p:sp>
        <p:nvSpPr>
          <p:cNvPr id="57" name="TextBox 56">
            <a:extLst>
              <a:ext uri="{FF2B5EF4-FFF2-40B4-BE49-F238E27FC236}">
                <a16:creationId xmlns:a16="http://schemas.microsoft.com/office/drawing/2014/main" id="{DBF11F95-ABD1-49C8-B3B2-812425361A2D}"/>
              </a:ext>
            </a:extLst>
          </p:cNvPr>
          <p:cNvSpPr txBox="1"/>
          <p:nvPr/>
        </p:nvSpPr>
        <p:spPr>
          <a:xfrm>
            <a:off x="3430776" y="700974"/>
            <a:ext cx="4457220" cy="3366627"/>
          </a:xfrm>
          <a:prstGeom prst="rect">
            <a:avLst/>
          </a:prstGeom>
          <a:noFill/>
        </p:spPr>
        <p:txBody>
          <a:bodyPr wrap="square">
            <a:spAutoFit/>
          </a:bodyPr>
          <a:lstStyle/>
          <a:p>
            <a:pPr algn="ctr">
              <a:lnSpc>
                <a:spcPct val="150000"/>
              </a:lnSpc>
            </a:pPr>
            <a:r>
              <a:rPr lang="en-US" sz="2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KẾT LUẬN</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effectLst/>
                <a:latin typeface="Arial" panose="020B0604020202020204" pitchFamily="34" charset="0"/>
                <a:ea typeface="SimSun" panose="02010600030101010101" pitchFamily="2" charset="-122"/>
                <a:cs typeface="Times New Roman" panose="02020603050405020304" pitchFamily="18" charset="0"/>
              </a:rPr>
              <a:t>- Nam châm hút được các vật làm bằng vật liệu từ: sắt, thép, </a:t>
            </a:r>
            <a:r>
              <a:rPr lang="en-US" sz="2000" dirty="0" err="1">
                <a:effectLst/>
                <a:latin typeface="Arial" panose="020B0604020202020204" pitchFamily="34" charset="0"/>
                <a:ea typeface="SimSun" panose="02010600030101010101" pitchFamily="2" charset="-122"/>
                <a:cs typeface="Times New Roman" panose="02020603050405020304" pitchFamily="18" charset="0"/>
              </a:rPr>
              <a:t>niken</a:t>
            </a:r>
            <a:r>
              <a:rPr lang="en-US" sz="2000" dirty="0">
                <a:effectLst/>
                <a:latin typeface="Arial" panose="020B0604020202020204" pitchFamily="34" charset="0"/>
                <a:ea typeface="SimSun" panose="02010600030101010101" pitchFamily="2" charset="-122"/>
                <a:cs typeface="Times New Roman" panose="02020603050405020304" pitchFamily="18" charset="0"/>
              </a:rPr>
              <a:t>, </a:t>
            </a:r>
            <a:r>
              <a:rPr lang="en-US" sz="2000" dirty="0" err="1">
                <a:effectLst/>
                <a:latin typeface="Arial" panose="020B0604020202020204" pitchFamily="34" charset="0"/>
                <a:ea typeface="SimSun" panose="02010600030101010101" pitchFamily="2" charset="-122"/>
                <a:cs typeface="Times New Roman" panose="02020603050405020304" pitchFamily="18" charset="0"/>
              </a:rPr>
              <a:t>coban</a:t>
            </a:r>
            <a:r>
              <a:rPr lang="en-US" sz="2000" dirty="0">
                <a:effectLst/>
                <a:latin typeface="Arial" panose="020B0604020202020204" pitchFamily="34"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effectLst/>
                <a:latin typeface="Arial" panose="020B0604020202020204" pitchFamily="34" charset="0"/>
                <a:ea typeface="SimSun" panose="02010600030101010101" pitchFamily="2" charset="-122"/>
                <a:cs typeface="Times New Roman" panose="02020603050405020304" pitchFamily="18" charset="0"/>
              </a:rPr>
              <a:t>- Nam châm hầu như không hút các vật được làm từ đồng, nhôm và các kim loại không thuộc vật liệu từ.</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34100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barn(inVertical)">
                                      <p:cBhvr>
                                        <p:cTn id="10" dur="500"/>
                                        <p:tgtEl>
                                          <p:spTgt spid="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7">
                                            <p:txEl>
                                              <p:pRg st="1" end="1"/>
                                            </p:txEl>
                                          </p:spTgt>
                                        </p:tgtEl>
                                        <p:attrNameLst>
                                          <p:attrName>style.visibility</p:attrName>
                                        </p:attrNameLst>
                                      </p:cBhvr>
                                      <p:to>
                                        <p:strVal val="visible"/>
                                      </p:to>
                                    </p:set>
                                    <p:animEffect transition="in" filter="barn(inVertical)">
                                      <p:cBhvr>
                                        <p:cTn id="15" dur="500"/>
                                        <p:tgtEl>
                                          <p:spTgt spid="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7">
                                            <p:txEl>
                                              <p:pRg st="2" end="2"/>
                                            </p:txEl>
                                          </p:spTgt>
                                        </p:tgtEl>
                                        <p:attrNameLst>
                                          <p:attrName>style.visibility</p:attrName>
                                        </p:attrNameLst>
                                      </p:cBhvr>
                                      <p:to>
                                        <p:strVal val="visible"/>
                                      </p:to>
                                    </p:set>
                                    <p:animEffect transition="in" filter="barn(inVertical)">
                                      <p:cBhvr>
                                        <p:cTn id="20" dur="500"/>
                                        <p:tgtEl>
                                          <p:spTgt spid="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10" name="TextBox 9">
            <a:extLst>
              <a:ext uri="{FF2B5EF4-FFF2-40B4-BE49-F238E27FC236}">
                <a16:creationId xmlns:a16="http://schemas.microsoft.com/office/drawing/2014/main" id="{0BBCAC78-8E23-44FD-BD4A-BC00B375ECD1}"/>
              </a:ext>
            </a:extLst>
          </p:cNvPr>
          <p:cNvSpPr txBox="1"/>
          <p:nvPr/>
        </p:nvSpPr>
        <p:spPr>
          <a:xfrm>
            <a:off x="577273" y="2383972"/>
            <a:ext cx="7989454" cy="2443298"/>
          </a:xfrm>
          <a:prstGeom prst="rect">
            <a:avLst/>
          </a:prstGeom>
          <a:noFill/>
        </p:spPr>
        <p:txBody>
          <a:bodyPr wrap="square">
            <a:spAutoFit/>
          </a:bodyPr>
          <a:lstStyle/>
          <a:p>
            <a:pPr algn="ctr">
              <a:lnSpc>
                <a:spcPct val="150000"/>
              </a:lnSpc>
            </a:pPr>
            <a:r>
              <a:rPr lang="en-US" sz="2400" b="1" dirty="0">
                <a:effectLst/>
                <a:latin typeface="Arial" panose="020B0604020202020204" pitchFamily="34" charset="0"/>
                <a:ea typeface="Calibri" panose="020F0502020204030204" pitchFamily="34" charset="0"/>
                <a:cs typeface="Times New Roman" panose="02020603050405020304" pitchFamily="18" charset="0"/>
              </a:rPr>
              <a:t>Đáp 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18415" algn="just">
              <a:lnSpc>
                <a:spcPct val="150000"/>
              </a:lnSpc>
              <a:tabLst>
                <a:tab pos="2743200" algn="l"/>
              </a:tabLst>
            </a:pP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Lần</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lượt</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đưa từ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cực</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Bắc</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của</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nam châm A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lại</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gần</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hai từ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cực</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của</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nam châm B. Thì: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8415" indent="-342900" algn="just">
              <a:lnSpc>
                <a:spcPct val="150000"/>
              </a:lnSpc>
              <a:buFont typeface="Arial" panose="020B0604020202020204" pitchFamily="34" charset="0"/>
              <a:buChar char="•"/>
              <a:tabLst>
                <a:tab pos="2743200" algn="l"/>
              </a:tabLst>
            </a:pP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Đầu</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bị nam châm A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hút</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cực</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từ Nam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của</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nam châm 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8415" indent="-342900" algn="just">
              <a:lnSpc>
                <a:spcPct val="150000"/>
              </a:lnSpc>
              <a:buFont typeface="Arial" panose="020B0604020202020204" pitchFamily="34" charset="0"/>
              <a:buChar char="•"/>
              <a:tabLst>
                <a:tab pos="2743200" algn="l"/>
              </a:tabLst>
            </a:pP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Đầu</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bị nam châm A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đẩy</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cực</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từ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Bắc</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của</a:t>
            </a:r>
            <a:r>
              <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nam châm 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4EB693E7-94EB-4CC1-B822-1F571120B370}"/>
              </a:ext>
            </a:extLst>
          </p:cNvPr>
          <p:cNvGrpSpPr/>
          <p:nvPr/>
        </p:nvGrpSpPr>
        <p:grpSpPr>
          <a:xfrm>
            <a:off x="494806" y="307207"/>
            <a:ext cx="7989454" cy="2452321"/>
            <a:chOff x="494806" y="307207"/>
            <a:chExt cx="7989454" cy="2452321"/>
          </a:xfrm>
        </p:grpSpPr>
        <p:sp>
          <p:nvSpPr>
            <p:cNvPr id="12" name="TextBox 11">
              <a:extLst>
                <a:ext uri="{FF2B5EF4-FFF2-40B4-BE49-F238E27FC236}">
                  <a16:creationId xmlns:a16="http://schemas.microsoft.com/office/drawing/2014/main" id="{47379879-67F7-4AA8-B5F7-F33182150DE2}"/>
                </a:ext>
              </a:extLst>
            </p:cNvPr>
            <p:cNvSpPr txBox="1"/>
            <p:nvPr/>
          </p:nvSpPr>
          <p:spPr>
            <a:xfrm>
              <a:off x="494806" y="307207"/>
              <a:ext cx="7989454" cy="2076766"/>
            </a:xfrm>
            <a:prstGeom prst="roundRect">
              <a:avLst/>
            </a:prstGeom>
            <a:solidFill>
              <a:srgbClr val="FFFFFF"/>
            </a:solidFill>
            <a:ln w="38100">
              <a:solidFill>
                <a:srgbClr val="95C4C6"/>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2 SGK trang 77:</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19685"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Có hai thanh nam châm giống hệt nhau, ở thanh A có kí hiệu chỉ rõ tên các cực từ, ở thanh B chưa có tên các cực từ. Làm thế nào để biết tên các cực từ ở thanh nam châm B?</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2" name="Picture 2">
              <a:extLst>
                <a:ext uri="{FF2B5EF4-FFF2-40B4-BE49-F238E27FC236}">
                  <a16:creationId xmlns:a16="http://schemas.microsoft.com/office/drawing/2014/main" id="{D1B49424-3C8F-4222-BDF2-72D6081524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63463" y="1809863"/>
              <a:ext cx="940168" cy="949665"/>
            </a:xfrm>
            <a:prstGeom prst="rect">
              <a:avLst/>
            </a:prstGeom>
          </p:spPr>
        </p:pic>
      </p:grpSp>
    </p:spTree>
    <p:extLst>
      <p:ext uri="{BB962C8B-B14F-4D97-AF65-F5344CB8AC3E}">
        <p14:creationId xmlns:p14="http://schemas.microsoft.com/office/powerpoint/2010/main" val="31841927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ou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circle(ou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circle(ou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circle(out)">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2C8FF1-0180-4297-943F-4253CA3CE661}"/>
              </a:ext>
            </a:extLst>
          </p:cNvPr>
          <p:cNvSpPr txBox="1"/>
          <p:nvPr/>
        </p:nvSpPr>
        <p:spPr>
          <a:xfrm>
            <a:off x="3502477" y="261800"/>
            <a:ext cx="2313213"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TỔNG KẾT </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 name="Picture 2" descr="Diagram&#10;&#10;Description automatically generated with medium confidence">
            <a:extLst>
              <a:ext uri="{FF2B5EF4-FFF2-40B4-BE49-F238E27FC236}">
                <a16:creationId xmlns:a16="http://schemas.microsoft.com/office/drawing/2014/main" id="{2D83C063-7D21-4424-9C13-5BC21A735098}"/>
              </a:ext>
            </a:extLst>
          </p:cNvPr>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1578" b="11695"/>
          <a:stretch/>
        </p:blipFill>
        <p:spPr bwMode="auto">
          <a:xfrm>
            <a:off x="0" y="485146"/>
            <a:ext cx="9651214" cy="46583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32684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0">
            <a:extLst>
              <a:ext uri="{FF2B5EF4-FFF2-40B4-BE49-F238E27FC236}">
                <a16:creationId xmlns:a16="http://schemas.microsoft.com/office/drawing/2014/main" id="{F61A4E6F-6519-47EF-BE86-4F2BEABB891C}"/>
              </a:ext>
            </a:extLst>
          </p:cNvPr>
          <p:cNvGrpSpPr/>
          <p:nvPr/>
        </p:nvGrpSpPr>
        <p:grpSpPr>
          <a:xfrm>
            <a:off x="560042" y="1031894"/>
            <a:ext cx="7952587" cy="3448895"/>
            <a:chOff x="0" y="0"/>
            <a:chExt cx="3660582" cy="2226039"/>
          </a:xfrm>
        </p:grpSpPr>
        <p:sp>
          <p:nvSpPr>
            <p:cNvPr id="8" name="Freeform 11">
              <a:extLst>
                <a:ext uri="{FF2B5EF4-FFF2-40B4-BE49-F238E27FC236}">
                  <a16:creationId xmlns:a16="http://schemas.microsoft.com/office/drawing/2014/main" id="{A5C4BBF3-725B-4914-B584-0A1B3859EF18}"/>
                </a:ext>
              </a:extLst>
            </p:cNvPr>
            <p:cNvSpPr/>
            <p:nvPr/>
          </p:nvSpPr>
          <p:spPr>
            <a:xfrm>
              <a:off x="-9098" y="-6509"/>
              <a:ext cx="3674913" cy="2258093"/>
            </a:xfrm>
            <a:custGeom>
              <a:avLst/>
              <a:gdLst/>
              <a:ahLst/>
              <a:cxnLst/>
              <a:rect l="l" t="t" r="r" b="b"/>
              <a:pathLst>
                <a:path w="3674913" h="2258093">
                  <a:moveTo>
                    <a:pt x="63030" y="1664539"/>
                  </a:moveTo>
                  <a:cubicBezTo>
                    <a:pt x="63030" y="1664539"/>
                    <a:pt x="0" y="1417975"/>
                    <a:pt x="10218" y="1214762"/>
                  </a:cubicBezTo>
                  <a:cubicBezTo>
                    <a:pt x="18651" y="990971"/>
                    <a:pt x="65033" y="645332"/>
                    <a:pt x="65033" y="645332"/>
                  </a:cubicBezTo>
                  <a:cubicBezTo>
                    <a:pt x="82233" y="502466"/>
                    <a:pt x="56685" y="337866"/>
                    <a:pt x="181385" y="223925"/>
                  </a:cubicBezTo>
                  <a:cubicBezTo>
                    <a:pt x="346794" y="72788"/>
                    <a:pt x="621643" y="0"/>
                    <a:pt x="2781840" y="6965"/>
                  </a:cubicBezTo>
                  <a:lnTo>
                    <a:pt x="2781841" y="6965"/>
                  </a:lnTo>
                  <a:cubicBezTo>
                    <a:pt x="2998588" y="16819"/>
                    <a:pt x="3202903" y="36481"/>
                    <a:pt x="3337091" y="101690"/>
                  </a:cubicBezTo>
                  <a:cubicBezTo>
                    <a:pt x="3593137" y="226120"/>
                    <a:pt x="3674913" y="459160"/>
                    <a:pt x="3669425" y="704684"/>
                  </a:cubicBezTo>
                  <a:cubicBezTo>
                    <a:pt x="3669425" y="704684"/>
                    <a:pt x="3626137" y="1013073"/>
                    <a:pt x="3633570" y="1248607"/>
                  </a:cubicBezTo>
                  <a:cubicBezTo>
                    <a:pt x="3640694" y="1406341"/>
                    <a:pt x="3647850" y="1601944"/>
                    <a:pt x="3647850" y="1601944"/>
                  </a:cubicBezTo>
                  <a:cubicBezTo>
                    <a:pt x="3631169" y="1817676"/>
                    <a:pt x="3516525" y="2028288"/>
                    <a:pt x="3319655" y="2139912"/>
                  </a:cubicBezTo>
                  <a:cubicBezTo>
                    <a:pt x="3169304" y="2225161"/>
                    <a:pt x="2971273" y="2240259"/>
                    <a:pt x="2354272" y="2229517"/>
                  </a:cubicBezTo>
                  <a:lnTo>
                    <a:pt x="2354247" y="2229517"/>
                  </a:lnTo>
                  <a:cubicBezTo>
                    <a:pt x="645952" y="2224240"/>
                    <a:pt x="384604" y="2258093"/>
                    <a:pt x="254278" y="2148935"/>
                  </a:cubicBezTo>
                  <a:cubicBezTo>
                    <a:pt x="145767" y="2058050"/>
                    <a:pt x="81795" y="1864739"/>
                    <a:pt x="63030" y="1664539"/>
                  </a:cubicBezTo>
                  <a:close/>
                </a:path>
              </a:pathLst>
            </a:custGeom>
            <a:solidFill>
              <a:srgbClr val="D0EBC8"/>
            </a:solidFill>
          </p:spPr>
        </p:sp>
      </p:grpSp>
      <p:sp>
        <p:nvSpPr>
          <p:cNvPr id="6" name="TextBox 5">
            <a:extLst>
              <a:ext uri="{FF2B5EF4-FFF2-40B4-BE49-F238E27FC236}">
                <a16:creationId xmlns:a16="http://schemas.microsoft.com/office/drawing/2014/main" id="{4E280C64-2660-440A-879C-D90F57C4C94A}"/>
              </a:ext>
            </a:extLst>
          </p:cNvPr>
          <p:cNvSpPr txBox="1"/>
          <p:nvPr/>
        </p:nvSpPr>
        <p:spPr>
          <a:xfrm>
            <a:off x="3502477" y="261800"/>
            <a:ext cx="2313213"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LUYỆN TẬP</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1AA5EA4B-9D1C-4727-897A-52B687DA938A}"/>
              </a:ext>
            </a:extLst>
          </p:cNvPr>
          <p:cNvSpPr txBox="1"/>
          <p:nvPr/>
        </p:nvSpPr>
        <p:spPr>
          <a:xfrm>
            <a:off x="985156" y="1368428"/>
            <a:ext cx="7347857" cy="28053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Câu 1: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Phát biểu nào sau đây là đúng khi nói về nam châm?</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Nam châm là những vật có đặc tính hút sắt (hay bị sắt hút).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 Nam châm nào cũng có hai cực: cực dương và cực âm.</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 Khi bẻ gãy nam châm, ta có thể tách hai cực của nam châm ra khỏi nhau.</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D. Các phát biểu A, B, C đều đúng.</a:t>
            </a:r>
            <a:endParaRPr lang="en-US" dirty="0"/>
          </a:p>
        </p:txBody>
      </p:sp>
      <p:sp>
        <p:nvSpPr>
          <p:cNvPr id="14" name="Oval 13">
            <a:extLst>
              <a:ext uri="{FF2B5EF4-FFF2-40B4-BE49-F238E27FC236}">
                <a16:creationId xmlns:a16="http://schemas.microsoft.com/office/drawing/2014/main" id="{121FAD52-0149-48C2-B0C2-6BB500129A7C}"/>
              </a:ext>
            </a:extLst>
          </p:cNvPr>
          <p:cNvSpPr/>
          <p:nvPr/>
        </p:nvSpPr>
        <p:spPr>
          <a:xfrm>
            <a:off x="976025" y="1913467"/>
            <a:ext cx="44026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9684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E50450-0B53-4B04-92FC-0AC5A303DBA8}"/>
              </a:ext>
            </a:extLst>
          </p:cNvPr>
          <p:cNvSpPr txBox="1"/>
          <p:nvPr/>
        </p:nvSpPr>
        <p:spPr>
          <a:xfrm>
            <a:off x="359228" y="820160"/>
            <a:ext cx="8229600" cy="972039"/>
          </a:xfrm>
          <a:prstGeom prst="roundRect">
            <a:avLst/>
          </a:prstGeom>
          <a:solidFill>
            <a:srgbClr val="FFFFFF"/>
          </a:solidFill>
          <a:ln w="19050">
            <a:solidFill>
              <a:srgbClr val="D97372"/>
            </a:solidFill>
            <a:prstDash val="dash"/>
          </a:ln>
        </p:spPr>
        <p:txBody>
          <a:bodyPr wrap="square">
            <a:spAutoFit/>
          </a:bodyPr>
          <a:lstStyle/>
          <a:p>
            <a:pPr algn="just">
              <a:lnSpc>
                <a:spcPct val="150000"/>
              </a:lnSpc>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Câu </a:t>
            </a:r>
            <a:r>
              <a:rPr lang="vi-VN" sz="1800" b="1" dirty="0">
                <a:effectLst/>
                <a:latin typeface="Arial" panose="020B0604020202020204" pitchFamily="34" charset="0"/>
                <a:ea typeface="Times New Roman" panose="02020603050405020304" pitchFamily="18" charset="0"/>
                <a:cs typeface="Times New Roman" panose="02020603050405020304" pitchFamily="18" charset="0"/>
              </a:rPr>
              <a:t>2</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Phát biểu nào sau đây là đúng khi nói về sự định hướng của kim nam châm đặt trên mũi nhọn cố định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15928F5-025D-42A7-9BE6-28B0ACAA8FAB}"/>
              </a:ext>
            </a:extLst>
          </p:cNvPr>
          <p:cNvSpPr txBox="1"/>
          <p:nvPr/>
        </p:nvSpPr>
        <p:spPr>
          <a:xfrm>
            <a:off x="359228" y="2038258"/>
            <a:ext cx="4120244" cy="2810840"/>
          </a:xfrm>
          <a:prstGeom prst="roundRect">
            <a:avLst/>
          </a:prstGeom>
          <a:solidFill>
            <a:srgbClr val="F9DCC7"/>
          </a:solidFill>
          <a:ln w="28575">
            <a:solidFill>
              <a:srgbClr val="95C4C6"/>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Cực Bắc của nam châm chỉ về hướng Đông địa lí, cực Nam của nam châm chỉ về hướng Tây địa lí.</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 Cực Bắc của nam châm chỉ về hướng Nam địa lí, cực Nam của nam châm chỉ về hướng Bắc địa lí.</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3B199DF0-BC0C-45B0-8565-9BA26D244F49}"/>
              </a:ext>
            </a:extLst>
          </p:cNvPr>
          <p:cNvSpPr txBox="1"/>
          <p:nvPr/>
        </p:nvSpPr>
        <p:spPr>
          <a:xfrm>
            <a:off x="4656365" y="2038258"/>
            <a:ext cx="4128407" cy="2812827"/>
          </a:xfrm>
          <a:prstGeom prst="roundRect">
            <a:avLst/>
          </a:prstGeom>
          <a:solidFill>
            <a:srgbClr val="F9DCC7"/>
          </a:solidFill>
          <a:ln w="28575">
            <a:solidFill>
              <a:srgbClr val="95C4C6"/>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 Cực Bắc của nam châm chỉ về hướng Bắc địa lí, cực Nam của nam châm chỉ về hướng Nam địa lí.</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D. Các cực định hướng tự do không theo quy luật nào.</a:t>
            </a: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Oval 16">
            <a:extLst>
              <a:ext uri="{FF2B5EF4-FFF2-40B4-BE49-F238E27FC236}">
                <a16:creationId xmlns:a16="http://schemas.microsoft.com/office/drawing/2014/main" id="{865E9DDF-9BB3-4566-9C95-F038139FDCF5}"/>
              </a:ext>
            </a:extLst>
          </p:cNvPr>
          <p:cNvSpPr/>
          <p:nvPr/>
        </p:nvSpPr>
        <p:spPr>
          <a:xfrm>
            <a:off x="4718291" y="2243667"/>
            <a:ext cx="44026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6561CAB-A4E1-41F7-90F7-DFC561B18882}"/>
              </a:ext>
            </a:extLst>
          </p:cNvPr>
          <p:cNvSpPr txBox="1"/>
          <p:nvPr/>
        </p:nvSpPr>
        <p:spPr>
          <a:xfrm>
            <a:off x="3615810" y="110431"/>
            <a:ext cx="2645227"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LUYỆN TẬP</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687023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50"/>
                                        <p:tgtEl>
                                          <p:spTgt spid="16"/>
                                        </p:tgtEl>
                                      </p:cBhvr>
                                    </p:animEffect>
                                    <p:anim calcmode="lin" valueType="num">
                                      <p:cBhvr>
                                        <p:cTn id="18" dur="250" fill="hold"/>
                                        <p:tgtEl>
                                          <p:spTgt spid="16"/>
                                        </p:tgtEl>
                                        <p:attrNameLst>
                                          <p:attrName>ppt_x</p:attrName>
                                        </p:attrNameLst>
                                      </p:cBhvr>
                                      <p:tavLst>
                                        <p:tav tm="0">
                                          <p:val>
                                            <p:strVal val="#ppt_x"/>
                                          </p:val>
                                        </p:tav>
                                        <p:tav tm="100000">
                                          <p:val>
                                            <p:strVal val="#ppt_x"/>
                                          </p:val>
                                        </p:tav>
                                      </p:tavLst>
                                    </p:anim>
                                    <p:anim calcmode="lin" valueType="num">
                                      <p:cBhvr>
                                        <p:cTn id="19"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995A6B-FE30-4D17-8FCA-51C3823F52D0}"/>
              </a:ext>
            </a:extLst>
          </p:cNvPr>
          <p:cNvSpPr txBox="1"/>
          <p:nvPr/>
        </p:nvSpPr>
        <p:spPr>
          <a:xfrm>
            <a:off x="649060" y="977443"/>
            <a:ext cx="7845879" cy="3735959"/>
          </a:xfrm>
          <a:prstGeom prst="rect">
            <a:avLst/>
          </a:prstGeom>
          <a:noFill/>
        </p:spPr>
        <p:txBody>
          <a:bodyPr wrap="square">
            <a:spAutoFit/>
          </a:bodyPr>
          <a:lstStyle/>
          <a:p>
            <a:pPr algn="just">
              <a:lnSpc>
                <a:spcPct val="150000"/>
              </a:lnSpc>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Câu </a:t>
            </a:r>
            <a:r>
              <a:rPr lang="vi-VN" sz="2000" b="1" dirty="0">
                <a:effectLst/>
                <a:latin typeface="Arial" panose="020B0604020202020204" pitchFamily="34" charset="0"/>
                <a:ea typeface="Times New Roman" panose="02020603050405020304" pitchFamily="18" charset="0"/>
                <a:cs typeface="Times New Roman" panose="02020603050405020304" pitchFamily="18" charset="0"/>
              </a:rPr>
              <a:t>3</a:t>
            </a: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Phát biểu nào sau đây là đúng nhất khi nói về sự tương tác giữa hai nam châm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A. Các cực cùng tên thì hút nhau, khác tên thì đẩy nhau.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B. Các cực cùng tên thì đẩy nhau, khác tên thì hút nhau.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C. Các cực cùng tên thì đẩy nhau, khác tên thì hút nhau. Các cực cùng tên thì hút nhau, khác tên thì đẩy nhau.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D. Các cực cùng tên thì hút nhau, khác tên thì đẩy nhau. Các cực cùng tên thì hút nhau, khác tên thì đẩy nhau.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7BBB188D-FDDB-4508-BC61-E09FB8FEF107}"/>
              </a:ext>
            </a:extLst>
          </p:cNvPr>
          <p:cNvSpPr/>
          <p:nvPr/>
        </p:nvSpPr>
        <p:spPr>
          <a:xfrm>
            <a:off x="649060" y="2413622"/>
            <a:ext cx="44026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5EC6BB-D3D5-45EF-BC56-904A20F61D9B}"/>
              </a:ext>
            </a:extLst>
          </p:cNvPr>
          <p:cNvSpPr txBox="1"/>
          <p:nvPr/>
        </p:nvSpPr>
        <p:spPr>
          <a:xfrm>
            <a:off x="3528179" y="268346"/>
            <a:ext cx="2645227"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LUYỆN TẬP</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765206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52661097-AA42-442E-BB9D-A2970977C0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7091" y="2179973"/>
            <a:ext cx="2129370" cy="499961"/>
          </a:xfrm>
          <a:prstGeom prst="rect">
            <a:avLst/>
          </a:prstGeom>
        </p:spPr>
      </p:pic>
      <p:sp>
        <p:nvSpPr>
          <p:cNvPr id="6" name="TextBox 5">
            <a:extLst>
              <a:ext uri="{FF2B5EF4-FFF2-40B4-BE49-F238E27FC236}">
                <a16:creationId xmlns:a16="http://schemas.microsoft.com/office/drawing/2014/main" id="{C6B8AAA9-37CE-48FC-A624-8E2109D65FBB}"/>
              </a:ext>
            </a:extLst>
          </p:cNvPr>
          <p:cNvSpPr txBox="1"/>
          <p:nvPr/>
        </p:nvSpPr>
        <p:spPr>
          <a:xfrm>
            <a:off x="3299579" y="99012"/>
            <a:ext cx="2645227"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LUYỆN TẬP</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D1EDB658-9BEA-4BFF-807B-035456EE33CD}"/>
              </a:ext>
            </a:extLst>
          </p:cNvPr>
          <p:cNvSpPr txBox="1"/>
          <p:nvPr/>
        </p:nvSpPr>
        <p:spPr>
          <a:xfrm>
            <a:off x="736600" y="685711"/>
            <a:ext cx="3170770"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Câu 4: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Một nam châm có:</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0" name="Picture 4">
            <a:extLst>
              <a:ext uri="{FF2B5EF4-FFF2-40B4-BE49-F238E27FC236}">
                <a16:creationId xmlns:a16="http://schemas.microsoft.com/office/drawing/2014/main" id="{99C47964-E301-4788-B19E-8DD7637F67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5164" y="1371406"/>
            <a:ext cx="2129370" cy="499961"/>
          </a:xfrm>
          <a:prstGeom prst="rect">
            <a:avLst/>
          </a:prstGeom>
        </p:spPr>
      </p:pic>
      <p:sp>
        <p:nvSpPr>
          <p:cNvPr id="12" name="TextBox 11">
            <a:extLst>
              <a:ext uri="{FF2B5EF4-FFF2-40B4-BE49-F238E27FC236}">
                <a16:creationId xmlns:a16="http://schemas.microsoft.com/office/drawing/2014/main" id="{88F8B9EA-D2BE-405B-A059-6F90809BF66E}"/>
              </a:ext>
            </a:extLst>
          </p:cNvPr>
          <p:cNvSpPr txBox="1"/>
          <p:nvPr/>
        </p:nvSpPr>
        <p:spPr>
          <a:xfrm>
            <a:off x="1957615" y="1421220"/>
            <a:ext cx="1515533"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một cực</a:t>
            </a:r>
            <a:endParaRPr lang="en-US" dirty="0"/>
          </a:p>
        </p:txBody>
      </p:sp>
      <p:pic>
        <p:nvPicPr>
          <p:cNvPr id="13" name="Picture 4">
            <a:extLst>
              <a:ext uri="{FF2B5EF4-FFF2-40B4-BE49-F238E27FC236}">
                <a16:creationId xmlns:a16="http://schemas.microsoft.com/office/drawing/2014/main" id="{6C22A089-239A-4A36-9A48-12F36B27F1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5164" y="2211584"/>
            <a:ext cx="2129370" cy="499961"/>
          </a:xfrm>
          <a:prstGeom prst="rect">
            <a:avLst/>
          </a:prstGeom>
        </p:spPr>
      </p:pic>
      <p:sp>
        <p:nvSpPr>
          <p:cNvPr id="15" name="TextBox 14">
            <a:extLst>
              <a:ext uri="{FF2B5EF4-FFF2-40B4-BE49-F238E27FC236}">
                <a16:creationId xmlns:a16="http://schemas.microsoft.com/office/drawing/2014/main" id="{8F9AEB6E-8AA5-43A7-8E7B-5E7ECA104293}"/>
              </a:ext>
            </a:extLst>
          </p:cNvPr>
          <p:cNvSpPr txBox="1"/>
          <p:nvPr/>
        </p:nvSpPr>
        <p:spPr>
          <a:xfrm>
            <a:off x="1979081" y="2227759"/>
            <a:ext cx="1634067"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 ba cực</a:t>
            </a:r>
            <a:endParaRPr lang="en-US" dirty="0"/>
          </a:p>
        </p:txBody>
      </p:sp>
      <p:sp>
        <p:nvSpPr>
          <p:cNvPr id="20" name="TextBox 19">
            <a:extLst>
              <a:ext uri="{FF2B5EF4-FFF2-40B4-BE49-F238E27FC236}">
                <a16:creationId xmlns:a16="http://schemas.microsoft.com/office/drawing/2014/main" id="{6E25A6F7-FFA7-49C2-A4BE-FE8C00589CF2}"/>
              </a:ext>
            </a:extLst>
          </p:cNvPr>
          <p:cNvSpPr txBox="1"/>
          <p:nvPr/>
        </p:nvSpPr>
        <p:spPr>
          <a:xfrm>
            <a:off x="5978673" y="2097490"/>
            <a:ext cx="1600200"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D. bốn cực</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6F414E9C-761E-460C-8E66-54BCD6E939F3}"/>
              </a:ext>
            </a:extLst>
          </p:cNvPr>
          <p:cNvSpPr txBox="1"/>
          <p:nvPr/>
        </p:nvSpPr>
        <p:spPr>
          <a:xfrm>
            <a:off x="736600" y="2971371"/>
            <a:ext cx="7670800"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Câu 5:</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Vật liệu nào sau đây không tương tác với nam châm:</a:t>
            </a:r>
            <a:endParaRPr lang="en-US" dirty="0"/>
          </a:p>
        </p:txBody>
      </p:sp>
      <p:pic>
        <p:nvPicPr>
          <p:cNvPr id="26" name="Picture 4">
            <a:extLst>
              <a:ext uri="{FF2B5EF4-FFF2-40B4-BE49-F238E27FC236}">
                <a16:creationId xmlns:a16="http://schemas.microsoft.com/office/drawing/2014/main" id="{377B4DA3-E213-4911-834A-6A5E44664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7092" y="4379393"/>
            <a:ext cx="2129370" cy="499961"/>
          </a:xfrm>
          <a:prstGeom prst="rect">
            <a:avLst/>
          </a:prstGeom>
        </p:spPr>
      </p:pic>
      <p:pic>
        <p:nvPicPr>
          <p:cNvPr id="27" name="Picture 4">
            <a:extLst>
              <a:ext uri="{FF2B5EF4-FFF2-40B4-BE49-F238E27FC236}">
                <a16:creationId xmlns:a16="http://schemas.microsoft.com/office/drawing/2014/main" id="{EA3FDC1A-3656-4AF6-ACCF-3828E0894A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5165" y="3570826"/>
            <a:ext cx="2129370" cy="499961"/>
          </a:xfrm>
          <a:prstGeom prst="rect">
            <a:avLst/>
          </a:prstGeom>
        </p:spPr>
      </p:pic>
      <p:sp>
        <p:nvSpPr>
          <p:cNvPr id="28" name="TextBox 27">
            <a:extLst>
              <a:ext uri="{FF2B5EF4-FFF2-40B4-BE49-F238E27FC236}">
                <a16:creationId xmlns:a16="http://schemas.microsoft.com/office/drawing/2014/main" id="{4213A11C-75D5-4DF4-848F-520B8AC8840E}"/>
              </a:ext>
            </a:extLst>
          </p:cNvPr>
          <p:cNvSpPr txBox="1"/>
          <p:nvPr/>
        </p:nvSpPr>
        <p:spPr>
          <a:xfrm>
            <a:off x="1979080" y="3610500"/>
            <a:ext cx="1515533"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Sắt</a:t>
            </a:r>
            <a:endParaRPr lang="en-US" dirty="0"/>
          </a:p>
        </p:txBody>
      </p:sp>
      <p:pic>
        <p:nvPicPr>
          <p:cNvPr id="29" name="Picture 4">
            <a:extLst>
              <a:ext uri="{FF2B5EF4-FFF2-40B4-BE49-F238E27FC236}">
                <a16:creationId xmlns:a16="http://schemas.microsoft.com/office/drawing/2014/main" id="{83F88B7E-B912-4486-B13E-8F8BC136A6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5165" y="4411004"/>
            <a:ext cx="2129370" cy="499961"/>
          </a:xfrm>
          <a:prstGeom prst="rect">
            <a:avLst/>
          </a:prstGeom>
        </p:spPr>
      </p:pic>
      <p:sp>
        <p:nvSpPr>
          <p:cNvPr id="30" name="TextBox 29">
            <a:extLst>
              <a:ext uri="{FF2B5EF4-FFF2-40B4-BE49-F238E27FC236}">
                <a16:creationId xmlns:a16="http://schemas.microsoft.com/office/drawing/2014/main" id="{80A1F96B-4EC9-4A8D-B2A5-A88D2D090C9E}"/>
              </a:ext>
            </a:extLst>
          </p:cNvPr>
          <p:cNvSpPr txBox="1"/>
          <p:nvPr/>
        </p:nvSpPr>
        <p:spPr>
          <a:xfrm>
            <a:off x="1919812" y="4450348"/>
            <a:ext cx="1634067"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Cobalt</a:t>
            </a:r>
            <a:endParaRPr lang="en-US" dirty="0"/>
          </a:p>
        </p:txBody>
      </p:sp>
      <p:pic>
        <p:nvPicPr>
          <p:cNvPr id="31" name="Picture 4">
            <a:extLst>
              <a:ext uri="{FF2B5EF4-FFF2-40B4-BE49-F238E27FC236}">
                <a16:creationId xmlns:a16="http://schemas.microsoft.com/office/drawing/2014/main" id="{E06272D6-4207-4E7C-A503-BF3B6ACF0A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7093" y="3571820"/>
            <a:ext cx="2129370" cy="499961"/>
          </a:xfrm>
          <a:prstGeom prst="rect">
            <a:avLst/>
          </a:prstGeom>
        </p:spPr>
      </p:pic>
      <p:sp>
        <p:nvSpPr>
          <p:cNvPr id="33" name="TextBox 32">
            <a:extLst>
              <a:ext uri="{FF2B5EF4-FFF2-40B4-BE49-F238E27FC236}">
                <a16:creationId xmlns:a16="http://schemas.microsoft.com/office/drawing/2014/main" id="{49657944-7C02-479E-9837-965CA674C851}"/>
              </a:ext>
            </a:extLst>
          </p:cNvPr>
          <p:cNvSpPr txBox="1"/>
          <p:nvPr/>
        </p:nvSpPr>
        <p:spPr>
          <a:xfrm>
            <a:off x="5978673" y="4321302"/>
            <a:ext cx="1600200"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D.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Gỗ</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6" name="Picture 4">
            <a:extLst>
              <a:ext uri="{FF2B5EF4-FFF2-40B4-BE49-F238E27FC236}">
                <a16:creationId xmlns:a16="http://schemas.microsoft.com/office/drawing/2014/main" id="{B2E25B22-0BCB-4CA1-B291-55F50058D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7092" y="1372400"/>
            <a:ext cx="2129370" cy="499961"/>
          </a:xfrm>
          <a:prstGeom prst="rect">
            <a:avLst/>
          </a:prstGeom>
        </p:spPr>
      </p:pic>
      <p:sp>
        <p:nvSpPr>
          <p:cNvPr id="34" name="TextBox 33">
            <a:extLst>
              <a:ext uri="{FF2B5EF4-FFF2-40B4-BE49-F238E27FC236}">
                <a16:creationId xmlns:a16="http://schemas.microsoft.com/office/drawing/2014/main" id="{A9482531-ABE1-47E3-B515-8C3E744E37AF}"/>
              </a:ext>
            </a:extLst>
          </p:cNvPr>
          <p:cNvSpPr txBox="1"/>
          <p:nvPr/>
        </p:nvSpPr>
        <p:spPr>
          <a:xfrm>
            <a:off x="5944806" y="1431920"/>
            <a:ext cx="1634067" cy="400110"/>
          </a:xfrm>
          <a:prstGeom prst="rect">
            <a:avLst/>
          </a:prstGeom>
          <a:noFill/>
        </p:spPr>
        <p:txBody>
          <a:bodyPr wrap="square">
            <a:spAutoFit/>
          </a:bodyPr>
          <a:lstStyle/>
          <a:p>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hai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cực</a:t>
            </a:r>
            <a:endParaRPr lang="en-US" dirty="0"/>
          </a:p>
        </p:txBody>
      </p:sp>
      <p:sp>
        <p:nvSpPr>
          <p:cNvPr id="37" name="TextBox 36">
            <a:extLst>
              <a:ext uri="{FF2B5EF4-FFF2-40B4-BE49-F238E27FC236}">
                <a16:creationId xmlns:a16="http://schemas.microsoft.com/office/drawing/2014/main" id="{4FDCC2B8-185B-41BC-BC3A-218C877528A2}"/>
              </a:ext>
            </a:extLst>
          </p:cNvPr>
          <p:cNvSpPr txBox="1"/>
          <p:nvPr/>
        </p:nvSpPr>
        <p:spPr>
          <a:xfrm>
            <a:off x="6000747" y="3640731"/>
            <a:ext cx="1532467" cy="400110"/>
          </a:xfrm>
          <a:prstGeom prst="rect">
            <a:avLst/>
          </a:prstGeom>
          <a:noFill/>
        </p:spPr>
        <p:txBody>
          <a:bodyPr wrap="square">
            <a:spAutoFit/>
          </a:bodyPr>
          <a:lstStyle/>
          <a:p>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 Thép	</a:t>
            </a:r>
            <a:endParaRPr lang="en-US" dirty="0"/>
          </a:p>
        </p:txBody>
      </p:sp>
      <p:pic>
        <p:nvPicPr>
          <p:cNvPr id="40" name="Picture 6">
            <a:extLst>
              <a:ext uri="{FF2B5EF4-FFF2-40B4-BE49-F238E27FC236}">
                <a16:creationId xmlns:a16="http://schemas.microsoft.com/office/drawing/2014/main" id="{5ACA7CE2-4490-4D9D-9471-6859A44D83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43989" flipH="1">
            <a:off x="7821253" y="3927936"/>
            <a:ext cx="1172294" cy="824025"/>
          </a:xfrm>
          <a:prstGeom prst="rect">
            <a:avLst/>
          </a:prstGeom>
        </p:spPr>
      </p:pic>
      <p:sp>
        <p:nvSpPr>
          <p:cNvPr id="45" name="Oval 44">
            <a:extLst>
              <a:ext uri="{FF2B5EF4-FFF2-40B4-BE49-F238E27FC236}">
                <a16:creationId xmlns:a16="http://schemas.microsoft.com/office/drawing/2014/main" id="{A24A6592-9B9F-4BF4-9EB8-B07E3075E0BD}"/>
              </a:ext>
            </a:extLst>
          </p:cNvPr>
          <p:cNvSpPr/>
          <p:nvPr/>
        </p:nvSpPr>
        <p:spPr>
          <a:xfrm>
            <a:off x="5923964" y="4470491"/>
            <a:ext cx="44026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17816FE-BD73-48B0-8BB4-6E4A281D5198}"/>
              </a:ext>
            </a:extLst>
          </p:cNvPr>
          <p:cNvSpPr/>
          <p:nvPr/>
        </p:nvSpPr>
        <p:spPr>
          <a:xfrm>
            <a:off x="5909696" y="1415899"/>
            <a:ext cx="440267"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6664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heel(1)">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par>
                                <p:cTn id="44" presetID="14" presetClass="entr" presetSubtype="1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randombar(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par>
                                <p:cTn id="58" presetID="16" presetClass="entr" presetSubtype="21"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par>
                                <p:cTn id="64" presetID="16" presetClass="entr" presetSubtype="21"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arn(inVertical)">
                                      <p:cBhvr>
                                        <p:cTn id="69" dur="500"/>
                                        <p:tgtEl>
                                          <p:spTgt spid="3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heel(1)">
                                      <p:cBhvr>
                                        <p:cTn id="7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0" grpId="0"/>
      <p:bldP spid="25" grpId="0"/>
      <p:bldP spid="28" grpId="0"/>
      <p:bldP spid="30" grpId="0"/>
      <p:bldP spid="33" grpId="0"/>
      <p:bldP spid="34" grpId="0"/>
      <p:bldP spid="37" grpId="0"/>
      <p:bldP spid="45"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65" name="TextBox 64">
            <a:extLst>
              <a:ext uri="{FF2B5EF4-FFF2-40B4-BE49-F238E27FC236}">
                <a16:creationId xmlns:a16="http://schemas.microsoft.com/office/drawing/2014/main" id="{5FF7BA29-AF64-4C34-BC70-CE6D83D78AE5}"/>
              </a:ext>
            </a:extLst>
          </p:cNvPr>
          <p:cNvSpPr txBox="1"/>
          <p:nvPr/>
        </p:nvSpPr>
        <p:spPr>
          <a:xfrm>
            <a:off x="3597605" y="300397"/>
            <a:ext cx="2645227"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VẬN DỤNG </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9" name="Group 28">
            <a:extLst>
              <a:ext uri="{FF2B5EF4-FFF2-40B4-BE49-F238E27FC236}">
                <a16:creationId xmlns:a16="http://schemas.microsoft.com/office/drawing/2014/main" id="{2AF2A97E-643B-4F3C-A0BD-3E621B246B11}"/>
              </a:ext>
            </a:extLst>
          </p:cNvPr>
          <p:cNvGrpSpPr/>
          <p:nvPr/>
        </p:nvGrpSpPr>
        <p:grpSpPr>
          <a:xfrm>
            <a:off x="242275" y="981366"/>
            <a:ext cx="8659446" cy="3990184"/>
            <a:chOff x="242275" y="981366"/>
            <a:chExt cx="8659446" cy="3990184"/>
          </a:xfrm>
        </p:grpSpPr>
        <p:pic>
          <p:nvPicPr>
            <p:cNvPr id="68" name="Picture 4">
              <a:extLst>
                <a:ext uri="{FF2B5EF4-FFF2-40B4-BE49-F238E27FC236}">
                  <a16:creationId xmlns:a16="http://schemas.microsoft.com/office/drawing/2014/main" id="{A283A354-3286-469E-946C-C912098E20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2275" y="981366"/>
              <a:ext cx="8659446" cy="3443778"/>
            </a:xfrm>
            <a:prstGeom prst="rect">
              <a:avLst/>
            </a:prstGeom>
          </p:spPr>
        </p:pic>
        <p:sp>
          <p:nvSpPr>
            <p:cNvPr id="67" name="TextBox 66">
              <a:extLst>
                <a:ext uri="{FF2B5EF4-FFF2-40B4-BE49-F238E27FC236}">
                  <a16:creationId xmlns:a16="http://schemas.microsoft.com/office/drawing/2014/main" id="{7158AC0C-8763-4E9F-9D11-BFE1F036C6AA}"/>
                </a:ext>
              </a:extLst>
            </p:cNvPr>
            <p:cNvSpPr txBox="1"/>
            <p:nvPr/>
          </p:nvSpPr>
          <p:spPr>
            <a:xfrm>
              <a:off x="1121831" y="1527772"/>
              <a:ext cx="6900333" cy="2350965"/>
            </a:xfrm>
            <a:prstGeom prst="rect">
              <a:avLst/>
            </a:prstGeom>
            <a:noFill/>
          </p:spPr>
          <p:txBody>
            <a:bodyPr wrap="square">
              <a:spAutoFit/>
            </a:bodyPr>
            <a:lstStyle/>
            <a:p>
              <a:pPr algn="just">
                <a:lnSpc>
                  <a:spcPct val="150000"/>
                </a:lnSpc>
                <a:spcAft>
                  <a:spcPts val="80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Câu 1.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Tại các cực từ, nam châm tác dụng mạnh nhất lên vật liệu từ hoặc lên nam châm. Có hai thanh giống hệt nhau, một thanh là nam châm, một thanh là sắt. Không dùng thêm dụng cụ nào khác, làm thế nào để xác định được thanh nào là nam châm, thanh nào là sắt?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9" name="Picture 8">
              <a:extLst>
                <a:ext uri="{FF2B5EF4-FFF2-40B4-BE49-F238E27FC236}">
                  <a16:creationId xmlns:a16="http://schemas.microsoft.com/office/drawing/2014/main" id="{AAFD65C6-0CC5-45E7-9B22-91BDAEE370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63193" y="3467185"/>
              <a:ext cx="1883399" cy="1504365"/>
            </a:xfrm>
            <a:prstGeom prst="rect">
              <a:avLst/>
            </a:prstGeom>
          </p:spPr>
        </p:pic>
      </p:grpSp>
    </p:spTree>
    <p:extLst>
      <p:ext uri="{BB962C8B-B14F-4D97-AF65-F5344CB8AC3E}">
        <p14:creationId xmlns:p14="http://schemas.microsoft.com/office/powerpoint/2010/main" val="62327325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ircle(i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strVal val="#ppt_w+.3"/>
                                          </p:val>
                                        </p:tav>
                                        <p:tav tm="100000">
                                          <p:val>
                                            <p:strVal val="#ppt_w"/>
                                          </p:val>
                                        </p:tav>
                                      </p:tavLst>
                                    </p:anim>
                                    <p:anim calcmode="lin" valueType="num">
                                      <p:cBhvr>
                                        <p:cTn id="13" dur="500" fill="hold"/>
                                        <p:tgtEl>
                                          <p:spTgt spid="29"/>
                                        </p:tgtEl>
                                        <p:attrNameLst>
                                          <p:attrName>ppt_h</p:attrName>
                                        </p:attrNameLst>
                                      </p:cBhvr>
                                      <p:tavLst>
                                        <p:tav tm="0">
                                          <p:val>
                                            <p:strVal val="#ppt_h"/>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34ABA-6596-4C44-947B-560ACE6B6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5080" flipH="1">
            <a:off x="3668275" y="492029"/>
            <a:ext cx="4508417" cy="3360820"/>
          </a:xfrm>
          <a:prstGeom prst="rect">
            <a:avLst/>
          </a:prstGeom>
        </p:spPr>
      </p:pic>
      <p:pic>
        <p:nvPicPr>
          <p:cNvPr id="12" name="Picture 14">
            <a:extLst>
              <a:ext uri="{FF2B5EF4-FFF2-40B4-BE49-F238E27FC236}">
                <a16:creationId xmlns:a16="http://schemas.microsoft.com/office/drawing/2014/main" id="{8B0CF4D0-586F-4BE9-952C-64947EB9F3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8923" y="1654804"/>
            <a:ext cx="2775270" cy="3379325"/>
          </a:xfrm>
          <a:prstGeom prst="rect">
            <a:avLst/>
          </a:prstGeom>
        </p:spPr>
      </p:pic>
      <p:pic>
        <p:nvPicPr>
          <p:cNvPr id="13" name="Picture 9">
            <a:extLst>
              <a:ext uri="{FF2B5EF4-FFF2-40B4-BE49-F238E27FC236}">
                <a16:creationId xmlns:a16="http://schemas.microsoft.com/office/drawing/2014/main" id="{C13B1F4C-0906-4DCE-86C2-C09AA254A5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40881" y="670157"/>
            <a:ext cx="1297796" cy="1153417"/>
          </a:xfrm>
          <a:prstGeom prst="rect">
            <a:avLst/>
          </a:prstGeom>
        </p:spPr>
      </p:pic>
      <p:sp>
        <p:nvSpPr>
          <p:cNvPr id="15" name="TextBox 14">
            <a:extLst>
              <a:ext uri="{FF2B5EF4-FFF2-40B4-BE49-F238E27FC236}">
                <a16:creationId xmlns:a16="http://schemas.microsoft.com/office/drawing/2014/main" id="{C21B39F9-F96F-4054-8B4D-7F3A9CF5ADC0}"/>
              </a:ext>
            </a:extLst>
          </p:cNvPr>
          <p:cNvSpPr txBox="1"/>
          <p:nvPr/>
        </p:nvSpPr>
        <p:spPr>
          <a:xfrm>
            <a:off x="4167877" y="1357722"/>
            <a:ext cx="3363891" cy="1427635"/>
          </a:xfrm>
          <a:prstGeom prst="rect">
            <a:avLst/>
          </a:prstGeom>
          <a:noFill/>
        </p:spPr>
        <p:txBody>
          <a:bodyPr wrap="square">
            <a:spAutoFit/>
          </a:bodyPr>
          <a:lstStyle/>
          <a:p>
            <a:pPr algn="ctr">
              <a:lnSpc>
                <a:spcPct val="150000"/>
              </a:lnSpc>
              <a:spcBef>
                <a:spcPts val="300"/>
              </a:spcBef>
              <a:spcAft>
                <a:spcPts val="30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Nam châm có tính chất gì mà chúng lại được sử dụng nhiều như thế?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40731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51" name="TextBox 50">
            <a:extLst>
              <a:ext uri="{FF2B5EF4-FFF2-40B4-BE49-F238E27FC236}">
                <a16:creationId xmlns:a16="http://schemas.microsoft.com/office/drawing/2014/main" id="{22FF8ADF-87E3-4BD4-94C9-174A565BAE05}"/>
              </a:ext>
            </a:extLst>
          </p:cNvPr>
          <p:cNvSpPr txBox="1"/>
          <p:nvPr/>
        </p:nvSpPr>
        <p:spPr>
          <a:xfrm>
            <a:off x="583324" y="1009514"/>
            <a:ext cx="7936209" cy="3787062"/>
          </a:xfrm>
          <a:prstGeom prst="rect">
            <a:avLst/>
          </a:prstGeom>
          <a:noFill/>
        </p:spPr>
        <p:txBody>
          <a:bodyPr wrap="square">
            <a:spAutoFit/>
          </a:bodyPr>
          <a:lstStyle/>
          <a:p>
            <a:pPr algn="just">
              <a:lnSpc>
                <a:spcPct val="150000"/>
              </a:lnSpc>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Giả sử thanh A là nam châm, thanh B là sắt. Đưa một đầu của thanh A lại gần trung điểm (điểm chính giữa) của thanh B nếu: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Thanh A và thanh B hút nhau mạnh thì chứng tỏ điều giả sử là đúng. Vì ở 2 đầu cực của nam châm tác dụng mạnh lên các vật liệu từ hoặc lên nam châm.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Thanh A và thanh B hút nhau rất yếu chứng tỏ thanh A phải là sắt, thanh B là nam châm. Vì thanh B là nam châm nên tại các cực từ nam châm tác dụng mạnh nhất còn ở điểm chính giữa của nó thì tác dụng lên các vật liệu từ hoặc lên nam châm rất yếu..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6E7B2686-AFAB-44FD-83B5-FBE12D638436}"/>
              </a:ext>
            </a:extLst>
          </p:cNvPr>
          <p:cNvSpPr txBox="1"/>
          <p:nvPr/>
        </p:nvSpPr>
        <p:spPr>
          <a:xfrm>
            <a:off x="3342578" y="342124"/>
            <a:ext cx="2458844"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sng"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Trả lời </a:t>
            </a:r>
          </a:p>
        </p:txBody>
      </p:sp>
    </p:spTree>
    <p:extLst>
      <p:ext uri="{BB962C8B-B14F-4D97-AF65-F5344CB8AC3E}">
        <p14:creationId xmlns:p14="http://schemas.microsoft.com/office/powerpoint/2010/main" val="41727628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wipe(left)">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wipe(left)">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wipe(left)">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44" name="TextBox 43">
            <a:extLst>
              <a:ext uri="{FF2B5EF4-FFF2-40B4-BE49-F238E27FC236}">
                <a16:creationId xmlns:a16="http://schemas.microsoft.com/office/drawing/2014/main" id="{BBFAF8FC-A552-4516-AD48-935007E8B1F1}"/>
              </a:ext>
            </a:extLst>
          </p:cNvPr>
          <p:cNvSpPr txBox="1"/>
          <p:nvPr/>
        </p:nvSpPr>
        <p:spPr>
          <a:xfrm>
            <a:off x="3597605" y="300397"/>
            <a:ext cx="2645227" cy="5866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VẬN DỤNG </a:t>
            </a:r>
            <a:endParaRPr kumimoji="0" lang="en-US" sz="24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F34A043B-80B8-4A21-A531-4099B14EE438}"/>
              </a:ext>
            </a:extLst>
          </p:cNvPr>
          <p:cNvSpPr txBox="1"/>
          <p:nvPr/>
        </p:nvSpPr>
        <p:spPr>
          <a:xfrm>
            <a:off x="460424" y="855228"/>
            <a:ext cx="8223151" cy="1427635"/>
          </a:xfrm>
          <a:prstGeom prst="rect">
            <a:avLst/>
          </a:prstGeom>
          <a:noFill/>
        </p:spPr>
        <p:txBody>
          <a:bodyPr wrap="square">
            <a:spAutoFit/>
          </a:bodyPr>
          <a:lstStyle/>
          <a:p>
            <a:pPr algn="just">
              <a:lnSpc>
                <a:spcPct val="150000"/>
              </a:lnSpc>
              <a:spcAft>
                <a:spcPts val="800"/>
              </a:spcAft>
            </a:pPr>
            <a:r>
              <a:rPr lang="en-US" sz="2000" b="1" dirty="0">
                <a:effectLst/>
                <a:latin typeface="Arial" panose="020B0604020202020204" pitchFamily="34" charset="0"/>
                <a:ea typeface="Times New Roman" panose="02020603050405020304" pitchFamily="18" charset="0"/>
                <a:cs typeface="Times New Roman" panose="02020603050405020304" pitchFamily="18" charset="0"/>
              </a:rPr>
              <a:t>Câu 2. </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Một hỗn hợp có chứa nickel, sắt hoặc cobalt. Em có thể sử dụng nam châm để tách nickel, sắt hoặc cobalt ra khỏi hỗn hợp này không? Tại sao? sắt hoặc cobalt ra khỏi hỗn hợp này không? Tại sao?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7" name="Picture 13">
            <a:extLst>
              <a:ext uri="{FF2B5EF4-FFF2-40B4-BE49-F238E27FC236}">
                <a16:creationId xmlns:a16="http://schemas.microsoft.com/office/drawing/2014/main" id="{281F6F41-22EF-485C-B76F-6C1747944830}"/>
              </a:ext>
            </a:extLst>
          </p:cNvPr>
          <p:cNvPicPr>
            <a:picLocks noChangeAspect="1"/>
          </p:cNvPicPr>
          <p:nvPr/>
        </p:nvPicPr>
        <p:blipFill>
          <a:blip r:embed="rId3"/>
          <a:srcRect/>
          <a:stretch>
            <a:fillRect/>
          </a:stretch>
        </p:blipFill>
        <p:spPr>
          <a:xfrm>
            <a:off x="6320323" y="2768804"/>
            <a:ext cx="2246694" cy="1856330"/>
          </a:xfrm>
          <a:prstGeom prst="rect">
            <a:avLst/>
          </a:prstGeom>
        </p:spPr>
      </p:pic>
      <p:sp>
        <p:nvSpPr>
          <p:cNvPr id="49" name="TextBox 48">
            <a:extLst>
              <a:ext uri="{FF2B5EF4-FFF2-40B4-BE49-F238E27FC236}">
                <a16:creationId xmlns:a16="http://schemas.microsoft.com/office/drawing/2014/main" id="{12708186-4479-4627-8F1A-6FCF876E4163}"/>
              </a:ext>
            </a:extLst>
          </p:cNvPr>
          <p:cNvSpPr txBox="1"/>
          <p:nvPr/>
        </p:nvSpPr>
        <p:spPr>
          <a:xfrm>
            <a:off x="460424" y="2432421"/>
            <a:ext cx="5410194" cy="20842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defRPr/>
            </a:pPr>
            <a:r>
              <a:rPr kumimoji="0" lang="vi-VN" sz="2400" b="1" i="0" u="sng"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Trả lời </a:t>
            </a:r>
          </a:p>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Không thể tách được. Vì các chất này đều thuộc nhóm vật liệu từ, nam châm đều hút các chất này rất mạnh.</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8312334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par>
                                <p:cTn id="20" presetID="53" presetClass="entr" presetSubtype="16"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grpSp>
        <p:nvGrpSpPr>
          <p:cNvPr id="964" name="Google Shape;964;p53"/>
          <p:cNvGrpSpPr/>
          <p:nvPr/>
        </p:nvGrpSpPr>
        <p:grpSpPr>
          <a:xfrm>
            <a:off x="4387542" y="1618135"/>
            <a:ext cx="857250" cy="720000"/>
            <a:chOff x="1119600" y="1559196"/>
            <a:chExt cx="857250" cy="720000"/>
          </a:xfrm>
        </p:grpSpPr>
        <p:sp>
          <p:nvSpPr>
            <p:cNvPr id="965" name="Google Shape;965;p53"/>
            <p:cNvSpPr/>
            <p:nvPr/>
          </p:nvSpPr>
          <p:spPr>
            <a:xfrm rot="5400000">
              <a:off x="1706850" y="1829196"/>
              <a:ext cx="360000" cy="180000"/>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3"/>
            <p:cNvSpPr/>
            <p:nvPr/>
          </p:nvSpPr>
          <p:spPr>
            <a:xfrm>
              <a:off x="1119600" y="1559196"/>
              <a:ext cx="720000" cy="7200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53"/>
          <p:cNvGrpSpPr/>
          <p:nvPr/>
        </p:nvGrpSpPr>
        <p:grpSpPr>
          <a:xfrm>
            <a:off x="4387542" y="3113460"/>
            <a:ext cx="857250" cy="720000"/>
            <a:chOff x="1119600" y="1559196"/>
            <a:chExt cx="857250" cy="720000"/>
          </a:xfrm>
        </p:grpSpPr>
        <p:sp>
          <p:nvSpPr>
            <p:cNvPr id="968" name="Google Shape;968;p53"/>
            <p:cNvSpPr/>
            <p:nvPr/>
          </p:nvSpPr>
          <p:spPr>
            <a:xfrm rot="5400000">
              <a:off x="1706850" y="1829196"/>
              <a:ext cx="360000" cy="180000"/>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3"/>
            <p:cNvSpPr/>
            <p:nvPr/>
          </p:nvSpPr>
          <p:spPr>
            <a:xfrm>
              <a:off x="1119600" y="1559196"/>
              <a:ext cx="720000" cy="7200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 name="Picture 3">
            <a:extLst>
              <a:ext uri="{FF2B5EF4-FFF2-40B4-BE49-F238E27FC236}">
                <a16:creationId xmlns:a16="http://schemas.microsoft.com/office/drawing/2014/main" id="{B504FD21-40F6-4625-B201-8D7C4E47434F}"/>
              </a:ext>
            </a:extLst>
          </p:cNvPr>
          <p:cNvPicPr>
            <a:picLocks noChangeAspect="1"/>
          </p:cNvPicPr>
          <p:nvPr/>
        </p:nvPicPr>
        <p:blipFill>
          <a:blip r:embed="rId3"/>
          <a:srcRect/>
          <a:stretch>
            <a:fillRect/>
          </a:stretch>
        </p:blipFill>
        <p:spPr>
          <a:xfrm>
            <a:off x="672826" y="1488709"/>
            <a:ext cx="2734846" cy="3107779"/>
          </a:xfrm>
          <a:prstGeom prst="rect">
            <a:avLst/>
          </a:prstGeom>
        </p:spPr>
      </p:pic>
      <p:sp>
        <p:nvSpPr>
          <p:cNvPr id="146" name="TextBox 145">
            <a:extLst>
              <a:ext uri="{FF2B5EF4-FFF2-40B4-BE49-F238E27FC236}">
                <a16:creationId xmlns:a16="http://schemas.microsoft.com/office/drawing/2014/main" id="{9826820B-E591-4887-9A87-01B6BA49ECBA}"/>
              </a:ext>
            </a:extLst>
          </p:cNvPr>
          <p:cNvSpPr txBox="1"/>
          <p:nvPr/>
        </p:nvSpPr>
        <p:spPr>
          <a:xfrm>
            <a:off x="2753495" y="616412"/>
            <a:ext cx="3918087" cy="6690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HƯỚNG DẪN VỀ NHÀ </a:t>
            </a:r>
            <a:endParaRPr kumimoji="0" lang="en-US"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7" name="TextBox 146">
            <a:extLst>
              <a:ext uri="{FF2B5EF4-FFF2-40B4-BE49-F238E27FC236}">
                <a16:creationId xmlns:a16="http://schemas.microsoft.com/office/drawing/2014/main" id="{49CC2B0E-D845-4C11-9EE4-2A61C3C429A4}"/>
              </a:ext>
            </a:extLst>
          </p:cNvPr>
          <p:cNvSpPr txBox="1"/>
          <p:nvPr/>
        </p:nvSpPr>
        <p:spPr>
          <a:xfrm>
            <a:off x="5256802" y="3113460"/>
            <a:ext cx="2734846" cy="1053365"/>
          </a:xfrm>
          <a:prstGeom prst="rect">
            <a:avLst/>
          </a:prstGeom>
          <a:noFill/>
        </p:spPr>
        <p:txBody>
          <a:bodyPr wrap="square">
            <a:spAutoFit/>
          </a:bodyPr>
          <a:lstStyle/>
          <a:p>
            <a:pPr lvl="0" algn="ctr">
              <a:lnSpc>
                <a:spcPct val="150000"/>
              </a:lnSpc>
              <a:spcAft>
                <a:spcPts val="800"/>
              </a:spcAft>
            </a:pP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Tìm hiểu nội dung </a:t>
            </a:r>
            <a:r>
              <a:rPr lang="en-US" sz="2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Bài 15</a:t>
            </a:r>
            <a:r>
              <a:rPr lang="vi-VN" sz="2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Từ trường</a:t>
            </a:r>
            <a:r>
              <a:rPr lang="vi-VN"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8" name="TextBox 147">
            <a:extLst>
              <a:ext uri="{FF2B5EF4-FFF2-40B4-BE49-F238E27FC236}">
                <a16:creationId xmlns:a16="http://schemas.microsoft.com/office/drawing/2014/main" id="{36CD2613-1CF5-45BD-9BC5-B12FB88751D7}"/>
              </a:ext>
            </a:extLst>
          </p:cNvPr>
          <p:cNvSpPr txBox="1"/>
          <p:nvPr/>
        </p:nvSpPr>
        <p:spPr>
          <a:xfrm>
            <a:off x="5154792" y="1518385"/>
            <a:ext cx="2938866" cy="1053365"/>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300"/>
              </a:spcAft>
              <a:buClr>
                <a:srgbClr val="000000"/>
              </a:buClr>
              <a:buSzTx/>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Ôn tập và ghi nhớ kiến thức vừa học.</a:t>
            </a:r>
            <a:endPar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49" name="Picture 4">
            <a:extLst>
              <a:ext uri="{FF2B5EF4-FFF2-40B4-BE49-F238E27FC236}">
                <a16:creationId xmlns:a16="http://schemas.microsoft.com/office/drawing/2014/main" id="{999E6409-0AE9-409A-BA5E-2A0C3CDD24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779" y="1798135"/>
            <a:ext cx="543525" cy="440935"/>
          </a:xfrm>
          <a:prstGeom prst="rect">
            <a:avLst/>
          </a:prstGeom>
        </p:spPr>
      </p:pic>
      <p:grpSp>
        <p:nvGrpSpPr>
          <p:cNvPr id="151" name="Google Shape;2092;p75">
            <a:extLst>
              <a:ext uri="{FF2B5EF4-FFF2-40B4-BE49-F238E27FC236}">
                <a16:creationId xmlns:a16="http://schemas.microsoft.com/office/drawing/2014/main" id="{13139E62-6895-47CA-93FC-83047B4191DF}"/>
              </a:ext>
            </a:extLst>
          </p:cNvPr>
          <p:cNvGrpSpPr/>
          <p:nvPr/>
        </p:nvGrpSpPr>
        <p:grpSpPr>
          <a:xfrm>
            <a:off x="4443382" y="3207650"/>
            <a:ext cx="602088" cy="520635"/>
            <a:chOff x="1408955" y="2777855"/>
            <a:chExt cx="602088" cy="520635"/>
          </a:xfrm>
        </p:grpSpPr>
        <p:sp>
          <p:nvSpPr>
            <p:cNvPr id="152" name="Google Shape;2093;p75">
              <a:extLst>
                <a:ext uri="{FF2B5EF4-FFF2-40B4-BE49-F238E27FC236}">
                  <a16:creationId xmlns:a16="http://schemas.microsoft.com/office/drawing/2014/main" id="{09CD32E5-647F-489F-A92B-511F2F7EE355}"/>
                </a:ext>
              </a:extLst>
            </p:cNvPr>
            <p:cNvSpPr/>
            <p:nvPr/>
          </p:nvSpPr>
          <p:spPr>
            <a:xfrm>
              <a:off x="1408955" y="2917148"/>
              <a:ext cx="365455" cy="364595"/>
            </a:xfrm>
            <a:custGeom>
              <a:avLst/>
              <a:gdLst/>
              <a:ahLst/>
              <a:cxnLst/>
              <a:rect l="l" t="t" r="r" b="b"/>
              <a:pathLst>
                <a:path w="17413" h="17372" extrusionOk="0">
                  <a:moveTo>
                    <a:pt x="8753" y="3807"/>
                  </a:moveTo>
                  <a:cubicBezTo>
                    <a:pt x="11346" y="3807"/>
                    <a:pt x="13450" y="5787"/>
                    <a:pt x="13610" y="8353"/>
                  </a:cubicBezTo>
                  <a:cubicBezTo>
                    <a:pt x="13844" y="11021"/>
                    <a:pt x="11809" y="13356"/>
                    <a:pt x="9140" y="13523"/>
                  </a:cubicBezTo>
                  <a:cubicBezTo>
                    <a:pt x="9037" y="13530"/>
                    <a:pt x="8934" y="13533"/>
                    <a:pt x="8832" y="13533"/>
                  </a:cubicBezTo>
                  <a:cubicBezTo>
                    <a:pt x="6236" y="13533"/>
                    <a:pt x="4128" y="11522"/>
                    <a:pt x="3903" y="8987"/>
                  </a:cubicBezTo>
                  <a:cubicBezTo>
                    <a:pt x="3736" y="6251"/>
                    <a:pt x="5805" y="3983"/>
                    <a:pt x="8440" y="3816"/>
                  </a:cubicBezTo>
                  <a:cubicBezTo>
                    <a:pt x="8545" y="3810"/>
                    <a:pt x="8649" y="3807"/>
                    <a:pt x="8753" y="3807"/>
                  </a:cubicBezTo>
                  <a:close/>
                  <a:moveTo>
                    <a:pt x="8668" y="0"/>
                  </a:moveTo>
                  <a:cubicBezTo>
                    <a:pt x="8500" y="0"/>
                    <a:pt x="8334" y="5"/>
                    <a:pt x="8173" y="14"/>
                  </a:cubicBezTo>
                  <a:cubicBezTo>
                    <a:pt x="7539" y="47"/>
                    <a:pt x="6872" y="180"/>
                    <a:pt x="6238" y="347"/>
                  </a:cubicBezTo>
                  <a:cubicBezTo>
                    <a:pt x="6205" y="347"/>
                    <a:pt x="6172" y="414"/>
                    <a:pt x="6172" y="481"/>
                  </a:cubicBezTo>
                  <a:lnTo>
                    <a:pt x="6505" y="1581"/>
                  </a:lnTo>
                  <a:cubicBezTo>
                    <a:pt x="5705" y="1848"/>
                    <a:pt x="4937" y="2215"/>
                    <a:pt x="4237" y="2749"/>
                  </a:cubicBezTo>
                  <a:lnTo>
                    <a:pt x="3536" y="1848"/>
                  </a:lnTo>
                  <a:cubicBezTo>
                    <a:pt x="3536" y="1815"/>
                    <a:pt x="3503" y="1815"/>
                    <a:pt x="3436" y="1815"/>
                  </a:cubicBezTo>
                  <a:cubicBezTo>
                    <a:pt x="3403" y="1815"/>
                    <a:pt x="3403" y="1815"/>
                    <a:pt x="3370" y="1848"/>
                  </a:cubicBezTo>
                  <a:cubicBezTo>
                    <a:pt x="2335" y="2649"/>
                    <a:pt x="1502" y="3683"/>
                    <a:pt x="934" y="4817"/>
                  </a:cubicBezTo>
                  <a:cubicBezTo>
                    <a:pt x="901" y="4850"/>
                    <a:pt x="934" y="4917"/>
                    <a:pt x="1001" y="4917"/>
                  </a:cubicBezTo>
                  <a:lnTo>
                    <a:pt x="2035" y="5484"/>
                  </a:lnTo>
                  <a:cubicBezTo>
                    <a:pt x="1735" y="6085"/>
                    <a:pt x="1535" y="6718"/>
                    <a:pt x="1401" y="7385"/>
                  </a:cubicBezTo>
                  <a:lnTo>
                    <a:pt x="234" y="7219"/>
                  </a:lnTo>
                  <a:cubicBezTo>
                    <a:pt x="201" y="7219"/>
                    <a:pt x="101" y="7252"/>
                    <a:pt x="101" y="7319"/>
                  </a:cubicBezTo>
                  <a:cubicBezTo>
                    <a:pt x="34" y="7919"/>
                    <a:pt x="0" y="8586"/>
                    <a:pt x="34" y="9220"/>
                  </a:cubicBezTo>
                  <a:cubicBezTo>
                    <a:pt x="67" y="9854"/>
                    <a:pt x="201" y="10521"/>
                    <a:pt x="367" y="11155"/>
                  </a:cubicBezTo>
                  <a:cubicBezTo>
                    <a:pt x="367" y="11188"/>
                    <a:pt x="434" y="11222"/>
                    <a:pt x="501" y="11222"/>
                  </a:cubicBezTo>
                  <a:lnTo>
                    <a:pt x="1602" y="10888"/>
                  </a:lnTo>
                  <a:cubicBezTo>
                    <a:pt x="1868" y="11689"/>
                    <a:pt x="2235" y="12422"/>
                    <a:pt x="2769" y="13156"/>
                  </a:cubicBezTo>
                  <a:lnTo>
                    <a:pt x="1868" y="13857"/>
                  </a:lnTo>
                  <a:cubicBezTo>
                    <a:pt x="1835" y="13857"/>
                    <a:pt x="1835" y="13890"/>
                    <a:pt x="1835" y="13923"/>
                  </a:cubicBezTo>
                  <a:cubicBezTo>
                    <a:pt x="1835" y="13990"/>
                    <a:pt x="1835" y="13990"/>
                    <a:pt x="1868" y="14024"/>
                  </a:cubicBezTo>
                  <a:cubicBezTo>
                    <a:pt x="2669" y="15058"/>
                    <a:pt x="3703" y="15892"/>
                    <a:pt x="4837" y="16425"/>
                  </a:cubicBezTo>
                  <a:cubicBezTo>
                    <a:pt x="4848" y="16446"/>
                    <a:pt x="4864" y="16454"/>
                    <a:pt x="4883" y="16454"/>
                  </a:cubicBezTo>
                  <a:cubicBezTo>
                    <a:pt x="4923" y="16454"/>
                    <a:pt x="4971" y="16415"/>
                    <a:pt x="4971" y="16392"/>
                  </a:cubicBezTo>
                  <a:lnTo>
                    <a:pt x="5504" y="15358"/>
                  </a:lnTo>
                  <a:cubicBezTo>
                    <a:pt x="6138" y="15658"/>
                    <a:pt x="6739" y="15858"/>
                    <a:pt x="7406" y="15992"/>
                  </a:cubicBezTo>
                  <a:lnTo>
                    <a:pt x="7239" y="17159"/>
                  </a:lnTo>
                  <a:lnTo>
                    <a:pt x="7239" y="17226"/>
                  </a:lnTo>
                  <a:cubicBezTo>
                    <a:pt x="7239" y="17259"/>
                    <a:pt x="7306" y="17259"/>
                    <a:pt x="7339" y="17259"/>
                  </a:cubicBezTo>
                  <a:cubicBezTo>
                    <a:pt x="7814" y="17334"/>
                    <a:pt x="8309" y="17372"/>
                    <a:pt x="8779" y="17372"/>
                  </a:cubicBezTo>
                  <a:cubicBezTo>
                    <a:pt x="8936" y="17372"/>
                    <a:pt x="9090" y="17368"/>
                    <a:pt x="9240" y="17359"/>
                  </a:cubicBezTo>
                  <a:cubicBezTo>
                    <a:pt x="9874" y="17326"/>
                    <a:pt x="10541" y="17192"/>
                    <a:pt x="11175" y="17026"/>
                  </a:cubicBezTo>
                  <a:cubicBezTo>
                    <a:pt x="11208" y="17026"/>
                    <a:pt x="11208" y="16992"/>
                    <a:pt x="11242" y="16992"/>
                  </a:cubicBezTo>
                  <a:lnTo>
                    <a:pt x="11242" y="16892"/>
                  </a:lnTo>
                  <a:lnTo>
                    <a:pt x="10908" y="15758"/>
                  </a:lnTo>
                  <a:cubicBezTo>
                    <a:pt x="11709" y="15525"/>
                    <a:pt x="12476" y="15158"/>
                    <a:pt x="13177" y="14657"/>
                  </a:cubicBezTo>
                  <a:lnTo>
                    <a:pt x="13877" y="15558"/>
                  </a:lnTo>
                  <a:cubicBezTo>
                    <a:pt x="13877" y="15591"/>
                    <a:pt x="13910" y="15591"/>
                    <a:pt x="13977" y="15591"/>
                  </a:cubicBezTo>
                  <a:cubicBezTo>
                    <a:pt x="14010" y="15591"/>
                    <a:pt x="14010" y="15591"/>
                    <a:pt x="14044" y="15558"/>
                  </a:cubicBezTo>
                  <a:cubicBezTo>
                    <a:pt x="15078" y="14757"/>
                    <a:pt x="15912" y="13723"/>
                    <a:pt x="16479" y="12589"/>
                  </a:cubicBezTo>
                  <a:cubicBezTo>
                    <a:pt x="16512" y="12556"/>
                    <a:pt x="16479" y="12489"/>
                    <a:pt x="16412" y="12489"/>
                  </a:cubicBezTo>
                  <a:lnTo>
                    <a:pt x="15378" y="11922"/>
                  </a:lnTo>
                  <a:cubicBezTo>
                    <a:pt x="15678" y="11322"/>
                    <a:pt x="15878" y="10688"/>
                    <a:pt x="16012" y="10021"/>
                  </a:cubicBezTo>
                  <a:lnTo>
                    <a:pt x="17179" y="10187"/>
                  </a:lnTo>
                  <a:lnTo>
                    <a:pt x="17213" y="10187"/>
                  </a:lnTo>
                  <a:cubicBezTo>
                    <a:pt x="17246" y="10187"/>
                    <a:pt x="17313" y="10154"/>
                    <a:pt x="17313" y="10087"/>
                  </a:cubicBezTo>
                  <a:cubicBezTo>
                    <a:pt x="17380" y="9487"/>
                    <a:pt x="17413" y="8820"/>
                    <a:pt x="17380" y="8186"/>
                  </a:cubicBezTo>
                  <a:cubicBezTo>
                    <a:pt x="17380" y="7419"/>
                    <a:pt x="17313" y="6818"/>
                    <a:pt x="17079" y="6185"/>
                  </a:cubicBezTo>
                  <a:cubicBezTo>
                    <a:pt x="17079" y="6151"/>
                    <a:pt x="17046" y="6085"/>
                    <a:pt x="16979" y="6085"/>
                  </a:cubicBezTo>
                  <a:lnTo>
                    <a:pt x="16913" y="6085"/>
                  </a:lnTo>
                  <a:lnTo>
                    <a:pt x="15812" y="6418"/>
                  </a:lnTo>
                  <a:cubicBezTo>
                    <a:pt x="15545" y="5651"/>
                    <a:pt x="15178" y="4884"/>
                    <a:pt x="14644" y="4183"/>
                  </a:cubicBezTo>
                  <a:lnTo>
                    <a:pt x="15545" y="3483"/>
                  </a:lnTo>
                  <a:cubicBezTo>
                    <a:pt x="15578" y="3483"/>
                    <a:pt x="15578" y="3416"/>
                    <a:pt x="15578" y="3383"/>
                  </a:cubicBezTo>
                  <a:cubicBezTo>
                    <a:pt x="15578" y="3349"/>
                    <a:pt x="15578" y="3349"/>
                    <a:pt x="15545" y="3349"/>
                  </a:cubicBezTo>
                  <a:cubicBezTo>
                    <a:pt x="14744" y="2315"/>
                    <a:pt x="13710" y="1481"/>
                    <a:pt x="12576" y="914"/>
                  </a:cubicBezTo>
                  <a:cubicBezTo>
                    <a:pt x="12567" y="905"/>
                    <a:pt x="12553" y="901"/>
                    <a:pt x="12538" y="901"/>
                  </a:cubicBezTo>
                  <a:cubicBezTo>
                    <a:pt x="12496" y="901"/>
                    <a:pt x="12443" y="932"/>
                    <a:pt x="12443" y="981"/>
                  </a:cubicBezTo>
                  <a:lnTo>
                    <a:pt x="11909" y="2015"/>
                  </a:lnTo>
                  <a:cubicBezTo>
                    <a:pt x="11275" y="1715"/>
                    <a:pt x="10675" y="1515"/>
                    <a:pt x="10008" y="1381"/>
                  </a:cubicBezTo>
                  <a:lnTo>
                    <a:pt x="10174" y="214"/>
                  </a:lnTo>
                  <a:cubicBezTo>
                    <a:pt x="10174" y="180"/>
                    <a:pt x="10108" y="80"/>
                    <a:pt x="10074" y="80"/>
                  </a:cubicBezTo>
                  <a:cubicBezTo>
                    <a:pt x="9610" y="31"/>
                    <a:pt x="9129" y="0"/>
                    <a:pt x="8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4;p75">
              <a:extLst>
                <a:ext uri="{FF2B5EF4-FFF2-40B4-BE49-F238E27FC236}">
                  <a16:creationId xmlns:a16="http://schemas.microsoft.com/office/drawing/2014/main" id="{6409193E-2F38-4E7A-A9B1-B94957C052D9}"/>
                </a:ext>
              </a:extLst>
            </p:cNvPr>
            <p:cNvSpPr/>
            <p:nvPr/>
          </p:nvSpPr>
          <p:spPr>
            <a:xfrm>
              <a:off x="1743599" y="2834122"/>
              <a:ext cx="267444" cy="268850"/>
            </a:xfrm>
            <a:custGeom>
              <a:avLst/>
              <a:gdLst/>
              <a:ahLst/>
              <a:cxnLst/>
              <a:rect l="l" t="t" r="r" b="b"/>
              <a:pathLst>
                <a:path w="12743" h="12810" extrusionOk="0">
                  <a:moveTo>
                    <a:pt x="6443" y="3127"/>
                  </a:moveTo>
                  <a:cubicBezTo>
                    <a:pt x="8111" y="3127"/>
                    <a:pt x="9545" y="4451"/>
                    <a:pt x="9640" y="6171"/>
                  </a:cubicBezTo>
                  <a:cubicBezTo>
                    <a:pt x="9774" y="7972"/>
                    <a:pt x="8406" y="9507"/>
                    <a:pt x="6605" y="9640"/>
                  </a:cubicBezTo>
                  <a:cubicBezTo>
                    <a:pt x="6525" y="9646"/>
                    <a:pt x="6446" y="9649"/>
                    <a:pt x="6368" y="9649"/>
                  </a:cubicBezTo>
                  <a:cubicBezTo>
                    <a:pt x="4671" y="9649"/>
                    <a:pt x="3263" y="8294"/>
                    <a:pt x="3136" y="6605"/>
                  </a:cubicBezTo>
                  <a:cubicBezTo>
                    <a:pt x="3036" y="4803"/>
                    <a:pt x="4403" y="3269"/>
                    <a:pt x="6205" y="3136"/>
                  </a:cubicBezTo>
                  <a:cubicBezTo>
                    <a:pt x="6284" y="3130"/>
                    <a:pt x="6364" y="3127"/>
                    <a:pt x="6443" y="3127"/>
                  </a:cubicBezTo>
                  <a:close/>
                  <a:moveTo>
                    <a:pt x="5604" y="0"/>
                  </a:moveTo>
                  <a:cubicBezTo>
                    <a:pt x="5137" y="33"/>
                    <a:pt x="4704" y="167"/>
                    <a:pt x="4237" y="334"/>
                  </a:cubicBezTo>
                  <a:cubicBezTo>
                    <a:pt x="3770" y="500"/>
                    <a:pt x="3336" y="701"/>
                    <a:pt x="2936" y="967"/>
                  </a:cubicBezTo>
                  <a:cubicBezTo>
                    <a:pt x="2902" y="1001"/>
                    <a:pt x="2902" y="1034"/>
                    <a:pt x="2902" y="1067"/>
                  </a:cubicBezTo>
                  <a:lnTo>
                    <a:pt x="3336" y="1835"/>
                  </a:lnTo>
                  <a:cubicBezTo>
                    <a:pt x="2869" y="2168"/>
                    <a:pt x="2402" y="2602"/>
                    <a:pt x="2035" y="3069"/>
                  </a:cubicBezTo>
                  <a:lnTo>
                    <a:pt x="1301" y="2602"/>
                  </a:lnTo>
                  <a:lnTo>
                    <a:pt x="1268" y="2602"/>
                  </a:lnTo>
                  <a:cubicBezTo>
                    <a:pt x="1268" y="2602"/>
                    <a:pt x="1234" y="2602"/>
                    <a:pt x="1234" y="2635"/>
                  </a:cubicBezTo>
                  <a:cubicBezTo>
                    <a:pt x="634" y="3436"/>
                    <a:pt x="267" y="4303"/>
                    <a:pt x="100" y="5204"/>
                  </a:cubicBezTo>
                  <a:cubicBezTo>
                    <a:pt x="100" y="5270"/>
                    <a:pt x="100" y="5304"/>
                    <a:pt x="134" y="5304"/>
                  </a:cubicBezTo>
                  <a:lnTo>
                    <a:pt x="968" y="5471"/>
                  </a:lnTo>
                  <a:cubicBezTo>
                    <a:pt x="901" y="5971"/>
                    <a:pt x="901" y="6471"/>
                    <a:pt x="934" y="6972"/>
                  </a:cubicBezTo>
                  <a:lnTo>
                    <a:pt x="67" y="7105"/>
                  </a:lnTo>
                  <a:cubicBezTo>
                    <a:pt x="0" y="7105"/>
                    <a:pt x="0" y="7105"/>
                    <a:pt x="0" y="7138"/>
                  </a:cubicBezTo>
                  <a:lnTo>
                    <a:pt x="0" y="7172"/>
                  </a:lnTo>
                  <a:cubicBezTo>
                    <a:pt x="0" y="7205"/>
                    <a:pt x="0" y="7305"/>
                    <a:pt x="67" y="7339"/>
                  </a:cubicBezTo>
                  <a:cubicBezTo>
                    <a:pt x="134" y="7772"/>
                    <a:pt x="234" y="8173"/>
                    <a:pt x="334" y="8539"/>
                  </a:cubicBezTo>
                  <a:cubicBezTo>
                    <a:pt x="501" y="9006"/>
                    <a:pt x="734" y="9440"/>
                    <a:pt x="968" y="9840"/>
                  </a:cubicBezTo>
                  <a:lnTo>
                    <a:pt x="1001" y="9874"/>
                  </a:lnTo>
                  <a:lnTo>
                    <a:pt x="1068" y="9874"/>
                  </a:lnTo>
                  <a:lnTo>
                    <a:pt x="1801" y="9440"/>
                  </a:lnTo>
                  <a:cubicBezTo>
                    <a:pt x="2135" y="9940"/>
                    <a:pt x="2569" y="10374"/>
                    <a:pt x="3069" y="10774"/>
                  </a:cubicBezTo>
                  <a:lnTo>
                    <a:pt x="2569" y="11475"/>
                  </a:lnTo>
                  <a:lnTo>
                    <a:pt x="2569" y="11508"/>
                  </a:lnTo>
                  <a:cubicBezTo>
                    <a:pt x="2569" y="11542"/>
                    <a:pt x="2569" y="11542"/>
                    <a:pt x="2602" y="11542"/>
                  </a:cubicBezTo>
                  <a:cubicBezTo>
                    <a:pt x="3403" y="12142"/>
                    <a:pt x="4270" y="12509"/>
                    <a:pt x="5204" y="12676"/>
                  </a:cubicBezTo>
                  <a:cubicBezTo>
                    <a:pt x="5237" y="12676"/>
                    <a:pt x="5271" y="12676"/>
                    <a:pt x="5271" y="12642"/>
                  </a:cubicBezTo>
                  <a:lnTo>
                    <a:pt x="5437" y="11808"/>
                  </a:lnTo>
                  <a:cubicBezTo>
                    <a:pt x="5731" y="11848"/>
                    <a:pt x="6024" y="11864"/>
                    <a:pt x="6317" y="11864"/>
                  </a:cubicBezTo>
                  <a:cubicBezTo>
                    <a:pt x="6524" y="11864"/>
                    <a:pt x="6731" y="11856"/>
                    <a:pt x="6938" y="11842"/>
                  </a:cubicBezTo>
                  <a:lnTo>
                    <a:pt x="7039" y="12709"/>
                  </a:lnTo>
                  <a:cubicBezTo>
                    <a:pt x="7039" y="12776"/>
                    <a:pt x="7072" y="12809"/>
                    <a:pt x="7105" y="12809"/>
                  </a:cubicBezTo>
                  <a:cubicBezTo>
                    <a:pt x="7572" y="12776"/>
                    <a:pt x="8006" y="12642"/>
                    <a:pt x="8473" y="12476"/>
                  </a:cubicBezTo>
                  <a:cubicBezTo>
                    <a:pt x="8940" y="12309"/>
                    <a:pt x="9374" y="12109"/>
                    <a:pt x="9774" y="11842"/>
                  </a:cubicBezTo>
                  <a:cubicBezTo>
                    <a:pt x="9807" y="11808"/>
                    <a:pt x="9807" y="11775"/>
                    <a:pt x="9807" y="11708"/>
                  </a:cubicBezTo>
                  <a:lnTo>
                    <a:pt x="9374" y="10975"/>
                  </a:lnTo>
                  <a:cubicBezTo>
                    <a:pt x="9874" y="10641"/>
                    <a:pt x="10308" y="10207"/>
                    <a:pt x="10708" y="9707"/>
                  </a:cubicBezTo>
                  <a:lnTo>
                    <a:pt x="11408" y="10207"/>
                  </a:lnTo>
                  <a:lnTo>
                    <a:pt x="11442" y="10207"/>
                  </a:lnTo>
                  <a:cubicBezTo>
                    <a:pt x="11475" y="10207"/>
                    <a:pt x="11475" y="10207"/>
                    <a:pt x="11475" y="10174"/>
                  </a:cubicBezTo>
                  <a:cubicBezTo>
                    <a:pt x="12075" y="9373"/>
                    <a:pt x="12442" y="8506"/>
                    <a:pt x="12609" y="7605"/>
                  </a:cubicBezTo>
                  <a:cubicBezTo>
                    <a:pt x="12609" y="7539"/>
                    <a:pt x="12609" y="7505"/>
                    <a:pt x="12576" y="7505"/>
                  </a:cubicBezTo>
                  <a:lnTo>
                    <a:pt x="11742" y="7339"/>
                  </a:lnTo>
                  <a:cubicBezTo>
                    <a:pt x="11809" y="6838"/>
                    <a:pt x="11809" y="6338"/>
                    <a:pt x="11775" y="5838"/>
                  </a:cubicBezTo>
                  <a:lnTo>
                    <a:pt x="12643" y="5704"/>
                  </a:lnTo>
                  <a:cubicBezTo>
                    <a:pt x="12709" y="5704"/>
                    <a:pt x="12743" y="5671"/>
                    <a:pt x="12743" y="5637"/>
                  </a:cubicBezTo>
                  <a:cubicBezTo>
                    <a:pt x="12643" y="5137"/>
                    <a:pt x="12576" y="4670"/>
                    <a:pt x="12409" y="4270"/>
                  </a:cubicBezTo>
                  <a:cubicBezTo>
                    <a:pt x="12242" y="3803"/>
                    <a:pt x="12042" y="3369"/>
                    <a:pt x="11775" y="2969"/>
                  </a:cubicBezTo>
                  <a:cubicBezTo>
                    <a:pt x="11742" y="2902"/>
                    <a:pt x="11709" y="2902"/>
                    <a:pt x="11642" y="2902"/>
                  </a:cubicBezTo>
                  <a:lnTo>
                    <a:pt x="10908" y="3369"/>
                  </a:lnTo>
                  <a:cubicBezTo>
                    <a:pt x="10574" y="2869"/>
                    <a:pt x="10141" y="2402"/>
                    <a:pt x="9640" y="2035"/>
                  </a:cubicBezTo>
                  <a:lnTo>
                    <a:pt x="10141" y="1334"/>
                  </a:lnTo>
                  <a:lnTo>
                    <a:pt x="10141" y="1301"/>
                  </a:lnTo>
                  <a:cubicBezTo>
                    <a:pt x="10141" y="1301"/>
                    <a:pt x="10141" y="1234"/>
                    <a:pt x="10107" y="1234"/>
                  </a:cubicBezTo>
                  <a:cubicBezTo>
                    <a:pt x="9307" y="667"/>
                    <a:pt x="8440" y="300"/>
                    <a:pt x="7506" y="133"/>
                  </a:cubicBezTo>
                  <a:cubicBezTo>
                    <a:pt x="7472" y="133"/>
                    <a:pt x="7439" y="133"/>
                    <a:pt x="7439" y="167"/>
                  </a:cubicBezTo>
                  <a:lnTo>
                    <a:pt x="7272" y="1001"/>
                  </a:lnTo>
                  <a:cubicBezTo>
                    <a:pt x="6979" y="962"/>
                    <a:pt x="6686" y="945"/>
                    <a:pt x="6393" y="945"/>
                  </a:cubicBezTo>
                  <a:cubicBezTo>
                    <a:pt x="6186" y="945"/>
                    <a:pt x="5978" y="954"/>
                    <a:pt x="5771" y="967"/>
                  </a:cubicBezTo>
                  <a:lnTo>
                    <a:pt x="5704" y="67"/>
                  </a:lnTo>
                  <a:cubicBezTo>
                    <a:pt x="5704" y="33"/>
                    <a:pt x="5638" y="0"/>
                    <a:pt x="5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5;p75">
              <a:extLst>
                <a:ext uri="{FF2B5EF4-FFF2-40B4-BE49-F238E27FC236}">
                  <a16:creationId xmlns:a16="http://schemas.microsoft.com/office/drawing/2014/main" id="{F2B0953A-5B95-4112-8124-0169E0374828}"/>
                </a:ext>
              </a:extLst>
            </p:cNvPr>
            <p:cNvSpPr/>
            <p:nvPr/>
          </p:nvSpPr>
          <p:spPr>
            <a:xfrm>
              <a:off x="1761103" y="3107839"/>
              <a:ext cx="184837" cy="183725"/>
            </a:xfrm>
            <a:custGeom>
              <a:avLst/>
              <a:gdLst/>
              <a:ahLst/>
              <a:cxnLst/>
              <a:rect l="l" t="t" r="r" b="b"/>
              <a:pathLst>
                <a:path w="8807" h="8754" extrusionOk="0">
                  <a:moveTo>
                    <a:pt x="4469" y="2801"/>
                  </a:moveTo>
                  <a:cubicBezTo>
                    <a:pt x="5276" y="2801"/>
                    <a:pt x="5973" y="3394"/>
                    <a:pt x="6038" y="4270"/>
                  </a:cubicBezTo>
                  <a:cubicBezTo>
                    <a:pt x="6071" y="5104"/>
                    <a:pt x="5437" y="5838"/>
                    <a:pt x="4570" y="5872"/>
                  </a:cubicBezTo>
                  <a:cubicBezTo>
                    <a:pt x="4528" y="5875"/>
                    <a:pt x="4486" y="5876"/>
                    <a:pt x="4445" y="5876"/>
                  </a:cubicBezTo>
                  <a:cubicBezTo>
                    <a:pt x="3633" y="5876"/>
                    <a:pt x="2967" y="5263"/>
                    <a:pt x="2936" y="4437"/>
                  </a:cubicBezTo>
                  <a:cubicBezTo>
                    <a:pt x="2902" y="3603"/>
                    <a:pt x="3536" y="2836"/>
                    <a:pt x="4403" y="2803"/>
                  </a:cubicBezTo>
                  <a:cubicBezTo>
                    <a:pt x="4425" y="2802"/>
                    <a:pt x="4447" y="2801"/>
                    <a:pt x="4469" y="2801"/>
                  </a:cubicBezTo>
                  <a:close/>
                  <a:moveTo>
                    <a:pt x="4136" y="1"/>
                  </a:moveTo>
                  <a:cubicBezTo>
                    <a:pt x="3803" y="34"/>
                    <a:pt x="3536" y="101"/>
                    <a:pt x="3202" y="167"/>
                  </a:cubicBezTo>
                  <a:cubicBezTo>
                    <a:pt x="3136" y="167"/>
                    <a:pt x="3136" y="201"/>
                    <a:pt x="3136" y="268"/>
                  </a:cubicBezTo>
                  <a:lnTo>
                    <a:pt x="3302" y="835"/>
                  </a:lnTo>
                  <a:cubicBezTo>
                    <a:pt x="2902" y="968"/>
                    <a:pt x="2502" y="1168"/>
                    <a:pt x="2168" y="1435"/>
                  </a:cubicBezTo>
                  <a:lnTo>
                    <a:pt x="1801" y="968"/>
                  </a:lnTo>
                  <a:lnTo>
                    <a:pt x="1735" y="968"/>
                  </a:lnTo>
                  <a:cubicBezTo>
                    <a:pt x="1468" y="1168"/>
                    <a:pt x="1234" y="1368"/>
                    <a:pt x="1001" y="1635"/>
                  </a:cubicBezTo>
                  <a:cubicBezTo>
                    <a:pt x="801" y="1869"/>
                    <a:pt x="634" y="2136"/>
                    <a:pt x="467" y="2436"/>
                  </a:cubicBezTo>
                  <a:cubicBezTo>
                    <a:pt x="467" y="2469"/>
                    <a:pt x="467" y="2469"/>
                    <a:pt x="500" y="2502"/>
                  </a:cubicBezTo>
                  <a:lnTo>
                    <a:pt x="1068" y="2769"/>
                  </a:lnTo>
                  <a:cubicBezTo>
                    <a:pt x="901" y="3036"/>
                    <a:pt x="801" y="3370"/>
                    <a:pt x="734" y="3703"/>
                  </a:cubicBezTo>
                  <a:lnTo>
                    <a:pt x="134" y="3637"/>
                  </a:lnTo>
                  <a:cubicBezTo>
                    <a:pt x="100" y="3637"/>
                    <a:pt x="100" y="3670"/>
                    <a:pt x="100" y="3670"/>
                  </a:cubicBezTo>
                  <a:cubicBezTo>
                    <a:pt x="67" y="4004"/>
                    <a:pt x="0" y="4337"/>
                    <a:pt x="67" y="4637"/>
                  </a:cubicBezTo>
                  <a:cubicBezTo>
                    <a:pt x="100" y="4971"/>
                    <a:pt x="134" y="5271"/>
                    <a:pt x="234" y="5605"/>
                  </a:cubicBezTo>
                  <a:cubicBezTo>
                    <a:pt x="234" y="5638"/>
                    <a:pt x="267" y="5638"/>
                    <a:pt x="300" y="5638"/>
                  </a:cubicBezTo>
                  <a:lnTo>
                    <a:pt x="901" y="5471"/>
                  </a:lnTo>
                  <a:cubicBezTo>
                    <a:pt x="1001" y="5872"/>
                    <a:pt x="1234" y="6272"/>
                    <a:pt x="1468" y="6605"/>
                  </a:cubicBezTo>
                  <a:lnTo>
                    <a:pt x="1001" y="6972"/>
                  </a:lnTo>
                  <a:lnTo>
                    <a:pt x="1001" y="7006"/>
                  </a:lnTo>
                  <a:lnTo>
                    <a:pt x="1001" y="7072"/>
                  </a:lnTo>
                  <a:cubicBezTo>
                    <a:pt x="1434" y="7539"/>
                    <a:pt x="1935" y="8006"/>
                    <a:pt x="2502" y="8273"/>
                  </a:cubicBezTo>
                  <a:cubicBezTo>
                    <a:pt x="2569" y="8273"/>
                    <a:pt x="2569" y="8273"/>
                    <a:pt x="2602" y="8207"/>
                  </a:cubicBezTo>
                  <a:lnTo>
                    <a:pt x="2835" y="7673"/>
                  </a:lnTo>
                  <a:cubicBezTo>
                    <a:pt x="3136" y="7840"/>
                    <a:pt x="3469" y="7940"/>
                    <a:pt x="3803" y="8006"/>
                  </a:cubicBezTo>
                  <a:lnTo>
                    <a:pt x="3736" y="8607"/>
                  </a:lnTo>
                  <a:lnTo>
                    <a:pt x="3736" y="8640"/>
                  </a:lnTo>
                  <a:lnTo>
                    <a:pt x="3769" y="8674"/>
                  </a:lnTo>
                  <a:cubicBezTo>
                    <a:pt x="4014" y="8722"/>
                    <a:pt x="4258" y="8753"/>
                    <a:pt x="4489" y="8753"/>
                  </a:cubicBezTo>
                  <a:cubicBezTo>
                    <a:pt x="4574" y="8753"/>
                    <a:pt x="4656" y="8749"/>
                    <a:pt x="4737" y="8740"/>
                  </a:cubicBezTo>
                  <a:cubicBezTo>
                    <a:pt x="5070" y="8674"/>
                    <a:pt x="5337" y="8640"/>
                    <a:pt x="5671" y="8573"/>
                  </a:cubicBezTo>
                  <a:cubicBezTo>
                    <a:pt x="5671" y="8573"/>
                    <a:pt x="5738" y="8573"/>
                    <a:pt x="5738" y="8507"/>
                  </a:cubicBezTo>
                  <a:lnTo>
                    <a:pt x="5738" y="8473"/>
                  </a:lnTo>
                  <a:lnTo>
                    <a:pt x="5571" y="7906"/>
                  </a:lnTo>
                  <a:cubicBezTo>
                    <a:pt x="5971" y="7773"/>
                    <a:pt x="6338" y="7539"/>
                    <a:pt x="6672" y="7306"/>
                  </a:cubicBezTo>
                  <a:lnTo>
                    <a:pt x="7072" y="7773"/>
                  </a:lnTo>
                  <a:lnTo>
                    <a:pt x="7105" y="7806"/>
                  </a:lnTo>
                  <a:lnTo>
                    <a:pt x="7139" y="7806"/>
                  </a:lnTo>
                  <a:cubicBezTo>
                    <a:pt x="7639" y="7406"/>
                    <a:pt x="8106" y="6906"/>
                    <a:pt x="8339" y="6305"/>
                  </a:cubicBezTo>
                  <a:cubicBezTo>
                    <a:pt x="8339" y="6272"/>
                    <a:pt x="8339" y="6272"/>
                    <a:pt x="8306" y="6238"/>
                  </a:cubicBezTo>
                  <a:lnTo>
                    <a:pt x="7772" y="5972"/>
                  </a:lnTo>
                  <a:cubicBezTo>
                    <a:pt x="7939" y="5671"/>
                    <a:pt x="8006" y="5338"/>
                    <a:pt x="8106" y="5004"/>
                  </a:cubicBezTo>
                  <a:lnTo>
                    <a:pt x="8673" y="5104"/>
                  </a:lnTo>
                  <a:cubicBezTo>
                    <a:pt x="8740" y="5104"/>
                    <a:pt x="8740" y="5104"/>
                    <a:pt x="8740" y="5038"/>
                  </a:cubicBezTo>
                  <a:cubicBezTo>
                    <a:pt x="8773" y="4704"/>
                    <a:pt x="8806" y="4437"/>
                    <a:pt x="8773" y="4104"/>
                  </a:cubicBezTo>
                  <a:cubicBezTo>
                    <a:pt x="8773" y="3737"/>
                    <a:pt x="8740" y="3436"/>
                    <a:pt x="8640" y="3103"/>
                  </a:cubicBezTo>
                  <a:cubicBezTo>
                    <a:pt x="8640" y="3036"/>
                    <a:pt x="8606" y="3036"/>
                    <a:pt x="8573" y="3036"/>
                  </a:cubicBezTo>
                  <a:lnTo>
                    <a:pt x="7972" y="3203"/>
                  </a:lnTo>
                  <a:cubicBezTo>
                    <a:pt x="7872" y="2803"/>
                    <a:pt x="7639" y="2436"/>
                    <a:pt x="7405" y="2102"/>
                  </a:cubicBezTo>
                  <a:lnTo>
                    <a:pt x="7872" y="1702"/>
                  </a:lnTo>
                  <a:lnTo>
                    <a:pt x="7872" y="1669"/>
                  </a:lnTo>
                  <a:lnTo>
                    <a:pt x="7872" y="1635"/>
                  </a:lnTo>
                  <a:cubicBezTo>
                    <a:pt x="7439" y="1135"/>
                    <a:pt x="6938" y="668"/>
                    <a:pt x="6371" y="434"/>
                  </a:cubicBezTo>
                  <a:cubicBezTo>
                    <a:pt x="6305" y="434"/>
                    <a:pt x="6305" y="434"/>
                    <a:pt x="6271" y="468"/>
                  </a:cubicBezTo>
                  <a:lnTo>
                    <a:pt x="6038" y="1001"/>
                  </a:lnTo>
                  <a:cubicBezTo>
                    <a:pt x="5738" y="835"/>
                    <a:pt x="5404" y="768"/>
                    <a:pt x="5070" y="668"/>
                  </a:cubicBezTo>
                  <a:lnTo>
                    <a:pt x="5137" y="101"/>
                  </a:lnTo>
                  <a:cubicBezTo>
                    <a:pt x="5137" y="34"/>
                    <a:pt x="5137" y="34"/>
                    <a:pt x="5104" y="34"/>
                  </a:cubicBezTo>
                  <a:cubicBezTo>
                    <a:pt x="4870" y="1"/>
                    <a:pt x="4603"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6;p75">
              <a:extLst>
                <a:ext uri="{FF2B5EF4-FFF2-40B4-BE49-F238E27FC236}">
                  <a16:creationId xmlns:a16="http://schemas.microsoft.com/office/drawing/2014/main" id="{93C64B30-037A-4B98-B58B-05D1107E4A0C}"/>
                </a:ext>
              </a:extLst>
            </p:cNvPr>
            <p:cNvSpPr/>
            <p:nvPr/>
          </p:nvSpPr>
          <p:spPr>
            <a:xfrm>
              <a:off x="1461466" y="2976227"/>
              <a:ext cx="77003" cy="155475"/>
            </a:xfrm>
            <a:custGeom>
              <a:avLst/>
              <a:gdLst/>
              <a:ahLst/>
              <a:cxnLst/>
              <a:rect l="l" t="t" r="r" b="b"/>
              <a:pathLst>
                <a:path w="3669" h="7408" extrusionOk="0">
                  <a:moveTo>
                    <a:pt x="3424" y="1"/>
                  </a:moveTo>
                  <a:cubicBezTo>
                    <a:pt x="3395" y="1"/>
                    <a:pt x="3365" y="11"/>
                    <a:pt x="3336" y="34"/>
                  </a:cubicBezTo>
                  <a:cubicBezTo>
                    <a:pt x="2235" y="834"/>
                    <a:pt x="1335" y="1869"/>
                    <a:pt x="801" y="3103"/>
                  </a:cubicBezTo>
                  <a:cubicBezTo>
                    <a:pt x="200" y="4404"/>
                    <a:pt x="0" y="5905"/>
                    <a:pt x="367" y="7272"/>
                  </a:cubicBezTo>
                  <a:cubicBezTo>
                    <a:pt x="381" y="7368"/>
                    <a:pt x="445" y="7407"/>
                    <a:pt x="513" y="7407"/>
                  </a:cubicBezTo>
                  <a:cubicBezTo>
                    <a:pt x="612" y="7407"/>
                    <a:pt x="721" y="7324"/>
                    <a:pt x="701" y="7206"/>
                  </a:cubicBezTo>
                  <a:cubicBezTo>
                    <a:pt x="0" y="4537"/>
                    <a:pt x="1401" y="1935"/>
                    <a:pt x="3503" y="367"/>
                  </a:cubicBezTo>
                  <a:cubicBezTo>
                    <a:pt x="3668" y="230"/>
                    <a:pt x="3560" y="1"/>
                    <a:pt x="3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7;p75">
              <a:extLst>
                <a:ext uri="{FF2B5EF4-FFF2-40B4-BE49-F238E27FC236}">
                  <a16:creationId xmlns:a16="http://schemas.microsoft.com/office/drawing/2014/main" id="{70F40AD3-54D8-4C45-AEB7-FF9BEA7F8004}"/>
                </a:ext>
              </a:extLst>
            </p:cNvPr>
            <p:cNvSpPr/>
            <p:nvPr/>
          </p:nvSpPr>
          <p:spPr>
            <a:xfrm>
              <a:off x="1473365" y="3145197"/>
              <a:ext cx="32929" cy="38386"/>
            </a:xfrm>
            <a:custGeom>
              <a:avLst/>
              <a:gdLst/>
              <a:ahLst/>
              <a:cxnLst/>
              <a:rect l="l" t="t" r="r" b="b"/>
              <a:pathLst>
                <a:path w="1569" h="1829" extrusionOk="0">
                  <a:moveTo>
                    <a:pt x="206" y="0"/>
                  </a:moveTo>
                  <a:cubicBezTo>
                    <a:pt x="167" y="0"/>
                    <a:pt x="128" y="8"/>
                    <a:pt x="100" y="22"/>
                  </a:cubicBezTo>
                  <a:cubicBezTo>
                    <a:pt x="0" y="55"/>
                    <a:pt x="0" y="189"/>
                    <a:pt x="34" y="289"/>
                  </a:cubicBezTo>
                  <a:cubicBezTo>
                    <a:pt x="334" y="856"/>
                    <a:pt x="734" y="1356"/>
                    <a:pt x="1268" y="1790"/>
                  </a:cubicBezTo>
                  <a:cubicBezTo>
                    <a:pt x="1306" y="1809"/>
                    <a:pt x="1356" y="1828"/>
                    <a:pt x="1404" y="1828"/>
                  </a:cubicBezTo>
                  <a:cubicBezTo>
                    <a:pt x="1439" y="1828"/>
                    <a:pt x="1473" y="1818"/>
                    <a:pt x="1501" y="1790"/>
                  </a:cubicBezTo>
                  <a:cubicBezTo>
                    <a:pt x="1501" y="1656"/>
                    <a:pt x="1568" y="1523"/>
                    <a:pt x="1468" y="1490"/>
                  </a:cubicBezTo>
                  <a:cubicBezTo>
                    <a:pt x="968" y="1123"/>
                    <a:pt x="601" y="622"/>
                    <a:pt x="334" y="55"/>
                  </a:cubicBezTo>
                  <a:cubicBezTo>
                    <a:pt x="314" y="16"/>
                    <a:pt x="26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8;p75">
              <a:extLst>
                <a:ext uri="{FF2B5EF4-FFF2-40B4-BE49-F238E27FC236}">
                  <a16:creationId xmlns:a16="http://schemas.microsoft.com/office/drawing/2014/main" id="{06CC4767-056B-41F5-B30C-515CA94BD56E}"/>
                </a:ext>
              </a:extLst>
            </p:cNvPr>
            <p:cNvSpPr/>
            <p:nvPr/>
          </p:nvSpPr>
          <p:spPr>
            <a:xfrm>
              <a:off x="1679860" y="3085782"/>
              <a:ext cx="59563" cy="122966"/>
            </a:xfrm>
            <a:custGeom>
              <a:avLst/>
              <a:gdLst/>
              <a:ahLst/>
              <a:cxnLst/>
              <a:rect l="l" t="t" r="r" b="b"/>
              <a:pathLst>
                <a:path w="2838" h="5859" extrusionOk="0">
                  <a:moveTo>
                    <a:pt x="2412" y="1"/>
                  </a:moveTo>
                  <a:cubicBezTo>
                    <a:pt x="2328" y="1"/>
                    <a:pt x="2253" y="51"/>
                    <a:pt x="2270" y="151"/>
                  </a:cubicBezTo>
                  <a:cubicBezTo>
                    <a:pt x="2503" y="2186"/>
                    <a:pt x="1736" y="4287"/>
                    <a:pt x="135" y="5555"/>
                  </a:cubicBezTo>
                  <a:cubicBezTo>
                    <a:pt x="0" y="5663"/>
                    <a:pt x="127" y="5858"/>
                    <a:pt x="287" y="5858"/>
                  </a:cubicBezTo>
                  <a:cubicBezTo>
                    <a:pt x="324" y="5858"/>
                    <a:pt x="364" y="5847"/>
                    <a:pt x="402" y="5822"/>
                  </a:cubicBezTo>
                  <a:cubicBezTo>
                    <a:pt x="1970" y="4421"/>
                    <a:pt x="2837" y="2219"/>
                    <a:pt x="2604" y="151"/>
                  </a:cubicBezTo>
                  <a:cubicBezTo>
                    <a:pt x="2587" y="51"/>
                    <a:pt x="2495" y="1"/>
                    <a:pt x="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9;p75">
              <a:extLst>
                <a:ext uri="{FF2B5EF4-FFF2-40B4-BE49-F238E27FC236}">
                  <a16:creationId xmlns:a16="http://schemas.microsoft.com/office/drawing/2014/main" id="{C32B68D8-C8EA-424B-9D05-CB1EAD4FFC12}"/>
                </a:ext>
              </a:extLst>
            </p:cNvPr>
            <p:cNvSpPr/>
            <p:nvPr/>
          </p:nvSpPr>
          <p:spPr>
            <a:xfrm>
              <a:off x="1777892" y="2896706"/>
              <a:ext cx="62291" cy="162863"/>
            </a:xfrm>
            <a:custGeom>
              <a:avLst/>
              <a:gdLst/>
              <a:ahLst/>
              <a:cxnLst/>
              <a:rect l="l" t="t" r="r" b="b"/>
              <a:pathLst>
                <a:path w="2968" h="7760" extrusionOk="0">
                  <a:moveTo>
                    <a:pt x="1502" y="1"/>
                  </a:moveTo>
                  <a:cubicBezTo>
                    <a:pt x="1459" y="1"/>
                    <a:pt x="1413" y="16"/>
                    <a:pt x="1368" y="54"/>
                  </a:cubicBezTo>
                  <a:cubicBezTo>
                    <a:pt x="534" y="921"/>
                    <a:pt x="101" y="2088"/>
                    <a:pt x="34" y="3323"/>
                  </a:cubicBezTo>
                  <a:cubicBezTo>
                    <a:pt x="1" y="4490"/>
                    <a:pt x="434" y="5658"/>
                    <a:pt x="1168" y="6525"/>
                  </a:cubicBezTo>
                  <a:cubicBezTo>
                    <a:pt x="1602" y="7025"/>
                    <a:pt x="2102" y="7425"/>
                    <a:pt x="2669" y="7726"/>
                  </a:cubicBezTo>
                  <a:cubicBezTo>
                    <a:pt x="2699" y="7749"/>
                    <a:pt x="2728" y="7759"/>
                    <a:pt x="2756" y="7759"/>
                  </a:cubicBezTo>
                  <a:cubicBezTo>
                    <a:pt x="2884" y="7759"/>
                    <a:pt x="2967" y="7541"/>
                    <a:pt x="2803" y="7459"/>
                  </a:cubicBezTo>
                  <a:cubicBezTo>
                    <a:pt x="1602" y="6825"/>
                    <a:pt x="735" y="5624"/>
                    <a:pt x="468" y="4257"/>
                  </a:cubicBezTo>
                  <a:cubicBezTo>
                    <a:pt x="167" y="2856"/>
                    <a:pt x="668" y="1354"/>
                    <a:pt x="1635" y="320"/>
                  </a:cubicBezTo>
                  <a:cubicBezTo>
                    <a:pt x="1765" y="191"/>
                    <a:pt x="1653" y="1"/>
                    <a:pt x="1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00;p75">
              <a:extLst>
                <a:ext uri="{FF2B5EF4-FFF2-40B4-BE49-F238E27FC236}">
                  <a16:creationId xmlns:a16="http://schemas.microsoft.com/office/drawing/2014/main" id="{F23ECF6B-6FD8-4DB2-B71E-2BE6FEAC0FFA}"/>
                </a:ext>
              </a:extLst>
            </p:cNvPr>
            <p:cNvSpPr/>
            <p:nvPr/>
          </p:nvSpPr>
          <p:spPr>
            <a:xfrm>
              <a:off x="1850005" y="3058708"/>
              <a:ext cx="35721" cy="9990"/>
            </a:xfrm>
            <a:custGeom>
              <a:avLst/>
              <a:gdLst/>
              <a:ahLst/>
              <a:cxnLst/>
              <a:rect l="l" t="t" r="r" b="b"/>
              <a:pathLst>
                <a:path w="1702" h="476" extrusionOk="0">
                  <a:moveTo>
                    <a:pt x="203" y="0"/>
                  </a:moveTo>
                  <a:cubicBezTo>
                    <a:pt x="133" y="0"/>
                    <a:pt x="34" y="83"/>
                    <a:pt x="34" y="140"/>
                  </a:cubicBezTo>
                  <a:cubicBezTo>
                    <a:pt x="0" y="240"/>
                    <a:pt x="67" y="307"/>
                    <a:pt x="167" y="340"/>
                  </a:cubicBezTo>
                  <a:cubicBezTo>
                    <a:pt x="430" y="434"/>
                    <a:pt x="683" y="475"/>
                    <a:pt x="937" y="475"/>
                  </a:cubicBezTo>
                  <a:cubicBezTo>
                    <a:pt x="1134" y="475"/>
                    <a:pt x="1331" y="451"/>
                    <a:pt x="1535" y="407"/>
                  </a:cubicBezTo>
                  <a:cubicBezTo>
                    <a:pt x="1668" y="407"/>
                    <a:pt x="1702" y="274"/>
                    <a:pt x="1668" y="173"/>
                  </a:cubicBezTo>
                  <a:cubicBezTo>
                    <a:pt x="1602" y="107"/>
                    <a:pt x="1535" y="73"/>
                    <a:pt x="1468" y="73"/>
                  </a:cubicBezTo>
                  <a:cubicBezTo>
                    <a:pt x="1289" y="101"/>
                    <a:pt x="1115" y="117"/>
                    <a:pt x="944" y="117"/>
                  </a:cubicBezTo>
                  <a:cubicBezTo>
                    <a:pt x="703" y="117"/>
                    <a:pt x="468" y="85"/>
                    <a:pt x="234" y="7"/>
                  </a:cubicBezTo>
                  <a:cubicBezTo>
                    <a:pt x="225" y="2"/>
                    <a:pt x="215"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01;p75">
              <a:extLst>
                <a:ext uri="{FF2B5EF4-FFF2-40B4-BE49-F238E27FC236}">
                  <a16:creationId xmlns:a16="http://schemas.microsoft.com/office/drawing/2014/main" id="{B024A4E6-6E63-491B-80B4-934BCA3DCCCB}"/>
                </a:ext>
              </a:extLst>
            </p:cNvPr>
            <p:cNvSpPr/>
            <p:nvPr/>
          </p:nvSpPr>
          <p:spPr>
            <a:xfrm>
              <a:off x="1683911" y="2777855"/>
              <a:ext cx="44053" cy="161058"/>
            </a:xfrm>
            <a:custGeom>
              <a:avLst/>
              <a:gdLst/>
              <a:ahLst/>
              <a:cxnLst/>
              <a:rect l="l" t="t" r="r" b="b"/>
              <a:pathLst>
                <a:path w="2099" h="7674" extrusionOk="0">
                  <a:moveTo>
                    <a:pt x="242" y="0"/>
                  </a:moveTo>
                  <a:cubicBezTo>
                    <a:pt x="125" y="0"/>
                    <a:pt x="1" y="114"/>
                    <a:pt x="42" y="279"/>
                  </a:cubicBezTo>
                  <a:cubicBezTo>
                    <a:pt x="576" y="2681"/>
                    <a:pt x="1143" y="5116"/>
                    <a:pt x="1710" y="7551"/>
                  </a:cubicBezTo>
                  <a:cubicBezTo>
                    <a:pt x="1735" y="7637"/>
                    <a:pt x="1795" y="7673"/>
                    <a:pt x="1860" y="7673"/>
                  </a:cubicBezTo>
                  <a:cubicBezTo>
                    <a:pt x="1972" y="7673"/>
                    <a:pt x="2098" y="7565"/>
                    <a:pt x="2077" y="7418"/>
                  </a:cubicBezTo>
                  <a:cubicBezTo>
                    <a:pt x="1543" y="5016"/>
                    <a:pt x="943" y="2581"/>
                    <a:pt x="409" y="146"/>
                  </a:cubicBezTo>
                  <a:cubicBezTo>
                    <a:pt x="384" y="44"/>
                    <a:pt x="314" y="0"/>
                    <a:pt x="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2;p75">
              <a:extLst>
                <a:ext uri="{FF2B5EF4-FFF2-40B4-BE49-F238E27FC236}">
                  <a16:creationId xmlns:a16="http://schemas.microsoft.com/office/drawing/2014/main" id="{7218DB89-4B3A-4021-B883-44D344B3F9C6}"/>
                </a:ext>
              </a:extLst>
            </p:cNvPr>
            <p:cNvSpPr/>
            <p:nvPr/>
          </p:nvSpPr>
          <p:spPr>
            <a:xfrm>
              <a:off x="1626783" y="2836598"/>
              <a:ext cx="73141" cy="92072"/>
            </a:xfrm>
            <a:custGeom>
              <a:avLst/>
              <a:gdLst/>
              <a:ahLst/>
              <a:cxnLst/>
              <a:rect l="l" t="t" r="r" b="b"/>
              <a:pathLst>
                <a:path w="3485" h="4387" extrusionOk="0">
                  <a:moveTo>
                    <a:pt x="280" y="0"/>
                  </a:moveTo>
                  <a:cubicBezTo>
                    <a:pt x="142" y="0"/>
                    <a:pt x="1" y="149"/>
                    <a:pt x="96" y="316"/>
                  </a:cubicBezTo>
                  <a:cubicBezTo>
                    <a:pt x="1063" y="1650"/>
                    <a:pt x="2097" y="2951"/>
                    <a:pt x="3031" y="4319"/>
                  </a:cubicBezTo>
                  <a:cubicBezTo>
                    <a:pt x="3078" y="4366"/>
                    <a:pt x="3138" y="4386"/>
                    <a:pt x="3197" y="4386"/>
                  </a:cubicBezTo>
                  <a:cubicBezTo>
                    <a:pt x="3346" y="4386"/>
                    <a:pt x="3484" y="4253"/>
                    <a:pt x="3365" y="4085"/>
                  </a:cubicBezTo>
                  <a:cubicBezTo>
                    <a:pt x="2364" y="2751"/>
                    <a:pt x="1363" y="1416"/>
                    <a:pt x="429" y="82"/>
                  </a:cubicBezTo>
                  <a:cubicBezTo>
                    <a:pt x="391" y="25"/>
                    <a:pt x="336" y="0"/>
                    <a:pt x="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3;p75">
              <a:extLst>
                <a:ext uri="{FF2B5EF4-FFF2-40B4-BE49-F238E27FC236}">
                  <a16:creationId xmlns:a16="http://schemas.microsoft.com/office/drawing/2014/main" id="{8FAA1E43-E4F2-471B-A186-AB1DEC9F62BE}"/>
                </a:ext>
              </a:extLst>
            </p:cNvPr>
            <p:cNvSpPr/>
            <p:nvPr/>
          </p:nvSpPr>
          <p:spPr>
            <a:xfrm>
              <a:off x="1615471" y="2882855"/>
              <a:ext cx="48334" cy="33076"/>
            </a:xfrm>
            <a:custGeom>
              <a:avLst/>
              <a:gdLst/>
              <a:ahLst/>
              <a:cxnLst/>
              <a:rect l="l" t="t" r="r" b="b"/>
              <a:pathLst>
                <a:path w="2303" h="1576" extrusionOk="0">
                  <a:moveTo>
                    <a:pt x="222" y="1"/>
                  </a:moveTo>
                  <a:cubicBezTo>
                    <a:pt x="141" y="1"/>
                    <a:pt x="59" y="38"/>
                    <a:pt x="34" y="113"/>
                  </a:cubicBezTo>
                  <a:cubicBezTo>
                    <a:pt x="1" y="180"/>
                    <a:pt x="34" y="313"/>
                    <a:pt x="134" y="347"/>
                  </a:cubicBezTo>
                  <a:cubicBezTo>
                    <a:pt x="735" y="780"/>
                    <a:pt x="1368" y="1147"/>
                    <a:pt x="2002" y="1547"/>
                  </a:cubicBezTo>
                  <a:cubicBezTo>
                    <a:pt x="2022" y="1567"/>
                    <a:pt x="2047" y="1575"/>
                    <a:pt x="2074" y="1575"/>
                  </a:cubicBezTo>
                  <a:cubicBezTo>
                    <a:pt x="2139" y="1575"/>
                    <a:pt x="2212" y="1528"/>
                    <a:pt x="2236" y="1481"/>
                  </a:cubicBezTo>
                  <a:cubicBezTo>
                    <a:pt x="2302" y="1381"/>
                    <a:pt x="2236" y="1281"/>
                    <a:pt x="2169" y="1214"/>
                  </a:cubicBezTo>
                  <a:cubicBezTo>
                    <a:pt x="1535" y="814"/>
                    <a:pt x="901" y="447"/>
                    <a:pt x="301" y="13"/>
                  </a:cubicBezTo>
                  <a:cubicBezTo>
                    <a:pt x="276" y="5"/>
                    <a:pt x="249" y="1"/>
                    <a:pt x="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4;p75">
              <a:extLst>
                <a:ext uri="{FF2B5EF4-FFF2-40B4-BE49-F238E27FC236}">
                  <a16:creationId xmlns:a16="http://schemas.microsoft.com/office/drawing/2014/main" id="{FCD2AACD-7020-49B3-A5AD-23A9D78AC163}"/>
                </a:ext>
              </a:extLst>
            </p:cNvPr>
            <p:cNvSpPr/>
            <p:nvPr/>
          </p:nvSpPr>
          <p:spPr>
            <a:xfrm>
              <a:off x="1738688" y="2808706"/>
              <a:ext cx="13642" cy="86070"/>
            </a:xfrm>
            <a:custGeom>
              <a:avLst/>
              <a:gdLst/>
              <a:ahLst/>
              <a:cxnLst/>
              <a:rect l="l" t="t" r="r" b="b"/>
              <a:pathLst>
                <a:path w="650" h="4101" extrusionOk="0">
                  <a:moveTo>
                    <a:pt x="495" y="1"/>
                  </a:moveTo>
                  <a:cubicBezTo>
                    <a:pt x="399" y="1"/>
                    <a:pt x="285" y="70"/>
                    <a:pt x="268" y="177"/>
                  </a:cubicBezTo>
                  <a:lnTo>
                    <a:pt x="1" y="3913"/>
                  </a:lnTo>
                  <a:cubicBezTo>
                    <a:pt x="1" y="4042"/>
                    <a:pt x="86" y="4101"/>
                    <a:pt x="175" y="4101"/>
                  </a:cubicBezTo>
                  <a:cubicBezTo>
                    <a:pt x="270" y="4101"/>
                    <a:pt x="368" y="4034"/>
                    <a:pt x="368" y="3913"/>
                  </a:cubicBezTo>
                  <a:lnTo>
                    <a:pt x="634" y="177"/>
                  </a:lnTo>
                  <a:cubicBezTo>
                    <a:pt x="650" y="53"/>
                    <a:pt x="579" y="1"/>
                    <a:pt x="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5;p75">
              <a:extLst>
                <a:ext uri="{FF2B5EF4-FFF2-40B4-BE49-F238E27FC236}">
                  <a16:creationId xmlns:a16="http://schemas.microsoft.com/office/drawing/2014/main" id="{F38D7F2E-D9EA-4575-9C28-64400FB651BE}"/>
                </a:ext>
              </a:extLst>
            </p:cNvPr>
            <p:cNvSpPr/>
            <p:nvPr/>
          </p:nvSpPr>
          <p:spPr>
            <a:xfrm>
              <a:off x="1761103" y="2827553"/>
              <a:ext cx="25206" cy="46361"/>
            </a:xfrm>
            <a:custGeom>
              <a:avLst/>
              <a:gdLst/>
              <a:ahLst/>
              <a:cxnLst/>
              <a:rect l="l" t="t" r="r" b="b"/>
              <a:pathLst>
                <a:path w="1201" h="2209" extrusionOk="0">
                  <a:moveTo>
                    <a:pt x="993" y="0"/>
                  </a:moveTo>
                  <a:cubicBezTo>
                    <a:pt x="920" y="0"/>
                    <a:pt x="851" y="38"/>
                    <a:pt x="801" y="113"/>
                  </a:cubicBezTo>
                  <a:cubicBezTo>
                    <a:pt x="567" y="747"/>
                    <a:pt x="300" y="1314"/>
                    <a:pt x="67" y="1948"/>
                  </a:cubicBezTo>
                  <a:cubicBezTo>
                    <a:pt x="0" y="2014"/>
                    <a:pt x="67" y="2148"/>
                    <a:pt x="134" y="2181"/>
                  </a:cubicBezTo>
                  <a:cubicBezTo>
                    <a:pt x="163" y="2201"/>
                    <a:pt x="195" y="2209"/>
                    <a:pt x="227" y="2209"/>
                  </a:cubicBezTo>
                  <a:cubicBezTo>
                    <a:pt x="303" y="2209"/>
                    <a:pt x="377" y="2161"/>
                    <a:pt x="400" y="2114"/>
                  </a:cubicBezTo>
                  <a:cubicBezTo>
                    <a:pt x="634" y="1481"/>
                    <a:pt x="901" y="913"/>
                    <a:pt x="1134" y="280"/>
                  </a:cubicBezTo>
                  <a:cubicBezTo>
                    <a:pt x="1201" y="180"/>
                    <a:pt x="1201" y="113"/>
                    <a:pt x="1068" y="13"/>
                  </a:cubicBezTo>
                  <a:cubicBezTo>
                    <a:pt x="1043" y="4"/>
                    <a:pt x="1018" y="0"/>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6;p75">
              <a:extLst>
                <a:ext uri="{FF2B5EF4-FFF2-40B4-BE49-F238E27FC236}">
                  <a16:creationId xmlns:a16="http://schemas.microsoft.com/office/drawing/2014/main" id="{99E4C5D2-4783-4DB9-9B28-1D0979CDF499}"/>
                </a:ext>
              </a:extLst>
            </p:cNvPr>
            <p:cNvSpPr/>
            <p:nvPr/>
          </p:nvSpPr>
          <p:spPr>
            <a:xfrm>
              <a:off x="1730587" y="3225621"/>
              <a:ext cx="20736" cy="72869"/>
            </a:xfrm>
            <a:custGeom>
              <a:avLst/>
              <a:gdLst/>
              <a:ahLst/>
              <a:cxnLst/>
              <a:rect l="l" t="t" r="r" b="b"/>
              <a:pathLst>
                <a:path w="988" h="3472" extrusionOk="0">
                  <a:moveTo>
                    <a:pt x="767" y="0"/>
                  </a:moveTo>
                  <a:cubicBezTo>
                    <a:pt x="690" y="0"/>
                    <a:pt x="615" y="47"/>
                    <a:pt x="587" y="159"/>
                  </a:cubicBezTo>
                  <a:cubicBezTo>
                    <a:pt x="387" y="1194"/>
                    <a:pt x="187" y="2194"/>
                    <a:pt x="20" y="3228"/>
                  </a:cubicBezTo>
                  <a:cubicBezTo>
                    <a:pt x="0" y="3384"/>
                    <a:pt x="117" y="3471"/>
                    <a:pt x="224" y="3471"/>
                  </a:cubicBezTo>
                  <a:cubicBezTo>
                    <a:pt x="301" y="3471"/>
                    <a:pt x="373" y="3426"/>
                    <a:pt x="387" y="3328"/>
                  </a:cubicBezTo>
                  <a:cubicBezTo>
                    <a:pt x="587" y="2294"/>
                    <a:pt x="820" y="1294"/>
                    <a:pt x="987" y="226"/>
                  </a:cubicBezTo>
                  <a:cubicBezTo>
                    <a:pt x="987" y="91"/>
                    <a:pt x="875" y="0"/>
                    <a:pt x="7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7;p75">
              <a:extLst>
                <a:ext uri="{FF2B5EF4-FFF2-40B4-BE49-F238E27FC236}">
                  <a16:creationId xmlns:a16="http://schemas.microsoft.com/office/drawing/2014/main" id="{5387B7E1-6CA9-4054-81B8-068D426DD960}"/>
                </a:ext>
              </a:extLst>
            </p:cNvPr>
            <p:cNvSpPr/>
            <p:nvPr/>
          </p:nvSpPr>
          <p:spPr>
            <a:xfrm>
              <a:off x="1699484" y="3240606"/>
              <a:ext cx="31523" cy="41849"/>
            </a:xfrm>
            <a:custGeom>
              <a:avLst/>
              <a:gdLst/>
              <a:ahLst/>
              <a:cxnLst/>
              <a:rect l="l" t="t" r="r" b="b"/>
              <a:pathLst>
                <a:path w="1502" h="1994" extrusionOk="0">
                  <a:moveTo>
                    <a:pt x="1260" y="0"/>
                  </a:moveTo>
                  <a:cubicBezTo>
                    <a:pt x="1187" y="0"/>
                    <a:pt x="1118" y="38"/>
                    <a:pt x="1068" y="113"/>
                  </a:cubicBezTo>
                  <a:cubicBezTo>
                    <a:pt x="735" y="646"/>
                    <a:pt x="368" y="1180"/>
                    <a:pt x="34" y="1714"/>
                  </a:cubicBezTo>
                  <a:cubicBezTo>
                    <a:pt x="1" y="1814"/>
                    <a:pt x="34" y="1947"/>
                    <a:pt x="101" y="1981"/>
                  </a:cubicBezTo>
                  <a:cubicBezTo>
                    <a:pt x="128" y="1990"/>
                    <a:pt x="157" y="1994"/>
                    <a:pt x="186" y="1994"/>
                  </a:cubicBezTo>
                  <a:cubicBezTo>
                    <a:pt x="265" y="1994"/>
                    <a:pt x="343" y="1963"/>
                    <a:pt x="368" y="1914"/>
                  </a:cubicBezTo>
                  <a:cubicBezTo>
                    <a:pt x="701" y="1347"/>
                    <a:pt x="1068" y="813"/>
                    <a:pt x="1402" y="279"/>
                  </a:cubicBezTo>
                  <a:cubicBezTo>
                    <a:pt x="1502" y="179"/>
                    <a:pt x="1402" y="79"/>
                    <a:pt x="1335" y="13"/>
                  </a:cubicBezTo>
                  <a:cubicBezTo>
                    <a:pt x="1310" y="4"/>
                    <a:pt x="1285" y="0"/>
                    <a:pt x="1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8;p75">
              <a:extLst>
                <a:ext uri="{FF2B5EF4-FFF2-40B4-BE49-F238E27FC236}">
                  <a16:creationId xmlns:a16="http://schemas.microsoft.com/office/drawing/2014/main" id="{DEE9380D-ADA4-425F-BF50-4F63F5E5A617}"/>
                </a:ext>
              </a:extLst>
            </p:cNvPr>
            <p:cNvSpPr/>
            <p:nvPr/>
          </p:nvSpPr>
          <p:spPr>
            <a:xfrm>
              <a:off x="1756192" y="3246272"/>
              <a:ext cx="17525" cy="45900"/>
            </a:xfrm>
            <a:custGeom>
              <a:avLst/>
              <a:gdLst/>
              <a:ahLst/>
              <a:cxnLst/>
              <a:rect l="l" t="t" r="r" b="b"/>
              <a:pathLst>
                <a:path w="835" h="2187" extrusionOk="0">
                  <a:moveTo>
                    <a:pt x="235" y="1"/>
                  </a:moveTo>
                  <a:cubicBezTo>
                    <a:pt x="214" y="1"/>
                    <a:pt x="192" y="3"/>
                    <a:pt x="167" y="9"/>
                  </a:cubicBezTo>
                  <a:cubicBezTo>
                    <a:pt x="101" y="43"/>
                    <a:pt x="1" y="109"/>
                    <a:pt x="34" y="243"/>
                  </a:cubicBezTo>
                  <a:cubicBezTo>
                    <a:pt x="167" y="843"/>
                    <a:pt x="334" y="1444"/>
                    <a:pt x="468" y="2044"/>
                  </a:cubicBezTo>
                  <a:cubicBezTo>
                    <a:pt x="495" y="2127"/>
                    <a:pt x="568" y="2186"/>
                    <a:pt x="648" y="2186"/>
                  </a:cubicBezTo>
                  <a:cubicBezTo>
                    <a:pt x="666" y="2186"/>
                    <a:pt x="683" y="2184"/>
                    <a:pt x="701" y="2178"/>
                  </a:cubicBezTo>
                  <a:cubicBezTo>
                    <a:pt x="801" y="2144"/>
                    <a:pt x="835" y="2011"/>
                    <a:pt x="835" y="1911"/>
                  </a:cubicBezTo>
                  <a:cubicBezTo>
                    <a:pt x="701" y="1344"/>
                    <a:pt x="534" y="710"/>
                    <a:pt x="434" y="109"/>
                  </a:cubicBezTo>
                  <a:cubicBezTo>
                    <a:pt x="380" y="55"/>
                    <a:pt x="325" y="1"/>
                    <a:pt x="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9;p75">
              <a:extLst>
                <a:ext uri="{FF2B5EF4-FFF2-40B4-BE49-F238E27FC236}">
                  <a16:creationId xmlns:a16="http://schemas.microsoft.com/office/drawing/2014/main" id="{A6C98F55-23EF-4E87-A44A-1CD077F734D8}"/>
                </a:ext>
              </a:extLst>
            </p:cNvPr>
            <p:cNvSpPr/>
            <p:nvPr/>
          </p:nvSpPr>
          <p:spPr>
            <a:xfrm>
              <a:off x="1924909" y="3107713"/>
              <a:ext cx="58828" cy="24136"/>
            </a:xfrm>
            <a:custGeom>
              <a:avLst/>
              <a:gdLst/>
              <a:ahLst/>
              <a:cxnLst/>
              <a:rect l="l" t="t" r="r" b="b"/>
              <a:pathLst>
                <a:path w="2803" h="1150" extrusionOk="0">
                  <a:moveTo>
                    <a:pt x="227" y="0"/>
                  </a:moveTo>
                  <a:cubicBezTo>
                    <a:pt x="142" y="0"/>
                    <a:pt x="67" y="83"/>
                    <a:pt x="67" y="140"/>
                  </a:cubicBezTo>
                  <a:cubicBezTo>
                    <a:pt x="1" y="274"/>
                    <a:pt x="101" y="340"/>
                    <a:pt x="167" y="340"/>
                  </a:cubicBezTo>
                  <a:cubicBezTo>
                    <a:pt x="968" y="607"/>
                    <a:pt x="1769" y="907"/>
                    <a:pt x="2569" y="1141"/>
                  </a:cubicBezTo>
                  <a:cubicBezTo>
                    <a:pt x="2581" y="1147"/>
                    <a:pt x="2595" y="1150"/>
                    <a:pt x="2610" y="1150"/>
                  </a:cubicBezTo>
                  <a:cubicBezTo>
                    <a:pt x="2679" y="1150"/>
                    <a:pt x="2769" y="1090"/>
                    <a:pt x="2769" y="1007"/>
                  </a:cubicBezTo>
                  <a:cubicBezTo>
                    <a:pt x="2803" y="941"/>
                    <a:pt x="2769" y="841"/>
                    <a:pt x="2636" y="807"/>
                  </a:cubicBezTo>
                  <a:cubicBezTo>
                    <a:pt x="1835" y="540"/>
                    <a:pt x="1068" y="274"/>
                    <a:pt x="268" y="7"/>
                  </a:cubicBezTo>
                  <a:cubicBezTo>
                    <a:pt x="254" y="2"/>
                    <a:pt x="240" y="0"/>
                    <a:pt x="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10;p75">
              <a:extLst>
                <a:ext uri="{FF2B5EF4-FFF2-40B4-BE49-F238E27FC236}">
                  <a16:creationId xmlns:a16="http://schemas.microsoft.com/office/drawing/2014/main" id="{24C5992B-1D90-4AE5-96E6-A258C22995EC}"/>
                </a:ext>
              </a:extLst>
            </p:cNvPr>
            <p:cNvSpPr/>
            <p:nvPr/>
          </p:nvSpPr>
          <p:spPr>
            <a:xfrm>
              <a:off x="1940314" y="3091049"/>
              <a:ext cx="46928" cy="13684"/>
            </a:xfrm>
            <a:custGeom>
              <a:avLst/>
              <a:gdLst/>
              <a:ahLst/>
              <a:cxnLst/>
              <a:rect l="l" t="t" r="r" b="b"/>
              <a:pathLst>
                <a:path w="2236" h="652" extrusionOk="0">
                  <a:moveTo>
                    <a:pt x="2035" y="0"/>
                  </a:moveTo>
                  <a:lnTo>
                    <a:pt x="167" y="267"/>
                  </a:lnTo>
                  <a:cubicBezTo>
                    <a:pt x="67" y="267"/>
                    <a:pt x="1" y="367"/>
                    <a:pt x="1" y="467"/>
                  </a:cubicBezTo>
                  <a:cubicBezTo>
                    <a:pt x="1" y="548"/>
                    <a:pt x="45" y="652"/>
                    <a:pt x="133" y="652"/>
                  </a:cubicBezTo>
                  <a:cubicBezTo>
                    <a:pt x="153" y="652"/>
                    <a:pt x="176" y="646"/>
                    <a:pt x="201" y="634"/>
                  </a:cubicBezTo>
                  <a:lnTo>
                    <a:pt x="2069" y="400"/>
                  </a:lnTo>
                  <a:cubicBezTo>
                    <a:pt x="2169" y="400"/>
                    <a:pt x="2235" y="300"/>
                    <a:pt x="2235" y="167"/>
                  </a:cubicBezTo>
                  <a:cubicBezTo>
                    <a:pt x="2235" y="100"/>
                    <a:pt x="2169"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11;p75">
              <a:extLst>
                <a:ext uri="{FF2B5EF4-FFF2-40B4-BE49-F238E27FC236}">
                  <a16:creationId xmlns:a16="http://schemas.microsoft.com/office/drawing/2014/main" id="{80D34D36-046E-48ED-9EA4-FD8507E27383}"/>
                </a:ext>
              </a:extLst>
            </p:cNvPr>
            <p:cNvSpPr/>
            <p:nvPr/>
          </p:nvSpPr>
          <p:spPr>
            <a:xfrm>
              <a:off x="1934018" y="3129372"/>
              <a:ext cx="30831" cy="31880"/>
            </a:xfrm>
            <a:custGeom>
              <a:avLst/>
              <a:gdLst/>
              <a:ahLst/>
              <a:cxnLst/>
              <a:rect l="l" t="t" r="r" b="b"/>
              <a:pathLst>
                <a:path w="1469" h="1519" extrusionOk="0">
                  <a:moveTo>
                    <a:pt x="188" y="0"/>
                  </a:moveTo>
                  <a:cubicBezTo>
                    <a:pt x="142" y="0"/>
                    <a:pt x="100" y="25"/>
                    <a:pt x="67" y="75"/>
                  </a:cubicBezTo>
                  <a:cubicBezTo>
                    <a:pt x="0" y="142"/>
                    <a:pt x="34" y="242"/>
                    <a:pt x="67" y="309"/>
                  </a:cubicBezTo>
                  <a:cubicBezTo>
                    <a:pt x="401" y="709"/>
                    <a:pt x="801" y="1076"/>
                    <a:pt x="1134" y="1443"/>
                  </a:cubicBezTo>
                  <a:cubicBezTo>
                    <a:pt x="1168" y="1493"/>
                    <a:pt x="1218" y="1518"/>
                    <a:pt x="1264" y="1518"/>
                  </a:cubicBezTo>
                  <a:cubicBezTo>
                    <a:pt x="1310" y="1518"/>
                    <a:pt x="1351" y="1493"/>
                    <a:pt x="1368" y="1443"/>
                  </a:cubicBezTo>
                  <a:cubicBezTo>
                    <a:pt x="1468" y="1376"/>
                    <a:pt x="1401" y="1276"/>
                    <a:pt x="1368" y="1210"/>
                  </a:cubicBezTo>
                  <a:cubicBezTo>
                    <a:pt x="1034" y="809"/>
                    <a:pt x="667" y="442"/>
                    <a:pt x="334" y="75"/>
                  </a:cubicBezTo>
                  <a:cubicBezTo>
                    <a:pt x="284" y="25"/>
                    <a:pt x="234" y="0"/>
                    <a:pt x="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12614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randombar(horizontal)">
                                      <p:cBhvr>
                                        <p:cTn id="12" dur="500"/>
                                        <p:tgtEl>
                                          <p:spTgt spid="96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randombar(horizontal)">
                                      <p:cBhvr>
                                        <p:cTn id="15" dur="500"/>
                                        <p:tgtEl>
                                          <p:spTgt spid="148"/>
                                        </p:tgtEl>
                                      </p:cBhvr>
                                    </p:animEffect>
                                  </p:childTnLst>
                                </p:cTn>
                              </p:par>
                              <p:par>
                                <p:cTn id="16" presetID="14" presetClass="entr" presetSubtype="10" fill="hold" nodeType="withEffect">
                                  <p:stCondLst>
                                    <p:cond delay="0"/>
                                  </p:stCondLst>
                                  <p:childTnLst>
                                    <p:set>
                                      <p:cBhvr>
                                        <p:cTn id="17" dur="1" fill="hold">
                                          <p:stCondLst>
                                            <p:cond delay="0"/>
                                          </p:stCondLst>
                                        </p:cTn>
                                        <p:tgtEl>
                                          <p:spTgt spid="149"/>
                                        </p:tgtEl>
                                        <p:attrNameLst>
                                          <p:attrName>style.visibility</p:attrName>
                                        </p:attrNameLst>
                                      </p:cBhvr>
                                      <p:to>
                                        <p:strVal val="visible"/>
                                      </p:to>
                                    </p:set>
                                    <p:animEffect transition="in" filter="randombar(horizontal)">
                                      <p:cBhvr>
                                        <p:cTn id="18" dur="500"/>
                                        <p:tgtEl>
                                          <p:spTgt spid="14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67"/>
                                        </p:tgtEl>
                                        <p:attrNameLst>
                                          <p:attrName>style.visibility</p:attrName>
                                        </p:attrNameLst>
                                      </p:cBhvr>
                                      <p:to>
                                        <p:strVal val="visible"/>
                                      </p:to>
                                    </p:set>
                                    <p:animEffect transition="in" filter="fade">
                                      <p:cBhvr>
                                        <p:cTn id="23" dur="500"/>
                                        <p:tgtEl>
                                          <p:spTgt spid="967"/>
                                        </p:tgtEl>
                                      </p:cBhvr>
                                    </p:animEffect>
                                    <p:anim calcmode="lin" valueType="num">
                                      <p:cBhvr>
                                        <p:cTn id="24" dur="500" fill="hold"/>
                                        <p:tgtEl>
                                          <p:spTgt spid="967"/>
                                        </p:tgtEl>
                                        <p:attrNameLst>
                                          <p:attrName>ppt_x</p:attrName>
                                        </p:attrNameLst>
                                      </p:cBhvr>
                                      <p:tavLst>
                                        <p:tav tm="0">
                                          <p:val>
                                            <p:strVal val="#ppt_x"/>
                                          </p:val>
                                        </p:tav>
                                        <p:tav tm="100000">
                                          <p:val>
                                            <p:strVal val="#ppt_x"/>
                                          </p:val>
                                        </p:tav>
                                      </p:tavLst>
                                    </p:anim>
                                    <p:anim calcmode="lin" valueType="num">
                                      <p:cBhvr>
                                        <p:cTn id="25" dur="500" fill="hold"/>
                                        <p:tgtEl>
                                          <p:spTgt spid="96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7"/>
                                        </p:tgtEl>
                                        <p:attrNameLst>
                                          <p:attrName>style.visibility</p:attrName>
                                        </p:attrNameLst>
                                      </p:cBhvr>
                                      <p:to>
                                        <p:strVal val="visible"/>
                                      </p:to>
                                    </p:set>
                                    <p:animEffect transition="in" filter="fade">
                                      <p:cBhvr>
                                        <p:cTn id="28" dur="500"/>
                                        <p:tgtEl>
                                          <p:spTgt spid="147"/>
                                        </p:tgtEl>
                                      </p:cBhvr>
                                    </p:animEffect>
                                    <p:anim calcmode="lin" valueType="num">
                                      <p:cBhvr>
                                        <p:cTn id="29" dur="500" fill="hold"/>
                                        <p:tgtEl>
                                          <p:spTgt spid="147"/>
                                        </p:tgtEl>
                                        <p:attrNameLst>
                                          <p:attrName>ppt_x</p:attrName>
                                        </p:attrNameLst>
                                      </p:cBhvr>
                                      <p:tavLst>
                                        <p:tav tm="0">
                                          <p:val>
                                            <p:strVal val="#ppt_x"/>
                                          </p:val>
                                        </p:tav>
                                        <p:tav tm="100000">
                                          <p:val>
                                            <p:strVal val="#ppt_x"/>
                                          </p:val>
                                        </p:tav>
                                      </p:tavLst>
                                    </p:anim>
                                    <p:anim calcmode="lin" valueType="num">
                                      <p:cBhvr>
                                        <p:cTn id="30" dur="500" fill="hold"/>
                                        <p:tgtEl>
                                          <p:spTgt spid="14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fade">
                                      <p:cBhvr>
                                        <p:cTn id="33" dur="500"/>
                                        <p:tgtEl>
                                          <p:spTgt spid="151"/>
                                        </p:tgtEl>
                                      </p:cBhvr>
                                    </p:animEffect>
                                    <p:anim calcmode="lin" valueType="num">
                                      <p:cBhvr>
                                        <p:cTn id="34" dur="500" fill="hold"/>
                                        <p:tgtEl>
                                          <p:spTgt spid="151"/>
                                        </p:tgtEl>
                                        <p:attrNameLst>
                                          <p:attrName>ppt_x</p:attrName>
                                        </p:attrNameLst>
                                      </p:cBhvr>
                                      <p:tavLst>
                                        <p:tav tm="0">
                                          <p:val>
                                            <p:strVal val="#ppt_x"/>
                                          </p:val>
                                        </p:tav>
                                        <p:tav tm="100000">
                                          <p:val>
                                            <p:strVal val="#ppt_x"/>
                                          </p:val>
                                        </p:tav>
                                      </p:tavLst>
                                    </p:anim>
                                    <p:anim calcmode="lin" valueType="num">
                                      <p:cBhvr>
                                        <p:cTn id="35" dur="5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EDC17AE6-0F83-40C4-B844-DF0FECACF4C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7486" y="786635"/>
            <a:ext cx="5389027" cy="3570230"/>
          </a:xfrm>
          <a:prstGeom prst="rect">
            <a:avLst/>
          </a:prstGeom>
        </p:spPr>
      </p:pic>
      <p:sp>
        <p:nvSpPr>
          <p:cNvPr id="4" name="Google Shape;1218;p41">
            <a:extLst>
              <a:ext uri="{FF2B5EF4-FFF2-40B4-BE49-F238E27FC236}">
                <a16:creationId xmlns:a16="http://schemas.microsoft.com/office/drawing/2014/main" id="{F45E496F-4C1C-44F8-A13A-D87443B6FA10}"/>
              </a:ext>
            </a:extLst>
          </p:cNvPr>
          <p:cNvSpPr txBox="1">
            <a:spLocks/>
          </p:cNvSpPr>
          <p:nvPr/>
        </p:nvSpPr>
        <p:spPr>
          <a:xfrm>
            <a:off x="2364244" y="1191913"/>
            <a:ext cx="4415512"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vi-VN"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rPr>
              <a:t>HẸN GẶP LẠI CÁC EM TRONG TIẾT HỌC SAU!</a:t>
            </a:r>
            <a:endParaRPr kumimoji="0" lang="en-US"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endParaRPr>
          </a:p>
        </p:txBody>
      </p:sp>
      <p:grpSp>
        <p:nvGrpSpPr>
          <p:cNvPr id="6" name="Google Shape;2771;p78">
            <a:extLst>
              <a:ext uri="{FF2B5EF4-FFF2-40B4-BE49-F238E27FC236}">
                <a16:creationId xmlns:a16="http://schemas.microsoft.com/office/drawing/2014/main" id="{6DC8FC6E-C810-47FC-8A86-AA97A248E7C7}"/>
              </a:ext>
            </a:extLst>
          </p:cNvPr>
          <p:cNvGrpSpPr/>
          <p:nvPr/>
        </p:nvGrpSpPr>
        <p:grpSpPr>
          <a:xfrm>
            <a:off x="7194569" y="2898785"/>
            <a:ext cx="1653379" cy="2045996"/>
            <a:chOff x="6018002" y="3074521"/>
            <a:chExt cx="1703183" cy="1737629"/>
          </a:xfrm>
        </p:grpSpPr>
        <p:grpSp>
          <p:nvGrpSpPr>
            <p:cNvPr id="7" name="Google Shape;2772;p78">
              <a:extLst>
                <a:ext uri="{FF2B5EF4-FFF2-40B4-BE49-F238E27FC236}">
                  <a16:creationId xmlns:a16="http://schemas.microsoft.com/office/drawing/2014/main" id="{9B38B776-3998-4977-AEDD-EA1A4B63B1BB}"/>
                </a:ext>
              </a:extLst>
            </p:cNvPr>
            <p:cNvGrpSpPr/>
            <p:nvPr/>
          </p:nvGrpSpPr>
          <p:grpSpPr>
            <a:xfrm rot="829055">
              <a:off x="6693287" y="3158485"/>
              <a:ext cx="873056" cy="1402460"/>
              <a:chOff x="2207125" y="4466025"/>
              <a:chExt cx="340875" cy="547575"/>
            </a:xfrm>
          </p:grpSpPr>
          <p:sp>
            <p:nvSpPr>
              <p:cNvPr id="9" name="Google Shape;2773;p78">
                <a:extLst>
                  <a:ext uri="{FF2B5EF4-FFF2-40B4-BE49-F238E27FC236}">
                    <a16:creationId xmlns:a16="http://schemas.microsoft.com/office/drawing/2014/main" id="{93FB0FB6-9592-4B07-8578-2026718C7C4F}"/>
                  </a:ext>
                </a:extLst>
              </p:cNvPr>
              <p:cNvSpPr/>
              <p:nvPr/>
            </p:nvSpPr>
            <p:spPr>
              <a:xfrm>
                <a:off x="2207125" y="4466025"/>
                <a:ext cx="340875" cy="547575"/>
              </a:xfrm>
              <a:custGeom>
                <a:avLst/>
                <a:gdLst/>
                <a:ahLst/>
                <a:cxnLst/>
                <a:rect l="l" t="t" r="r" b="b"/>
                <a:pathLst>
                  <a:path w="13635" h="21903" extrusionOk="0">
                    <a:moveTo>
                      <a:pt x="9328" y="0"/>
                    </a:moveTo>
                    <a:cubicBezTo>
                      <a:pt x="9224" y="0"/>
                      <a:pt x="9141" y="14"/>
                      <a:pt x="9080" y="43"/>
                    </a:cubicBezTo>
                    <a:cubicBezTo>
                      <a:pt x="8759" y="199"/>
                      <a:pt x="6570" y="4370"/>
                      <a:pt x="5847" y="5768"/>
                    </a:cubicBezTo>
                    <a:cubicBezTo>
                      <a:pt x="3894" y="9528"/>
                      <a:pt x="2034" y="13333"/>
                      <a:pt x="265" y="17184"/>
                    </a:cubicBezTo>
                    <a:cubicBezTo>
                      <a:pt x="265" y="17184"/>
                      <a:pt x="1" y="21629"/>
                      <a:pt x="128" y="21902"/>
                    </a:cubicBezTo>
                    <a:cubicBezTo>
                      <a:pt x="1293" y="21558"/>
                      <a:pt x="4526" y="19992"/>
                      <a:pt x="4526" y="19992"/>
                    </a:cubicBezTo>
                    <a:cubicBezTo>
                      <a:pt x="7651" y="14381"/>
                      <a:pt x="10591" y="8670"/>
                      <a:pt x="13338" y="2865"/>
                    </a:cubicBezTo>
                    <a:cubicBezTo>
                      <a:pt x="13484" y="2554"/>
                      <a:pt x="13634" y="2186"/>
                      <a:pt x="13488" y="1870"/>
                    </a:cubicBezTo>
                    <a:cubicBezTo>
                      <a:pt x="13388" y="1648"/>
                      <a:pt x="13168" y="1515"/>
                      <a:pt x="12955" y="1393"/>
                    </a:cubicBezTo>
                    <a:cubicBezTo>
                      <a:pt x="11591" y="612"/>
                      <a:pt x="10021" y="0"/>
                      <a:pt x="9328"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 name="Google Shape;2774;p78">
                <a:extLst>
                  <a:ext uri="{FF2B5EF4-FFF2-40B4-BE49-F238E27FC236}">
                    <a16:creationId xmlns:a16="http://schemas.microsoft.com/office/drawing/2014/main" id="{DD31074E-837C-4B4C-8E02-9CB44EA9B3CB}"/>
                  </a:ext>
                </a:extLst>
              </p:cNvPr>
              <p:cNvSpPr/>
              <p:nvPr/>
            </p:nvSpPr>
            <p:spPr>
              <a:xfrm>
                <a:off x="2409000" y="4492425"/>
                <a:ext cx="119650" cy="70250"/>
              </a:xfrm>
              <a:custGeom>
                <a:avLst/>
                <a:gdLst/>
                <a:ahLst/>
                <a:cxnLst/>
                <a:rect l="l" t="t" r="r" b="b"/>
                <a:pathLst>
                  <a:path w="4786" h="2810" extrusionOk="0">
                    <a:moveTo>
                      <a:pt x="272" y="1"/>
                    </a:moveTo>
                    <a:cubicBezTo>
                      <a:pt x="189" y="1"/>
                      <a:pt x="108" y="44"/>
                      <a:pt x="66" y="125"/>
                    </a:cubicBezTo>
                    <a:cubicBezTo>
                      <a:pt x="0" y="238"/>
                      <a:pt x="42" y="384"/>
                      <a:pt x="155" y="445"/>
                    </a:cubicBezTo>
                    <a:lnTo>
                      <a:pt x="4398" y="2781"/>
                    </a:lnTo>
                    <a:cubicBezTo>
                      <a:pt x="4436" y="2800"/>
                      <a:pt x="4474" y="2809"/>
                      <a:pt x="4512" y="2809"/>
                    </a:cubicBezTo>
                    <a:cubicBezTo>
                      <a:pt x="4597" y="2809"/>
                      <a:pt x="4677" y="2767"/>
                      <a:pt x="4725" y="2687"/>
                    </a:cubicBezTo>
                    <a:cubicBezTo>
                      <a:pt x="4786" y="2574"/>
                      <a:pt x="4743" y="2428"/>
                      <a:pt x="4629" y="2366"/>
                    </a:cubicBezTo>
                    <a:lnTo>
                      <a:pt x="387" y="30"/>
                    </a:lnTo>
                    <a:cubicBezTo>
                      <a:pt x="350" y="10"/>
                      <a:pt x="311" y="1"/>
                      <a:pt x="272"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 name="Google Shape;2775;p78">
                <a:extLst>
                  <a:ext uri="{FF2B5EF4-FFF2-40B4-BE49-F238E27FC236}">
                    <a16:creationId xmlns:a16="http://schemas.microsoft.com/office/drawing/2014/main" id="{499D46AA-B175-454B-A52F-3631939AD4C4}"/>
                  </a:ext>
                </a:extLst>
              </p:cNvPr>
              <p:cNvSpPr/>
              <p:nvPr/>
            </p:nvSpPr>
            <p:spPr>
              <a:xfrm>
                <a:off x="2210525" y="4883000"/>
                <a:ext cx="116825" cy="72925"/>
              </a:xfrm>
              <a:custGeom>
                <a:avLst/>
                <a:gdLst/>
                <a:ahLst/>
                <a:cxnLst/>
                <a:rect l="l" t="t" r="r" b="b"/>
                <a:pathLst>
                  <a:path w="4673" h="2917" extrusionOk="0">
                    <a:moveTo>
                      <a:pt x="276" y="0"/>
                    </a:moveTo>
                    <a:cubicBezTo>
                      <a:pt x="195" y="0"/>
                      <a:pt x="114" y="42"/>
                      <a:pt x="68" y="117"/>
                    </a:cubicBezTo>
                    <a:cubicBezTo>
                      <a:pt x="1" y="231"/>
                      <a:pt x="39" y="377"/>
                      <a:pt x="152" y="444"/>
                    </a:cubicBezTo>
                    <a:lnTo>
                      <a:pt x="4282" y="2883"/>
                    </a:lnTo>
                    <a:cubicBezTo>
                      <a:pt x="4319" y="2907"/>
                      <a:pt x="4361" y="2916"/>
                      <a:pt x="4404" y="2916"/>
                    </a:cubicBezTo>
                    <a:cubicBezTo>
                      <a:pt x="4485" y="2916"/>
                      <a:pt x="4565" y="2879"/>
                      <a:pt x="4607" y="2803"/>
                    </a:cubicBezTo>
                    <a:cubicBezTo>
                      <a:pt x="4673" y="2690"/>
                      <a:pt x="4635" y="2544"/>
                      <a:pt x="4522" y="2477"/>
                    </a:cubicBezTo>
                    <a:lnTo>
                      <a:pt x="393" y="32"/>
                    </a:lnTo>
                    <a:cubicBezTo>
                      <a:pt x="356" y="11"/>
                      <a:pt x="316" y="0"/>
                      <a:pt x="27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 name="Google Shape;2776;p78">
                <a:extLst>
                  <a:ext uri="{FF2B5EF4-FFF2-40B4-BE49-F238E27FC236}">
                    <a16:creationId xmlns:a16="http://schemas.microsoft.com/office/drawing/2014/main" id="{46929FCE-DFFE-47EA-BE3D-E9B827874EDE}"/>
                  </a:ext>
                </a:extLst>
              </p:cNvPr>
              <p:cNvSpPr/>
              <p:nvPr/>
            </p:nvSpPr>
            <p:spPr>
              <a:xfrm>
                <a:off x="2313050" y="4765850"/>
                <a:ext cx="45825" cy="41300"/>
              </a:xfrm>
              <a:custGeom>
                <a:avLst/>
                <a:gdLst/>
                <a:ahLst/>
                <a:cxnLst/>
                <a:rect l="l" t="t" r="r" b="b"/>
                <a:pathLst>
                  <a:path w="1833" h="1652" extrusionOk="0">
                    <a:moveTo>
                      <a:pt x="923" y="0"/>
                    </a:moveTo>
                    <a:cubicBezTo>
                      <a:pt x="689" y="0"/>
                      <a:pt x="455" y="90"/>
                      <a:pt x="299" y="264"/>
                    </a:cubicBezTo>
                    <a:cubicBezTo>
                      <a:pt x="1" y="589"/>
                      <a:pt x="29" y="1151"/>
                      <a:pt x="355" y="1449"/>
                    </a:cubicBezTo>
                    <a:cubicBezTo>
                      <a:pt x="507" y="1585"/>
                      <a:pt x="709" y="1651"/>
                      <a:pt x="913" y="1651"/>
                    </a:cubicBezTo>
                    <a:cubicBezTo>
                      <a:pt x="1146" y="1651"/>
                      <a:pt x="1381" y="1563"/>
                      <a:pt x="1540" y="1392"/>
                    </a:cubicBezTo>
                    <a:cubicBezTo>
                      <a:pt x="1832" y="1066"/>
                      <a:pt x="1804" y="499"/>
                      <a:pt x="1484" y="207"/>
                    </a:cubicBezTo>
                    <a:cubicBezTo>
                      <a:pt x="1332" y="68"/>
                      <a:pt x="1127" y="0"/>
                      <a:pt x="923"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 name="Google Shape;2777;p78">
                <a:extLst>
                  <a:ext uri="{FF2B5EF4-FFF2-40B4-BE49-F238E27FC236}">
                    <a16:creationId xmlns:a16="http://schemas.microsoft.com/office/drawing/2014/main" id="{C78B4CE5-F0C3-4321-B5A6-B92600D8E434}"/>
                  </a:ext>
                </a:extLst>
              </p:cNvPr>
              <p:cNvSpPr/>
              <p:nvPr/>
            </p:nvSpPr>
            <p:spPr>
              <a:xfrm>
                <a:off x="2386100" y="4630575"/>
                <a:ext cx="45675" cy="41275"/>
              </a:xfrm>
              <a:custGeom>
                <a:avLst/>
                <a:gdLst/>
                <a:ahLst/>
                <a:cxnLst/>
                <a:rect l="l" t="t" r="r" b="b"/>
                <a:pathLst>
                  <a:path w="1827" h="1651" extrusionOk="0">
                    <a:moveTo>
                      <a:pt x="917" y="0"/>
                    </a:moveTo>
                    <a:cubicBezTo>
                      <a:pt x="684" y="0"/>
                      <a:pt x="451" y="88"/>
                      <a:pt x="293" y="262"/>
                    </a:cubicBezTo>
                    <a:cubicBezTo>
                      <a:pt x="0" y="587"/>
                      <a:pt x="24" y="1149"/>
                      <a:pt x="350" y="1446"/>
                    </a:cubicBezTo>
                    <a:cubicBezTo>
                      <a:pt x="502" y="1583"/>
                      <a:pt x="706" y="1651"/>
                      <a:pt x="910" y="1651"/>
                    </a:cubicBezTo>
                    <a:cubicBezTo>
                      <a:pt x="1143" y="1651"/>
                      <a:pt x="1376" y="1563"/>
                      <a:pt x="1535" y="1389"/>
                    </a:cubicBezTo>
                    <a:cubicBezTo>
                      <a:pt x="1827" y="1064"/>
                      <a:pt x="1803" y="502"/>
                      <a:pt x="1478" y="205"/>
                    </a:cubicBezTo>
                    <a:cubicBezTo>
                      <a:pt x="1326" y="68"/>
                      <a:pt x="1122" y="0"/>
                      <a:pt x="917"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 name="Google Shape;2778;p78">
                <a:extLst>
                  <a:ext uri="{FF2B5EF4-FFF2-40B4-BE49-F238E27FC236}">
                    <a16:creationId xmlns:a16="http://schemas.microsoft.com/office/drawing/2014/main" id="{47352BED-6D1F-477C-A1C6-64E95F568D2A}"/>
                  </a:ext>
                </a:extLst>
              </p:cNvPr>
              <p:cNvSpPr/>
              <p:nvPr/>
            </p:nvSpPr>
            <p:spPr>
              <a:xfrm>
                <a:off x="2361575" y="4692075"/>
                <a:ext cx="52025" cy="51825"/>
              </a:xfrm>
              <a:custGeom>
                <a:avLst/>
                <a:gdLst/>
                <a:ahLst/>
                <a:cxnLst/>
                <a:rect l="l" t="t" r="r" b="b"/>
                <a:pathLst>
                  <a:path w="2081" h="2073" extrusionOk="0">
                    <a:moveTo>
                      <a:pt x="1006" y="0"/>
                    </a:moveTo>
                    <a:cubicBezTo>
                      <a:pt x="919" y="0"/>
                      <a:pt x="833" y="48"/>
                      <a:pt x="793" y="128"/>
                    </a:cubicBezTo>
                    <a:cubicBezTo>
                      <a:pt x="732" y="246"/>
                      <a:pt x="778" y="388"/>
                      <a:pt x="896" y="449"/>
                    </a:cubicBezTo>
                    <a:cubicBezTo>
                      <a:pt x="1377" y="695"/>
                      <a:pt x="1595" y="917"/>
                      <a:pt x="1590" y="1157"/>
                    </a:cubicBezTo>
                    <a:cubicBezTo>
                      <a:pt x="1581" y="1370"/>
                      <a:pt x="1364" y="1540"/>
                      <a:pt x="1161" y="1582"/>
                    </a:cubicBezTo>
                    <a:cubicBezTo>
                      <a:pt x="1108" y="1593"/>
                      <a:pt x="1052" y="1599"/>
                      <a:pt x="994" y="1599"/>
                    </a:cubicBezTo>
                    <a:cubicBezTo>
                      <a:pt x="810" y="1599"/>
                      <a:pt x="603" y="1542"/>
                      <a:pt x="373" y="1431"/>
                    </a:cubicBezTo>
                    <a:cubicBezTo>
                      <a:pt x="338" y="1413"/>
                      <a:pt x="302" y="1405"/>
                      <a:pt x="266" y="1405"/>
                    </a:cubicBezTo>
                    <a:cubicBezTo>
                      <a:pt x="180" y="1405"/>
                      <a:pt x="97" y="1454"/>
                      <a:pt x="57" y="1534"/>
                    </a:cubicBezTo>
                    <a:cubicBezTo>
                      <a:pt x="0" y="1653"/>
                      <a:pt x="47" y="1795"/>
                      <a:pt x="166" y="1856"/>
                    </a:cubicBezTo>
                    <a:cubicBezTo>
                      <a:pt x="462" y="2002"/>
                      <a:pt x="741" y="2072"/>
                      <a:pt x="1000" y="2072"/>
                    </a:cubicBezTo>
                    <a:cubicBezTo>
                      <a:pt x="1085" y="2072"/>
                      <a:pt x="1170" y="2063"/>
                      <a:pt x="1255" y="2049"/>
                    </a:cubicBezTo>
                    <a:cubicBezTo>
                      <a:pt x="1704" y="1954"/>
                      <a:pt x="2048" y="1577"/>
                      <a:pt x="2063" y="1172"/>
                    </a:cubicBezTo>
                    <a:cubicBezTo>
                      <a:pt x="2081" y="520"/>
                      <a:pt x="1377" y="161"/>
                      <a:pt x="1109" y="24"/>
                    </a:cubicBezTo>
                    <a:cubicBezTo>
                      <a:pt x="1077" y="8"/>
                      <a:pt x="1041" y="0"/>
                      <a:pt x="100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8" name="Google Shape;2779;p78">
              <a:extLst>
                <a:ext uri="{FF2B5EF4-FFF2-40B4-BE49-F238E27FC236}">
                  <a16:creationId xmlns:a16="http://schemas.microsoft.com/office/drawing/2014/main" id="{4014A8D6-DE91-4982-8215-13EADE4C2063}"/>
                </a:ext>
              </a:extLst>
            </p:cNvPr>
            <p:cNvSpPr/>
            <p:nvPr/>
          </p:nvSpPr>
          <p:spPr>
            <a:xfrm rot="5400000" flipH="1">
              <a:off x="6026366" y="4396632"/>
              <a:ext cx="407154" cy="423881"/>
            </a:xfrm>
            <a:custGeom>
              <a:avLst/>
              <a:gdLst/>
              <a:ahLst/>
              <a:cxnLst/>
              <a:rect l="l" t="t" r="r" b="b"/>
              <a:pathLst>
                <a:path w="7716" h="8033" fill="none" extrusionOk="0">
                  <a:moveTo>
                    <a:pt x="0" y="8032"/>
                  </a:moveTo>
                  <a:cubicBezTo>
                    <a:pt x="623" y="6466"/>
                    <a:pt x="2666" y="5640"/>
                    <a:pt x="4204" y="6344"/>
                  </a:cubicBezTo>
                  <a:cubicBezTo>
                    <a:pt x="4786" y="6608"/>
                    <a:pt x="5285" y="7438"/>
                    <a:pt x="4771" y="7816"/>
                  </a:cubicBezTo>
                  <a:cubicBezTo>
                    <a:pt x="4511" y="8010"/>
                    <a:pt x="4120" y="7925"/>
                    <a:pt x="3888" y="7698"/>
                  </a:cubicBezTo>
                  <a:cubicBezTo>
                    <a:pt x="3657" y="7472"/>
                    <a:pt x="3553" y="7146"/>
                    <a:pt x="3501" y="6830"/>
                  </a:cubicBezTo>
                  <a:cubicBezTo>
                    <a:pt x="3318" y="5773"/>
                    <a:pt x="3614" y="4593"/>
                    <a:pt x="4440" y="3904"/>
                  </a:cubicBezTo>
                  <a:cubicBezTo>
                    <a:pt x="5261" y="3219"/>
                    <a:pt x="6631" y="3190"/>
                    <a:pt x="7348" y="3989"/>
                  </a:cubicBezTo>
                  <a:cubicBezTo>
                    <a:pt x="7602" y="4272"/>
                    <a:pt x="7716" y="4804"/>
                    <a:pt x="7376" y="4970"/>
                  </a:cubicBezTo>
                  <a:cubicBezTo>
                    <a:pt x="7210" y="5050"/>
                    <a:pt x="7012" y="4998"/>
                    <a:pt x="6847" y="4928"/>
                  </a:cubicBezTo>
                  <a:cubicBezTo>
                    <a:pt x="6008" y="4545"/>
                    <a:pt x="5544" y="3582"/>
                    <a:pt x="5522" y="2658"/>
                  </a:cubicBezTo>
                  <a:cubicBezTo>
                    <a:pt x="5502" y="1733"/>
                    <a:pt x="5842" y="840"/>
                    <a:pt x="6224" y="1"/>
                  </a:cubicBezTo>
                </a:path>
              </a:pathLst>
            </a:custGeom>
            <a:noFill/>
            <a:ln w="190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pic>
        <p:nvPicPr>
          <p:cNvPr id="32" name="Picture 25">
            <a:extLst>
              <a:ext uri="{FF2B5EF4-FFF2-40B4-BE49-F238E27FC236}">
                <a16:creationId xmlns:a16="http://schemas.microsoft.com/office/drawing/2014/main" id="{86611058-B7BD-4AA9-B517-DBDC1E4C02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937519">
            <a:off x="338749" y="601609"/>
            <a:ext cx="1599345" cy="1180607"/>
          </a:xfrm>
          <a:prstGeom prst="rect">
            <a:avLst/>
          </a:prstGeom>
        </p:spPr>
      </p:pic>
    </p:spTree>
    <p:extLst>
      <p:ext uri="{BB962C8B-B14F-4D97-AF65-F5344CB8AC3E}">
        <p14:creationId xmlns:p14="http://schemas.microsoft.com/office/powerpoint/2010/main" val="1526536273"/>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96408CF1-C2C0-4F9B-9A7F-6E0D883DF6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058" y="1243263"/>
            <a:ext cx="5636712" cy="2895600"/>
          </a:xfrm>
          <a:prstGeom prst="rect">
            <a:avLst/>
          </a:prstGeom>
        </p:spPr>
      </p:pic>
      <p:sp>
        <p:nvSpPr>
          <p:cNvPr id="7" name="Google Shape;1218;p41">
            <a:extLst>
              <a:ext uri="{FF2B5EF4-FFF2-40B4-BE49-F238E27FC236}">
                <a16:creationId xmlns:a16="http://schemas.microsoft.com/office/drawing/2014/main" id="{2EECFD7F-782D-417A-8757-2E57BA3D2CBF}"/>
              </a:ext>
            </a:extLst>
          </p:cNvPr>
          <p:cNvSpPr txBox="1">
            <a:spLocks/>
          </p:cNvSpPr>
          <p:nvPr/>
        </p:nvSpPr>
        <p:spPr>
          <a:xfrm>
            <a:off x="710704" y="1548752"/>
            <a:ext cx="7551420"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vi-VN"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rPr>
              <a:t>BÀI 14 </a:t>
            </a:r>
          </a:p>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lang="vi-VN" sz="4000" dirty="0">
                <a:solidFill>
                  <a:schemeClr val="tx2">
                    <a:lumMod val="75000"/>
                  </a:schemeClr>
                </a:solidFill>
                <a:latin typeface="Arial"/>
                <a:ea typeface="Lexend Medium"/>
                <a:cs typeface="Lexend Medium"/>
                <a:sym typeface="Lexend Medium"/>
              </a:rPr>
              <a:t>NAM CHÂM </a:t>
            </a:r>
            <a:endParaRPr kumimoji="0" lang="en-US" sz="4000" b="1" i="0" u="none" strike="noStrike" kern="0" cap="none" spc="0" normalizeH="0" baseline="0" noProof="0" dirty="0">
              <a:ln>
                <a:noFill/>
              </a:ln>
              <a:solidFill>
                <a:schemeClr val="tx2">
                  <a:lumMod val="75000"/>
                </a:schemeClr>
              </a:solidFill>
              <a:effectLst/>
              <a:uLnTx/>
              <a:uFillTx/>
              <a:latin typeface="Arial"/>
              <a:ea typeface="Lexend Medium"/>
              <a:cs typeface="Lexend Medium"/>
              <a:sym typeface="Lexend Medium"/>
            </a:endParaRPr>
          </a:p>
        </p:txBody>
      </p:sp>
      <p:pic>
        <p:nvPicPr>
          <p:cNvPr id="9" name="Picture 6">
            <a:extLst>
              <a:ext uri="{FF2B5EF4-FFF2-40B4-BE49-F238E27FC236}">
                <a16:creationId xmlns:a16="http://schemas.microsoft.com/office/drawing/2014/main" id="{FA5C5B86-6256-4E54-8686-CC57EFC914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6183">
            <a:off x="788153" y="2121456"/>
            <a:ext cx="1587279" cy="1115725"/>
          </a:xfrm>
          <a:prstGeom prst="rect">
            <a:avLst/>
          </a:prstGeom>
        </p:spPr>
      </p:pic>
      <p:pic>
        <p:nvPicPr>
          <p:cNvPr id="10" name="Picture 7">
            <a:extLst>
              <a:ext uri="{FF2B5EF4-FFF2-40B4-BE49-F238E27FC236}">
                <a16:creationId xmlns:a16="http://schemas.microsoft.com/office/drawing/2014/main" id="{7040E3CF-884D-4215-B3E2-B55391A0E8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93023" y="2875650"/>
            <a:ext cx="2090424" cy="1852637"/>
          </a:xfrm>
          <a:prstGeom prst="rect">
            <a:avLst/>
          </a:prstGeom>
        </p:spPr>
      </p:pic>
      <p:pic>
        <p:nvPicPr>
          <p:cNvPr id="12" name="Picture 10">
            <a:extLst>
              <a:ext uri="{FF2B5EF4-FFF2-40B4-BE49-F238E27FC236}">
                <a16:creationId xmlns:a16="http://schemas.microsoft.com/office/drawing/2014/main" id="{2BC6C358-0C65-4E82-8384-E39C9E3DD3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6241">
            <a:off x="444087" y="228545"/>
            <a:ext cx="886088" cy="1112668"/>
          </a:xfrm>
          <a:prstGeom prst="rect">
            <a:avLst/>
          </a:prstGeom>
        </p:spPr>
      </p:pic>
    </p:spTree>
    <p:extLst>
      <p:ext uri="{BB962C8B-B14F-4D97-AF65-F5344CB8AC3E}">
        <p14:creationId xmlns:p14="http://schemas.microsoft.com/office/powerpoint/2010/main" val="1212888046"/>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642532CE-A498-497A-9E32-A76CD831B3FF}"/>
              </a:ext>
            </a:extLst>
          </p:cNvPr>
          <p:cNvGrpSpPr/>
          <p:nvPr/>
        </p:nvGrpSpPr>
        <p:grpSpPr>
          <a:xfrm>
            <a:off x="4254338" y="1829941"/>
            <a:ext cx="857250" cy="720000"/>
            <a:chOff x="4254338" y="1829941"/>
            <a:chExt cx="857250" cy="720000"/>
          </a:xfrm>
        </p:grpSpPr>
        <p:sp>
          <p:nvSpPr>
            <p:cNvPr id="578" name="Google Shape;578;p41"/>
            <p:cNvSpPr/>
            <p:nvPr/>
          </p:nvSpPr>
          <p:spPr>
            <a:xfrm rot="5400000">
              <a:off x="4841588" y="2099941"/>
              <a:ext cx="360000" cy="180000"/>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1"/>
            <p:cNvSpPr/>
            <p:nvPr/>
          </p:nvSpPr>
          <p:spPr>
            <a:xfrm>
              <a:off x="4254338" y="1829941"/>
              <a:ext cx="720000" cy="7200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41"/>
          <p:cNvGrpSpPr/>
          <p:nvPr/>
        </p:nvGrpSpPr>
        <p:grpSpPr>
          <a:xfrm>
            <a:off x="4074338" y="3080768"/>
            <a:ext cx="857250" cy="720000"/>
            <a:chOff x="2005200" y="2293967"/>
            <a:chExt cx="857250" cy="720000"/>
          </a:xfrm>
        </p:grpSpPr>
        <p:sp>
          <p:nvSpPr>
            <p:cNvPr id="584" name="Google Shape;584;p41"/>
            <p:cNvSpPr/>
            <p:nvPr/>
          </p:nvSpPr>
          <p:spPr>
            <a:xfrm rot="-5400000" flipH="1">
              <a:off x="1915200" y="2563967"/>
              <a:ext cx="360000" cy="180000"/>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flipH="1">
              <a:off x="2142450" y="2293967"/>
              <a:ext cx="720000" cy="7200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1"/>
          <p:cNvSpPr txBox="1">
            <a:spLocks noGrp="1"/>
          </p:cNvSpPr>
          <p:nvPr>
            <p:ph type="title" idx="2"/>
          </p:nvPr>
        </p:nvSpPr>
        <p:spPr>
          <a:xfrm>
            <a:off x="4362338" y="1982641"/>
            <a:ext cx="504000" cy="4146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dirty="0">
                <a:latin typeface="+mj-lt"/>
              </a:rPr>
              <a:t>01</a:t>
            </a:r>
            <a:endParaRPr dirty="0">
              <a:latin typeface="+mj-lt"/>
            </a:endParaRPr>
          </a:p>
        </p:txBody>
      </p:sp>
      <p:sp>
        <p:nvSpPr>
          <p:cNvPr id="587" name="Google Shape;587;p41"/>
          <p:cNvSpPr txBox="1">
            <a:spLocks noGrp="1"/>
          </p:cNvSpPr>
          <p:nvPr>
            <p:ph type="title" idx="4"/>
          </p:nvPr>
        </p:nvSpPr>
        <p:spPr>
          <a:xfrm>
            <a:off x="4319588" y="3233468"/>
            <a:ext cx="504000" cy="4146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sp>
        <p:nvSpPr>
          <p:cNvPr id="29" name="TextBox 28">
            <a:extLst>
              <a:ext uri="{FF2B5EF4-FFF2-40B4-BE49-F238E27FC236}">
                <a16:creationId xmlns:a16="http://schemas.microsoft.com/office/drawing/2014/main" id="{126A22E8-AFD9-4A70-AA74-B59B9BDB0FA3}"/>
              </a:ext>
            </a:extLst>
          </p:cNvPr>
          <p:cNvSpPr txBox="1"/>
          <p:nvPr/>
        </p:nvSpPr>
        <p:spPr>
          <a:xfrm>
            <a:off x="2883562" y="586387"/>
            <a:ext cx="3982601" cy="523220"/>
          </a:xfrm>
          <a:prstGeom prst="rect">
            <a:avLst/>
          </a:prstGeom>
          <a:noFill/>
        </p:spPr>
        <p:txBody>
          <a:bodyPr wrap="square" rtlCol="0">
            <a:spAutoFit/>
          </a:bodyPr>
          <a:lstStyle/>
          <a:p>
            <a:r>
              <a:rPr lang="vi-VN" sz="2800" b="1" dirty="0">
                <a:solidFill>
                  <a:schemeClr val="tx2">
                    <a:lumMod val="75000"/>
                  </a:schemeClr>
                </a:solidFill>
              </a:rPr>
              <a:t>NỘI DUNG BÀI HỌC </a:t>
            </a:r>
            <a:endParaRPr lang="en-US" sz="2800" b="1" dirty="0">
              <a:solidFill>
                <a:schemeClr val="tx2">
                  <a:lumMod val="75000"/>
                </a:schemeClr>
              </a:solidFill>
            </a:endParaRPr>
          </a:p>
        </p:txBody>
      </p:sp>
      <p:sp>
        <p:nvSpPr>
          <p:cNvPr id="39" name="TextBox 38">
            <a:extLst>
              <a:ext uri="{FF2B5EF4-FFF2-40B4-BE49-F238E27FC236}">
                <a16:creationId xmlns:a16="http://schemas.microsoft.com/office/drawing/2014/main" id="{B714384A-AEE3-4F18-A17A-1C5EA81AC56F}"/>
              </a:ext>
            </a:extLst>
          </p:cNvPr>
          <p:cNvSpPr txBox="1"/>
          <p:nvPr/>
        </p:nvSpPr>
        <p:spPr>
          <a:xfrm>
            <a:off x="5391376" y="1624017"/>
            <a:ext cx="3198359" cy="1252258"/>
          </a:xfrm>
          <a:prstGeom prst="roundRect">
            <a:avLst/>
          </a:prstGeom>
          <a:noFill/>
          <a:ln w="28575">
            <a:solidFill>
              <a:srgbClr val="D97372"/>
            </a:solidFill>
            <a:prstDash val="dash"/>
          </a:ln>
        </p:spPr>
        <p:txBody>
          <a:bodyPr wrap="square">
            <a:spAutoFit/>
          </a:bodyPr>
          <a:lstStyle/>
          <a:p>
            <a:pPr>
              <a:lnSpc>
                <a:spcPct val="150000"/>
              </a:lnSpc>
            </a:pPr>
            <a:r>
              <a:rPr lang="en-US" sz="2400" b="1" dirty="0">
                <a:solidFill>
                  <a:srgbClr val="000000"/>
                </a:solidFill>
                <a:effectLst/>
                <a:latin typeface="+mj-lt"/>
                <a:ea typeface="Calibri" panose="020F0502020204030204" pitchFamily="34" charset="0"/>
              </a:rPr>
              <a:t>Sự định hướng của</a:t>
            </a:r>
            <a:r>
              <a:rPr lang="vi-VN" sz="2400" b="1" dirty="0">
                <a:solidFill>
                  <a:srgbClr val="000000"/>
                </a:solidFill>
                <a:effectLst/>
                <a:latin typeface="+mj-lt"/>
                <a:ea typeface="Calibri" panose="020F0502020204030204" pitchFamily="34" charset="0"/>
              </a:rPr>
              <a:t> </a:t>
            </a:r>
            <a:r>
              <a:rPr lang="vi-VN" sz="2400" b="1" dirty="0">
                <a:solidFill>
                  <a:srgbClr val="000000"/>
                </a:solidFill>
                <a:effectLst/>
                <a:latin typeface="+mn-lt"/>
                <a:ea typeface="Calibri" panose="020F0502020204030204" pitchFamily="34" charset="0"/>
              </a:rPr>
              <a:t>thanh</a:t>
            </a:r>
            <a:r>
              <a:rPr lang="en-US" sz="2400" b="1" dirty="0">
                <a:solidFill>
                  <a:srgbClr val="000000"/>
                </a:solidFill>
                <a:effectLst/>
                <a:latin typeface="+mj-lt"/>
                <a:ea typeface="Calibri" panose="020F0502020204030204" pitchFamily="34" charset="0"/>
              </a:rPr>
              <a:t> nam châm </a:t>
            </a:r>
            <a:endParaRPr lang="en-US" sz="2400" dirty="0">
              <a:latin typeface="+mj-lt"/>
            </a:endParaRPr>
          </a:p>
        </p:txBody>
      </p:sp>
      <p:sp>
        <p:nvSpPr>
          <p:cNvPr id="58" name="TextBox 57">
            <a:extLst>
              <a:ext uri="{FF2B5EF4-FFF2-40B4-BE49-F238E27FC236}">
                <a16:creationId xmlns:a16="http://schemas.microsoft.com/office/drawing/2014/main" id="{14A4F182-1B4B-4D59-B9AF-77D3A26CEE8A}"/>
              </a:ext>
            </a:extLst>
          </p:cNvPr>
          <p:cNvSpPr txBox="1"/>
          <p:nvPr/>
        </p:nvSpPr>
        <p:spPr>
          <a:xfrm>
            <a:off x="234217" y="2627193"/>
            <a:ext cx="3641271" cy="1865191"/>
          </a:xfrm>
          <a:prstGeom prst="roundRect">
            <a:avLst/>
          </a:prstGeom>
          <a:noFill/>
          <a:ln w="28575">
            <a:solidFill>
              <a:srgbClr val="D97372"/>
            </a:solidFill>
            <a:prstDash val="dash"/>
          </a:ln>
        </p:spPr>
        <p:txBody>
          <a:bodyPr wrap="square">
            <a:spAutoFit/>
          </a:bodyPr>
          <a:lstStyle/>
          <a:p>
            <a:pPr algn="ctr">
              <a:lnSpc>
                <a:spcPct val="150000"/>
              </a:lnSpc>
            </a:pPr>
            <a:r>
              <a:rPr lang="vi-VN" sz="2400" b="1" dirty="0">
                <a:solidFill>
                  <a:srgbClr val="000000"/>
                </a:solidFill>
                <a:effectLst/>
                <a:latin typeface="+mn-lt"/>
                <a:ea typeface="Calibri" panose="020F0502020204030204" pitchFamily="34" charset="0"/>
              </a:rPr>
              <a:t>Nam châm tác dụng lên vật làm từ các vật liệu khác nhau </a:t>
            </a:r>
            <a:endParaRPr lang="en-US" sz="2400" dirty="0">
              <a:latin typeface="+mn-lt"/>
            </a:endParaRPr>
          </a:p>
        </p:txBody>
      </p:sp>
      <p:pic>
        <p:nvPicPr>
          <p:cNvPr id="62" name="Picture 4">
            <a:extLst>
              <a:ext uri="{FF2B5EF4-FFF2-40B4-BE49-F238E27FC236}">
                <a16:creationId xmlns:a16="http://schemas.microsoft.com/office/drawing/2014/main" id="{80505060-8727-4B7D-AC24-589E2B1CBB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50804" y="3712916"/>
            <a:ext cx="1763431" cy="1430584"/>
          </a:xfrm>
          <a:prstGeom prst="rect">
            <a:avLst/>
          </a:prstGeom>
        </p:spPr>
      </p:pic>
      <p:pic>
        <p:nvPicPr>
          <p:cNvPr id="63" name="Picture 5">
            <a:extLst>
              <a:ext uri="{FF2B5EF4-FFF2-40B4-BE49-F238E27FC236}">
                <a16:creationId xmlns:a16="http://schemas.microsoft.com/office/drawing/2014/main" id="{8A351DC5-351E-46E8-8AF8-5127144047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07540" y="3502846"/>
            <a:ext cx="628357" cy="989538"/>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randombar(horizontal)">
                                      <p:cBhvr>
                                        <p:cTn id="10" dur="500"/>
                                        <p:tgtEl>
                                          <p:spTgt spid="62"/>
                                        </p:tgtEl>
                                      </p:cBhvr>
                                    </p:animEffect>
                                  </p:childTnLst>
                                </p:cTn>
                              </p:par>
                              <p:par>
                                <p:cTn id="11" presetID="14" presetClass="entr" presetSubtype="1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86"/>
                                        </p:tgtEl>
                                        <p:attrNameLst>
                                          <p:attrName>style.visibility</p:attrName>
                                        </p:attrNameLst>
                                      </p:cBhvr>
                                      <p:to>
                                        <p:strVal val="visible"/>
                                      </p:to>
                                    </p:set>
                                    <p:animEffect transition="in" filter="randombar(horizontal)">
                                      <p:cBhvr>
                                        <p:cTn id="21" dur="500"/>
                                        <p:tgtEl>
                                          <p:spTgt spid="58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83"/>
                                        </p:tgtEl>
                                        <p:attrNameLst>
                                          <p:attrName>style.visibility</p:attrName>
                                        </p:attrNameLst>
                                      </p:cBhvr>
                                      <p:to>
                                        <p:strVal val="visible"/>
                                      </p:to>
                                    </p:set>
                                    <p:animEffect transition="in" filter="fade">
                                      <p:cBhvr>
                                        <p:cTn id="29" dur="500"/>
                                        <p:tgtEl>
                                          <p:spTgt spid="583"/>
                                        </p:tgtEl>
                                      </p:cBhvr>
                                    </p:animEffect>
                                    <p:anim calcmode="lin" valueType="num">
                                      <p:cBhvr>
                                        <p:cTn id="30" dur="500" fill="hold"/>
                                        <p:tgtEl>
                                          <p:spTgt spid="583"/>
                                        </p:tgtEl>
                                        <p:attrNameLst>
                                          <p:attrName>ppt_x</p:attrName>
                                        </p:attrNameLst>
                                      </p:cBhvr>
                                      <p:tavLst>
                                        <p:tav tm="0">
                                          <p:val>
                                            <p:strVal val="#ppt_x"/>
                                          </p:val>
                                        </p:tav>
                                        <p:tav tm="100000">
                                          <p:val>
                                            <p:strVal val="#ppt_x"/>
                                          </p:val>
                                        </p:tav>
                                      </p:tavLst>
                                    </p:anim>
                                    <p:anim calcmode="lin" valueType="num">
                                      <p:cBhvr>
                                        <p:cTn id="31" dur="500" fill="hold"/>
                                        <p:tgtEl>
                                          <p:spTgt spid="58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87"/>
                                        </p:tgtEl>
                                        <p:attrNameLst>
                                          <p:attrName>style.visibility</p:attrName>
                                        </p:attrNameLst>
                                      </p:cBhvr>
                                      <p:to>
                                        <p:strVal val="visible"/>
                                      </p:to>
                                    </p:set>
                                    <p:animEffect transition="in" filter="fade">
                                      <p:cBhvr>
                                        <p:cTn id="34" dur="500"/>
                                        <p:tgtEl>
                                          <p:spTgt spid="587"/>
                                        </p:tgtEl>
                                      </p:cBhvr>
                                    </p:animEffect>
                                    <p:anim calcmode="lin" valueType="num">
                                      <p:cBhvr>
                                        <p:cTn id="35" dur="500" fill="hold"/>
                                        <p:tgtEl>
                                          <p:spTgt spid="587"/>
                                        </p:tgtEl>
                                        <p:attrNameLst>
                                          <p:attrName>ppt_x</p:attrName>
                                        </p:attrNameLst>
                                      </p:cBhvr>
                                      <p:tavLst>
                                        <p:tav tm="0">
                                          <p:val>
                                            <p:strVal val="#ppt_x"/>
                                          </p:val>
                                        </p:tav>
                                        <p:tav tm="100000">
                                          <p:val>
                                            <p:strVal val="#ppt_x"/>
                                          </p:val>
                                        </p:tav>
                                      </p:tavLst>
                                    </p:anim>
                                    <p:anim calcmode="lin" valueType="num">
                                      <p:cBhvr>
                                        <p:cTn id="36" dur="500" fill="hold"/>
                                        <p:tgtEl>
                                          <p:spTgt spid="58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anim calcmode="lin" valueType="num">
                                      <p:cBhvr>
                                        <p:cTn id="40" dur="500" fill="hold"/>
                                        <p:tgtEl>
                                          <p:spTgt spid="58"/>
                                        </p:tgtEl>
                                        <p:attrNameLst>
                                          <p:attrName>ppt_x</p:attrName>
                                        </p:attrNameLst>
                                      </p:cBhvr>
                                      <p:tavLst>
                                        <p:tav tm="0">
                                          <p:val>
                                            <p:strVal val="#ppt_x"/>
                                          </p:val>
                                        </p:tav>
                                        <p:tav tm="100000">
                                          <p:val>
                                            <p:strVal val="#ppt_x"/>
                                          </p:val>
                                        </p:tav>
                                      </p:tavLst>
                                    </p:anim>
                                    <p:anim calcmode="lin" valueType="num">
                                      <p:cBhvr>
                                        <p:cTn id="41"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29" grpId="0"/>
      <p:bldP spid="39"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44"/>
          <p:cNvGrpSpPr/>
          <p:nvPr/>
        </p:nvGrpSpPr>
        <p:grpSpPr>
          <a:xfrm>
            <a:off x="1722675" y="324966"/>
            <a:ext cx="1260000" cy="1499437"/>
            <a:chOff x="4032000" y="393863"/>
            <a:chExt cx="1260000" cy="1499437"/>
          </a:xfrm>
        </p:grpSpPr>
        <p:sp>
          <p:nvSpPr>
            <p:cNvPr id="606" name="Google Shape;606;p44"/>
            <p:cNvSpPr/>
            <p:nvPr/>
          </p:nvSpPr>
          <p:spPr>
            <a:xfrm rot="10800000">
              <a:off x="4347000" y="1578458"/>
              <a:ext cx="630000" cy="314842"/>
            </a:xfrm>
            <a:prstGeom prst="triangle">
              <a:avLst>
                <a:gd name="adj" fmla="val 5109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4"/>
            <p:cNvSpPr/>
            <p:nvPr/>
          </p:nvSpPr>
          <p:spPr>
            <a:xfrm>
              <a:off x="4032000" y="393863"/>
              <a:ext cx="1260000" cy="1259400"/>
            </a:xfrm>
            <a:prstGeom prst="ellipse">
              <a:avLst/>
            </a:prstGeom>
            <a:solidFill>
              <a:schemeClr val="accent6"/>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44"/>
          <p:cNvSpPr txBox="1">
            <a:spLocks noGrp="1"/>
          </p:cNvSpPr>
          <p:nvPr>
            <p:ph type="title" idx="2"/>
          </p:nvPr>
        </p:nvSpPr>
        <p:spPr>
          <a:xfrm>
            <a:off x="1845075" y="616304"/>
            <a:ext cx="1015200" cy="6768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dirty="0">
                <a:latin typeface="+mj-lt"/>
              </a:rPr>
              <a:t>01</a:t>
            </a:r>
            <a:endParaRPr dirty="0">
              <a:latin typeface="+mj-lt"/>
            </a:endParaRPr>
          </a:p>
        </p:txBody>
      </p:sp>
      <p:sp>
        <p:nvSpPr>
          <p:cNvPr id="13" name="TextBox 12">
            <a:extLst>
              <a:ext uri="{FF2B5EF4-FFF2-40B4-BE49-F238E27FC236}">
                <a16:creationId xmlns:a16="http://schemas.microsoft.com/office/drawing/2014/main" id="{71C0B5BA-D162-4EFC-BBDC-C5D62EDB9125}"/>
              </a:ext>
            </a:extLst>
          </p:cNvPr>
          <p:cNvSpPr txBox="1"/>
          <p:nvPr/>
        </p:nvSpPr>
        <p:spPr>
          <a:xfrm>
            <a:off x="-170717" y="1919167"/>
            <a:ext cx="5046784" cy="13051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SỰ ĐỊNH HƯỚNG CỦA</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rPr>
              <a:t>THANH</a:t>
            </a:r>
            <a:r>
              <a:rPr kumimoji="0" lang="en-US" sz="2800" b="1"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NAM CHÂM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 name="Picture 8">
            <a:extLst>
              <a:ext uri="{FF2B5EF4-FFF2-40B4-BE49-F238E27FC236}">
                <a16:creationId xmlns:a16="http://schemas.microsoft.com/office/drawing/2014/main" id="{66902A35-8077-47B6-A9AF-719D8F0251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41711" y="1774495"/>
            <a:ext cx="4102289" cy="3369005"/>
          </a:xfrm>
          <a:prstGeom prst="rect">
            <a:avLst/>
          </a:prstGeom>
        </p:spPr>
      </p:pic>
      <p:pic>
        <p:nvPicPr>
          <p:cNvPr id="16" name="Picture 8">
            <a:extLst>
              <a:ext uri="{FF2B5EF4-FFF2-40B4-BE49-F238E27FC236}">
                <a16:creationId xmlns:a16="http://schemas.microsoft.com/office/drawing/2014/main" id="{FF213A62-ECF6-43B6-8AF2-3BA75A09D3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61767" y="2950056"/>
            <a:ext cx="1162783" cy="1218154"/>
          </a:xfrm>
          <a:prstGeom prst="rect">
            <a:avLst/>
          </a:prstGeom>
        </p:spPr>
      </p:pic>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11" name="Group 10">
            <a:extLst>
              <a:ext uri="{FF2B5EF4-FFF2-40B4-BE49-F238E27FC236}">
                <a16:creationId xmlns:a16="http://schemas.microsoft.com/office/drawing/2014/main" id="{361B1090-0828-4D16-BF6B-4F532A2BA300}"/>
              </a:ext>
            </a:extLst>
          </p:cNvPr>
          <p:cNvGrpSpPr/>
          <p:nvPr/>
        </p:nvGrpSpPr>
        <p:grpSpPr>
          <a:xfrm>
            <a:off x="4035971" y="878940"/>
            <a:ext cx="4477407" cy="4264560"/>
            <a:chOff x="378372" y="365887"/>
            <a:chExt cx="4477407" cy="4264560"/>
          </a:xfrm>
        </p:grpSpPr>
        <p:sp>
          <p:nvSpPr>
            <p:cNvPr id="14" name="Google Shape;1619;p37">
              <a:extLst>
                <a:ext uri="{FF2B5EF4-FFF2-40B4-BE49-F238E27FC236}">
                  <a16:creationId xmlns:a16="http://schemas.microsoft.com/office/drawing/2014/main" id="{45780893-30F0-4F0B-B86D-6181476F496F}"/>
                </a:ext>
              </a:extLst>
            </p:cNvPr>
            <p:cNvSpPr/>
            <p:nvPr/>
          </p:nvSpPr>
          <p:spPr>
            <a:xfrm>
              <a:off x="378372" y="365887"/>
              <a:ext cx="4477407" cy="3042409"/>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rgbClr val="95C4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EECE1">
                    <a:lumMod val="75000"/>
                  </a:srgb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660D27A-8FE9-4E5B-AFE2-1F209F387C7D}"/>
                </a:ext>
              </a:extLst>
            </p:cNvPr>
            <p:cNvSpPr txBox="1"/>
            <p:nvPr/>
          </p:nvSpPr>
          <p:spPr>
            <a:xfrm>
              <a:off x="837119" y="1082335"/>
              <a:ext cx="3559911" cy="1881990"/>
            </a:xfrm>
            <a:prstGeom prst="rect">
              <a:avLst/>
            </a:prstGeom>
            <a:noFill/>
          </p:spPr>
          <p:txBody>
            <a:bodyPr wrap="square">
              <a:spAutoFit/>
            </a:bodyPr>
            <a:lstStyle/>
            <a:p>
              <a:pPr marR="19685" algn="ctr">
                <a:lnSpc>
                  <a:spcPct val="150000"/>
                </a:lnSpc>
                <a:spcBef>
                  <a:spcPts val="300"/>
                </a:spcBef>
                <a:spcAft>
                  <a:spcPts val="300"/>
                </a:spcAft>
              </a:pPr>
              <a:r>
                <a:rPr lang="en-US" sz="2000" b="1" dirty="0">
                  <a:solidFill>
                    <a:srgbClr val="FFFFFF"/>
                  </a:solidFill>
                  <a:effectLst/>
                  <a:latin typeface="+mn-lt"/>
                  <a:ea typeface="Calibri" panose="020F0502020204030204" pitchFamily="34" charset="0"/>
                  <a:cs typeface="Times New Roman" panose="02020603050405020304" pitchFamily="18" charset="0"/>
                </a:rPr>
                <a:t>Khi nam châm được treo trên đoạn dây thì </a:t>
              </a:r>
              <a:r>
                <a:rPr lang="vi-VN" sz="2000" b="1" dirty="0">
                  <a:solidFill>
                    <a:srgbClr val="FFFFFF"/>
                  </a:solidFill>
                  <a:effectLst/>
                  <a:latin typeface="+mn-lt"/>
                  <a:ea typeface="Calibri" panose="020F0502020204030204" pitchFamily="34" charset="0"/>
                  <a:cs typeface="Times New Roman" panose="02020603050405020304" pitchFamily="18" charset="0"/>
                </a:rPr>
                <a:t>trụ</a:t>
              </a:r>
              <a:r>
                <a:rPr lang="en-US" sz="2000" b="1" dirty="0">
                  <a:solidFill>
                    <a:srgbClr val="FFFFFF"/>
                  </a:solidFill>
                  <a:effectLst/>
                  <a:latin typeface="+mn-lt"/>
                  <a:ea typeface="Calibri" panose="020F0502020204030204" pitchFamily="34" charset="0"/>
                  <a:cs typeface="Times New Roman" panose="02020603050405020304" pitchFamily="18" charset="0"/>
                </a:rPr>
                <a:t>c dài của nó được định hướng như thế nào? </a:t>
              </a:r>
            </a:p>
          </p:txBody>
        </p:sp>
        <p:pic>
          <p:nvPicPr>
            <p:cNvPr id="15" name="Picture 9">
              <a:extLst>
                <a:ext uri="{FF2B5EF4-FFF2-40B4-BE49-F238E27FC236}">
                  <a16:creationId xmlns:a16="http://schemas.microsoft.com/office/drawing/2014/main" id="{F7401A86-2DA9-4580-9748-65F78ED699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1725" y="2964325"/>
              <a:ext cx="1874680" cy="1666122"/>
            </a:xfrm>
            <a:prstGeom prst="rect">
              <a:avLst/>
            </a:prstGeom>
          </p:spPr>
        </p:pic>
      </p:grpSp>
      <p:grpSp>
        <p:nvGrpSpPr>
          <p:cNvPr id="12" name="Group 11">
            <a:extLst>
              <a:ext uri="{FF2B5EF4-FFF2-40B4-BE49-F238E27FC236}">
                <a16:creationId xmlns:a16="http://schemas.microsoft.com/office/drawing/2014/main" id="{F5A416EF-0CE6-47B9-9EFC-5463D9A8FEA8}"/>
              </a:ext>
            </a:extLst>
          </p:cNvPr>
          <p:cNvGrpSpPr/>
          <p:nvPr/>
        </p:nvGrpSpPr>
        <p:grpSpPr>
          <a:xfrm>
            <a:off x="713866" y="534883"/>
            <a:ext cx="3392244" cy="3615669"/>
            <a:chOff x="5155441" y="1082335"/>
            <a:chExt cx="3392244" cy="3615669"/>
          </a:xfrm>
        </p:grpSpPr>
        <p:pic>
          <p:nvPicPr>
            <p:cNvPr id="17" name="Picture 16">
              <a:extLst>
                <a:ext uri="{FF2B5EF4-FFF2-40B4-BE49-F238E27FC236}">
                  <a16:creationId xmlns:a16="http://schemas.microsoft.com/office/drawing/2014/main" id="{800EB0A2-0878-4038-A77A-55D3E912C4C5}"/>
                </a:ext>
              </a:extLst>
            </p:cNvPr>
            <p:cNvPicPr>
              <a:picLocks noChangeAspect="1"/>
            </p:cNvPicPr>
            <p:nvPr/>
          </p:nvPicPr>
          <p:blipFill>
            <a:blip r:embed="rId5"/>
            <a:stretch>
              <a:fillRect/>
            </a:stretch>
          </p:blipFill>
          <p:spPr>
            <a:xfrm>
              <a:off x="5404771" y="1082335"/>
              <a:ext cx="2893585" cy="2862190"/>
            </a:xfrm>
            <a:prstGeom prst="roundRect">
              <a:avLst>
                <a:gd name="adj" fmla="val 10147"/>
              </a:avLst>
            </a:prstGeom>
            <a:ln w="38100">
              <a:solidFill>
                <a:srgbClr val="FFFFFF"/>
              </a:solidFill>
            </a:ln>
          </p:spPr>
        </p:pic>
        <p:sp>
          <p:nvSpPr>
            <p:cNvPr id="18" name="TextBox 17">
              <a:extLst>
                <a:ext uri="{FF2B5EF4-FFF2-40B4-BE49-F238E27FC236}">
                  <a16:creationId xmlns:a16="http://schemas.microsoft.com/office/drawing/2014/main" id="{383BF2D1-D962-4B14-A411-4914518110A5}"/>
                </a:ext>
              </a:extLst>
            </p:cNvPr>
            <p:cNvSpPr txBox="1"/>
            <p:nvPr/>
          </p:nvSpPr>
          <p:spPr>
            <a:xfrm>
              <a:off x="5155441" y="4020383"/>
              <a:ext cx="3392244" cy="677621"/>
            </a:xfrm>
            <a:prstGeom prst="rect">
              <a:avLst/>
            </a:prstGeom>
            <a:noFill/>
          </p:spPr>
          <p:txBody>
            <a:bodyPr wrap="square" rtlCol="0">
              <a:spAutoFit/>
            </a:bodyPr>
            <a:lstStyle/>
            <a:p>
              <a:pPr algn="ctr">
                <a:lnSpc>
                  <a:spcPct val="125000"/>
                </a:lnSpc>
              </a:pPr>
              <a:r>
                <a:rPr lang="vi-VN" sz="1600" b="1" dirty="0"/>
                <a:t>Hình 14.2. </a:t>
              </a:r>
              <a:r>
                <a:rPr lang="vi-VN" sz="1600" dirty="0"/>
                <a:t>Thí nghiệm xác định sự định hướng của thanh nam châm </a:t>
              </a:r>
              <a:endParaRPr lang="en-US" sz="1600" dirty="0"/>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 name="Picture 10">
            <a:extLst>
              <a:ext uri="{FF2B5EF4-FFF2-40B4-BE49-F238E27FC236}">
                <a16:creationId xmlns:a16="http://schemas.microsoft.com/office/drawing/2014/main" id="{FC4DA0EF-8543-4B42-A4AE-A0DE530586FC}"/>
              </a:ext>
            </a:extLst>
          </p:cNvPr>
          <p:cNvPicPr>
            <a:picLocks noChangeAspect="1"/>
          </p:cNvPicPr>
          <p:nvPr/>
        </p:nvPicPr>
        <p:blipFill>
          <a:blip r:embed="rId3"/>
          <a:srcRect/>
          <a:stretch>
            <a:fillRect/>
          </a:stretch>
        </p:blipFill>
        <p:spPr>
          <a:xfrm>
            <a:off x="3931896" y="2235200"/>
            <a:ext cx="5212104" cy="2908300"/>
          </a:xfrm>
          <a:prstGeom prst="rect">
            <a:avLst/>
          </a:prstGeom>
        </p:spPr>
      </p:pic>
      <p:grpSp>
        <p:nvGrpSpPr>
          <p:cNvPr id="13" name="Group 12">
            <a:extLst>
              <a:ext uri="{FF2B5EF4-FFF2-40B4-BE49-F238E27FC236}">
                <a16:creationId xmlns:a16="http://schemas.microsoft.com/office/drawing/2014/main" id="{D686CF7E-0C31-4C5B-94BB-B752F7BACF87}"/>
              </a:ext>
            </a:extLst>
          </p:cNvPr>
          <p:cNvGrpSpPr/>
          <p:nvPr/>
        </p:nvGrpSpPr>
        <p:grpSpPr>
          <a:xfrm>
            <a:off x="747033" y="352651"/>
            <a:ext cx="3667181" cy="2800809"/>
            <a:chOff x="5212104" y="551689"/>
            <a:chExt cx="3667181" cy="2800809"/>
          </a:xfrm>
        </p:grpSpPr>
        <p:pic>
          <p:nvPicPr>
            <p:cNvPr id="12" name="Picture 6">
              <a:extLst>
                <a:ext uri="{FF2B5EF4-FFF2-40B4-BE49-F238E27FC236}">
                  <a16:creationId xmlns:a16="http://schemas.microsoft.com/office/drawing/2014/main" id="{2D538CAA-A8D4-486D-BF71-6085DB897D7A}"/>
                </a:ext>
              </a:extLst>
            </p:cNvPr>
            <p:cNvPicPr>
              <a:picLocks noChangeAspect="1"/>
            </p:cNvPicPr>
            <p:nvPr/>
          </p:nvPicPr>
          <p:blipFill>
            <a:blip r:embed="rId4"/>
            <a:srcRect/>
            <a:stretch>
              <a:fillRect/>
            </a:stretch>
          </p:blipFill>
          <p:spPr>
            <a:xfrm>
              <a:off x="5212104" y="551689"/>
              <a:ext cx="3667181" cy="2800809"/>
            </a:xfrm>
            <a:prstGeom prst="rect">
              <a:avLst/>
            </a:prstGeom>
          </p:spPr>
        </p:pic>
        <p:sp>
          <p:nvSpPr>
            <p:cNvPr id="7" name="TextBox 6">
              <a:extLst>
                <a:ext uri="{FF2B5EF4-FFF2-40B4-BE49-F238E27FC236}">
                  <a16:creationId xmlns:a16="http://schemas.microsoft.com/office/drawing/2014/main" id="{3A8C406B-6FA0-4D8B-838A-8191C21DAE17}"/>
                </a:ext>
              </a:extLst>
            </p:cNvPr>
            <p:cNvSpPr txBox="1"/>
            <p:nvPr/>
          </p:nvSpPr>
          <p:spPr>
            <a:xfrm>
              <a:off x="5231551" y="1333956"/>
              <a:ext cx="3521075" cy="1561197"/>
            </a:xfrm>
            <a:prstGeom prst="rect">
              <a:avLst/>
            </a:prstGeom>
            <a:noFill/>
          </p:spPr>
          <p:txBody>
            <a:bodyPr wrap="square">
              <a:spAutoFit/>
            </a:bodyPr>
            <a:lstStyle/>
            <a:p>
              <a:pPr algn="ctr">
                <a:lnSpc>
                  <a:spcPct val="150000"/>
                </a:lnSpc>
                <a:spcAft>
                  <a:spcPts val="800"/>
                </a:spcAft>
              </a:pPr>
              <a:r>
                <a:rPr lang="nl-NL" sz="2200" b="1" dirty="0">
                  <a:effectLst/>
                  <a:latin typeface="Arial" panose="020B0604020202020204" pitchFamily="34" charset="0"/>
                  <a:ea typeface="Calibri" panose="020F0502020204030204" pitchFamily="34" charset="0"/>
                  <a:cs typeface="Times New Roman" panose="02020603050405020304" pitchFamily="18" charset="0"/>
                </a:rPr>
                <a:t>Thực hành thí nghiệm xác định sự định hướng của thanh nam châm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TextBox 9">
            <a:extLst>
              <a:ext uri="{FF2B5EF4-FFF2-40B4-BE49-F238E27FC236}">
                <a16:creationId xmlns:a16="http://schemas.microsoft.com/office/drawing/2014/main" id="{17333178-DEDB-49A2-9529-EDCF311D047A}"/>
              </a:ext>
            </a:extLst>
          </p:cNvPr>
          <p:cNvSpPr txBox="1"/>
          <p:nvPr/>
        </p:nvSpPr>
        <p:spPr>
          <a:xfrm>
            <a:off x="5234610" y="1537613"/>
            <a:ext cx="3013075" cy="430887"/>
          </a:xfrm>
          <a:prstGeom prst="rect">
            <a:avLst/>
          </a:prstGeom>
          <a:noFill/>
        </p:spPr>
        <p:txBody>
          <a:bodyPr wrap="square">
            <a:spAutoFit/>
          </a:bodyPr>
          <a:lstStyle/>
          <a:p>
            <a:r>
              <a:rPr kumimoji="0" lang="nl-NL" sz="2200"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HOẠT ĐỘNG NHÓM</a:t>
            </a:r>
            <a:endParaRPr lang="en-US" dirty="0">
              <a:solidFill>
                <a:srgbClr val="C00000"/>
              </a:solidFill>
            </a:endParaRPr>
          </a:p>
        </p:txBody>
      </p:sp>
    </p:spTree>
    <p:extLst>
      <p:ext uri="{BB962C8B-B14F-4D97-AF65-F5344CB8AC3E}">
        <p14:creationId xmlns:p14="http://schemas.microsoft.com/office/powerpoint/2010/main" val="36403658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6" name="Picture 5">
            <a:extLst>
              <a:ext uri="{FF2B5EF4-FFF2-40B4-BE49-F238E27FC236}">
                <a16:creationId xmlns:a16="http://schemas.microsoft.com/office/drawing/2014/main" id="{53CED56A-61CC-4E6F-9D1A-1B35A5A27502}"/>
              </a:ext>
            </a:extLst>
          </p:cNvPr>
          <p:cNvPicPr>
            <a:picLocks noChangeAspect="1"/>
          </p:cNvPicPr>
          <p:nvPr/>
        </p:nvPicPr>
        <p:blipFill>
          <a:blip r:embed="rId3"/>
          <a:stretch>
            <a:fillRect/>
          </a:stretch>
        </p:blipFill>
        <p:spPr>
          <a:xfrm>
            <a:off x="6105979" y="744328"/>
            <a:ext cx="2294443" cy="2269549"/>
          </a:xfrm>
          <a:prstGeom prst="roundRect">
            <a:avLst>
              <a:gd name="adj" fmla="val 10147"/>
            </a:avLst>
          </a:prstGeom>
          <a:ln w="38100">
            <a:solidFill>
              <a:srgbClr val="FFFFFF"/>
            </a:solidFill>
          </a:ln>
        </p:spPr>
      </p:pic>
      <p:sp>
        <p:nvSpPr>
          <p:cNvPr id="9" name="TextBox 8">
            <a:extLst>
              <a:ext uri="{FF2B5EF4-FFF2-40B4-BE49-F238E27FC236}">
                <a16:creationId xmlns:a16="http://schemas.microsoft.com/office/drawing/2014/main" id="{BADA5FEE-C5F6-4448-9A50-7C878BEC6308}"/>
              </a:ext>
            </a:extLst>
          </p:cNvPr>
          <p:cNvSpPr txBox="1"/>
          <p:nvPr/>
        </p:nvSpPr>
        <p:spPr>
          <a:xfrm>
            <a:off x="5850359" y="3109352"/>
            <a:ext cx="2805681" cy="98539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000000"/>
                </a:solidFill>
                <a:effectLst/>
                <a:uLnTx/>
                <a:uFillTx/>
                <a:latin typeface="Arial"/>
                <a:cs typeface="Arial"/>
                <a:sym typeface="Arial"/>
              </a:rPr>
              <a:t>Hình 14.2. </a:t>
            </a:r>
            <a:r>
              <a:rPr kumimoji="0" lang="vi-VN" sz="1600" b="0" i="0" u="none" strike="noStrike" kern="0" cap="none" spc="0" normalizeH="0" baseline="0" noProof="0" dirty="0">
                <a:ln>
                  <a:noFill/>
                </a:ln>
                <a:solidFill>
                  <a:srgbClr val="000000"/>
                </a:solidFill>
                <a:effectLst/>
                <a:uLnTx/>
                <a:uFillTx/>
                <a:latin typeface="Arial"/>
                <a:cs typeface="Arial"/>
                <a:sym typeface="Arial"/>
              </a:rPr>
              <a:t>Thí nghiệm xác định sự định hướng của thanh nam châm </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5BE48444-73AF-4CAA-88B1-426B8E25A559}"/>
              </a:ext>
            </a:extLst>
          </p:cNvPr>
          <p:cNvSpPr txBox="1"/>
          <p:nvPr/>
        </p:nvSpPr>
        <p:spPr>
          <a:xfrm>
            <a:off x="281354" y="954838"/>
            <a:ext cx="5496448" cy="28053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dirty="0">
                <a:ln>
                  <a:noFill/>
                </a:ln>
                <a:solidFill>
                  <a:srgbClr val="000000"/>
                </a:solidFill>
                <a:effectLst/>
                <a:uLnTx/>
                <a:uFillTx/>
                <a:latin typeface="Arial"/>
                <a:cs typeface="Arial"/>
                <a:sym typeface="Arial"/>
              </a:rPr>
              <a:t>Thí nghiệm xác định sự định hướng của thanh nam châm </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vi-VN" sz="2000" b="0" i="0" u="none" strike="noStrike" kern="0" cap="none" spc="0" normalizeH="0" baseline="0" noProof="0" dirty="0">
                <a:ln>
                  <a:noFill/>
                </a:ln>
                <a:solidFill>
                  <a:srgbClr val="000000"/>
                </a:solidFill>
                <a:effectLst/>
                <a:uLnTx/>
                <a:uFillTx/>
                <a:latin typeface="Arial"/>
                <a:cs typeface="Arial"/>
                <a:sym typeface="Arial"/>
              </a:rPr>
              <a:t>Bố trí thí nghiệm: hình 14.2 </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vi-VN" sz="2000" b="0" i="0" u="none" strike="noStrike" kern="0" cap="none" spc="0" normalizeH="0" baseline="0" noProof="0" dirty="0">
                <a:ln>
                  <a:noFill/>
                </a:ln>
                <a:solidFill>
                  <a:srgbClr val="000000"/>
                </a:solidFill>
                <a:effectLst/>
                <a:uLnTx/>
                <a:uFillTx/>
                <a:latin typeface="Arial"/>
                <a:cs typeface="Arial"/>
                <a:sym typeface="Arial"/>
              </a:rPr>
              <a:t>Tiến hành thí nghiệm  </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dirty="0">
                <a:ln>
                  <a:noFill/>
                </a:ln>
                <a:solidFill>
                  <a:srgbClr val="000000"/>
                </a:solidFill>
                <a:effectLst/>
                <a:uLnTx/>
                <a:uFillTx/>
                <a:latin typeface="Arial"/>
                <a:cs typeface="Arial"/>
                <a:sym typeface="Arial"/>
              </a:rPr>
              <a:t>Khi thanh nam châm đã nằm yên, đánh dấu lại hướng trục dài của nó.</a:t>
            </a:r>
          </a:p>
        </p:txBody>
      </p:sp>
    </p:spTree>
    <p:extLst>
      <p:ext uri="{BB962C8B-B14F-4D97-AF65-F5344CB8AC3E}">
        <p14:creationId xmlns:p14="http://schemas.microsoft.com/office/powerpoint/2010/main" val="7580083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barn(inVertical)">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barn(inVertical)">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Lst>
  </p:timing>
</p:sld>
</file>

<file path=ppt/theme/theme1.xml><?xml version="1.0" encoding="utf-8"?>
<a:theme xmlns:a="http://schemas.openxmlformats.org/drawingml/2006/main" name="World Parkinson's Disease Day by Slidesgo">
  <a:themeElements>
    <a:clrScheme name="Simple Light">
      <a:dk1>
        <a:srgbClr val="525272"/>
      </a:dk1>
      <a:lt1>
        <a:srgbClr val="838391"/>
      </a:lt1>
      <a:dk2>
        <a:srgbClr val="95C4C6"/>
      </a:dk2>
      <a:lt2>
        <a:srgbClr val="D66B6B"/>
      </a:lt2>
      <a:accent1>
        <a:srgbClr val="F28C8C"/>
      </a:accent1>
      <a:accent2>
        <a:srgbClr val="FFB8B8"/>
      </a:accent2>
      <a:accent3>
        <a:srgbClr val="A06944"/>
      </a:accent3>
      <a:accent4>
        <a:srgbClr val="E8BC7E"/>
      </a:accent4>
      <a:accent5>
        <a:srgbClr val="F9DCC7"/>
      </a:accent5>
      <a:accent6>
        <a:srgbClr val="FEF0E6"/>
      </a:accent6>
      <a:hlink>
        <a:srgbClr val="52527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1816</Words>
  <Application>Microsoft Office PowerPoint</Application>
  <PresentationFormat>On-screen Show (16:9)</PresentationFormat>
  <Paragraphs>156</Paragraphs>
  <Slides>33</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Wingdings</vt:lpstr>
      <vt:lpstr>Calibri</vt:lpstr>
      <vt:lpstr>Didact Gothic</vt:lpstr>
      <vt:lpstr>Times New Roman</vt:lpstr>
      <vt:lpstr>Bebas Neue</vt:lpstr>
      <vt:lpstr>Montserrat Medium</vt:lpstr>
      <vt:lpstr>Montserrat</vt:lpstr>
      <vt:lpstr>Arial</vt:lpstr>
      <vt:lpstr>Roboto Condensed Light</vt:lpstr>
      <vt:lpstr>Lexend</vt:lpstr>
      <vt:lpstr>World Parkinson's Disease Day by Slidesgo</vt:lpstr>
      <vt:lpstr>PowerPoint Presentation</vt:lpstr>
      <vt:lpstr>PowerPoint Presentation</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Huyền My</cp:lastModifiedBy>
  <cp:revision>5</cp:revision>
  <dcterms:modified xsi:type="dcterms:W3CDTF">2022-12-20T17:43:29Z</dcterms:modified>
</cp:coreProperties>
</file>