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56" r:id="rId5"/>
    <p:sldId id="288" r:id="rId6"/>
    <p:sldId id="289" r:id="rId7"/>
    <p:sldId id="293" r:id="rId8"/>
    <p:sldId id="294" r:id="rId9"/>
    <p:sldId id="265" r:id="rId10"/>
    <p:sldId id="266" r:id="rId11"/>
    <p:sldId id="270" r:id="rId12"/>
    <p:sldId id="287" r:id="rId13"/>
    <p:sldId id="260" r:id="rId14"/>
    <p:sldId id="285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7/15/2021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7/15/2021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7/15/2021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7/15/2021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3.wmf"/><Relationship Id="rId5" Type="http://schemas.openxmlformats.org/officeDocument/2006/relationships/image" Target="../media/image8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3.wav"/><Relationship Id="rId7" Type="http://schemas.openxmlformats.org/officeDocument/2006/relationships/image" Target="../media/image1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audio" Target="../media/audio4.wav"/><Relationship Id="rId7" Type="http://schemas.openxmlformats.org/officeDocument/2006/relationships/image" Target="../media/image15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6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23850"/>
            <a:ext cx="11506200" cy="18288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 VÀ CÁC EM HỌC SINH </a:t>
            </a:r>
            <a:b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VỀ DỰ TIẾT HỌC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79985" y="2438400"/>
            <a:ext cx="6858002" cy="91440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HỌC 6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5686" y="1360241"/>
            <a:ext cx="11741604" cy="5203517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4000" dirty="0" err="1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96088"/>
            <a:ext cx="524435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Nhiệm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vụ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của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các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nhóm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316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start timer"/>
          <p:cNvGrpSpPr/>
          <p:nvPr/>
        </p:nvGrpSpPr>
        <p:grpSpPr>
          <a:xfrm>
            <a:off x="1512000" y="185859"/>
            <a:ext cx="2636838" cy="799962"/>
            <a:chOff x="1332706" y="185859"/>
            <a:chExt cx="2636838" cy="799962"/>
          </a:xfrm>
        </p:grpSpPr>
        <p:sp>
          <p:nvSpPr>
            <p:cNvPr id="121" name="Rounded Rectangle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Rounded Rectangle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23" name="times up"/>
          <p:cNvGrpSpPr/>
          <p:nvPr/>
        </p:nvGrpSpPr>
        <p:grpSpPr>
          <a:xfrm>
            <a:off x="1512000" y="185859"/>
            <a:ext cx="2636838" cy="799962"/>
            <a:chOff x="4321176" y="185859"/>
            <a:chExt cx="2636838" cy="799962"/>
          </a:xfrm>
        </p:grpSpPr>
        <p:sp>
          <p:nvSpPr>
            <p:cNvPr id="124" name="Rounded Rectangle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Rounded Rectangle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sp>
        <p:nvSpPr>
          <p:cNvPr id="138" name="AutoShape 3"/>
          <p:cNvSpPr>
            <a:spLocks noChangeAspect="1" noChangeArrowheads="1" noTextEdit="1"/>
          </p:cNvSpPr>
          <p:nvPr/>
        </p:nvSpPr>
        <p:spPr bwMode="auto">
          <a:xfrm>
            <a:off x="0" y="1176728"/>
            <a:ext cx="4922838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9" name="Rectangle 5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0" name="Rectangle 6"/>
          <p:cNvSpPr>
            <a:spLocks noChangeArrowheads="1"/>
          </p:cNvSpPr>
          <p:nvPr/>
        </p:nvSpPr>
        <p:spPr bwMode="auto">
          <a:xfrm>
            <a:off x="2655888" y="1741878"/>
            <a:ext cx="1365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1" name="Rectangle 7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2" name="Rectangle 8"/>
          <p:cNvSpPr>
            <a:spLocks noChangeArrowheads="1"/>
          </p:cNvSpPr>
          <p:nvPr/>
        </p:nvSpPr>
        <p:spPr bwMode="auto">
          <a:xfrm>
            <a:off x="2655888" y="1741878"/>
            <a:ext cx="136525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3" name="Freeform 9"/>
          <p:cNvSpPr>
            <a:spLocks/>
          </p:cNvSpPr>
          <p:nvPr/>
        </p:nvSpPr>
        <p:spPr bwMode="auto">
          <a:xfrm>
            <a:off x="2498725" y="1633928"/>
            <a:ext cx="460375" cy="195263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4" name="Freeform 10"/>
          <p:cNvSpPr>
            <a:spLocks/>
          </p:cNvSpPr>
          <p:nvPr/>
        </p:nvSpPr>
        <p:spPr bwMode="auto">
          <a:xfrm>
            <a:off x="3525838" y="1881578"/>
            <a:ext cx="911225" cy="1109663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5" name="Freeform 11"/>
          <p:cNvSpPr>
            <a:spLocks/>
          </p:cNvSpPr>
          <p:nvPr/>
        </p:nvSpPr>
        <p:spPr bwMode="auto">
          <a:xfrm>
            <a:off x="1027113" y="1860941"/>
            <a:ext cx="909638" cy="1111250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6" name="Freeform 12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7" name="Freeform 13"/>
          <p:cNvSpPr>
            <a:spLocks noEditPoints="1"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8" name="Freeform 14"/>
          <p:cNvSpPr>
            <a:spLocks/>
          </p:cNvSpPr>
          <p:nvPr/>
        </p:nvSpPr>
        <p:spPr bwMode="auto">
          <a:xfrm>
            <a:off x="1238250" y="2167328"/>
            <a:ext cx="271463" cy="195263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9" name="Freeform 15"/>
          <p:cNvSpPr>
            <a:spLocks/>
          </p:cNvSpPr>
          <p:nvPr/>
        </p:nvSpPr>
        <p:spPr bwMode="auto">
          <a:xfrm>
            <a:off x="4198938" y="2343541"/>
            <a:ext cx="30163" cy="3810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0" name="Freeform 16"/>
          <p:cNvSpPr>
            <a:spLocks/>
          </p:cNvSpPr>
          <p:nvPr/>
        </p:nvSpPr>
        <p:spPr bwMode="auto">
          <a:xfrm>
            <a:off x="3959225" y="2189553"/>
            <a:ext cx="266700" cy="19050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1" name="Freeform 17"/>
          <p:cNvSpPr>
            <a:spLocks/>
          </p:cNvSpPr>
          <p:nvPr/>
        </p:nvSpPr>
        <p:spPr bwMode="auto">
          <a:xfrm>
            <a:off x="457200" y="1349766"/>
            <a:ext cx="1560513" cy="13208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2" name="Freeform 18"/>
          <p:cNvSpPr>
            <a:spLocks noEditPoints="1"/>
          </p:cNvSpPr>
          <p:nvPr/>
        </p:nvSpPr>
        <p:spPr bwMode="auto">
          <a:xfrm>
            <a:off x="673100" y="2553091"/>
            <a:ext cx="203200" cy="117475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3" name="Freeform 19"/>
          <p:cNvSpPr>
            <a:spLocks/>
          </p:cNvSpPr>
          <p:nvPr/>
        </p:nvSpPr>
        <p:spPr bwMode="auto">
          <a:xfrm>
            <a:off x="606425" y="1589478"/>
            <a:ext cx="365125" cy="1081088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4" name="Freeform 20"/>
          <p:cNvSpPr>
            <a:spLocks/>
          </p:cNvSpPr>
          <p:nvPr/>
        </p:nvSpPr>
        <p:spPr bwMode="auto">
          <a:xfrm>
            <a:off x="1068388" y="5628078"/>
            <a:ext cx="765175" cy="941388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5" name="Freeform 21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6" name="Freeform 22"/>
          <p:cNvSpPr>
            <a:spLocks noEditPoints="1"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7" name="Freeform 23"/>
          <p:cNvSpPr>
            <a:spLocks/>
          </p:cNvSpPr>
          <p:nvPr/>
        </p:nvSpPr>
        <p:spPr bwMode="auto">
          <a:xfrm>
            <a:off x="1338263" y="5901128"/>
            <a:ext cx="331788" cy="238125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8" name="Freeform 24"/>
          <p:cNvSpPr>
            <a:spLocks/>
          </p:cNvSpPr>
          <p:nvPr/>
        </p:nvSpPr>
        <p:spPr bwMode="auto">
          <a:xfrm>
            <a:off x="3633788" y="5628078"/>
            <a:ext cx="765175" cy="941388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9" name="Freeform 25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0" name="Freeform 26"/>
          <p:cNvSpPr>
            <a:spLocks/>
          </p:cNvSpPr>
          <p:nvPr/>
        </p:nvSpPr>
        <p:spPr bwMode="auto">
          <a:xfrm>
            <a:off x="4094163" y="5899541"/>
            <a:ext cx="36513" cy="73025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1" name="Freeform 27"/>
          <p:cNvSpPr>
            <a:spLocks/>
          </p:cNvSpPr>
          <p:nvPr/>
        </p:nvSpPr>
        <p:spPr bwMode="auto">
          <a:xfrm>
            <a:off x="3795713" y="5899541"/>
            <a:ext cx="334963" cy="239713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817563" y="2264166"/>
            <a:ext cx="3829050" cy="3830638"/>
            <a:chOff x="817563" y="2264166"/>
            <a:chExt cx="3829050" cy="3830638"/>
          </a:xfrm>
        </p:grpSpPr>
        <p:sp>
          <p:nvSpPr>
            <p:cNvPr id="162" name="Oval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9" name="hour hand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63" name="Freeform 29"/>
          <p:cNvSpPr>
            <a:spLocks noEditPoints="1"/>
          </p:cNvSpPr>
          <p:nvPr/>
        </p:nvSpPr>
        <p:spPr bwMode="auto">
          <a:xfrm>
            <a:off x="538163" y="1986353"/>
            <a:ext cx="4387850" cy="4384675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4" name="Freeform 30"/>
          <p:cNvSpPr>
            <a:spLocks noEditPoints="1"/>
          </p:cNvSpPr>
          <p:nvPr/>
        </p:nvSpPr>
        <p:spPr bwMode="auto">
          <a:xfrm>
            <a:off x="711200" y="2157803"/>
            <a:ext cx="4043363" cy="4041775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5" name="Freeform 31"/>
          <p:cNvSpPr>
            <a:spLocks noEditPoints="1"/>
          </p:cNvSpPr>
          <p:nvPr/>
        </p:nvSpPr>
        <p:spPr bwMode="auto">
          <a:xfrm>
            <a:off x="620713" y="2067316"/>
            <a:ext cx="4221163" cy="42227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1883F7-E2D0-4668-ADC1-08DB75C94392}"/>
              </a:ext>
            </a:extLst>
          </p:cNvPr>
          <p:cNvGrpSpPr/>
          <p:nvPr/>
        </p:nvGrpSpPr>
        <p:grpSpPr>
          <a:xfrm>
            <a:off x="2455863" y="2411803"/>
            <a:ext cx="566738" cy="566738"/>
            <a:chOff x="2455863" y="2411803"/>
            <a:chExt cx="566738" cy="566738"/>
          </a:xfrm>
        </p:grpSpPr>
        <p:sp>
          <p:nvSpPr>
            <p:cNvPr id="16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1" name="Rectangle 37"/>
            <p:cNvSpPr>
              <a:spLocks noChangeArrowheads="1"/>
            </p:cNvSpPr>
            <p:nvPr/>
          </p:nvSpPr>
          <p:spPr bwMode="auto">
            <a:xfrm>
              <a:off x="2591435" y="2499116"/>
              <a:ext cx="275717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10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A30F05-0786-4729-95CC-45C7C7E8CE61}"/>
              </a:ext>
            </a:extLst>
          </p:cNvPr>
          <p:cNvGrpSpPr/>
          <p:nvPr/>
        </p:nvGrpSpPr>
        <p:grpSpPr>
          <a:xfrm>
            <a:off x="3244850" y="2662628"/>
            <a:ext cx="662782" cy="573088"/>
            <a:chOff x="3244850" y="2662628"/>
            <a:chExt cx="662782" cy="573088"/>
          </a:xfrm>
        </p:grpSpPr>
        <p:sp>
          <p:nvSpPr>
            <p:cNvPr id="172" name="Freeform 38"/>
            <p:cNvSpPr>
              <a:spLocks/>
            </p:cNvSpPr>
            <p:nvPr/>
          </p:nvSpPr>
          <p:spPr bwMode="auto">
            <a:xfrm>
              <a:off x="3334544" y="2662628"/>
              <a:ext cx="573088" cy="573088"/>
            </a:xfrm>
            <a:custGeom>
              <a:avLst/>
              <a:gdLst>
                <a:gd name="T0" fmla="*/ 115 w 234"/>
                <a:gd name="T1" fmla="*/ 233 h 234"/>
                <a:gd name="T2" fmla="*/ 233 w 234"/>
                <a:gd name="T3" fmla="*/ 118 h 234"/>
                <a:gd name="T4" fmla="*/ 119 w 234"/>
                <a:gd name="T5" fmla="*/ 1 h 234"/>
                <a:gd name="T6" fmla="*/ 1 w 234"/>
                <a:gd name="T7" fmla="*/ 115 h 234"/>
                <a:gd name="T8" fmla="*/ 115 w 234"/>
                <a:gd name="T9" fmla="*/ 233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5" y="233"/>
                  </a:moveTo>
                  <a:cubicBezTo>
                    <a:pt x="179" y="234"/>
                    <a:pt x="232" y="182"/>
                    <a:pt x="233" y="118"/>
                  </a:cubicBezTo>
                  <a:cubicBezTo>
                    <a:pt x="234" y="54"/>
                    <a:pt x="183" y="1"/>
                    <a:pt x="119" y="1"/>
                  </a:cubicBezTo>
                  <a:cubicBezTo>
                    <a:pt x="55" y="0"/>
                    <a:pt x="2" y="51"/>
                    <a:pt x="1" y="115"/>
                  </a:cubicBezTo>
                  <a:cubicBezTo>
                    <a:pt x="0" y="179"/>
                    <a:pt x="51" y="232"/>
                    <a:pt x="115" y="233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auto">
            <a:xfrm>
              <a:off x="3391694" y="2716603"/>
              <a:ext cx="458788" cy="461963"/>
            </a:xfrm>
            <a:custGeom>
              <a:avLst/>
              <a:gdLst>
                <a:gd name="T0" fmla="*/ 93 w 188"/>
                <a:gd name="T1" fmla="*/ 188 h 189"/>
                <a:gd name="T2" fmla="*/ 188 w 188"/>
                <a:gd name="T3" fmla="*/ 96 h 189"/>
                <a:gd name="T4" fmla="*/ 95 w 188"/>
                <a:gd name="T5" fmla="*/ 1 h 189"/>
                <a:gd name="T6" fmla="*/ 1 w 188"/>
                <a:gd name="T7" fmla="*/ 93 h 189"/>
                <a:gd name="T8" fmla="*/ 93 w 188"/>
                <a:gd name="T9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189">
                  <a:moveTo>
                    <a:pt x="93" y="188"/>
                  </a:moveTo>
                  <a:cubicBezTo>
                    <a:pt x="144" y="189"/>
                    <a:pt x="187" y="147"/>
                    <a:pt x="188" y="96"/>
                  </a:cubicBezTo>
                  <a:cubicBezTo>
                    <a:pt x="188" y="44"/>
                    <a:pt x="147" y="2"/>
                    <a:pt x="95" y="1"/>
                  </a:cubicBezTo>
                  <a:cubicBezTo>
                    <a:pt x="44" y="0"/>
                    <a:pt x="1" y="42"/>
                    <a:pt x="1" y="93"/>
                  </a:cubicBezTo>
                  <a:cubicBezTo>
                    <a:pt x="0" y="145"/>
                    <a:pt x="41" y="187"/>
                    <a:pt x="93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4" name="Freeform 40"/>
            <p:cNvSpPr>
              <a:spLocks noEditPoints="1"/>
            </p:cNvSpPr>
            <p:nvPr/>
          </p:nvSpPr>
          <p:spPr bwMode="auto">
            <a:xfrm>
              <a:off x="3244850" y="2851541"/>
              <a:ext cx="20638" cy="122238"/>
            </a:xfrm>
            <a:custGeom>
              <a:avLst/>
              <a:gdLst>
                <a:gd name="T0" fmla="*/ 8 w 8"/>
                <a:gd name="T1" fmla="*/ 50 h 50"/>
                <a:gd name="T2" fmla="*/ 8 w 8"/>
                <a:gd name="T3" fmla="*/ 50 h 50"/>
                <a:gd name="T4" fmla="*/ 8 w 8"/>
                <a:gd name="T5" fmla="*/ 50 h 50"/>
                <a:gd name="T6" fmla="*/ 8 w 8"/>
                <a:gd name="T7" fmla="*/ 50 h 50"/>
                <a:gd name="T8" fmla="*/ 0 w 8"/>
                <a:gd name="T9" fmla="*/ 11 h 50"/>
                <a:gd name="T10" fmla="*/ 0 w 8"/>
                <a:gd name="T11" fmla="*/ 11 h 50"/>
                <a:gd name="T12" fmla="*/ 0 w 8"/>
                <a:gd name="T13" fmla="*/ 11 h 50"/>
                <a:gd name="T14" fmla="*/ 0 w 8"/>
                <a:gd name="T15" fmla="*/ 11 h 50"/>
                <a:gd name="T16" fmla="*/ 0 w 8"/>
                <a:gd name="T17" fmla="*/ 11 h 50"/>
                <a:gd name="T18" fmla="*/ 0 w 8"/>
                <a:gd name="T19" fmla="*/ 11 h 50"/>
                <a:gd name="T20" fmla="*/ 0 w 8"/>
                <a:gd name="T21" fmla="*/ 10 h 50"/>
                <a:gd name="T22" fmla="*/ 0 w 8"/>
                <a:gd name="T23" fmla="*/ 10 h 50"/>
                <a:gd name="T24" fmla="*/ 0 w 8"/>
                <a:gd name="T25" fmla="*/ 10 h 50"/>
                <a:gd name="T26" fmla="*/ 0 w 8"/>
                <a:gd name="T27" fmla="*/ 10 h 50"/>
                <a:gd name="T28" fmla="*/ 0 w 8"/>
                <a:gd name="T29" fmla="*/ 9 h 50"/>
                <a:gd name="T30" fmla="*/ 0 w 8"/>
                <a:gd name="T31" fmla="*/ 9 h 50"/>
                <a:gd name="T32" fmla="*/ 0 w 8"/>
                <a:gd name="T33" fmla="*/ 9 h 50"/>
                <a:gd name="T34" fmla="*/ 0 w 8"/>
                <a:gd name="T35" fmla="*/ 9 h 50"/>
                <a:gd name="T36" fmla="*/ 0 w 8"/>
                <a:gd name="T37" fmla="*/ 9 h 50"/>
                <a:gd name="T38" fmla="*/ 0 w 8"/>
                <a:gd name="T39" fmla="*/ 9 h 50"/>
                <a:gd name="T40" fmla="*/ 0 w 8"/>
                <a:gd name="T41" fmla="*/ 8 h 50"/>
                <a:gd name="T42" fmla="*/ 0 w 8"/>
                <a:gd name="T43" fmla="*/ 8 h 50"/>
                <a:gd name="T44" fmla="*/ 0 w 8"/>
                <a:gd name="T45" fmla="*/ 8 h 50"/>
                <a:gd name="T46" fmla="*/ 0 w 8"/>
                <a:gd name="T47" fmla="*/ 7 h 50"/>
                <a:gd name="T48" fmla="*/ 0 w 8"/>
                <a:gd name="T49" fmla="*/ 7 h 50"/>
                <a:gd name="T50" fmla="*/ 0 w 8"/>
                <a:gd name="T51" fmla="*/ 7 h 50"/>
                <a:gd name="T52" fmla="*/ 0 w 8"/>
                <a:gd name="T53" fmla="*/ 7 h 50"/>
                <a:gd name="T54" fmla="*/ 0 w 8"/>
                <a:gd name="T55" fmla="*/ 7 h 50"/>
                <a:gd name="T56" fmla="*/ 0 w 8"/>
                <a:gd name="T57" fmla="*/ 7 h 50"/>
                <a:gd name="T58" fmla="*/ 0 w 8"/>
                <a:gd name="T59" fmla="*/ 6 h 50"/>
                <a:gd name="T60" fmla="*/ 0 w 8"/>
                <a:gd name="T61" fmla="*/ 6 h 50"/>
                <a:gd name="T62" fmla="*/ 0 w 8"/>
                <a:gd name="T63" fmla="*/ 6 h 50"/>
                <a:gd name="T64" fmla="*/ 0 w 8"/>
                <a:gd name="T65" fmla="*/ 6 h 50"/>
                <a:gd name="T66" fmla="*/ 0 w 8"/>
                <a:gd name="T67" fmla="*/ 6 h 50"/>
                <a:gd name="T68" fmla="*/ 0 w 8"/>
                <a:gd name="T69" fmla="*/ 6 h 50"/>
                <a:gd name="T70" fmla="*/ 0 w 8"/>
                <a:gd name="T71" fmla="*/ 5 h 50"/>
                <a:gd name="T72" fmla="*/ 0 w 8"/>
                <a:gd name="T73" fmla="*/ 5 h 50"/>
                <a:gd name="T74" fmla="*/ 0 w 8"/>
                <a:gd name="T75" fmla="*/ 5 h 50"/>
                <a:gd name="T76" fmla="*/ 0 w 8"/>
                <a:gd name="T77" fmla="*/ 5 h 50"/>
                <a:gd name="T78" fmla="*/ 0 w 8"/>
                <a:gd name="T79" fmla="*/ 5 h 50"/>
                <a:gd name="T80" fmla="*/ 0 w 8"/>
                <a:gd name="T81" fmla="*/ 4 h 50"/>
                <a:gd name="T82" fmla="*/ 0 w 8"/>
                <a:gd name="T83" fmla="*/ 4 h 50"/>
                <a:gd name="T84" fmla="*/ 0 w 8"/>
                <a:gd name="T85" fmla="*/ 4 h 50"/>
                <a:gd name="T86" fmla="*/ 0 w 8"/>
                <a:gd name="T87" fmla="*/ 4 h 50"/>
                <a:gd name="T88" fmla="*/ 0 w 8"/>
                <a:gd name="T89" fmla="*/ 3 h 50"/>
                <a:gd name="T90" fmla="*/ 0 w 8"/>
                <a:gd name="T91" fmla="*/ 3 h 50"/>
                <a:gd name="T92" fmla="*/ 0 w 8"/>
                <a:gd name="T93" fmla="*/ 3 h 50"/>
                <a:gd name="T94" fmla="*/ 0 w 8"/>
                <a:gd name="T95" fmla="*/ 3 h 50"/>
                <a:gd name="T96" fmla="*/ 0 w 8"/>
                <a:gd name="T97" fmla="*/ 3 h 50"/>
                <a:gd name="T98" fmla="*/ 0 w 8"/>
                <a:gd name="T99" fmla="*/ 3 h 50"/>
                <a:gd name="T100" fmla="*/ 0 w 8"/>
                <a:gd name="T101" fmla="*/ 2 h 50"/>
                <a:gd name="T102" fmla="*/ 0 w 8"/>
                <a:gd name="T103" fmla="*/ 2 h 50"/>
                <a:gd name="T104" fmla="*/ 0 w 8"/>
                <a:gd name="T105" fmla="*/ 2 h 50"/>
                <a:gd name="T106" fmla="*/ 0 w 8"/>
                <a:gd name="T107" fmla="*/ 2 h 50"/>
                <a:gd name="T108" fmla="*/ 0 w 8"/>
                <a:gd name="T109" fmla="*/ 2 h 50"/>
                <a:gd name="T110" fmla="*/ 0 w 8"/>
                <a:gd name="T111" fmla="*/ 1 h 50"/>
                <a:gd name="T112" fmla="*/ 0 w 8"/>
                <a:gd name="T113" fmla="*/ 0 h 50"/>
                <a:gd name="T114" fmla="*/ 0 w 8"/>
                <a:gd name="T1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" h="50"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50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moveTo>
                    <a:pt x="8" y="49"/>
                  </a:move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49"/>
                  </a:cubicBezTo>
                  <a:moveTo>
                    <a:pt x="0" y="11"/>
                  </a:moveTo>
                  <a:cubicBezTo>
                    <a:pt x="0" y="25"/>
                    <a:pt x="2" y="38"/>
                    <a:pt x="8" y="49"/>
                  </a:cubicBezTo>
                  <a:cubicBezTo>
                    <a:pt x="2" y="38"/>
                    <a:pt x="0" y="25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5" name="Freeform 41"/>
            <p:cNvSpPr>
              <a:spLocks/>
            </p:cNvSpPr>
            <p:nvPr/>
          </p:nvSpPr>
          <p:spPr bwMode="auto">
            <a:xfrm>
              <a:off x="3393281" y="2746765"/>
              <a:ext cx="188913" cy="427038"/>
            </a:xfrm>
            <a:custGeom>
              <a:avLst/>
              <a:gdLst>
                <a:gd name="T0" fmla="*/ 0 w 77"/>
                <a:gd name="T1" fmla="*/ 71 h 175"/>
                <a:gd name="T2" fmla="*/ 0 w 77"/>
                <a:gd name="T3" fmla="*/ 72 h 175"/>
                <a:gd name="T4" fmla="*/ 0 w 77"/>
                <a:gd name="T5" fmla="*/ 73 h 175"/>
                <a:gd name="T6" fmla="*/ 0 w 77"/>
                <a:gd name="T7" fmla="*/ 73 h 175"/>
                <a:gd name="T8" fmla="*/ 0 w 77"/>
                <a:gd name="T9" fmla="*/ 73 h 175"/>
                <a:gd name="T10" fmla="*/ 0 w 77"/>
                <a:gd name="T11" fmla="*/ 73 h 175"/>
                <a:gd name="T12" fmla="*/ 0 w 77"/>
                <a:gd name="T13" fmla="*/ 74 h 175"/>
                <a:gd name="T14" fmla="*/ 0 w 77"/>
                <a:gd name="T15" fmla="*/ 74 h 175"/>
                <a:gd name="T16" fmla="*/ 0 w 77"/>
                <a:gd name="T17" fmla="*/ 74 h 175"/>
                <a:gd name="T18" fmla="*/ 0 w 77"/>
                <a:gd name="T19" fmla="*/ 75 h 175"/>
                <a:gd name="T20" fmla="*/ 0 w 77"/>
                <a:gd name="T21" fmla="*/ 75 h 175"/>
                <a:gd name="T22" fmla="*/ 0 w 77"/>
                <a:gd name="T23" fmla="*/ 75 h 175"/>
                <a:gd name="T24" fmla="*/ 0 w 77"/>
                <a:gd name="T25" fmla="*/ 76 h 175"/>
                <a:gd name="T26" fmla="*/ 0 w 77"/>
                <a:gd name="T27" fmla="*/ 76 h 175"/>
                <a:gd name="T28" fmla="*/ 0 w 77"/>
                <a:gd name="T29" fmla="*/ 76 h 175"/>
                <a:gd name="T30" fmla="*/ 0 w 77"/>
                <a:gd name="T31" fmla="*/ 76 h 175"/>
                <a:gd name="T32" fmla="*/ 0 w 77"/>
                <a:gd name="T33" fmla="*/ 77 h 175"/>
                <a:gd name="T34" fmla="*/ 0 w 77"/>
                <a:gd name="T35" fmla="*/ 77 h 175"/>
                <a:gd name="T36" fmla="*/ 0 w 77"/>
                <a:gd name="T37" fmla="*/ 77 h 175"/>
                <a:gd name="T38" fmla="*/ 0 w 77"/>
                <a:gd name="T39" fmla="*/ 78 h 175"/>
                <a:gd name="T40" fmla="*/ 0 w 77"/>
                <a:gd name="T41" fmla="*/ 78 h 175"/>
                <a:gd name="T42" fmla="*/ 0 w 77"/>
                <a:gd name="T43" fmla="*/ 78 h 175"/>
                <a:gd name="T44" fmla="*/ 0 w 77"/>
                <a:gd name="T45" fmla="*/ 78 h 175"/>
                <a:gd name="T46" fmla="*/ 0 w 77"/>
                <a:gd name="T47" fmla="*/ 79 h 175"/>
                <a:gd name="T48" fmla="*/ 0 w 77"/>
                <a:gd name="T49" fmla="*/ 79 h 175"/>
                <a:gd name="T50" fmla="*/ 0 w 77"/>
                <a:gd name="T51" fmla="*/ 79 h 175"/>
                <a:gd name="T52" fmla="*/ 0 w 77"/>
                <a:gd name="T53" fmla="*/ 80 h 175"/>
                <a:gd name="T54" fmla="*/ 0 w 77"/>
                <a:gd name="T55" fmla="*/ 80 h 175"/>
                <a:gd name="T56" fmla="*/ 0 w 77"/>
                <a:gd name="T57" fmla="*/ 80 h 175"/>
                <a:gd name="T58" fmla="*/ 0 w 77"/>
                <a:gd name="T59" fmla="*/ 81 h 175"/>
                <a:gd name="T60" fmla="*/ 0 w 77"/>
                <a:gd name="T61" fmla="*/ 81 h 175"/>
                <a:gd name="T62" fmla="*/ 0 w 77"/>
                <a:gd name="T63" fmla="*/ 81 h 175"/>
                <a:gd name="T64" fmla="*/ 0 w 77"/>
                <a:gd name="T65" fmla="*/ 82 h 175"/>
                <a:gd name="T66" fmla="*/ 0 w 77"/>
                <a:gd name="T67" fmla="*/ 82 h 175"/>
                <a:gd name="T68" fmla="*/ 0 w 77"/>
                <a:gd name="T69" fmla="*/ 82 h 175"/>
                <a:gd name="T70" fmla="*/ 8 w 77"/>
                <a:gd name="T71" fmla="*/ 120 h 175"/>
                <a:gd name="T72" fmla="*/ 8 w 77"/>
                <a:gd name="T73" fmla="*/ 121 h 175"/>
                <a:gd name="T74" fmla="*/ 8 w 77"/>
                <a:gd name="T75" fmla="*/ 121 h 175"/>
                <a:gd name="T76" fmla="*/ 8 w 77"/>
                <a:gd name="T77" fmla="*/ 121 h 175"/>
                <a:gd name="T78" fmla="*/ 45 w 77"/>
                <a:gd name="T79" fmla="*/ 152 h 175"/>
                <a:gd name="T80" fmla="*/ 15 w 77"/>
                <a:gd name="T81" fmla="*/ 77 h 175"/>
                <a:gd name="T82" fmla="*/ 30 w 77"/>
                <a:gd name="T83" fmla="*/ 23 h 175"/>
                <a:gd name="T84" fmla="*/ 50 w 77"/>
                <a:gd name="T8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175">
                  <a:moveTo>
                    <a:pt x="50" y="0"/>
                  </a:moveTo>
                  <a:cubicBezTo>
                    <a:pt x="23" y="14"/>
                    <a:pt x="4" y="40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96"/>
                    <a:pt x="2" y="109"/>
                    <a:pt x="8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8" y="121"/>
                    <a:pt x="8" y="121"/>
                    <a:pt x="8" y="121"/>
                  </a:cubicBezTo>
                  <a:cubicBezTo>
                    <a:pt x="20" y="149"/>
                    <a:pt x="46" y="169"/>
                    <a:pt x="77" y="175"/>
                  </a:cubicBezTo>
                  <a:cubicBezTo>
                    <a:pt x="65" y="169"/>
                    <a:pt x="54" y="162"/>
                    <a:pt x="45" y="152"/>
                  </a:cubicBezTo>
                  <a:cubicBezTo>
                    <a:pt x="32" y="139"/>
                    <a:pt x="23" y="123"/>
                    <a:pt x="19" y="105"/>
                  </a:cubicBezTo>
                  <a:cubicBezTo>
                    <a:pt x="18" y="96"/>
                    <a:pt x="16" y="87"/>
                    <a:pt x="15" y="77"/>
                  </a:cubicBezTo>
                  <a:cubicBezTo>
                    <a:pt x="15" y="77"/>
                    <a:pt x="15" y="76"/>
                    <a:pt x="15" y="76"/>
                  </a:cubicBezTo>
                  <a:cubicBezTo>
                    <a:pt x="16" y="57"/>
                    <a:pt x="21" y="39"/>
                    <a:pt x="30" y="23"/>
                  </a:cubicBezTo>
                  <a:cubicBezTo>
                    <a:pt x="36" y="16"/>
                    <a:pt x="42" y="9"/>
                    <a:pt x="47" y="2"/>
                  </a:cubicBezTo>
                  <a:cubicBezTo>
                    <a:pt x="48" y="1"/>
                    <a:pt x="49" y="0"/>
                    <a:pt x="50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Rectangle 42"/>
            <p:cNvSpPr>
              <a:spLocks noChangeArrowheads="1"/>
            </p:cNvSpPr>
            <p:nvPr/>
          </p:nvSpPr>
          <p:spPr bwMode="auto">
            <a:xfrm>
              <a:off x="3563144" y="2846778"/>
              <a:ext cx="12223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Rectangle 43"/>
            <p:cNvSpPr>
              <a:spLocks noChangeArrowheads="1"/>
            </p:cNvSpPr>
            <p:nvPr/>
          </p:nvSpPr>
          <p:spPr bwMode="auto">
            <a:xfrm>
              <a:off x="3550761" y="2753115"/>
              <a:ext cx="11381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1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0" name="Freeform 46"/>
          <p:cNvSpPr>
            <a:spLocks noEditPoints="1"/>
          </p:cNvSpPr>
          <p:nvPr/>
        </p:nvSpPr>
        <p:spPr bwMode="auto">
          <a:xfrm>
            <a:off x="3786188" y="3272228"/>
            <a:ext cx="46038" cy="188913"/>
          </a:xfrm>
          <a:custGeom>
            <a:avLst/>
            <a:gdLst>
              <a:gd name="T0" fmla="*/ 3 w 19"/>
              <a:gd name="T1" fmla="*/ 76 h 77"/>
              <a:gd name="T2" fmla="*/ 3 w 19"/>
              <a:gd name="T3" fmla="*/ 76 h 77"/>
              <a:gd name="T4" fmla="*/ 3 w 19"/>
              <a:gd name="T5" fmla="*/ 76 h 77"/>
              <a:gd name="T6" fmla="*/ 3 w 19"/>
              <a:gd name="T7" fmla="*/ 75 h 77"/>
              <a:gd name="T8" fmla="*/ 3 w 19"/>
              <a:gd name="T9" fmla="*/ 75 h 77"/>
              <a:gd name="T10" fmla="*/ 3 w 19"/>
              <a:gd name="T11" fmla="*/ 75 h 77"/>
              <a:gd name="T12" fmla="*/ 3 w 19"/>
              <a:gd name="T13" fmla="*/ 74 h 77"/>
              <a:gd name="T14" fmla="*/ 3 w 19"/>
              <a:gd name="T15" fmla="*/ 74 h 77"/>
              <a:gd name="T16" fmla="*/ 3 w 19"/>
              <a:gd name="T17" fmla="*/ 74 h 77"/>
              <a:gd name="T18" fmla="*/ 2 w 19"/>
              <a:gd name="T19" fmla="*/ 73 h 77"/>
              <a:gd name="T20" fmla="*/ 2 w 19"/>
              <a:gd name="T21" fmla="*/ 73 h 77"/>
              <a:gd name="T22" fmla="*/ 2 w 19"/>
              <a:gd name="T23" fmla="*/ 72 h 77"/>
              <a:gd name="T24" fmla="*/ 2 w 19"/>
              <a:gd name="T25" fmla="*/ 72 h 77"/>
              <a:gd name="T26" fmla="*/ 2 w 19"/>
              <a:gd name="T27" fmla="*/ 71 h 77"/>
              <a:gd name="T28" fmla="*/ 2 w 19"/>
              <a:gd name="T29" fmla="*/ 71 h 77"/>
              <a:gd name="T30" fmla="*/ 2 w 19"/>
              <a:gd name="T31" fmla="*/ 71 h 77"/>
              <a:gd name="T32" fmla="*/ 2 w 19"/>
              <a:gd name="T33" fmla="*/ 70 h 77"/>
              <a:gd name="T34" fmla="*/ 2 w 19"/>
              <a:gd name="T35" fmla="*/ 70 h 77"/>
              <a:gd name="T36" fmla="*/ 2 w 19"/>
              <a:gd name="T37" fmla="*/ 69 h 77"/>
              <a:gd name="T38" fmla="*/ 2 w 19"/>
              <a:gd name="T39" fmla="*/ 69 h 77"/>
              <a:gd name="T40" fmla="*/ 2 w 19"/>
              <a:gd name="T41" fmla="*/ 69 h 77"/>
              <a:gd name="T42" fmla="*/ 2 w 19"/>
              <a:gd name="T43" fmla="*/ 68 h 77"/>
              <a:gd name="T44" fmla="*/ 2 w 19"/>
              <a:gd name="T45" fmla="*/ 68 h 77"/>
              <a:gd name="T46" fmla="*/ 2 w 19"/>
              <a:gd name="T47" fmla="*/ 68 h 77"/>
              <a:gd name="T48" fmla="*/ 1 w 19"/>
              <a:gd name="T49" fmla="*/ 67 h 77"/>
              <a:gd name="T50" fmla="*/ 1 w 19"/>
              <a:gd name="T51" fmla="*/ 67 h 77"/>
              <a:gd name="T52" fmla="*/ 1 w 19"/>
              <a:gd name="T53" fmla="*/ 67 h 77"/>
              <a:gd name="T54" fmla="*/ 1 w 19"/>
              <a:gd name="T55" fmla="*/ 66 h 77"/>
              <a:gd name="T56" fmla="*/ 1 w 19"/>
              <a:gd name="T57" fmla="*/ 66 h 77"/>
              <a:gd name="T58" fmla="*/ 1 w 19"/>
              <a:gd name="T59" fmla="*/ 65 h 77"/>
              <a:gd name="T60" fmla="*/ 1 w 19"/>
              <a:gd name="T61" fmla="*/ 65 h 77"/>
              <a:gd name="T62" fmla="*/ 1 w 19"/>
              <a:gd name="T63" fmla="*/ 65 h 77"/>
              <a:gd name="T64" fmla="*/ 1 w 19"/>
              <a:gd name="T65" fmla="*/ 64 h 77"/>
              <a:gd name="T66" fmla="*/ 1 w 19"/>
              <a:gd name="T67" fmla="*/ 64 h 77"/>
              <a:gd name="T68" fmla="*/ 1 w 19"/>
              <a:gd name="T69" fmla="*/ 64 h 77"/>
              <a:gd name="T70" fmla="*/ 1 w 19"/>
              <a:gd name="T71" fmla="*/ 63 h 77"/>
              <a:gd name="T72" fmla="*/ 1 w 19"/>
              <a:gd name="T73" fmla="*/ 63 h 77"/>
              <a:gd name="T74" fmla="*/ 1 w 19"/>
              <a:gd name="T75" fmla="*/ 62 h 77"/>
              <a:gd name="T76" fmla="*/ 1 w 19"/>
              <a:gd name="T77" fmla="*/ 62 h 77"/>
              <a:gd name="T78" fmla="*/ 1 w 19"/>
              <a:gd name="T79" fmla="*/ 61 h 77"/>
              <a:gd name="T80" fmla="*/ 1 w 19"/>
              <a:gd name="T81" fmla="*/ 61 h 77"/>
              <a:gd name="T82" fmla="*/ 1 w 19"/>
              <a:gd name="T83" fmla="*/ 61 h 77"/>
              <a:gd name="T84" fmla="*/ 1 w 19"/>
              <a:gd name="T85" fmla="*/ 60 h 77"/>
              <a:gd name="T86" fmla="*/ 1 w 19"/>
              <a:gd name="T87" fmla="*/ 60 h 77"/>
              <a:gd name="T88" fmla="*/ 1 w 19"/>
              <a:gd name="T89" fmla="*/ 60 h 77"/>
              <a:gd name="T90" fmla="*/ 18 w 19"/>
              <a:gd name="T91" fmla="*/ 0 h 77"/>
              <a:gd name="T92" fmla="*/ 18 w 19"/>
              <a:gd name="T93" fmla="*/ 0 h 77"/>
              <a:gd name="T94" fmla="*/ 19 w 19"/>
              <a:gd name="T95" fmla="*/ 0 h 77"/>
              <a:gd name="T96" fmla="*/ 19 w 19"/>
              <a:gd name="T9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9" h="77">
                <a:moveTo>
                  <a:pt x="3" y="77"/>
                </a:moveTo>
                <a:cubicBezTo>
                  <a:pt x="3" y="77"/>
                  <a:pt x="3" y="77"/>
                  <a:pt x="3" y="77"/>
                </a:cubicBezTo>
                <a:cubicBezTo>
                  <a:pt x="3" y="77"/>
                  <a:pt x="3" y="77"/>
                  <a:pt x="3" y="77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6"/>
                </a:moveTo>
                <a:cubicBezTo>
                  <a:pt x="3" y="76"/>
                  <a:pt x="3" y="76"/>
                  <a:pt x="3" y="76"/>
                </a:cubicBezTo>
                <a:cubicBezTo>
                  <a:pt x="3" y="76"/>
                  <a:pt x="3" y="76"/>
                  <a:pt x="3" y="76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5"/>
                </a:moveTo>
                <a:cubicBezTo>
                  <a:pt x="3" y="75"/>
                  <a:pt x="3" y="75"/>
                  <a:pt x="3" y="75"/>
                </a:cubicBezTo>
                <a:cubicBezTo>
                  <a:pt x="3" y="75"/>
                  <a:pt x="3" y="75"/>
                  <a:pt x="3" y="75"/>
                </a:cubicBezTo>
                <a:moveTo>
                  <a:pt x="3" y="74"/>
                </a:moveTo>
                <a:cubicBezTo>
                  <a:pt x="3" y="74"/>
                  <a:pt x="3" y="75"/>
                  <a:pt x="3" y="75"/>
                </a:cubicBezTo>
                <a:cubicBezTo>
                  <a:pt x="3" y="75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3" y="74"/>
                </a:moveTo>
                <a:cubicBezTo>
                  <a:pt x="3" y="74"/>
                  <a:pt x="3" y="74"/>
                  <a:pt x="3" y="74"/>
                </a:cubicBezTo>
                <a:cubicBezTo>
                  <a:pt x="3" y="74"/>
                  <a:pt x="3" y="74"/>
                  <a:pt x="3" y="74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3"/>
                </a:moveTo>
                <a:cubicBezTo>
                  <a:pt x="2" y="73"/>
                  <a:pt x="2" y="73"/>
                  <a:pt x="2" y="73"/>
                </a:cubicBezTo>
                <a:cubicBezTo>
                  <a:pt x="2" y="73"/>
                  <a:pt x="2" y="73"/>
                  <a:pt x="2" y="73"/>
                </a:cubicBezTo>
                <a:moveTo>
                  <a:pt x="2" y="72"/>
                </a:moveTo>
                <a:cubicBezTo>
                  <a:pt x="2" y="72"/>
                  <a:pt x="2" y="72"/>
                  <a:pt x="2" y="73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" y="72"/>
                  <a:pt x="2" y="72"/>
                  <a:pt x="2" y="72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1"/>
                </a:moveTo>
                <a:cubicBezTo>
                  <a:pt x="2" y="71"/>
                  <a:pt x="2" y="71"/>
                  <a:pt x="2" y="71"/>
                </a:cubicBezTo>
                <a:cubicBezTo>
                  <a:pt x="2" y="71"/>
                  <a:pt x="2" y="71"/>
                  <a:pt x="2" y="71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70"/>
                </a:moveTo>
                <a:cubicBezTo>
                  <a:pt x="2" y="70"/>
                  <a:pt x="2" y="70"/>
                  <a:pt x="2" y="70"/>
                </a:cubicBezTo>
                <a:cubicBezTo>
                  <a:pt x="2" y="70"/>
                  <a:pt x="2" y="70"/>
                  <a:pt x="2" y="70"/>
                </a:cubicBezTo>
                <a:moveTo>
                  <a:pt x="2" y="69"/>
                </a:moveTo>
                <a:cubicBezTo>
                  <a:pt x="2" y="69"/>
                  <a:pt x="2" y="70"/>
                  <a:pt x="2" y="70"/>
                </a:cubicBezTo>
                <a:cubicBezTo>
                  <a:pt x="2" y="70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9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9"/>
                </a:cubicBezTo>
                <a:moveTo>
                  <a:pt x="2" y="68"/>
                </a:moveTo>
                <a:cubicBezTo>
                  <a:pt x="2" y="69"/>
                  <a:pt x="2" y="69"/>
                  <a:pt x="2" y="69"/>
                </a:cubicBezTo>
                <a:cubicBezTo>
                  <a:pt x="2" y="69"/>
                  <a:pt x="2" y="69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2" y="68"/>
                </a:moveTo>
                <a:cubicBezTo>
                  <a:pt x="2" y="68"/>
                  <a:pt x="2" y="68"/>
                  <a:pt x="2" y="68"/>
                </a:cubicBezTo>
                <a:cubicBezTo>
                  <a:pt x="2" y="68"/>
                  <a:pt x="2" y="68"/>
                  <a:pt x="2" y="68"/>
                </a:cubicBezTo>
                <a:moveTo>
                  <a:pt x="1" y="67"/>
                </a:moveTo>
                <a:cubicBezTo>
                  <a:pt x="1" y="67"/>
                  <a:pt x="1" y="67"/>
                  <a:pt x="1" y="68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7"/>
                </a:move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1" y="67"/>
                  <a:pt x="1" y="67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6"/>
                </a:moveTo>
                <a:cubicBezTo>
                  <a:pt x="1" y="66"/>
                  <a:pt x="1" y="66"/>
                  <a:pt x="1" y="66"/>
                </a:cubicBezTo>
                <a:cubicBezTo>
                  <a:pt x="1" y="66"/>
                  <a:pt x="1" y="66"/>
                  <a:pt x="1" y="66"/>
                </a:cubicBezTo>
                <a:moveTo>
                  <a:pt x="1" y="65"/>
                </a:moveTo>
                <a:cubicBezTo>
                  <a:pt x="1" y="65"/>
                  <a:pt x="1" y="66"/>
                  <a:pt x="1" y="66"/>
                </a:cubicBezTo>
                <a:cubicBezTo>
                  <a:pt x="1" y="66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5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5"/>
                </a:cubicBezTo>
                <a:moveTo>
                  <a:pt x="1" y="64"/>
                </a:moveTo>
                <a:cubicBezTo>
                  <a:pt x="1" y="65"/>
                  <a:pt x="1" y="65"/>
                  <a:pt x="1" y="65"/>
                </a:cubicBezTo>
                <a:cubicBezTo>
                  <a:pt x="1" y="65"/>
                  <a:pt x="1" y="65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4"/>
                </a:moveTo>
                <a:cubicBezTo>
                  <a:pt x="1" y="64"/>
                  <a:pt x="1" y="64"/>
                  <a:pt x="1" y="64"/>
                </a:cubicBezTo>
                <a:cubicBezTo>
                  <a:pt x="1" y="64"/>
                  <a:pt x="1" y="64"/>
                  <a:pt x="1" y="64"/>
                </a:cubicBezTo>
                <a:moveTo>
                  <a:pt x="1" y="63"/>
                </a:moveTo>
                <a:cubicBezTo>
                  <a:pt x="1" y="63"/>
                  <a:pt x="1" y="63"/>
                  <a:pt x="1" y="64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3"/>
                </a:moveTo>
                <a:cubicBezTo>
                  <a:pt x="1" y="63"/>
                  <a:pt x="1" y="63"/>
                  <a:pt x="1" y="63"/>
                </a:cubicBezTo>
                <a:cubicBezTo>
                  <a:pt x="1" y="63"/>
                  <a:pt x="1" y="63"/>
                  <a:pt x="1" y="63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2"/>
                </a:moveTo>
                <a:cubicBezTo>
                  <a:pt x="1" y="62"/>
                  <a:pt x="1" y="62"/>
                  <a:pt x="1" y="62"/>
                </a:cubicBezTo>
                <a:cubicBezTo>
                  <a:pt x="1" y="62"/>
                  <a:pt x="1" y="62"/>
                  <a:pt x="1" y="62"/>
                </a:cubicBezTo>
                <a:moveTo>
                  <a:pt x="1" y="61"/>
                </a:moveTo>
                <a:cubicBezTo>
                  <a:pt x="1" y="61"/>
                  <a:pt x="1" y="62"/>
                  <a:pt x="1" y="62"/>
                </a:cubicBezTo>
                <a:cubicBezTo>
                  <a:pt x="1" y="62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1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1"/>
                </a:cubicBezTo>
                <a:moveTo>
                  <a:pt x="1" y="60"/>
                </a:moveTo>
                <a:cubicBezTo>
                  <a:pt x="1" y="61"/>
                  <a:pt x="1" y="61"/>
                  <a:pt x="1" y="61"/>
                </a:cubicBezTo>
                <a:cubicBezTo>
                  <a:pt x="1" y="61"/>
                  <a:pt x="1" y="61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" y="60"/>
                </a:moveTo>
                <a:cubicBezTo>
                  <a:pt x="1" y="60"/>
                  <a:pt x="1" y="60"/>
                  <a:pt x="1" y="60"/>
                </a:cubicBezTo>
                <a:cubicBezTo>
                  <a:pt x="1" y="60"/>
                  <a:pt x="1" y="60"/>
                  <a:pt x="1" y="60"/>
                </a:cubicBezTo>
                <a:moveTo>
                  <a:pt x="18" y="1"/>
                </a:moveTo>
                <a:cubicBezTo>
                  <a:pt x="6" y="17"/>
                  <a:pt x="0" y="38"/>
                  <a:pt x="1" y="60"/>
                </a:cubicBezTo>
                <a:cubicBezTo>
                  <a:pt x="0" y="38"/>
                  <a:pt x="6" y="17"/>
                  <a:pt x="18" y="1"/>
                </a:cubicBezTo>
                <a:moveTo>
                  <a:pt x="18" y="0"/>
                </a:moveTo>
                <a:cubicBezTo>
                  <a:pt x="18" y="0"/>
                  <a:pt x="18" y="0"/>
                  <a:pt x="18" y="1"/>
                </a:cubicBezTo>
                <a:cubicBezTo>
                  <a:pt x="18" y="0"/>
                  <a:pt x="18" y="0"/>
                  <a:pt x="18" y="0"/>
                </a:cubicBezTo>
                <a:moveTo>
                  <a:pt x="19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moveTo>
                  <a:pt x="19" y="0"/>
                </a:move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9EEB34-0B24-4738-B9CA-F59F6D427BD7}"/>
              </a:ext>
            </a:extLst>
          </p:cNvPr>
          <p:cNvGrpSpPr/>
          <p:nvPr/>
        </p:nvGrpSpPr>
        <p:grpSpPr>
          <a:xfrm>
            <a:off x="3912394" y="3413764"/>
            <a:ext cx="585788" cy="587375"/>
            <a:chOff x="3912394" y="3413764"/>
            <a:chExt cx="585788" cy="587375"/>
          </a:xfrm>
        </p:grpSpPr>
        <p:sp>
          <p:nvSpPr>
            <p:cNvPr id="178" name="Freeform 44"/>
            <p:cNvSpPr>
              <a:spLocks/>
            </p:cNvSpPr>
            <p:nvPr/>
          </p:nvSpPr>
          <p:spPr bwMode="auto">
            <a:xfrm>
              <a:off x="3912394" y="3413764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9" name="Freeform 45"/>
            <p:cNvSpPr>
              <a:spLocks/>
            </p:cNvSpPr>
            <p:nvPr/>
          </p:nvSpPr>
          <p:spPr bwMode="auto">
            <a:xfrm>
              <a:off x="3971131" y="3469327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47"/>
            <p:cNvSpPr>
              <a:spLocks/>
            </p:cNvSpPr>
            <p:nvPr/>
          </p:nvSpPr>
          <p:spPr bwMode="auto">
            <a:xfrm>
              <a:off x="3975894" y="3513777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2" name="Rectangle 48"/>
            <p:cNvSpPr>
              <a:spLocks noChangeArrowheads="1"/>
            </p:cNvSpPr>
            <p:nvPr/>
          </p:nvSpPr>
          <p:spPr bwMode="auto">
            <a:xfrm>
              <a:off x="4131469" y="3599502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3" name="Rectangle 49"/>
            <p:cNvSpPr>
              <a:spLocks noChangeArrowheads="1"/>
            </p:cNvSpPr>
            <p:nvPr/>
          </p:nvSpPr>
          <p:spPr bwMode="auto">
            <a:xfrm>
              <a:off x="4135279" y="3516952"/>
              <a:ext cx="14106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2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86" name="Freeform 52"/>
          <p:cNvSpPr>
            <a:spLocks noEditPoints="1"/>
          </p:cNvSpPr>
          <p:nvPr/>
        </p:nvSpPr>
        <p:spPr bwMode="auto">
          <a:xfrm>
            <a:off x="3994150" y="3978666"/>
            <a:ext cx="60325" cy="158750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2" name="Freeform 58"/>
          <p:cNvSpPr>
            <a:spLocks noEditPoints="1"/>
          </p:cNvSpPr>
          <p:nvPr/>
        </p:nvSpPr>
        <p:spPr bwMode="auto">
          <a:xfrm>
            <a:off x="3810000" y="4732728"/>
            <a:ext cx="44450" cy="222250"/>
          </a:xfrm>
          <a:custGeom>
            <a:avLst/>
            <a:gdLst>
              <a:gd name="T0" fmla="*/ 7 w 18"/>
              <a:gd name="T1" fmla="*/ 91 h 91"/>
              <a:gd name="T2" fmla="*/ 7 w 18"/>
              <a:gd name="T3" fmla="*/ 91 h 91"/>
              <a:gd name="T4" fmla="*/ 7 w 18"/>
              <a:gd name="T5" fmla="*/ 91 h 91"/>
              <a:gd name="T6" fmla="*/ 7 w 18"/>
              <a:gd name="T7" fmla="*/ 91 h 91"/>
              <a:gd name="T8" fmla="*/ 7 w 18"/>
              <a:gd name="T9" fmla="*/ 91 h 91"/>
              <a:gd name="T10" fmla="*/ 7 w 18"/>
              <a:gd name="T11" fmla="*/ 91 h 91"/>
              <a:gd name="T12" fmla="*/ 7 w 18"/>
              <a:gd name="T13" fmla="*/ 91 h 91"/>
              <a:gd name="T14" fmla="*/ 7 w 18"/>
              <a:gd name="T15" fmla="*/ 91 h 91"/>
              <a:gd name="T16" fmla="*/ 7 w 18"/>
              <a:gd name="T17" fmla="*/ 91 h 91"/>
              <a:gd name="T18" fmla="*/ 7 w 18"/>
              <a:gd name="T19" fmla="*/ 91 h 91"/>
              <a:gd name="T20" fmla="*/ 7 w 18"/>
              <a:gd name="T21" fmla="*/ 91 h 91"/>
              <a:gd name="T22" fmla="*/ 7 w 18"/>
              <a:gd name="T23" fmla="*/ 91 h 91"/>
              <a:gd name="T24" fmla="*/ 6 w 18"/>
              <a:gd name="T25" fmla="*/ 90 h 91"/>
              <a:gd name="T26" fmla="*/ 7 w 18"/>
              <a:gd name="T27" fmla="*/ 91 h 91"/>
              <a:gd name="T28" fmla="*/ 6 w 18"/>
              <a:gd name="T29" fmla="*/ 90 h 91"/>
              <a:gd name="T30" fmla="*/ 0 w 18"/>
              <a:gd name="T31" fmla="*/ 57 h 91"/>
              <a:gd name="T32" fmla="*/ 6 w 18"/>
              <a:gd name="T33" fmla="*/ 90 h 91"/>
              <a:gd name="T34" fmla="*/ 0 w 18"/>
              <a:gd name="T35" fmla="*/ 57 h 91"/>
              <a:gd name="T36" fmla="*/ 0 w 18"/>
              <a:gd name="T37" fmla="*/ 57 h 91"/>
              <a:gd name="T38" fmla="*/ 0 w 18"/>
              <a:gd name="T39" fmla="*/ 57 h 91"/>
              <a:gd name="T40" fmla="*/ 0 w 18"/>
              <a:gd name="T41" fmla="*/ 57 h 91"/>
              <a:gd name="T42" fmla="*/ 0 w 18"/>
              <a:gd name="T43" fmla="*/ 57 h 91"/>
              <a:gd name="T44" fmla="*/ 0 w 18"/>
              <a:gd name="T45" fmla="*/ 57 h 91"/>
              <a:gd name="T46" fmla="*/ 0 w 18"/>
              <a:gd name="T47" fmla="*/ 57 h 91"/>
              <a:gd name="T48" fmla="*/ 0 w 18"/>
              <a:gd name="T49" fmla="*/ 56 h 91"/>
              <a:gd name="T50" fmla="*/ 0 w 18"/>
              <a:gd name="T51" fmla="*/ 57 h 91"/>
              <a:gd name="T52" fmla="*/ 0 w 18"/>
              <a:gd name="T53" fmla="*/ 56 h 91"/>
              <a:gd name="T54" fmla="*/ 0 w 18"/>
              <a:gd name="T55" fmla="*/ 56 h 91"/>
              <a:gd name="T56" fmla="*/ 0 w 18"/>
              <a:gd name="T57" fmla="*/ 56 h 91"/>
              <a:gd name="T58" fmla="*/ 0 w 18"/>
              <a:gd name="T59" fmla="*/ 56 h 91"/>
              <a:gd name="T60" fmla="*/ 0 w 18"/>
              <a:gd name="T61" fmla="*/ 56 h 91"/>
              <a:gd name="T62" fmla="*/ 0 w 18"/>
              <a:gd name="T63" fmla="*/ 56 h 91"/>
              <a:gd name="T64" fmla="*/ 0 w 18"/>
              <a:gd name="T65" fmla="*/ 56 h 91"/>
              <a:gd name="T66" fmla="*/ 0 w 18"/>
              <a:gd name="T67" fmla="*/ 56 h 91"/>
              <a:gd name="T68" fmla="*/ 0 w 18"/>
              <a:gd name="T69" fmla="*/ 56 h 91"/>
              <a:gd name="T70" fmla="*/ 0 w 18"/>
              <a:gd name="T71" fmla="*/ 56 h 91"/>
              <a:gd name="T72" fmla="*/ 0 w 18"/>
              <a:gd name="T73" fmla="*/ 55 h 91"/>
              <a:gd name="T74" fmla="*/ 0 w 18"/>
              <a:gd name="T75" fmla="*/ 56 h 91"/>
              <a:gd name="T76" fmla="*/ 0 w 18"/>
              <a:gd name="T77" fmla="*/ 56 h 91"/>
              <a:gd name="T78" fmla="*/ 0 w 18"/>
              <a:gd name="T79" fmla="*/ 55 h 91"/>
              <a:gd name="T80" fmla="*/ 18 w 18"/>
              <a:gd name="T81" fmla="*/ 0 h 91"/>
              <a:gd name="T82" fmla="*/ 0 w 18"/>
              <a:gd name="T83" fmla="*/ 55 h 91"/>
              <a:gd name="T84" fmla="*/ 18 w 18"/>
              <a:gd name="T85" fmla="*/ 0 h 91"/>
              <a:gd name="T86" fmla="*/ 18 w 18"/>
              <a:gd name="T87" fmla="*/ 0 h 91"/>
              <a:gd name="T88" fmla="*/ 18 w 18"/>
              <a:gd name="T89" fmla="*/ 0 h 91"/>
              <a:gd name="T90" fmla="*/ 18 w 18"/>
              <a:gd name="T91" fmla="*/ 0 h 91"/>
              <a:gd name="T92" fmla="*/ 18 w 18"/>
              <a:gd name="T93" fmla="*/ 0 h 91"/>
              <a:gd name="T94" fmla="*/ 18 w 18"/>
              <a:gd name="T95" fmla="*/ 0 h 91"/>
              <a:gd name="T96" fmla="*/ 18 w 18"/>
              <a:gd name="T97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" h="91"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7" y="91"/>
                </a:moveTo>
                <a:cubicBezTo>
                  <a:pt x="7" y="91"/>
                  <a:pt x="7" y="91"/>
                  <a:pt x="7" y="91"/>
                </a:cubicBezTo>
                <a:cubicBezTo>
                  <a:pt x="7" y="91"/>
                  <a:pt x="7" y="91"/>
                  <a:pt x="7" y="91"/>
                </a:cubicBezTo>
                <a:moveTo>
                  <a:pt x="6" y="90"/>
                </a:moveTo>
                <a:cubicBezTo>
                  <a:pt x="6" y="90"/>
                  <a:pt x="6" y="90"/>
                  <a:pt x="7" y="91"/>
                </a:cubicBezTo>
                <a:cubicBezTo>
                  <a:pt x="6" y="90"/>
                  <a:pt x="6" y="90"/>
                  <a:pt x="6" y="90"/>
                </a:cubicBezTo>
                <a:moveTo>
                  <a:pt x="0" y="57"/>
                </a:moveTo>
                <a:cubicBezTo>
                  <a:pt x="0" y="69"/>
                  <a:pt x="2" y="80"/>
                  <a:pt x="6" y="90"/>
                </a:cubicBezTo>
                <a:cubicBezTo>
                  <a:pt x="2" y="80"/>
                  <a:pt x="0" y="69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moveTo>
                  <a:pt x="18" y="0"/>
                </a:moveTo>
                <a:cubicBezTo>
                  <a:pt x="7" y="15"/>
                  <a:pt x="0" y="35"/>
                  <a:pt x="0" y="55"/>
                </a:cubicBezTo>
                <a:cubicBezTo>
                  <a:pt x="0" y="35"/>
                  <a:pt x="7" y="15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moveTo>
                  <a:pt x="18" y="0"/>
                </a:move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D846C36-3BC6-4CAC-8DD2-942F64124F39}"/>
              </a:ext>
            </a:extLst>
          </p:cNvPr>
          <p:cNvGrpSpPr/>
          <p:nvPr/>
        </p:nvGrpSpPr>
        <p:grpSpPr>
          <a:xfrm>
            <a:off x="3915815" y="4369393"/>
            <a:ext cx="566738" cy="568325"/>
            <a:chOff x="3915815" y="4369393"/>
            <a:chExt cx="566738" cy="568325"/>
          </a:xfrm>
        </p:grpSpPr>
        <p:sp>
          <p:nvSpPr>
            <p:cNvPr id="190" name="Freeform 56"/>
            <p:cNvSpPr>
              <a:spLocks/>
            </p:cNvSpPr>
            <p:nvPr/>
          </p:nvSpPr>
          <p:spPr bwMode="auto">
            <a:xfrm>
              <a:off x="3915815" y="4369393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971377" y="4423368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3" name="Freeform 59"/>
            <p:cNvSpPr>
              <a:spLocks/>
            </p:cNvSpPr>
            <p:nvPr/>
          </p:nvSpPr>
          <p:spPr bwMode="auto">
            <a:xfrm>
              <a:off x="3971377" y="4450355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4" name="Rectangle 60"/>
            <p:cNvSpPr>
              <a:spLocks noChangeArrowheads="1"/>
            </p:cNvSpPr>
            <p:nvPr/>
          </p:nvSpPr>
          <p:spPr bwMode="auto">
            <a:xfrm>
              <a:off x="4128540" y="4553543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5" name="Rectangle 61"/>
            <p:cNvSpPr>
              <a:spLocks noChangeArrowheads="1"/>
            </p:cNvSpPr>
            <p:nvPr/>
          </p:nvSpPr>
          <p:spPr bwMode="auto">
            <a:xfrm>
              <a:off x="4130127" y="4456705"/>
              <a:ext cx="14427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3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C0B3D13-A8F9-4279-B713-2BADFD594A54}"/>
              </a:ext>
            </a:extLst>
          </p:cNvPr>
          <p:cNvGrpSpPr/>
          <p:nvPr/>
        </p:nvGrpSpPr>
        <p:grpSpPr>
          <a:xfrm>
            <a:off x="3281363" y="5145885"/>
            <a:ext cx="631031" cy="577850"/>
            <a:chOff x="3281363" y="5145885"/>
            <a:chExt cx="631031" cy="577850"/>
          </a:xfrm>
        </p:grpSpPr>
        <p:sp>
          <p:nvSpPr>
            <p:cNvPr id="196" name="Freeform 62"/>
            <p:cNvSpPr>
              <a:spLocks/>
            </p:cNvSpPr>
            <p:nvPr/>
          </p:nvSpPr>
          <p:spPr bwMode="auto">
            <a:xfrm>
              <a:off x="3334544" y="5145885"/>
              <a:ext cx="577850" cy="577850"/>
            </a:xfrm>
            <a:custGeom>
              <a:avLst/>
              <a:gdLst>
                <a:gd name="T0" fmla="*/ 122 w 236"/>
                <a:gd name="T1" fmla="*/ 234 h 236"/>
                <a:gd name="T2" fmla="*/ 234 w 236"/>
                <a:gd name="T3" fmla="*/ 114 h 236"/>
                <a:gd name="T4" fmla="*/ 114 w 236"/>
                <a:gd name="T5" fmla="*/ 2 h 236"/>
                <a:gd name="T6" fmla="*/ 2 w 236"/>
                <a:gd name="T7" fmla="*/ 122 h 236"/>
                <a:gd name="T8" fmla="*/ 122 w 236"/>
                <a:gd name="T9" fmla="*/ 23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236">
                  <a:moveTo>
                    <a:pt x="122" y="234"/>
                  </a:moveTo>
                  <a:cubicBezTo>
                    <a:pt x="186" y="231"/>
                    <a:pt x="236" y="178"/>
                    <a:pt x="234" y="114"/>
                  </a:cubicBezTo>
                  <a:cubicBezTo>
                    <a:pt x="232" y="50"/>
                    <a:pt x="178" y="0"/>
                    <a:pt x="114" y="2"/>
                  </a:cubicBezTo>
                  <a:cubicBezTo>
                    <a:pt x="50" y="4"/>
                    <a:pt x="0" y="58"/>
                    <a:pt x="2" y="122"/>
                  </a:cubicBezTo>
                  <a:cubicBezTo>
                    <a:pt x="4" y="186"/>
                    <a:pt x="58" y="236"/>
                    <a:pt x="122" y="23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7" name="Freeform 63"/>
            <p:cNvSpPr>
              <a:spLocks/>
            </p:cNvSpPr>
            <p:nvPr/>
          </p:nvSpPr>
          <p:spPr bwMode="auto">
            <a:xfrm>
              <a:off x="3391694" y="5203035"/>
              <a:ext cx="465138" cy="463550"/>
            </a:xfrm>
            <a:custGeom>
              <a:avLst/>
              <a:gdLst>
                <a:gd name="T0" fmla="*/ 98 w 190"/>
                <a:gd name="T1" fmla="*/ 188 h 190"/>
                <a:gd name="T2" fmla="*/ 188 w 190"/>
                <a:gd name="T3" fmla="*/ 91 h 190"/>
                <a:gd name="T4" fmla="*/ 92 w 190"/>
                <a:gd name="T5" fmla="*/ 1 h 190"/>
                <a:gd name="T6" fmla="*/ 1 w 190"/>
                <a:gd name="T7" fmla="*/ 98 h 190"/>
                <a:gd name="T8" fmla="*/ 98 w 190"/>
                <a:gd name="T9" fmla="*/ 18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90">
                  <a:moveTo>
                    <a:pt x="98" y="188"/>
                  </a:moveTo>
                  <a:cubicBezTo>
                    <a:pt x="150" y="186"/>
                    <a:pt x="190" y="143"/>
                    <a:pt x="188" y="91"/>
                  </a:cubicBezTo>
                  <a:cubicBezTo>
                    <a:pt x="186" y="40"/>
                    <a:pt x="143" y="0"/>
                    <a:pt x="92" y="1"/>
                  </a:cubicBezTo>
                  <a:cubicBezTo>
                    <a:pt x="40" y="3"/>
                    <a:pt x="0" y="47"/>
                    <a:pt x="1" y="98"/>
                  </a:cubicBezTo>
                  <a:cubicBezTo>
                    <a:pt x="3" y="149"/>
                    <a:pt x="47" y="190"/>
                    <a:pt x="98" y="188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8" name="Freeform 64"/>
            <p:cNvSpPr>
              <a:spLocks noEditPoints="1"/>
            </p:cNvSpPr>
            <p:nvPr/>
          </p:nvSpPr>
          <p:spPr bwMode="auto">
            <a:xfrm>
              <a:off x="3281363" y="5326453"/>
              <a:ext cx="17463" cy="168275"/>
            </a:xfrm>
            <a:custGeom>
              <a:avLst/>
              <a:gdLst>
                <a:gd name="T0" fmla="*/ 7 w 7"/>
                <a:gd name="T1" fmla="*/ 69 h 69"/>
                <a:gd name="T2" fmla="*/ 7 w 7"/>
                <a:gd name="T3" fmla="*/ 69 h 69"/>
                <a:gd name="T4" fmla="*/ 7 w 7"/>
                <a:gd name="T5" fmla="*/ 69 h 69"/>
                <a:gd name="T6" fmla="*/ 7 w 7"/>
                <a:gd name="T7" fmla="*/ 68 h 69"/>
                <a:gd name="T8" fmla="*/ 6 w 7"/>
                <a:gd name="T9" fmla="*/ 67 h 69"/>
                <a:gd name="T10" fmla="*/ 6 w 7"/>
                <a:gd name="T11" fmla="*/ 66 h 69"/>
                <a:gd name="T12" fmla="*/ 6 w 7"/>
                <a:gd name="T13" fmla="*/ 66 h 69"/>
                <a:gd name="T14" fmla="*/ 6 w 7"/>
                <a:gd name="T15" fmla="*/ 66 h 69"/>
                <a:gd name="T16" fmla="*/ 6 w 7"/>
                <a:gd name="T17" fmla="*/ 66 h 69"/>
                <a:gd name="T18" fmla="*/ 5 w 7"/>
                <a:gd name="T19" fmla="*/ 65 h 69"/>
                <a:gd name="T20" fmla="*/ 5 w 7"/>
                <a:gd name="T21" fmla="*/ 65 h 69"/>
                <a:gd name="T22" fmla="*/ 5 w 7"/>
                <a:gd name="T23" fmla="*/ 65 h 69"/>
                <a:gd name="T24" fmla="*/ 5 w 7"/>
                <a:gd name="T25" fmla="*/ 64 h 69"/>
                <a:gd name="T26" fmla="*/ 5 w 7"/>
                <a:gd name="T27" fmla="*/ 64 h 69"/>
                <a:gd name="T28" fmla="*/ 5 w 7"/>
                <a:gd name="T29" fmla="*/ 63 h 69"/>
                <a:gd name="T30" fmla="*/ 5 w 7"/>
                <a:gd name="T31" fmla="*/ 63 h 69"/>
                <a:gd name="T32" fmla="*/ 5 w 7"/>
                <a:gd name="T33" fmla="*/ 63 h 69"/>
                <a:gd name="T34" fmla="*/ 5 w 7"/>
                <a:gd name="T35" fmla="*/ 62 h 69"/>
                <a:gd name="T36" fmla="*/ 4 w 7"/>
                <a:gd name="T37" fmla="*/ 62 h 69"/>
                <a:gd name="T38" fmla="*/ 4 w 7"/>
                <a:gd name="T39" fmla="*/ 62 h 69"/>
                <a:gd name="T40" fmla="*/ 4 w 7"/>
                <a:gd name="T41" fmla="*/ 61 h 69"/>
                <a:gd name="T42" fmla="*/ 4 w 7"/>
                <a:gd name="T43" fmla="*/ 60 h 69"/>
                <a:gd name="T44" fmla="*/ 4 w 7"/>
                <a:gd name="T45" fmla="*/ 60 h 69"/>
                <a:gd name="T46" fmla="*/ 4 w 7"/>
                <a:gd name="T47" fmla="*/ 60 h 69"/>
                <a:gd name="T48" fmla="*/ 4 w 7"/>
                <a:gd name="T49" fmla="*/ 60 h 69"/>
                <a:gd name="T50" fmla="*/ 4 w 7"/>
                <a:gd name="T51" fmla="*/ 59 h 69"/>
                <a:gd name="T52" fmla="*/ 4 w 7"/>
                <a:gd name="T53" fmla="*/ 59 h 69"/>
                <a:gd name="T54" fmla="*/ 3 w 7"/>
                <a:gd name="T55" fmla="*/ 59 h 69"/>
                <a:gd name="T56" fmla="*/ 3 w 7"/>
                <a:gd name="T57" fmla="*/ 57 h 69"/>
                <a:gd name="T58" fmla="*/ 3 w 7"/>
                <a:gd name="T59" fmla="*/ 57 h 69"/>
                <a:gd name="T60" fmla="*/ 3 w 7"/>
                <a:gd name="T61" fmla="*/ 56 h 69"/>
                <a:gd name="T62" fmla="*/ 3 w 7"/>
                <a:gd name="T63" fmla="*/ 56 h 69"/>
                <a:gd name="T64" fmla="*/ 3 w 7"/>
                <a:gd name="T65" fmla="*/ 56 h 69"/>
                <a:gd name="T66" fmla="*/ 0 w 7"/>
                <a:gd name="T67" fmla="*/ 40 h 69"/>
                <a:gd name="T68" fmla="*/ 0 w 7"/>
                <a:gd name="T69" fmla="*/ 40 h 69"/>
                <a:gd name="T70" fmla="*/ 0 w 7"/>
                <a:gd name="T71" fmla="*/ 40 h 69"/>
                <a:gd name="T72" fmla="*/ 0 w 7"/>
                <a:gd name="T73" fmla="*/ 40 h 69"/>
                <a:gd name="T74" fmla="*/ 0 w 7"/>
                <a:gd name="T75" fmla="*/ 39 h 69"/>
                <a:gd name="T76" fmla="*/ 0 w 7"/>
                <a:gd name="T77" fmla="*/ 39 h 69"/>
                <a:gd name="T78" fmla="*/ 0 w 7"/>
                <a:gd name="T79" fmla="*/ 39 h 69"/>
                <a:gd name="T80" fmla="*/ 0 w 7"/>
                <a:gd name="T81" fmla="*/ 38 h 69"/>
                <a:gd name="T82" fmla="*/ 0 w 7"/>
                <a:gd name="T83" fmla="*/ 38 h 69"/>
                <a:gd name="T84" fmla="*/ 0 w 7"/>
                <a:gd name="T85" fmla="*/ 38 h 69"/>
                <a:gd name="T86" fmla="*/ 7 w 7"/>
                <a:gd name="T87" fmla="*/ 0 h 69"/>
                <a:gd name="T88" fmla="*/ 7 w 7"/>
                <a:gd name="T89" fmla="*/ 0 h 69"/>
                <a:gd name="T90" fmla="*/ 7 w 7"/>
                <a:gd name="T91" fmla="*/ 0 h 69"/>
                <a:gd name="T92" fmla="*/ 7 w 7"/>
                <a:gd name="T9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" h="69"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9"/>
                  </a:moveTo>
                  <a:cubicBezTo>
                    <a:pt x="7" y="69"/>
                    <a:pt x="7" y="69"/>
                    <a:pt x="7" y="69"/>
                  </a:cubicBezTo>
                  <a:cubicBezTo>
                    <a:pt x="7" y="69"/>
                    <a:pt x="7" y="69"/>
                    <a:pt x="7" y="69"/>
                  </a:cubicBezTo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moveTo>
                    <a:pt x="6" y="67"/>
                  </a:moveTo>
                  <a:cubicBezTo>
                    <a:pt x="6" y="67"/>
                    <a:pt x="6" y="67"/>
                    <a:pt x="6" y="67"/>
                  </a:cubicBezTo>
                  <a:cubicBezTo>
                    <a:pt x="6" y="67"/>
                    <a:pt x="6" y="67"/>
                    <a:pt x="6" y="67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6" y="66"/>
                  </a:moveTo>
                  <a:cubicBezTo>
                    <a:pt x="6" y="66"/>
                    <a:pt x="6" y="66"/>
                    <a:pt x="6" y="66"/>
                  </a:cubicBezTo>
                  <a:cubicBezTo>
                    <a:pt x="6" y="66"/>
                    <a:pt x="6" y="66"/>
                    <a:pt x="6" y="66"/>
                  </a:cubicBezTo>
                  <a:moveTo>
                    <a:pt x="5" y="65"/>
                  </a:moveTo>
                  <a:cubicBezTo>
                    <a:pt x="5" y="65"/>
                    <a:pt x="6" y="65"/>
                    <a:pt x="6" y="66"/>
                  </a:cubicBezTo>
                  <a:cubicBezTo>
                    <a:pt x="6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5"/>
                  </a:moveTo>
                  <a:cubicBezTo>
                    <a:pt x="5" y="65"/>
                    <a:pt x="5" y="65"/>
                    <a:pt x="5" y="65"/>
                  </a:cubicBezTo>
                  <a:cubicBezTo>
                    <a:pt x="5" y="65"/>
                    <a:pt x="5" y="65"/>
                    <a:pt x="5" y="65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4"/>
                  </a:moveTo>
                  <a:cubicBezTo>
                    <a:pt x="5" y="64"/>
                    <a:pt x="5" y="64"/>
                    <a:pt x="5" y="64"/>
                  </a:cubicBezTo>
                  <a:cubicBezTo>
                    <a:pt x="5" y="64"/>
                    <a:pt x="5" y="64"/>
                    <a:pt x="5" y="64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3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3"/>
                  </a:cubicBezTo>
                  <a:moveTo>
                    <a:pt x="5" y="62"/>
                  </a:moveTo>
                  <a:cubicBezTo>
                    <a:pt x="5" y="63"/>
                    <a:pt x="5" y="63"/>
                    <a:pt x="5" y="63"/>
                  </a:cubicBezTo>
                  <a:cubicBezTo>
                    <a:pt x="5" y="63"/>
                    <a:pt x="5" y="63"/>
                    <a:pt x="5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2"/>
                  </a:moveTo>
                  <a:cubicBezTo>
                    <a:pt x="4" y="62"/>
                    <a:pt x="4" y="62"/>
                    <a:pt x="4" y="62"/>
                  </a:cubicBezTo>
                  <a:cubicBezTo>
                    <a:pt x="4" y="62"/>
                    <a:pt x="4" y="62"/>
                    <a:pt x="4" y="62"/>
                  </a:cubicBezTo>
                  <a:moveTo>
                    <a:pt x="4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60"/>
                    <a:pt x="4" y="60"/>
                    <a:pt x="4" y="60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moveTo>
                    <a:pt x="3" y="59"/>
                  </a:moveTo>
                  <a:cubicBezTo>
                    <a:pt x="3" y="59"/>
                    <a:pt x="3" y="59"/>
                    <a:pt x="3" y="59"/>
                  </a:cubicBezTo>
                  <a:cubicBezTo>
                    <a:pt x="3" y="59"/>
                    <a:pt x="3" y="59"/>
                    <a:pt x="3" y="59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7"/>
                  </a:move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moveTo>
                    <a:pt x="3" y="56"/>
                  </a:moveTo>
                  <a:cubicBezTo>
                    <a:pt x="3" y="56"/>
                    <a:pt x="3" y="57"/>
                    <a:pt x="3" y="57"/>
                  </a:cubicBezTo>
                  <a:cubicBezTo>
                    <a:pt x="3" y="57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3" y="56"/>
                  </a:move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7" y="0"/>
                  </a:moveTo>
                  <a:cubicBezTo>
                    <a:pt x="2" y="12"/>
                    <a:pt x="0" y="24"/>
                    <a:pt x="0" y="38"/>
                  </a:cubicBezTo>
                  <a:cubicBezTo>
                    <a:pt x="0" y="24"/>
                    <a:pt x="2" y="12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9" name="Freeform 65"/>
            <p:cNvSpPr>
              <a:spLocks/>
            </p:cNvSpPr>
            <p:nvPr/>
          </p:nvSpPr>
          <p:spPr bwMode="auto">
            <a:xfrm>
              <a:off x="3393282" y="5236373"/>
              <a:ext cx="201613" cy="425450"/>
            </a:xfrm>
            <a:custGeom>
              <a:avLst/>
              <a:gdLst>
                <a:gd name="T0" fmla="*/ 7 w 82"/>
                <a:gd name="T1" fmla="*/ 46 h 174"/>
                <a:gd name="T2" fmla="*/ 7 w 82"/>
                <a:gd name="T3" fmla="*/ 46 h 174"/>
                <a:gd name="T4" fmla="*/ 7 w 82"/>
                <a:gd name="T5" fmla="*/ 46 h 174"/>
                <a:gd name="T6" fmla="*/ 7 w 82"/>
                <a:gd name="T7" fmla="*/ 46 h 174"/>
                <a:gd name="T8" fmla="*/ 0 w 82"/>
                <a:gd name="T9" fmla="*/ 84 h 174"/>
                <a:gd name="T10" fmla="*/ 0 w 82"/>
                <a:gd name="T11" fmla="*/ 84 h 174"/>
                <a:gd name="T12" fmla="*/ 0 w 82"/>
                <a:gd name="T13" fmla="*/ 84 h 174"/>
                <a:gd name="T14" fmla="*/ 0 w 82"/>
                <a:gd name="T15" fmla="*/ 85 h 174"/>
                <a:gd name="T16" fmla="*/ 0 w 82"/>
                <a:gd name="T17" fmla="*/ 85 h 174"/>
                <a:gd name="T18" fmla="*/ 0 w 82"/>
                <a:gd name="T19" fmla="*/ 85 h 174"/>
                <a:gd name="T20" fmla="*/ 0 w 82"/>
                <a:gd name="T21" fmla="*/ 85 h 174"/>
                <a:gd name="T22" fmla="*/ 0 w 82"/>
                <a:gd name="T23" fmla="*/ 86 h 174"/>
                <a:gd name="T24" fmla="*/ 0 w 82"/>
                <a:gd name="T25" fmla="*/ 86 h 174"/>
                <a:gd name="T26" fmla="*/ 0 w 82"/>
                <a:gd name="T27" fmla="*/ 86 h 174"/>
                <a:gd name="T28" fmla="*/ 0 w 82"/>
                <a:gd name="T29" fmla="*/ 86 h 174"/>
                <a:gd name="T30" fmla="*/ 3 w 82"/>
                <a:gd name="T31" fmla="*/ 102 h 174"/>
                <a:gd name="T32" fmla="*/ 3 w 82"/>
                <a:gd name="T33" fmla="*/ 102 h 174"/>
                <a:gd name="T34" fmla="*/ 3 w 82"/>
                <a:gd name="T35" fmla="*/ 103 h 174"/>
                <a:gd name="T36" fmla="*/ 3 w 82"/>
                <a:gd name="T37" fmla="*/ 103 h 174"/>
                <a:gd name="T38" fmla="*/ 3 w 82"/>
                <a:gd name="T39" fmla="*/ 103 h 174"/>
                <a:gd name="T40" fmla="*/ 3 w 82"/>
                <a:gd name="T41" fmla="*/ 105 h 174"/>
                <a:gd name="T42" fmla="*/ 4 w 82"/>
                <a:gd name="T43" fmla="*/ 105 h 174"/>
                <a:gd name="T44" fmla="*/ 4 w 82"/>
                <a:gd name="T45" fmla="*/ 105 h 174"/>
                <a:gd name="T46" fmla="*/ 4 w 82"/>
                <a:gd name="T47" fmla="*/ 106 h 174"/>
                <a:gd name="T48" fmla="*/ 4 w 82"/>
                <a:gd name="T49" fmla="*/ 106 h 174"/>
                <a:gd name="T50" fmla="*/ 4 w 82"/>
                <a:gd name="T51" fmla="*/ 106 h 174"/>
                <a:gd name="T52" fmla="*/ 4 w 82"/>
                <a:gd name="T53" fmla="*/ 106 h 174"/>
                <a:gd name="T54" fmla="*/ 4 w 82"/>
                <a:gd name="T55" fmla="*/ 107 h 174"/>
                <a:gd name="T56" fmla="*/ 4 w 82"/>
                <a:gd name="T57" fmla="*/ 108 h 174"/>
                <a:gd name="T58" fmla="*/ 4 w 82"/>
                <a:gd name="T59" fmla="*/ 108 h 174"/>
                <a:gd name="T60" fmla="*/ 5 w 82"/>
                <a:gd name="T61" fmla="*/ 109 h 174"/>
                <a:gd name="T62" fmla="*/ 5 w 82"/>
                <a:gd name="T63" fmla="*/ 109 h 174"/>
                <a:gd name="T64" fmla="*/ 5 w 82"/>
                <a:gd name="T65" fmla="*/ 109 h 174"/>
                <a:gd name="T66" fmla="*/ 5 w 82"/>
                <a:gd name="T67" fmla="*/ 109 h 174"/>
                <a:gd name="T68" fmla="*/ 5 w 82"/>
                <a:gd name="T69" fmla="*/ 110 h 174"/>
                <a:gd name="T70" fmla="*/ 5 w 82"/>
                <a:gd name="T71" fmla="*/ 110 h 174"/>
                <a:gd name="T72" fmla="*/ 5 w 82"/>
                <a:gd name="T73" fmla="*/ 111 h 174"/>
                <a:gd name="T74" fmla="*/ 5 w 82"/>
                <a:gd name="T75" fmla="*/ 111 h 174"/>
                <a:gd name="T76" fmla="*/ 6 w 82"/>
                <a:gd name="T77" fmla="*/ 112 h 174"/>
                <a:gd name="T78" fmla="*/ 6 w 82"/>
                <a:gd name="T79" fmla="*/ 112 h 174"/>
                <a:gd name="T80" fmla="*/ 6 w 82"/>
                <a:gd name="T81" fmla="*/ 112 h 174"/>
                <a:gd name="T82" fmla="*/ 6 w 82"/>
                <a:gd name="T83" fmla="*/ 112 h 174"/>
                <a:gd name="T84" fmla="*/ 6 w 82"/>
                <a:gd name="T85" fmla="*/ 112 h 174"/>
                <a:gd name="T86" fmla="*/ 6 w 82"/>
                <a:gd name="T87" fmla="*/ 113 h 174"/>
                <a:gd name="T88" fmla="*/ 7 w 82"/>
                <a:gd name="T89" fmla="*/ 114 h 174"/>
                <a:gd name="T90" fmla="*/ 7 w 82"/>
                <a:gd name="T91" fmla="*/ 115 h 174"/>
                <a:gd name="T92" fmla="*/ 7 w 82"/>
                <a:gd name="T93" fmla="*/ 115 h 174"/>
                <a:gd name="T94" fmla="*/ 7 w 82"/>
                <a:gd name="T95" fmla="*/ 115 h 174"/>
                <a:gd name="T96" fmla="*/ 49 w 82"/>
                <a:gd name="T97" fmla="*/ 153 h 174"/>
                <a:gd name="T98" fmla="*/ 16 w 82"/>
                <a:gd name="T99" fmla="*/ 79 h 174"/>
                <a:gd name="T100" fmla="*/ 28 w 82"/>
                <a:gd name="T101" fmla="*/ 25 h 174"/>
                <a:gd name="T102" fmla="*/ 46 w 82"/>
                <a:gd name="T10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2" h="174">
                  <a:moveTo>
                    <a:pt x="46" y="0"/>
                  </a:moveTo>
                  <a:cubicBezTo>
                    <a:pt x="29" y="11"/>
                    <a:pt x="15" y="27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2" y="58"/>
                    <a:pt x="0" y="70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" y="92"/>
                    <a:pt x="2" y="97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2"/>
                    <a:pt x="3" y="102"/>
                  </a:cubicBezTo>
                  <a:cubicBezTo>
                    <a:pt x="3" y="102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3"/>
                    <a:pt x="3" y="103"/>
                    <a:pt x="3" y="103"/>
                  </a:cubicBezTo>
                  <a:cubicBezTo>
                    <a:pt x="3" y="104"/>
                    <a:pt x="3" y="104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4" y="105"/>
                    <a:pt x="4" y="105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6"/>
                  </a:cubicBezTo>
                  <a:cubicBezTo>
                    <a:pt x="4" y="106"/>
                    <a:pt x="4" y="106"/>
                    <a:pt x="4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4" y="107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4" y="108"/>
                  </a:cubicBezTo>
                  <a:cubicBezTo>
                    <a:pt x="4" y="108"/>
                    <a:pt x="4" y="108"/>
                    <a:pt x="5" y="108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09"/>
                  </a:cubicBezTo>
                  <a:cubicBezTo>
                    <a:pt x="5" y="109"/>
                    <a:pt x="5" y="109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0"/>
                    <a:pt x="5" y="110"/>
                  </a:cubicBezTo>
                  <a:cubicBezTo>
                    <a:pt x="5" y="110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5" y="111"/>
                    <a:pt x="5" y="111"/>
                  </a:cubicBezTo>
                  <a:cubicBezTo>
                    <a:pt x="5" y="111"/>
                    <a:pt x="6" y="111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3"/>
                    <a:pt x="6" y="113"/>
                  </a:cubicBezTo>
                  <a:cubicBezTo>
                    <a:pt x="6" y="113"/>
                    <a:pt x="6" y="114"/>
                    <a:pt x="7" y="114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7" y="114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19" y="146"/>
                    <a:pt x="48" y="169"/>
                    <a:pt x="82" y="174"/>
                  </a:cubicBezTo>
                  <a:cubicBezTo>
                    <a:pt x="70" y="169"/>
                    <a:pt x="59" y="162"/>
                    <a:pt x="49" y="153"/>
                  </a:cubicBezTo>
                  <a:cubicBezTo>
                    <a:pt x="36" y="140"/>
                    <a:pt x="26" y="125"/>
                    <a:pt x="21" y="107"/>
                  </a:cubicBezTo>
                  <a:cubicBezTo>
                    <a:pt x="19" y="98"/>
                    <a:pt x="17" y="89"/>
                    <a:pt x="16" y="79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5" y="59"/>
                    <a:pt x="19" y="41"/>
                    <a:pt x="28" y="25"/>
                  </a:cubicBezTo>
                  <a:cubicBezTo>
                    <a:pt x="34" y="17"/>
                    <a:pt x="39" y="10"/>
                    <a:pt x="44" y="3"/>
                  </a:cubicBezTo>
                  <a:cubicBezTo>
                    <a:pt x="45" y="2"/>
                    <a:pt x="46" y="1"/>
                    <a:pt x="46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Rectangle 66"/>
            <p:cNvSpPr>
              <a:spLocks noChangeArrowheads="1"/>
            </p:cNvSpPr>
            <p:nvPr/>
          </p:nvSpPr>
          <p:spPr bwMode="auto">
            <a:xfrm>
              <a:off x="3553619" y="5331623"/>
              <a:ext cx="138113" cy="19685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Rectangle 67"/>
            <p:cNvSpPr>
              <a:spLocks noChangeArrowheads="1"/>
            </p:cNvSpPr>
            <p:nvPr/>
          </p:nvSpPr>
          <p:spPr bwMode="auto">
            <a:xfrm>
              <a:off x="3540602" y="5242723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4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12" name="Freeform 78"/>
          <p:cNvSpPr>
            <a:spLocks noEditPoints="1"/>
          </p:cNvSpPr>
          <p:nvPr/>
        </p:nvSpPr>
        <p:spPr bwMode="auto">
          <a:xfrm>
            <a:off x="1012825" y="4132653"/>
            <a:ext cx="44450" cy="134938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A5C35-990C-4313-B366-CD6EBA7C2152}"/>
              </a:ext>
            </a:extLst>
          </p:cNvPr>
          <p:cNvGrpSpPr/>
          <p:nvPr/>
        </p:nvGrpSpPr>
        <p:grpSpPr>
          <a:xfrm>
            <a:off x="2443957" y="5462575"/>
            <a:ext cx="568325" cy="566738"/>
            <a:chOff x="2443957" y="5462575"/>
            <a:chExt cx="568325" cy="566738"/>
          </a:xfrm>
        </p:grpSpPr>
        <p:sp>
          <p:nvSpPr>
            <p:cNvPr id="222" name="Freeform 88"/>
            <p:cNvSpPr>
              <a:spLocks/>
            </p:cNvSpPr>
            <p:nvPr/>
          </p:nvSpPr>
          <p:spPr bwMode="auto">
            <a:xfrm>
              <a:off x="2443957" y="5462575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89"/>
            <p:cNvSpPr>
              <a:spLocks noChangeArrowheads="1"/>
            </p:cNvSpPr>
            <p:nvPr/>
          </p:nvSpPr>
          <p:spPr bwMode="auto">
            <a:xfrm>
              <a:off x="2501107" y="5518137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Freeform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Freeform 91"/>
            <p:cNvSpPr>
              <a:spLocks/>
            </p:cNvSpPr>
            <p:nvPr/>
          </p:nvSpPr>
          <p:spPr bwMode="auto">
            <a:xfrm>
              <a:off x="2501107" y="5545125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Rectangle 92"/>
            <p:cNvSpPr>
              <a:spLocks noChangeArrowheads="1"/>
            </p:cNvSpPr>
            <p:nvPr/>
          </p:nvSpPr>
          <p:spPr bwMode="auto">
            <a:xfrm>
              <a:off x="2659857" y="5608625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Rectangle 93"/>
            <p:cNvSpPr>
              <a:spLocks noChangeArrowheads="1"/>
            </p:cNvSpPr>
            <p:nvPr/>
          </p:nvSpPr>
          <p:spPr bwMode="auto">
            <a:xfrm>
              <a:off x="2663985" y="5549887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2100" b="1" dirty="0">
                  <a:solidFill>
                    <a:srgbClr val="FF9936"/>
                  </a:solidFill>
                  <a:latin typeface="Raleway" panose="020B0003030101060003" pitchFamily="34" charset="0"/>
                </a:rPr>
                <a:t>5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1CD1CA-1E62-44BF-86B1-1A09622D4975}"/>
              </a:ext>
            </a:extLst>
          </p:cNvPr>
          <p:cNvGrpSpPr/>
          <p:nvPr/>
        </p:nvGrpSpPr>
        <p:grpSpPr>
          <a:xfrm>
            <a:off x="1543311" y="2648341"/>
            <a:ext cx="571500" cy="573088"/>
            <a:chOff x="1543311" y="2648341"/>
            <a:chExt cx="571500" cy="573088"/>
          </a:xfrm>
        </p:grpSpPr>
        <p:sp>
          <p:nvSpPr>
            <p:cNvPr id="202" name="Freeform 68"/>
            <p:cNvSpPr>
              <a:spLocks/>
            </p:cNvSpPr>
            <p:nvPr/>
          </p:nvSpPr>
          <p:spPr bwMode="auto">
            <a:xfrm>
              <a:off x="1543311" y="2648341"/>
              <a:ext cx="571500" cy="573088"/>
            </a:xfrm>
            <a:custGeom>
              <a:avLst/>
              <a:gdLst>
                <a:gd name="T0" fmla="*/ 116 w 234"/>
                <a:gd name="T1" fmla="*/ 1 h 234"/>
                <a:gd name="T2" fmla="*/ 233 w 234"/>
                <a:gd name="T3" fmla="*/ 115 h 234"/>
                <a:gd name="T4" fmla="*/ 119 w 234"/>
                <a:gd name="T5" fmla="*/ 233 h 234"/>
                <a:gd name="T6" fmla="*/ 1 w 234"/>
                <a:gd name="T7" fmla="*/ 118 h 234"/>
                <a:gd name="T8" fmla="*/ 116 w 234"/>
                <a:gd name="T9" fmla="*/ 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234">
                  <a:moveTo>
                    <a:pt x="116" y="1"/>
                  </a:moveTo>
                  <a:cubicBezTo>
                    <a:pt x="179" y="0"/>
                    <a:pt x="232" y="51"/>
                    <a:pt x="233" y="115"/>
                  </a:cubicBezTo>
                  <a:cubicBezTo>
                    <a:pt x="234" y="179"/>
                    <a:pt x="183" y="232"/>
                    <a:pt x="119" y="233"/>
                  </a:cubicBezTo>
                  <a:cubicBezTo>
                    <a:pt x="55" y="234"/>
                    <a:pt x="2" y="182"/>
                    <a:pt x="1" y="118"/>
                  </a:cubicBezTo>
                  <a:cubicBezTo>
                    <a:pt x="0" y="54"/>
                    <a:pt x="52" y="1"/>
                    <a:pt x="116" y="1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3" name="Freeform 69"/>
            <p:cNvSpPr>
              <a:spLocks/>
            </p:cNvSpPr>
            <p:nvPr/>
          </p:nvSpPr>
          <p:spPr bwMode="auto">
            <a:xfrm>
              <a:off x="1598874" y="2702316"/>
              <a:ext cx="461963" cy="461963"/>
            </a:xfrm>
            <a:custGeom>
              <a:avLst/>
              <a:gdLst>
                <a:gd name="T0" fmla="*/ 93 w 189"/>
                <a:gd name="T1" fmla="*/ 1 h 189"/>
                <a:gd name="T2" fmla="*/ 188 w 189"/>
                <a:gd name="T3" fmla="*/ 93 h 189"/>
                <a:gd name="T4" fmla="*/ 96 w 189"/>
                <a:gd name="T5" fmla="*/ 188 h 189"/>
                <a:gd name="T6" fmla="*/ 1 w 189"/>
                <a:gd name="T7" fmla="*/ 96 h 189"/>
                <a:gd name="T8" fmla="*/ 93 w 189"/>
                <a:gd name="T9" fmla="*/ 1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89">
                  <a:moveTo>
                    <a:pt x="93" y="1"/>
                  </a:moveTo>
                  <a:cubicBezTo>
                    <a:pt x="144" y="0"/>
                    <a:pt x="187" y="42"/>
                    <a:pt x="188" y="93"/>
                  </a:cubicBezTo>
                  <a:cubicBezTo>
                    <a:pt x="189" y="145"/>
                    <a:pt x="147" y="187"/>
                    <a:pt x="96" y="188"/>
                  </a:cubicBezTo>
                  <a:cubicBezTo>
                    <a:pt x="44" y="189"/>
                    <a:pt x="2" y="147"/>
                    <a:pt x="1" y="96"/>
                  </a:cubicBezTo>
                  <a:cubicBezTo>
                    <a:pt x="0" y="44"/>
                    <a:pt x="41" y="2"/>
                    <a:pt x="93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Freeform 70"/>
            <p:cNvSpPr>
              <a:spLocks noEditPoints="1"/>
            </p:cNvSpPr>
            <p:nvPr/>
          </p:nvSpPr>
          <p:spPr bwMode="auto">
            <a:xfrm>
              <a:off x="1763713" y="2859478"/>
              <a:ext cx="1588" cy="55563"/>
            </a:xfrm>
            <a:custGeom>
              <a:avLst/>
              <a:gdLst>
                <a:gd name="T0" fmla="*/ 1 w 1"/>
                <a:gd name="T1" fmla="*/ 23 h 23"/>
                <a:gd name="T2" fmla="*/ 1 w 1"/>
                <a:gd name="T3" fmla="*/ 22 h 23"/>
                <a:gd name="T4" fmla="*/ 1 w 1"/>
                <a:gd name="T5" fmla="*/ 22 h 23"/>
                <a:gd name="T6" fmla="*/ 1 w 1"/>
                <a:gd name="T7" fmla="*/ 21 h 23"/>
                <a:gd name="T8" fmla="*/ 1 w 1"/>
                <a:gd name="T9" fmla="*/ 20 h 23"/>
                <a:gd name="T10" fmla="*/ 1 w 1"/>
                <a:gd name="T11" fmla="*/ 20 h 23"/>
                <a:gd name="T12" fmla="*/ 0 w 1"/>
                <a:gd name="T13" fmla="*/ 20 h 23"/>
                <a:gd name="T14" fmla="*/ 0 w 1"/>
                <a:gd name="T15" fmla="*/ 19 h 23"/>
                <a:gd name="T16" fmla="*/ 0 w 1"/>
                <a:gd name="T17" fmla="*/ 19 h 23"/>
                <a:gd name="T18" fmla="*/ 0 w 1"/>
                <a:gd name="T19" fmla="*/ 18 h 23"/>
                <a:gd name="T20" fmla="*/ 0 w 1"/>
                <a:gd name="T21" fmla="*/ 18 h 23"/>
                <a:gd name="T22" fmla="*/ 0 w 1"/>
                <a:gd name="T23" fmla="*/ 18 h 23"/>
                <a:gd name="T24" fmla="*/ 0 w 1"/>
                <a:gd name="T25" fmla="*/ 17 h 23"/>
                <a:gd name="T26" fmla="*/ 0 w 1"/>
                <a:gd name="T27" fmla="*/ 17 h 23"/>
                <a:gd name="T28" fmla="*/ 0 w 1"/>
                <a:gd name="T29" fmla="*/ 17 h 23"/>
                <a:gd name="T30" fmla="*/ 0 w 1"/>
                <a:gd name="T31" fmla="*/ 16 h 23"/>
                <a:gd name="T32" fmla="*/ 0 w 1"/>
                <a:gd name="T33" fmla="*/ 16 h 23"/>
                <a:gd name="T34" fmla="*/ 0 w 1"/>
                <a:gd name="T35" fmla="*/ 15 h 23"/>
                <a:gd name="T36" fmla="*/ 0 w 1"/>
                <a:gd name="T37" fmla="*/ 15 h 23"/>
                <a:gd name="T38" fmla="*/ 0 w 1"/>
                <a:gd name="T39" fmla="*/ 15 h 23"/>
                <a:gd name="T40" fmla="*/ 0 w 1"/>
                <a:gd name="T41" fmla="*/ 14 h 23"/>
                <a:gd name="T42" fmla="*/ 0 w 1"/>
                <a:gd name="T43" fmla="*/ 14 h 23"/>
                <a:gd name="T44" fmla="*/ 0 w 1"/>
                <a:gd name="T45" fmla="*/ 13 h 23"/>
                <a:gd name="T46" fmla="*/ 0 w 1"/>
                <a:gd name="T47" fmla="*/ 13 h 23"/>
                <a:gd name="T48" fmla="*/ 0 w 1"/>
                <a:gd name="T49" fmla="*/ 12 h 23"/>
                <a:gd name="T50" fmla="*/ 0 w 1"/>
                <a:gd name="T51" fmla="*/ 12 h 23"/>
                <a:gd name="T52" fmla="*/ 0 w 1"/>
                <a:gd name="T53" fmla="*/ 12 h 23"/>
                <a:gd name="T54" fmla="*/ 0 w 1"/>
                <a:gd name="T55" fmla="*/ 11 h 23"/>
                <a:gd name="T56" fmla="*/ 0 w 1"/>
                <a:gd name="T57" fmla="*/ 11 h 23"/>
                <a:gd name="T58" fmla="*/ 0 w 1"/>
                <a:gd name="T59" fmla="*/ 11 h 23"/>
                <a:gd name="T60" fmla="*/ 0 w 1"/>
                <a:gd name="T61" fmla="*/ 10 h 23"/>
                <a:gd name="T62" fmla="*/ 0 w 1"/>
                <a:gd name="T63" fmla="*/ 10 h 23"/>
                <a:gd name="T64" fmla="*/ 0 w 1"/>
                <a:gd name="T65" fmla="*/ 9 h 23"/>
                <a:gd name="T66" fmla="*/ 0 w 1"/>
                <a:gd name="T67" fmla="*/ 9 h 23"/>
                <a:gd name="T68" fmla="*/ 0 w 1"/>
                <a:gd name="T69" fmla="*/ 9 h 23"/>
                <a:gd name="T70" fmla="*/ 0 w 1"/>
                <a:gd name="T71" fmla="*/ 8 h 23"/>
                <a:gd name="T72" fmla="*/ 0 w 1"/>
                <a:gd name="T73" fmla="*/ 8 h 23"/>
                <a:gd name="T74" fmla="*/ 0 w 1"/>
                <a:gd name="T75" fmla="*/ 8 h 23"/>
                <a:gd name="T76" fmla="*/ 0 w 1"/>
                <a:gd name="T77" fmla="*/ 7 h 23"/>
                <a:gd name="T78" fmla="*/ 0 w 1"/>
                <a:gd name="T79" fmla="*/ 6 h 23"/>
                <a:gd name="T80" fmla="*/ 0 w 1"/>
                <a:gd name="T81" fmla="*/ 6 h 23"/>
                <a:gd name="T82" fmla="*/ 0 w 1"/>
                <a:gd name="T83" fmla="*/ 6 h 23"/>
                <a:gd name="T84" fmla="*/ 0 w 1"/>
                <a:gd name="T85" fmla="*/ 5 h 23"/>
                <a:gd name="T86" fmla="*/ 0 w 1"/>
                <a:gd name="T87" fmla="*/ 5 h 23"/>
                <a:gd name="T88" fmla="*/ 0 w 1"/>
                <a:gd name="T89" fmla="*/ 5 h 23"/>
                <a:gd name="T90" fmla="*/ 0 w 1"/>
                <a:gd name="T91" fmla="*/ 4 h 23"/>
                <a:gd name="T92" fmla="*/ 0 w 1"/>
                <a:gd name="T93" fmla="*/ 4 h 23"/>
                <a:gd name="T94" fmla="*/ 0 w 1"/>
                <a:gd name="T95" fmla="*/ 3 h 23"/>
                <a:gd name="T96" fmla="*/ 0 w 1"/>
                <a:gd name="T97" fmla="*/ 3 h 23"/>
                <a:gd name="T98" fmla="*/ 0 w 1"/>
                <a:gd name="T99" fmla="*/ 3 h 23"/>
                <a:gd name="T100" fmla="*/ 0 w 1"/>
                <a:gd name="T101" fmla="*/ 2 h 23"/>
                <a:gd name="T102" fmla="*/ 0 w 1"/>
                <a:gd name="T103" fmla="*/ 1 h 23"/>
                <a:gd name="T104" fmla="*/ 0 w 1"/>
                <a:gd name="T105" fmla="*/ 1 h 23"/>
                <a:gd name="T106" fmla="*/ 0 w 1"/>
                <a:gd name="T107" fmla="*/ 1 h 23"/>
                <a:gd name="T108" fmla="*/ 0 w 1"/>
                <a:gd name="T109" fmla="*/ 0 h 23"/>
                <a:gd name="T110" fmla="*/ 0 w 1"/>
                <a:gd name="T1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" h="23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1"/>
                  </a:move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1" y="2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8"/>
                    <a:pt x="0" y="18"/>
                  </a:cubicBezTo>
                  <a:cubicBezTo>
                    <a:pt x="0" y="18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6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moveTo>
                    <a:pt x="0" y="3"/>
                  </a:move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71"/>
            <p:cNvSpPr>
              <a:spLocks/>
            </p:cNvSpPr>
            <p:nvPr/>
          </p:nvSpPr>
          <p:spPr bwMode="auto">
            <a:xfrm>
              <a:off x="1602049" y="2707078"/>
              <a:ext cx="187325" cy="428625"/>
            </a:xfrm>
            <a:custGeom>
              <a:avLst/>
              <a:gdLst>
                <a:gd name="T0" fmla="*/ 0 w 77"/>
                <a:gd name="T1" fmla="*/ 84 h 175"/>
                <a:gd name="T2" fmla="*/ 0 w 77"/>
                <a:gd name="T3" fmla="*/ 85 h 175"/>
                <a:gd name="T4" fmla="*/ 0 w 77"/>
                <a:gd name="T5" fmla="*/ 85 h 175"/>
                <a:gd name="T6" fmla="*/ 0 w 77"/>
                <a:gd name="T7" fmla="*/ 85 h 175"/>
                <a:gd name="T8" fmla="*/ 0 w 77"/>
                <a:gd name="T9" fmla="*/ 86 h 175"/>
                <a:gd name="T10" fmla="*/ 0 w 77"/>
                <a:gd name="T11" fmla="*/ 87 h 175"/>
                <a:gd name="T12" fmla="*/ 0 w 77"/>
                <a:gd name="T13" fmla="*/ 87 h 175"/>
                <a:gd name="T14" fmla="*/ 0 w 77"/>
                <a:gd name="T15" fmla="*/ 87 h 175"/>
                <a:gd name="T16" fmla="*/ 0 w 77"/>
                <a:gd name="T17" fmla="*/ 88 h 175"/>
                <a:gd name="T18" fmla="*/ 0 w 77"/>
                <a:gd name="T19" fmla="*/ 88 h 175"/>
                <a:gd name="T20" fmla="*/ 0 w 77"/>
                <a:gd name="T21" fmla="*/ 89 h 175"/>
                <a:gd name="T22" fmla="*/ 0 w 77"/>
                <a:gd name="T23" fmla="*/ 89 h 175"/>
                <a:gd name="T24" fmla="*/ 0 w 77"/>
                <a:gd name="T25" fmla="*/ 90 h 175"/>
                <a:gd name="T26" fmla="*/ 0 w 77"/>
                <a:gd name="T27" fmla="*/ 90 h 175"/>
                <a:gd name="T28" fmla="*/ 0 w 77"/>
                <a:gd name="T29" fmla="*/ 91 h 175"/>
                <a:gd name="T30" fmla="*/ 0 w 77"/>
                <a:gd name="T31" fmla="*/ 91 h 175"/>
                <a:gd name="T32" fmla="*/ 0 w 77"/>
                <a:gd name="T33" fmla="*/ 92 h 175"/>
                <a:gd name="T34" fmla="*/ 0 w 77"/>
                <a:gd name="T35" fmla="*/ 92 h 175"/>
                <a:gd name="T36" fmla="*/ 0 w 77"/>
                <a:gd name="T37" fmla="*/ 92 h 175"/>
                <a:gd name="T38" fmla="*/ 0 w 77"/>
                <a:gd name="T39" fmla="*/ 93 h 175"/>
                <a:gd name="T40" fmla="*/ 0 w 77"/>
                <a:gd name="T41" fmla="*/ 93 h 175"/>
                <a:gd name="T42" fmla="*/ 0 w 77"/>
                <a:gd name="T43" fmla="*/ 94 h 175"/>
                <a:gd name="T44" fmla="*/ 0 w 77"/>
                <a:gd name="T45" fmla="*/ 94 h 175"/>
                <a:gd name="T46" fmla="*/ 0 w 77"/>
                <a:gd name="T47" fmla="*/ 95 h 175"/>
                <a:gd name="T48" fmla="*/ 0 w 77"/>
                <a:gd name="T49" fmla="*/ 95 h 175"/>
                <a:gd name="T50" fmla="*/ 0 w 77"/>
                <a:gd name="T51" fmla="*/ 95 h 175"/>
                <a:gd name="T52" fmla="*/ 0 w 77"/>
                <a:gd name="T53" fmla="*/ 96 h 175"/>
                <a:gd name="T54" fmla="*/ 0 w 77"/>
                <a:gd name="T55" fmla="*/ 96 h 175"/>
                <a:gd name="T56" fmla="*/ 0 w 77"/>
                <a:gd name="T57" fmla="*/ 97 h 175"/>
                <a:gd name="T58" fmla="*/ 0 w 77"/>
                <a:gd name="T59" fmla="*/ 97 h 175"/>
                <a:gd name="T60" fmla="*/ 0 w 77"/>
                <a:gd name="T61" fmla="*/ 98 h 175"/>
                <a:gd name="T62" fmla="*/ 0 w 77"/>
                <a:gd name="T63" fmla="*/ 98 h 175"/>
                <a:gd name="T64" fmla="*/ 0 w 77"/>
                <a:gd name="T65" fmla="*/ 98 h 175"/>
                <a:gd name="T66" fmla="*/ 0 w 77"/>
                <a:gd name="T67" fmla="*/ 99 h 175"/>
                <a:gd name="T68" fmla="*/ 0 w 77"/>
                <a:gd name="T69" fmla="*/ 99 h 175"/>
                <a:gd name="T70" fmla="*/ 0 w 77"/>
                <a:gd name="T71" fmla="*/ 100 h 175"/>
                <a:gd name="T72" fmla="*/ 0 w 77"/>
                <a:gd name="T73" fmla="*/ 100 h 175"/>
                <a:gd name="T74" fmla="*/ 0 w 77"/>
                <a:gd name="T75" fmla="*/ 101 h 175"/>
                <a:gd name="T76" fmla="*/ 0 w 77"/>
                <a:gd name="T77" fmla="*/ 101 h 175"/>
                <a:gd name="T78" fmla="*/ 0 w 77"/>
                <a:gd name="T79" fmla="*/ 102 h 175"/>
                <a:gd name="T80" fmla="*/ 0 w 77"/>
                <a:gd name="T81" fmla="*/ 102 h 175"/>
                <a:gd name="T82" fmla="*/ 0 w 77"/>
                <a:gd name="T83" fmla="*/ 102 h 175"/>
                <a:gd name="T84" fmla="*/ 0 w 77"/>
                <a:gd name="T85" fmla="*/ 103 h 175"/>
                <a:gd name="T86" fmla="*/ 0 w 77"/>
                <a:gd name="T87" fmla="*/ 103 h 175"/>
                <a:gd name="T88" fmla="*/ 1 w 77"/>
                <a:gd name="T89" fmla="*/ 104 h 175"/>
                <a:gd name="T90" fmla="*/ 1 w 77"/>
                <a:gd name="T91" fmla="*/ 104 h 175"/>
                <a:gd name="T92" fmla="*/ 1 w 77"/>
                <a:gd name="T93" fmla="*/ 105 h 175"/>
                <a:gd name="T94" fmla="*/ 1 w 77"/>
                <a:gd name="T95" fmla="*/ 105 h 175"/>
                <a:gd name="T96" fmla="*/ 1 w 77"/>
                <a:gd name="T97" fmla="*/ 106 h 175"/>
                <a:gd name="T98" fmla="*/ 1 w 77"/>
                <a:gd name="T99" fmla="*/ 107 h 175"/>
                <a:gd name="T100" fmla="*/ 50 w 77"/>
                <a:gd name="T101" fmla="*/ 175 h 175"/>
                <a:gd name="T102" fmla="*/ 16 w 77"/>
                <a:gd name="T103" fmla="*/ 99 h 175"/>
                <a:gd name="T104" fmla="*/ 45 w 77"/>
                <a:gd name="T105" fmla="*/ 2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7" h="175">
                  <a:moveTo>
                    <a:pt x="77" y="0"/>
                  </a:moveTo>
                  <a:cubicBezTo>
                    <a:pt x="36" y="8"/>
                    <a:pt x="4" y="42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99"/>
                    <a:pt x="0" y="99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0"/>
                    <a:pt x="0" y="100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02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3"/>
                    <a:pt x="0" y="103"/>
                    <a:pt x="0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4"/>
                    <a:pt x="1" y="104"/>
                    <a:pt x="1" y="104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5"/>
                  </a:cubicBezTo>
                  <a:cubicBezTo>
                    <a:pt x="1" y="105"/>
                    <a:pt x="1" y="105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6"/>
                    <a:pt x="1" y="106"/>
                  </a:cubicBezTo>
                  <a:cubicBezTo>
                    <a:pt x="1" y="106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1" y="107"/>
                    <a:pt x="1" y="107"/>
                    <a:pt x="1" y="107"/>
                  </a:cubicBezTo>
                  <a:cubicBezTo>
                    <a:pt x="6" y="137"/>
                    <a:pt x="24" y="162"/>
                    <a:pt x="50" y="175"/>
                  </a:cubicBezTo>
                  <a:cubicBezTo>
                    <a:pt x="49" y="175"/>
                    <a:pt x="48" y="174"/>
                    <a:pt x="48" y="173"/>
                  </a:cubicBezTo>
                  <a:cubicBezTo>
                    <a:pt x="42" y="166"/>
                    <a:pt x="36" y="159"/>
                    <a:pt x="31" y="152"/>
                  </a:cubicBezTo>
                  <a:cubicBezTo>
                    <a:pt x="21" y="136"/>
                    <a:pt x="16" y="118"/>
                    <a:pt x="16" y="99"/>
                  </a:cubicBezTo>
                  <a:cubicBezTo>
                    <a:pt x="16" y="99"/>
                    <a:pt x="16" y="98"/>
                    <a:pt x="16" y="98"/>
                  </a:cubicBezTo>
                  <a:cubicBezTo>
                    <a:pt x="17" y="88"/>
                    <a:pt x="18" y="79"/>
                    <a:pt x="19" y="70"/>
                  </a:cubicBezTo>
                  <a:cubicBezTo>
                    <a:pt x="24" y="52"/>
                    <a:pt x="32" y="36"/>
                    <a:pt x="45" y="23"/>
                  </a:cubicBezTo>
                  <a:cubicBezTo>
                    <a:pt x="54" y="13"/>
                    <a:pt x="65" y="6"/>
                    <a:pt x="77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Rectangle 94"/>
            <p:cNvSpPr>
              <a:spLocks noChangeArrowheads="1"/>
            </p:cNvSpPr>
            <p:nvPr/>
          </p:nvSpPr>
          <p:spPr bwMode="auto">
            <a:xfrm>
              <a:off x="1705236" y="2864241"/>
              <a:ext cx="255588" cy="150813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Rectangle 95"/>
            <p:cNvSpPr>
              <a:spLocks noChangeArrowheads="1"/>
            </p:cNvSpPr>
            <p:nvPr/>
          </p:nvSpPr>
          <p:spPr bwMode="auto">
            <a:xfrm>
              <a:off x="1747146" y="2722001"/>
              <a:ext cx="15549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9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907B19-8D9B-4605-9F7F-9DE0DC9565BA}"/>
              </a:ext>
            </a:extLst>
          </p:cNvPr>
          <p:cNvGrpSpPr/>
          <p:nvPr/>
        </p:nvGrpSpPr>
        <p:grpSpPr>
          <a:xfrm>
            <a:off x="968286" y="3389703"/>
            <a:ext cx="584200" cy="594502"/>
            <a:chOff x="968286" y="3389703"/>
            <a:chExt cx="584200" cy="594502"/>
          </a:xfrm>
        </p:grpSpPr>
        <p:sp>
          <p:nvSpPr>
            <p:cNvPr id="206" name="Freeform 72"/>
            <p:cNvSpPr>
              <a:spLocks/>
            </p:cNvSpPr>
            <p:nvPr/>
          </p:nvSpPr>
          <p:spPr bwMode="auto">
            <a:xfrm>
              <a:off x="968286" y="3396830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" name="Freeform 73"/>
            <p:cNvSpPr>
              <a:spLocks/>
            </p:cNvSpPr>
            <p:nvPr/>
          </p:nvSpPr>
          <p:spPr bwMode="auto">
            <a:xfrm>
              <a:off x="1023848" y="3452393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" name="Freeform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75"/>
            <p:cNvSpPr>
              <a:spLocks/>
            </p:cNvSpPr>
            <p:nvPr/>
          </p:nvSpPr>
          <p:spPr bwMode="auto">
            <a:xfrm>
              <a:off x="1028611" y="3463505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Rectangle 96"/>
            <p:cNvSpPr>
              <a:spLocks noChangeArrowheads="1"/>
            </p:cNvSpPr>
            <p:nvPr/>
          </p:nvSpPr>
          <p:spPr bwMode="auto">
            <a:xfrm>
              <a:off x="1122273" y="3614318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Rectangle 97"/>
            <p:cNvSpPr>
              <a:spLocks noChangeArrowheads="1"/>
            </p:cNvSpPr>
            <p:nvPr/>
          </p:nvSpPr>
          <p:spPr bwMode="auto">
            <a:xfrm>
              <a:off x="1167993" y="3527005"/>
              <a:ext cx="15709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8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A13D9D-0A3F-4690-8C10-FE4CE9ABDD80}"/>
              </a:ext>
            </a:extLst>
          </p:cNvPr>
          <p:cNvGrpSpPr/>
          <p:nvPr/>
        </p:nvGrpSpPr>
        <p:grpSpPr>
          <a:xfrm>
            <a:off x="992981" y="4396555"/>
            <a:ext cx="569913" cy="568325"/>
            <a:chOff x="992981" y="4396555"/>
            <a:chExt cx="569913" cy="568325"/>
          </a:xfrm>
        </p:grpSpPr>
        <p:sp>
          <p:nvSpPr>
            <p:cNvPr id="214" name="Freeform 80"/>
            <p:cNvSpPr>
              <a:spLocks/>
            </p:cNvSpPr>
            <p:nvPr/>
          </p:nvSpPr>
          <p:spPr bwMode="auto">
            <a:xfrm>
              <a:off x="992981" y="4396555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" name="Freeform 81"/>
            <p:cNvSpPr>
              <a:spLocks/>
            </p:cNvSpPr>
            <p:nvPr/>
          </p:nvSpPr>
          <p:spPr bwMode="auto">
            <a:xfrm>
              <a:off x="1048544" y="4453705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Freeform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Freeform 83"/>
            <p:cNvSpPr>
              <a:spLocks/>
            </p:cNvSpPr>
            <p:nvPr/>
          </p:nvSpPr>
          <p:spPr bwMode="auto">
            <a:xfrm>
              <a:off x="1048544" y="4455293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Rectangle 100"/>
            <p:cNvSpPr>
              <a:spLocks noChangeArrowheads="1"/>
            </p:cNvSpPr>
            <p:nvPr/>
          </p:nvSpPr>
          <p:spPr bwMode="auto">
            <a:xfrm>
              <a:off x="1207294" y="4575943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Rectangle 101"/>
            <p:cNvSpPr>
              <a:spLocks noChangeArrowheads="1"/>
            </p:cNvSpPr>
            <p:nvPr/>
          </p:nvSpPr>
          <p:spPr bwMode="auto">
            <a:xfrm>
              <a:off x="1197769" y="4490218"/>
              <a:ext cx="145874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7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23F028-5DC5-45C9-A71B-6BBF60C08194}"/>
              </a:ext>
            </a:extLst>
          </p:cNvPr>
          <p:cNvGrpSpPr/>
          <p:nvPr/>
        </p:nvGrpSpPr>
        <p:grpSpPr>
          <a:xfrm>
            <a:off x="1541622" y="5153038"/>
            <a:ext cx="579438" cy="577850"/>
            <a:chOff x="1541622" y="5153038"/>
            <a:chExt cx="579438" cy="577850"/>
          </a:xfrm>
        </p:grpSpPr>
        <p:sp>
          <p:nvSpPr>
            <p:cNvPr id="218" name="Freeform 84"/>
            <p:cNvSpPr>
              <a:spLocks/>
            </p:cNvSpPr>
            <p:nvPr/>
          </p:nvSpPr>
          <p:spPr bwMode="auto">
            <a:xfrm>
              <a:off x="1541622" y="5153038"/>
              <a:ext cx="579438" cy="577850"/>
            </a:xfrm>
            <a:custGeom>
              <a:avLst/>
              <a:gdLst>
                <a:gd name="T0" fmla="*/ 123 w 237"/>
                <a:gd name="T1" fmla="*/ 2 h 236"/>
                <a:gd name="T2" fmla="*/ 235 w 237"/>
                <a:gd name="T3" fmla="*/ 122 h 236"/>
                <a:gd name="T4" fmla="*/ 115 w 237"/>
                <a:gd name="T5" fmla="*/ 234 h 236"/>
                <a:gd name="T6" fmla="*/ 3 w 237"/>
                <a:gd name="T7" fmla="*/ 114 h 236"/>
                <a:gd name="T8" fmla="*/ 123 w 237"/>
                <a:gd name="T9" fmla="*/ 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7" h="236">
                  <a:moveTo>
                    <a:pt x="123" y="2"/>
                  </a:moveTo>
                  <a:cubicBezTo>
                    <a:pt x="187" y="4"/>
                    <a:pt x="237" y="58"/>
                    <a:pt x="235" y="122"/>
                  </a:cubicBezTo>
                  <a:cubicBezTo>
                    <a:pt x="232" y="186"/>
                    <a:pt x="178" y="236"/>
                    <a:pt x="115" y="234"/>
                  </a:cubicBezTo>
                  <a:cubicBezTo>
                    <a:pt x="51" y="231"/>
                    <a:pt x="0" y="178"/>
                    <a:pt x="3" y="114"/>
                  </a:cubicBezTo>
                  <a:cubicBezTo>
                    <a:pt x="5" y="50"/>
                    <a:pt x="59" y="0"/>
                    <a:pt x="123" y="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Freeform 85"/>
            <p:cNvSpPr>
              <a:spLocks/>
            </p:cNvSpPr>
            <p:nvPr/>
          </p:nvSpPr>
          <p:spPr bwMode="auto">
            <a:xfrm>
              <a:off x="1597185" y="5210188"/>
              <a:ext cx="466725" cy="463550"/>
            </a:xfrm>
            <a:custGeom>
              <a:avLst/>
              <a:gdLst>
                <a:gd name="T0" fmla="*/ 99 w 191"/>
                <a:gd name="T1" fmla="*/ 1 h 190"/>
                <a:gd name="T2" fmla="*/ 189 w 191"/>
                <a:gd name="T3" fmla="*/ 98 h 190"/>
                <a:gd name="T4" fmla="*/ 92 w 191"/>
                <a:gd name="T5" fmla="*/ 188 h 190"/>
                <a:gd name="T6" fmla="*/ 2 w 191"/>
                <a:gd name="T7" fmla="*/ 91 h 190"/>
                <a:gd name="T8" fmla="*/ 99 w 191"/>
                <a:gd name="T9" fmla="*/ 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1" h="190">
                  <a:moveTo>
                    <a:pt x="99" y="1"/>
                  </a:moveTo>
                  <a:cubicBezTo>
                    <a:pt x="150" y="3"/>
                    <a:pt x="191" y="47"/>
                    <a:pt x="189" y="98"/>
                  </a:cubicBezTo>
                  <a:cubicBezTo>
                    <a:pt x="187" y="149"/>
                    <a:pt x="144" y="190"/>
                    <a:pt x="92" y="188"/>
                  </a:cubicBezTo>
                  <a:cubicBezTo>
                    <a:pt x="41" y="186"/>
                    <a:pt x="0" y="143"/>
                    <a:pt x="2" y="91"/>
                  </a:cubicBezTo>
                  <a:cubicBezTo>
                    <a:pt x="4" y="40"/>
                    <a:pt x="47" y="0"/>
                    <a:pt x="99" y="1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Freeform 86"/>
            <p:cNvSpPr>
              <a:spLocks noEditPoints="1"/>
            </p:cNvSpPr>
            <p:nvPr/>
          </p:nvSpPr>
          <p:spPr bwMode="auto">
            <a:xfrm>
              <a:off x="1724025" y="5348678"/>
              <a:ext cx="9525" cy="117475"/>
            </a:xfrm>
            <a:custGeom>
              <a:avLst/>
              <a:gdLst>
                <a:gd name="T0" fmla="*/ 3 w 4"/>
                <a:gd name="T1" fmla="*/ 47 h 48"/>
                <a:gd name="T2" fmla="*/ 3 w 4"/>
                <a:gd name="T3" fmla="*/ 47 h 48"/>
                <a:gd name="T4" fmla="*/ 2 w 4"/>
                <a:gd name="T5" fmla="*/ 47 h 48"/>
                <a:gd name="T6" fmla="*/ 2 w 4"/>
                <a:gd name="T7" fmla="*/ 46 h 48"/>
                <a:gd name="T8" fmla="*/ 2 w 4"/>
                <a:gd name="T9" fmla="*/ 46 h 48"/>
                <a:gd name="T10" fmla="*/ 0 w 4"/>
                <a:gd name="T11" fmla="*/ 23 h 48"/>
                <a:gd name="T12" fmla="*/ 0 w 4"/>
                <a:gd name="T13" fmla="*/ 22 h 48"/>
                <a:gd name="T14" fmla="*/ 0 w 4"/>
                <a:gd name="T15" fmla="*/ 22 h 48"/>
                <a:gd name="T16" fmla="*/ 0 w 4"/>
                <a:gd name="T17" fmla="*/ 22 h 48"/>
                <a:gd name="T18" fmla="*/ 0 w 4"/>
                <a:gd name="T19" fmla="*/ 22 h 48"/>
                <a:gd name="T20" fmla="*/ 0 w 4"/>
                <a:gd name="T21" fmla="*/ 21 h 48"/>
                <a:gd name="T22" fmla="*/ 0 w 4"/>
                <a:gd name="T23" fmla="*/ 20 h 48"/>
                <a:gd name="T24" fmla="*/ 0 w 4"/>
                <a:gd name="T25" fmla="*/ 20 h 48"/>
                <a:gd name="T26" fmla="*/ 0 w 4"/>
                <a:gd name="T27" fmla="*/ 20 h 48"/>
                <a:gd name="T28" fmla="*/ 0 w 4"/>
                <a:gd name="T29" fmla="*/ 19 h 48"/>
                <a:gd name="T30" fmla="*/ 0 w 4"/>
                <a:gd name="T31" fmla="*/ 19 h 48"/>
                <a:gd name="T32" fmla="*/ 0 w 4"/>
                <a:gd name="T33" fmla="*/ 19 h 48"/>
                <a:gd name="T34" fmla="*/ 0 w 4"/>
                <a:gd name="T35" fmla="*/ 18 h 48"/>
                <a:gd name="T36" fmla="*/ 0 w 4"/>
                <a:gd name="T37" fmla="*/ 18 h 48"/>
                <a:gd name="T38" fmla="*/ 0 w 4"/>
                <a:gd name="T39" fmla="*/ 18 h 48"/>
                <a:gd name="T40" fmla="*/ 1 w 4"/>
                <a:gd name="T41" fmla="*/ 17 h 48"/>
                <a:gd name="T42" fmla="*/ 1 w 4"/>
                <a:gd name="T43" fmla="*/ 17 h 48"/>
                <a:gd name="T44" fmla="*/ 1 w 4"/>
                <a:gd name="T45" fmla="*/ 16 h 48"/>
                <a:gd name="T46" fmla="*/ 1 w 4"/>
                <a:gd name="T47" fmla="*/ 15 h 48"/>
                <a:gd name="T48" fmla="*/ 1 w 4"/>
                <a:gd name="T49" fmla="*/ 15 h 48"/>
                <a:gd name="T50" fmla="*/ 1 w 4"/>
                <a:gd name="T51" fmla="*/ 15 h 48"/>
                <a:gd name="T52" fmla="*/ 1 w 4"/>
                <a:gd name="T53" fmla="*/ 14 h 48"/>
                <a:gd name="T54" fmla="*/ 1 w 4"/>
                <a:gd name="T55" fmla="*/ 14 h 48"/>
                <a:gd name="T56" fmla="*/ 1 w 4"/>
                <a:gd name="T57" fmla="*/ 14 h 48"/>
                <a:gd name="T58" fmla="*/ 1 w 4"/>
                <a:gd name="T59" fmla="*/ 13 h 48"/>
                <a:gd name="T60" fmla="*/ 1 w 4"/>
                <a:gd name="T61" fmla="*/ 13 h 48"/>
                <a:gd name="T62" fmla="*/ 1 w 4"/>
                <a:gd name="T63" fmla="*/ 11 h 48"/>
                <a:gd name="T64" fmla="*/ 1 w 4"/>
                <a:gd name="T65" fmla="*/ 11 h 48"/>
                <a:gd name="T66" fmla="*/ 1 w 4"/>
                <a:gd name="T67" fmla="*/ 11 h 48"/>
                <a:gd name="T68" fmla="*/ 1 w 4"/>
                <a:gd name="T69" fmla="*/ 10 h 48"/>
                <a:gd name="T70" fmla="*/ 1 w 4"/>
                <a:gd name="T71" fmla="*/ 10 h 48"/>
                <a:gd name="T72" fmla="*/ 1 w 4"/>
                <a:gd name="T73" fmla="*/ 10 h 48"/>
                <a:gd name="T74" fmla="*/ 2 w 4"/>
                <a:gd name="T75" fmla="*/ 9 h 48"/>
                <a:gd name="T76" fmla="*/ 2 w 4"/>
                <a:gd name="T77" fmla="*/ 8 h 48"/>
                <a:gd name="T78" fmla="*/ 2 w 4"/>
                <a:gd name="T79" fmla="*/ 8 h 48"/>
                <a:gd name="T80" fmla="*/ 2 w 4"/>
                <a:gd name="T81" fmla="*/ 8 h 48"/>
                <a:gd name="T82" fmla="*/ 2 w 4"/>
                <a:gd name="T83" fmla="*/ 7 h 48"/>
                <a:gd name="T84" fmla="*/ 2 w 4"/>
                <a:gd name="T85" fmla="*/ 7 h 48"/>
                <a:gd name="T86" fmla="*/ 2 w 4"/>
                <a:gd name="T87" fmla="*/ 6 h 48"/>
                <a:gd name="T88" fmla="*/ 2 w 4"/>
                <a:gd name="T89" fmla="*/ 5 h 48"/>
                <a:gd name="T90" fmla="*/ 2 w 4"/>
                <a:gd name="T91" fmla="*/ 5 h 48"/>
                <a:gd name="T92" fmla="*/ 2 w 4"/>
                <a:gd name="T93" fmla="*/ 5 h 48"/>
                <a:gd name="T94" fmla="*/ 3 w 4"/>
                <a:gd name="T95" fmla="*/ 4 h 48"/>
                <a:gd name="T96" fmla="*/ 3 w 4"/>
                <a:gd name="T97" fmla="*/ 4 h 48"/>
                <a:gd name="T98" fmla="*/ 3 w 4"/>
                <a:gd name="T99" fmla="*/ 4 h 48"/>
                <a:gd name="T100" fmla="*/ 3 w 4"/>
                <a:gd name="T101" fmla="*/ 3 h 48"/>
                <a:gd name="T102" fmla="*/ 3 w 4"/>
                <a:gd name="T103" fmla="*/ 3 h 48"/>
                <a:gd name="T104" fmla="*/ 3 w 4"/>
                <a:gd name="T105" fmla="*/ 3 h 48"/>
                <a:gd name="T106" fmla="*/ 3 w 4"/>
                <a:gd name="T107" fmla="*/ 2 h 48"/>
                <a:gd name="T108" fmla="*/ 3 w 4"/>
                <a:gd name="T109" fmla="*/ 2 h 48"/>
                <a:gd name="T110" fmla="*/ 3 w 4"/>
                <a:gd name="T111" fmla="*/ 1 h 48"/>
                <a:gd name="T112" fmla="*/ 3 w 4"/>
                <a:gd name="T113" fmla="*/ 1 h 48"/>
                <a:gd name="T114" fmla="*/ 4 w 4"/>
                <a:gd name="T115" fmla="*/ 1 h 48"/>
                <a:gd name="T116" fmla="*/ 4 w 4"/>
                <a:gd name="T1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48">
                  <a:moveTo>
                    <a:pt x="3" y="48"/>
                  </a:move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moveTo>
                    <a:pt x="3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moveTo>
                    <a:pt x="2" y="47"/>
                  </a:move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2" y="47"/>
                  </a:cubicBezTo>
                  <a:moveTo>
                    <a:pt x="2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2" y="47"/>
                    <a:pt x="2" y="47"/>
                    <a:pt x="2" y="47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6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moveTo>
                    <a:pt x="2" y="45"/>
                  </a:move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2" y="46"/>
                    <a:pt x="2" y="45"/>
                  </a:cubicBezTo>
                  <a:moveTo>
                    <a:pt x="0" y="23"/>
                  </a:moveTo>
                  <a:cubicBezTo>
                    <a:pt x="0" y="31"/>
                    <a:pt x="1" y="38"/>
                    <a:pt x="2" y="45"/>
                  </a:cubicBezTo>
                  <a:cubicBezTo>
                    <a:pt x="1" y="38"/>
                    <a:pt x="0" y="31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20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7"/>
                  </a:moveTo>
                  <a:cubicBezTo>
                    <a:pt x="1" y="17"/>
                    <a:pt x="0" y="17"/>
                    <a:pt x="0" y="17"/>
                  </a:cubicBezTo>
                  <a:cubicBezTo>
                    <a:pt x="0" y="17"/>
                    <a:pt x="1" y="17"/>
                    <a:pt x="1" y="17"/>
                  </a:cubicBezTo>
                  <a:moveTo>
                    <a:pt x="1" y="17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moveTo>
                    <a:pt x="1" y="16"/>
                  </a:moveTo>
                  <a:cubicBezTo>
                    <a:pt x="1" y="16"/>
                    <a:pt x="1" y="17"/>
                    <a:pt x="1" y="17"/>
                  </a:cubicBezTo>
                  <a:cubicBezTo>
                    <a:pt x="1" y="17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5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2" y="9"/>
                  </a:moveTo>
                  <a:cubicBezTo>
                    <a:pt x="2" y="10"/>
                    <a:pt x="1" y="10"/>
                    <a:pt x="1" y="10"/>
                  </a:cubicBezTo>
                  <a:cubicBezTo>
                    <a:pt x="1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6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6"/>
                  </a:cubicBezTo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3" y="4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moveTo>
                    <a:pt x="3" y="1"/>
                  </a:moveTo>
                  <a:cubicBezTo>
                    <a:pt x="3" y="1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87"/>
            <p:cNvSpPr>
              <a:spLocks/>
            </p:cNvSpPr>
            <p:nvPr/>
          </p:nvSpPr>
          <p:spPr bwMode="auto">
            <a:xfrm>
              <a:off x="1601947" y="5214951"/>
              <a:ext cx="200025" cy="422275"/>
            </a:xfrm>
            <a:custGeom>
              <a:avLst/>
              <a:gdLst>
                <a:gd name="T0" fmla="*/ 4 w 82"/>
                <a:gd name="T1" fmla="*/ 67 h 173"/>
                <a:gd name="T2" fmla="*/ 4 w 82"/>
                <a:gd name="T3" fmla="*/ 68 h 173"/>
                <a:gd name="T4" fmla="*/ 3 w 82"/>
                <a:gd name="T5" fmla="*/ 68 h 173"/>
                <a:gd name="T6" fmla="*/ 3 w 82"/>
                <a:gd name="T7" fmla="*/ 68 h 173"/>
                <a:gd name="T8" fmla="*/ 3 w 82"/>
                <a:gd name="T9" fmla="*/ 69 h 173"/>
                <a:gd name="T10" fmla="*/ 3 w 82"/>
                <a:gd name="T11" fmla="*/ 69 h 173"/>
                <a:gd name="T12" fmla="*/ 3 w 82"/>
                <a:gd name="T13" fmla="*/ 70 h 173"/>
                <a:gd name="T14" fmla="*/ 3 w 82"/>
                <a:gd name="T15" fmla="*/ 70 h 173"/>
                <a:gd name="T16" fmla="*/ 3 w 82"/>
                <a:gd name="T17" fmla="*/ 71 h 173"/>
                <a:gd name="T18" fmla="*/ 3 w 82"/>
                <a:gd name="T19" fmla="*/ 71 h 173"/>
                <a:gd name="T20" fmla="*/ 3 w 82"/>
                <a:gd name="T21" fmla="*/ 71 h 173"/>
                <a:gd name="T22" fmla="*/ 2 w 82"/>
                <a:gd name="T23" fmla="*/ 72 h 173"/>
                <a:gd name="T24" fmla="*/ 2 w 82"/>
                <a:gd name="T25" fmla="*/ 72 h 173"/>
                <a:gd name="T26" fmla="*/ 2 w 82"/>
                <a:gd name="T27" fmla="*/ 73 h 173"/>
                <a:gd name="T28" fmla="*/ 2 w 82"/>
                <a:gd name="T29" fmla="*/ 74 h 173"/>
                <a:gd name="T30" fmla="*/ 2 w 82"/>
                <a:gd name="T31" fmla="*/ 74 h 173"/>
                <a:gd name="T32" fmla="*/ 2 w 82"/>
                <a:gd name="T33" fmla="*/ 74 h 173"/>
                <a:gd name="T34" fmla="*/ 2 w 82"/>
                <a:gd name="T35" fmla="*/ 75 h 173"/>
                <a:gd name="T36" fmla="*/ 2 w 82"/>
                <a:gd name="T37" fmla="*/ 75 h 173"/>
                <a:gd name="T38" fmla="*/ 2 w 82"/>
                <a:gd name="T39" fmla="*/ 76 h 173"/>
                <a:gd name="T40" fmla="*/ 1 w 82"/>
                <a:gd name="T41" fmla="*/ 77 h 173"/>
                <a:gd name="T42" fmla="*/ 1 w 82"/>
                <a:gd name="T43" fmla="*/ 77 h 173"/>
                <a:gd name="T44" fmla="*/ 1 w 82"/>
                <a:gd name="T45" fmla="*/ 78 h 173"/>
                <a:gd name="T46" fmla="*/ 1 w 82"/>
                <a:gd name="T47" fmla="*/ 78 h 173"/>
                <a:gd name="T48" fmla="*/ 1 w 82"/>
                <a:gd name="T49" fmla="*/ 78 h 173"/>
                <a:gd name="T50" fmla="*/ 1 w 82"/>
                <a:gd name="T51" fmla="*/ 79 h 173"/>
                <a:gd name="T52" fmla="*/ 1 w 82"/>
                <a:gd name="T53" fmla="*/ 80 h 173"/>
                <a:gd name="T54" fmla="*/ 1 w 82"/>
                <a:gd name="T55" fmla="*/ 81 h 173"/>
                <a:gd name="T56" fmla="*/ 1 w 82"/>
                <a:gd name="T57" fmla="*/ 81 h 173"/>
                <a:gd name="T58" fmla="*/ 1 w 82"/>
                <a:gd name="T59" fmla="*/ 81 h 173"/>
                <a:gd name="T60" fmla="*/ 1 w 82"/>
                <a:gd name="T61" fmla="*/ 82 h 173"/>
                <a:gd name="T62" fmla="*/ 1 w 82"/>
                <a:gd name="T63" fmla="*/ 82 h 173"/>
                <a:gd name="T64" fmla="*/ 1 w 82"/>
                <a:gd name="T65" fmla="*/ 83 h 173"/>
                <a:gd name="T66" fmla="*/ 1 w 82"/>
                <a:gd name="T67" fmla="*/ 84 h 173"/>
                <a:gd name="T68" fmla="*/ 0 w 82"/>
                <a:gd name="T69" fmla="*/ 84 h 173"/>
                <a:gd name="T70" fmla="*/ 0 w 82"/>
                <a:gd name="T71" fmla="*/ 85 h 173"/>
                <a:gd name="T72" fmla="*/ 0 w 82"/>
                <a:gd name="T73" fmla="*/ 85 h 173"/>
                <a:gd name="T74" fmla="*/ 0 w 82"/>
                <a:gd name="T75" fmla="*/ 85 h 173"/>
                <a:gd name="T76" fmla="*/ 0 w 82"/>
                <a:gd name="T77" fmla="*/ 86 h 173"/>
                <a:gd name="T78" fmla="*/ 0 w 82"/>
                <a:gd name="T79" fmla="*/ 86 h 173"/>
                <a:gd name="T80" fmla="*/ 0 w 82"/>
                <a:gd name="T81" fmla="*/ 87 h 173"/>
                <a:gd name="T82" fmla="*/ 0 w 82"/>
                <a:gd name="T83" fmla="*/ 87 h 173"/>
                <a:gd name="T84" fmla="*/ 0 w 82"/>
                <a:gd name="T85" fmla="*/ 88 h 173"/>
                <a:gd name="T86" fmla="*/ 0 w 82"/>
                <a:gd name="T87" fmla="*/ 88 h 173"/>
                <a:gd name="T88" fmla="*/ 0 w 82"/>
                <a:gd name="T89" fmla="*/ 89 h 173"/>
                <a:gd name="T90" fmla="*/ 0 w 82"/>
                <a:gd name="T91" fmla="*/ 89 h 173"/>
                <a:gd name="T92" fmla="*/ 0 w 82"/>
                <a:gd name="T93" fmla="*/ 89 h 173"/>
                <a:gd name="T94" fmla="*/ 0 w 82"/>
                <a:gd name="T95" fmla="*/ 90 h 173"/>
                <a:gd name="T96" fmla="*/ 2 w 82"/>
                <a:gd name="T97" fmla="*/ 112 h 173"/>
                <a:gd name="T98" fmla="*/ 2 w 82"/>
                <a:gd name="T99" fmla="*/ 113 h 173"/>
                <a:gd name="T100" fmla="*/ 2 w 82"/>
                <a:gd name="T101" fmla="*/ 114 h 173"/>
                <a:gd name="T102" fmla="*/ 3 w 82"/>
                <a:gd name="T103" fmla="*/ 114 h 173"/>
                <a:gd name="T104" fmla="*/ 3 w 82"/>
                <a:gd name="T105" fmla="*/ 115 h 173"/>
                <a:gd name="T106" fmla="*/ 44 w 82"/>
                <a:gd name="T107" fmla="*/ 171 h 173"/>
                <a:gd name="T108" fmla="*/ 16 w 82"/>
                <a:gd name="T109" fmla="*/ 94 h 173"/>
                <a:gd name="T110" fmla="*/ 82 w 82"/>
                <a:gd name="T11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2" h="173">
                  <a:moveTo>
                    <a:pt x="82" y="0"/>
                  </a:moveTo>
                  <a:cubicBezTo>
                    <a:pt x="45" y="5"/>
                    <a:pt x="14" y="32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4" y="67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1"/>
                    <a:pt x="3" y="71"/>
                    <a:pt x="3" y="71"/>
                  </a:cubicBezTo>
                  <a:cubicBezTo>
                    <a:pt x="3" y="72"/>
                    <a:pt x="3" y="72"/>
                    <a:pt x="3" y="72"/>
                  </a:cubicBezTo>
                  <a:cubicBezTo>
                    <a:pt x="3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2" y="74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2" y="75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2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3"/>
                    <a:pt x="1" y="83"/>
                  </a:cubicBezTo>
                  <a:cubicBezTo>
                    <a:pt x="1" y="83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8"/>
                    <a:pt x="1" y="105"/>
                    <a:pt x="2" y="112"/>
                  </a:cubicBezTo>
                  <a:cubicBezTo>
                    <a:pt x="2" y="112"/>
                    <a:pt x="2" y="112"/>
                    <a:pt x="2" y="112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3"/>
                  </a:cubicBezTo>
                  <a:cubicBezTo>
                    <a:pt x="2" y="113"/>
                    <a:pt x="2" y="113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4"/>
                    <a:pt x="3" y="115"/>
                    <a:pt x="3" y="115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9" y="139"/>
                    <a:pt x="25" y="161"/>
                    <a:pt x="46" y="173"/>
                  </a:cubicBezTo>
                  <a:cubicBezTo>
                    <a:pt x="45" y="172"/>
                    <a:pt x="45" y="172"/>
                    <a:pt x="44" y="171"/>
                  </a:cubicBezTo>
                  <a:cubicBezTo>
                    <a:pt x="39" y="164"/>
                    <a:pt x="33" y="156"/>
                    <a:pt x="28" y="149"/>
                  </a:cubicBezTo>
                  <a:cubicBezTo>
                    <a:pt x="19" y="132"/>
                    <a:pt x="15" y="114"/>
                    <a:pt x="16" y="95"/>
                  </a:cubicBezTo>
                  <a:cubicBezTo>
                    <a:pt x="16" y="94"/>
                    <a:pt x="16" y="94"/>
                    <a:pt x="16" y="94"/>
                  </a:cubicBezTo>
                  <a:cubicBezTo>
                    <a:pt x="17" y="85"/>
                    <a:pt x="19" y="76"/>
                    <a:pt x="20" y="66"/>
                  </a:cubicBezTo>
                  <a:cubicBezTo>
                    <a:pt x="26" y="49"/>
                    <a:pt x="36" y="33"/>
                    <a:pt x="49" y="21"/>
                  </a:cubicBezTo>
                  <a:cubicBezTo>
                    <a:pt x="59" y="12"/>
                    <a:pt x="70" y="5"/>
                    <a:pt x="82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Rectangle 102"/>
            <p:cNvSpPr>
              <a:spLocks noChangeArrowheads="1"/>
            </p:cNvSpPr>
            <p:nvPr/>
          </p:nvSpPr>
          <p:spPr bwMode="auto">
            <a:xfrm>
              <a:off x="1760697" y="5368938"/>
              <a:ext cx="147638" cy="1873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Rectangle 103"/>
            <p:cNvSpPr>
              <a:spLocks noChangeArrowheads="1"/>
            </p:cNvSpPr>
            <p:nvPr/>
          </p:nvSpPr>
          <p:spPr bwMode="auto">
            <a:xfrm>
              <a:off x="1738790" y="5278451"/>
              <a:ext cx="160300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100" b="1" i="0" u="none" strike="noStrike" cap="none" normalizeH="0" baseline="0" dirty="0">
                  <a:ln>
                    <a:noFill/>
                  </a:ln>
                  <a:solidFill>
                    <a:srgbClr val="FF9936"/>
                  </a:solidFill>
                  <a:effectLst/>
                  <a:latin typeface="Raleway" panose="020B0003030101060003" pitchFamily="34" charset="0"/>
                </a:rPr>
                <a:t>6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41" name="Oval 107"/>
          <p:cNvSpPr>
            <a:spLocks noChangeArrowheads="1"/>
          </p:cNvSpPr>
          <p:nvPr/>
        </p:nvSpPr>
        <p:spPr bwMode="auto">
          <a:xfrm>
            <a:off x="2600325" y="4042166"/>
            <a:ext cx="273050" cy="276225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2" name="Oval 108"/>
          <p:cNvSpPr>
            <a:spLocks noChangeArrowheads="1"/>
          </p:cNvSpPr>
          <p:nvPr/>
        </p:nvSpPr>
        <p:spPr bwMode="auto">
          <a:xfrm>
            <a:off x="2659063" y="4104078"/>
            <a:ext cx="155575" cy="15398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3" name="Freeform 109"/>
          <p:cNvSpPr>
            <a:spLocks/>
          </p:cNvSpPr>
          <p:nvPr/>
        </p:nvSpPr>
        <p:spPr bwMode="auto">
          <a:xfrm>
            <a:off x="1808163" y="1302141"/>
            <a:ext cx="377825" cy="323850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4" name="Freeform 110"/>
          <p:cNvSpPr>
            <a:spLocks/>
          </p:cNvSpPr>
          <p:nvPr/>
        </p:nvSpPr>
        <p:spPr bwMode="auto">
          <a:xfrm>
            <a:off x="1963738" y="1218003"/>
            <a:ext cx="379413" cy="32543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5" name="Freeform 111"/>
          <p:cNvSpPr>
            <a:spLocks/>
          </p:cNvSpPr>
          <p:nvPr/>
        </p:nvSpPr>
        <p:spPr bwMode="auto">
          <a:xfrm>
            <a:off x="30163" y="2205428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6" name="Freeform 112"/>
          <p:cNvSpPr>
            <a:spLocks/>
          </p:cNvSpPr>
          <p:nvPr/>
        </p:nvSpPr>
        <p:spPr bwMode="auto">
          <a:xfrm>
            <a:off x="-104775" y="2321316"/>
            <a:ext cx="344488" cy="357188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7" name="Freeform 113"/>
          <p:cNvSpPr>
            <a:spLocks/>
          </p:cNvSpPr>
          <p:nvPr/>
        </p:nvSpPr>
        <p:spPr bwMode="auto">
          <a:xfrm>
            <a:off x="3340100" y="125927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8" name="Freeform 114"/>
          <p:cNvSpPr>
            <a:spLocks/>
          </p:cNvSpPr>
          <p:nvPr/>
        </p:nvSpPr>
        <p:spPr bwMode="auto">
          <a:xfrm>
            <a:off x="3184525" y="1176728"/>
            <a:ext cx="379413" cy="325438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9" name="Freeform 115"/>
          <p:cNvSpPr>
            <a:spLocks/>
          </p:cNvSpPr>
          <p:nvPr/>
        </p:nvSpPr>
        <p:spPr bwMode="auto">
          <a:xfrm>
            <a:off x="3446463" y="1371991"/>
            <a:ext cx="1558925" cy="1319213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0" name="Freeform 116"/>
          <p:cNvSpPr>
            <a:spLocks/>
          </p:cNvSpPr>
          <p:nvPr/>
        </p:nvSpPr>
        <p:spPr bwMode="auto">
          <a:xfrm>
            <a:off x="4773613" y="2661041"/>
            <a:ext cx="17463" cy="30163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1" name="Freeform 117"/>
          <p:cNvSpPr>
            <a:spLocks/>
          </p:cNvSpPr>
          <p:nvPr/>
        </p:nvSpPr>
        <p:spPr bwMode="auto">
          <a:xfrm>
            <a:off x="4495800" y="1611703"/>
            <a:ext cx="363538" cy="1079500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7" name="Text Box 4">
            <a:extLst>
              <a:ext uri="{FF2B5EF4-FFF2-40B4-BE49-F238E27FC236}">
                <a16:creationId xmlns:a16="http://schemas.microsoft.com/office/drawing/2014/main" id="{6F32419C-4475-4390-94B7-7C2543D7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6" y="404140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  <p:sp>
        <p:nvSpPr>
          <p:cNvPr id="128" name="Rounded Rectangle 3">
            <a:extLst>
              <a:ext uri="{FF2B5EF4-FFF2-40B4-BE49-F238E27FC236}">
                <a16:creationId xmlns:a16="http://schemas.microsoft.com/office/drawing/2014/main" id="{2BFFC45F-3405-444D-8CD5-8A95002D6AAA}"/>
              </a:ext>
            </a:extLst>
          </p:cNvPr>
          <p:cNvSpPr/>
          <p:nvPr/>
        </p:nvSpPr>
        <p:spPr>
          <a:xfrm>
            <a:off x="5336382" y="1417270"/>
            <a:ext cx="6574523" cy="3931408"/>
          </a:xfrm>
          <a:prstGeom prst="roundRect">
            <a:avLst/>
          </a:prstGeom>
          <a:noFill/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= 5cm.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7cm.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MN.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MN.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OK.</a:t>
            </a:r>
          </a:p>
          <a:p>
            <a:pPr marL="342900" indent="-342900">
              <a:buAutoNum type="alphaLcParenR"/>
            </a:pP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OM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77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593200"/>
                                  </p:stCondLst>
                                  <p:childTnLst>
                                    <p:animRot by="21600000">
                                      <p:cBhvr>
                                        <p:cTn id="6" dur="6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932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69D25D-34F9-477F-B459-8619CFA78757}"/>
              </a:ext>
            </a:extLst>
          </p:cNvPr>
          <p:cNvSpPr txBox="1"/>
          <p:nvPr/>
        </p:nvSpPr>
        <p:spPr>
          <a:xfrm>
            <a:off x="914400" y="1805578"/>
            <a:ext cx="106462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hàng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r>
              <a:rPr lang="vi-VN" sz="32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1C34E4-BCF5-49E0-B6C1-805BC0E2F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7" y="154616"/>
            <a:ext cx="6743270" cy="1496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AFDCDC-00E9-4B2A-B797-F2FE8553E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8324" y="2653114"/>
            <a:ext cx="4938378" cy="3629067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C3DFF3AE-179E-4659-9FC3-D13E2F5E75CF}"/>
              </a:ext>
            </a:extLst>
          </p:cNvPr>
          <p:cNvSpPr/>
          <p:nvPr/>
        </p:nvSpPr>
        <p:spPr>
          <a:xfrm>
            <a:off x="6938655" y="2733675"/>
            <a:ext cx="4938378" cy="2533650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1F840-EC5B-407A-B256-0167A480671B}"/>
              </a:ext>
            </a:extLst>
          </p:cNvPr>
          <p:cNvSpPr/>
          <p:nvPr/>
        </p:nvSpPr>
        <p:spPr>
          <a:xfrm>
            <a:off x="388443" y="2876549"/>
            <a:ext cx="4135932" cy="2657475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vẽ sơ đồ trồng </a:t>
            </a:r>
            <a:r>
              <a:rPr lang="en-US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 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i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mỗi hàng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sz="28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23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0">
            <a:extLst>
              <a:ext uri="{FF2B5EF4-FFF2-40B4-BE49-F238E27FC236}">
                <a16:creationId xmlns:a16="http://schemas.microsoft.com/office/drawing/2014/main" id="{2D2037B1-9E5B-4220-91C8-FAC6D726F084}"/>
              </a:ext>
            </a:extLst>
          </p:cNvPr>
          <p:cNvSpPr/>
          <p:nvPr/>
        </p:nvSpPr>
        <p:spPr>
          <a:xfrm>
            <a:off x="3105336" y="28932"/>
            <a:ext cx="5874324" cy="1206920"/>
          </a:xfrm>
          <a:prstGeom prst="cloudCallout">
            <a:avLst>
              <a:gd name="adj1" fmla="val 35751"/>
              <a:gd name="adj2" fmla="val 35688"/>
            </a:avLst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 VIỆC VỀ NHÀ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87C11E-A03B-4329-9D7A-FCC5D394AF66}"/>
              </a:ext>
            </a:extLst>
          </p:cNvPr>
          <p:cNvSpPr txBox="1"/>
          <p:nvPr/>
        </p:nvSpPr>
        <p:spPr>
          <a:xfrm>
            <a:off x="1077686" y="1404257"/>
            <a:ext cx="9187543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8.20, 8.22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36: GÓC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F137C-C18C-49A0-A5AA-0FA4DD7FB655}"/>
              </a:ext>
            </a:extLst>
          </p:cNvPr>
          <p:cNvSpPr txBox="1"/>
          <p:nvPr/>
        </p:nvSpPr>
        <p:spPr>
          <a:xfrm>
            <a:off x="1338943" y="3956378"/>
            <a:ext cx="7010400" cy="1631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Hướng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dẫn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bài</a:t>
            </a:r>
            <a:r>
              <a:rPr lang="en-US" sz="2400" dirty="0">
                <a:solidFill>
                  <a:srgbClr val="FF0000"/>
                </a:solidFill>
              </a:rPr>
              <a:t> 8.22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nl-NL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TH1: Điểm  A, B nằm khác  phía đối với điểm O 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TH2 :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endParaRPr lang="en-US" sz="2400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11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http://www.wallcoo.net/cartoon/Creative_Ideas_and_Digital_Design_1920x1200/wallpapers/1280x800/CG_Design_Fly_away_dandelion_under_blue_sky.jpg">
            <a:extLst>
              <a:ext uri="{FF2B5EF4-FFF2-40B4-BE49-F238E27FC236}">
                <a16:creationId xmlns:a16="http://schemas.microsoft.com/office/drawing/2014/main" id="{C6D3A800-D70B-4A49-86D2-FB370F38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482C6-0271-42DC-8074-263F3B40146F}"/>
              </a:ext>
            </a:extLst>
          </p:cNvPr>
          <p:cNvSpPr txBox="1"/>
          <p:nvPr/>
        </p:nvSpPr>
        <p:spPr>
          <a:xfrm>
            <a:off x="1905000" y="533400"/>
            <a:ext cx="8534400" cy="27432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7239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Xin chân thành cảm ơn các thầy cô giáo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682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7">
            <a:extLst>
              <a:ext uri="{FF2B5EF4-FFF2-40B4-BE49-F238E27FC236}">
                <a16:creationId xmlns:a16="http://schemas.microsoft.com/office/drawing/2014/main" id="{BF7CC36F-741A-45CB-A355-484352DC0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111" y="81633"/>
            <a:ext cx="10306939" cy="640971"/>
          </a:xfrm>
          <a:prstGeom prst="rect">
            <a:avLst/>
          </a:prstGeom>
          <a:noFill/>
          <a:ln w="28575">
            <a:solidFill>
              <a:srgbClr val="0070C0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978F6F-525F-4C8F-82B3-E0BDA8C87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7172"/>
            <a:ext cx="2799409" cy="2713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DA652F-280B-4BA2-8147-1B77B5CD4A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694" y="1057172"/>
            <a:ext cx="2593916" cy="23718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EC38E4-C9F9-462F-B138-E1499CE3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4126" y="1028612"/>
            <a:ext cx="2616342" cy="22896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C75840-7292-4D6E-948B-521844E60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08" y="1009562"/>
            <a:ext cx="2616342" cy="27135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261A1D-288F-46BB-8D4C-69B01ACC8A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819" y="4136148"/>
            <a:ext cx="2593916" cy="225379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6C316B-CBFF-435F-BDFE-4AB3E40FE6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693" y="4375480"/>
            <a:ext cx="2593916" cy="22240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B230F0A-0AD3-41C9-8299-0A2FCEE497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5339" y="4403912"/>
            <a:ext cx="2593916" cy="21955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F170333-5440-4B12-AA18-7671856008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07559" y="4359510"/>
            <a:ext cx="2593916" cy="2239995"/>
          </a:xfrm>
          <a:prstGeom prst="rect">
            <a:avLst/>
          </a:prstGeom>
        </p:spPr>
      </p:pic>
      <p:graphicFrame>
        <p:nvGraphicFramePr>
          <p:cNvPr id="23" name="Object 123">
            <a:extLst>
              <a:ext uri="{FF2B5EF4-FFF2-40B4-BE49-F238E27FC236}">
                <a16:creationId xmlns:a16="http://schemas.microsoft.com/office/drawing/2014/main" id="{BE00DEF0-C78C-4055-B237-1F4A819935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6655726"/>
              </p:ext>
            </p:extLst>
          </p:nvPr>
        </p:nvGraphicFramePr>
        <p:xfrm>
          <a:off x="950014" y="3429000"/>
          <a:ext cx="1770041" cy="398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36987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014" y="3429000"/>
                        <a:ext cx="1770041" cy="39885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24">
            <a:extLst>
              <a:ext uri="{FF2B5EF4-FFF2-40B4-BE49-F238E27FC236}">
                <a16:creationId xmlns:a16="http://schemas.microsoft.com/office/drawing/2014/main" id="{915AB9CA-45CB-44F5-93F8-1B23FE442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08" y="1669085"/>
            <a:ext cx="286871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thẳng hàng</a:t>
            </a:r>
          </a:p>
        </p:txBody>
      </p:sp>
      <p:sp>
        <p:nvSpPr>
          <p:cNvPr id="25" name="Text Box 25">
            <a:extLst>
              <a:ext uri="{FF2B5EF4-FFF2-40B4-BE49-F238E27FC236}">
                <a16:creationId xmlns:a16="http://schemas.microsoft.com/office/drawing/2014/main" id="{8C083CE1-EAD5-4400-82E8-9549CE6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2009" y="3374339"/>
            <a:ext cx="27694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điểm A,B,C không thẳng hàng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0137D9-7994-48D7-B808-96D505FCBC72}"/>
              </a:ext>
            </a:extLst>
          </p:cNvPr>
          <p:cNvSpPr/>
          <p:nvPr/>
        </p:nvSpPr>
        <p:spPr>
          <a:xfrm>
            <a:off x="278883" y="88367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5C613C8-AC50-4CD3-BA47-E50CB0981C41}"/>
              </a:ext>
            </a:extLst>
          </p:cNvPr>
          <p:cNvSpPr/>
          <p:nvPr/>
        </p:nvSpPr>
        <p:spPr>
          <a:xfrm>
            <a:off x="3377159" y="4185998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AAE0AD6-9AB5-4BB2-8E78-3D935F2102B9}"/>
              </a:ext>
            </a:extLst>
          </p:cNvPr>
          <p:cNvSpPr/>
          <p:nvPr/>
        </p:nvSpPr>
        <p:spPr>
          <a:xfrm>
            <a:off x="339153" y="3982713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AE98913-ED8A-4B19-88AD-B05200996242}"/>
              </a:ext>
            </a:extLst>
          </p:cNvPr>
          <p:cNvSpPr/>
          <p:nvPr/>
        </p:nvSpPr>
        <p:spPr>
          <a:xfrm>
            <a:off x="9126542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AD52332-C09D-49D6-85CB-84A02E4B25D2}"/>
              </a:ext>
            </a:extLst>
          </p:cNvPr>
          <p:cNvSpPr/>
          <p:nvPr/>
        </p:nvSpPr>
        <p:spPr>
          <a:xfrm>
            <a:off x="6157496" y="871169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7FC3B3-FC0F-48C3-BF9D-7AFBD5D143EA}"/>
              </a:ext>
            </a:extLst>
          </p:cNvPr>
          <p:cNvSpPr/>
          <p:nvPr/>
        </p:nvSpPr>
        <p:spPr>
          <a:xfrm>
            <a:off x="3377159" y="843636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32" name="Text Box 27">
            <a:extLst>
              <a:ext uri="{FF2B5EF4-FFF2-40B4-BE49-F238E27FC236}">
                <a16:creationId xmlns:a16="http://schemas.microsoft.com/office/drawing/2014/main" id="{96EF2ED6-1261-451B-B74E-C16078C79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118" y="3276365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a và b cắt nhau tại H</a:t>
            </a:r>
          </a:p>
        </p:txBody>
      </p:sp>
      <p:sp>
        <p:nvSpPr>
          <p:cNvPr id="33" name="Text Box 28">
            <a:extLst>
              <a:ext uri="{FF2B5EF4-FFF2-40B4-BE49-F238E27FC236}">
                <a16:creationId xmlns:a16="http://schemas.microsoft.com/office/drawing/2014/main" id="{B7F976F3-0F79-49CB-878D-C5ED26C00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6338" y="3247520"/>
            <a:ext cx="261634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m và n song song</a:t>
            </a:r>
          </a:p>
        </p:txBody>
      </p:sp>
      <p:sp>
        <p:nvSpPr>
          <p:cNvPr id="34" name="Text Box 29">
            <a:extLst>
              <a:ext uri="{FF2B5EF4-FFF2-40B4-BE49-F238E27FC236}">
                <a16:creationId xmlns:a16="http://schemas.microsoft.com/office/drawing/2014/main" id="{846E4830-F58B-44F8-86D0-45386F4D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97" y="6142520"/>
            <a:ext cx="27794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Ox và tia Oy là hai tia đối nhau</a:t>
            </a:r>
          </a:p>
        </p:txBody>
      </p:sp>
      <p:sp>
        <p:nvSpPr>
          <p:cNvPr id="35" name="Text Box 30">
            <a:extLst>
              <a:ext uri="{FF2B5EF4-FFF2-40B4-BE49-F238E27FC236}">
                <a16:creationId xmlns:a16="http://schemas.microsoft.com/office/drawing/2014/main" id="{579A9A71-1C6F-4BBF-AAB3-47244B860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9183" y="6171771"/>
            <a:ext cx="196596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58D10F81-6220-4731-98D4-61FDBAA4E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08" y="6130036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 nằm giữa hai điểm A và B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33">
            <a:extLst>
              <a:ext uri="{FF2B5EF4-FFF2-40B4-BE49-F238E27FC236}">
                <a16:creationId xmlns:a16="http://schemas.microsoft.com/office/drawing/2014/main" id="{9C828F37-8BDF-49E4-8FC7-64FF44530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508" y="6091564"/>
            <a:ext cx="263234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ểm</a:t>
            </a:r>
            <a:r>
              <a:rPr lang="vi-VN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 là trung điểm của đoạn thẳng AB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2573D7-C808-4359-9AC6-F0DDE1B2F7A8}"/>
              </a:ext>
            </a:extLst>
          </p:cNvPr>
          <p:cNvSpPr/>
          <p:nvPr/>
        </p:nvSpPr>
        <p:spPr>
          <a:xfrm>
            <a:off x="6268937" y="4238594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B168987-454B-4D6A-BF2D-8014DDC0E6AD}"/>
              </a:ext>
            </a:extLst>
          </p:cNvPr>
          <p:cNvSpPr/>
          <p:nvPr/>
        </p:nvSpPr>
        <p:spPr>
          <a:xfrm>
            <a:off x="9126541" y="4246917"/>
            <a:ext cx="411937" cy="42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50A36C-41BB-43AF-8B02-C239636F6E04}"/>
              </a:ext>
            </a:extLst>
          </p:cNvPr>
          <p:cNvSpPr/>
          <p:nvPr/>
        </p:nvSpPr>
        <p:spPr>
          <a:xfrm>
            <a:off x="1763486" y="185058"/>
            <a:ext cx="8665028" cy="446315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…:  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54163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Ong</a:t>
            </a:r>
            <a:endParaRPr lang="en-US" sz="6600" dirty="0">
              <a:solidFill>
                <a:schemeClr val="tx2"/>
              </a:solidFill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non</a:t>
            </a:r>
            <a:endParaRPr lang="en-US" sz="6600">
              <a:solidFill>
                <a:schemeClr val="tx2"/>
              </a:solidFill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28004" y="1379218"/>
            <a:ext cx="2740154" cy="2362201"/>
          </a:xfrm>
          <a:prstGeom prst="hexagon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</a:t>
            </a:r>
            <a:endParaRPr lang="en-US" sz="6600" dirty="0">
              <a:solidFill>
                <a:schemeClr val="tx2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699" y="2684147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34549"/>
            <a:ext cx="2412065" cy="24120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819151" y="160295"/>
            <a:ext cx="8515350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bốn điểm phân biệt A,B,C và D, trong đó không có ba điểm nào thăng hàng.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đường thẳng đi qua hai trong bốn điểm đã cho ?</a:t>
            </a:r>
            <a:endParaRPr lang="en-US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3734549"/>
            <a:ext cx="2412065" cy="2412065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689780"/>
            <a:ext cx="2412065" cy="2412065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566469"/>
            <a:ext cx="2580145" cy="2580145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3361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19E4B8-58FF-4C83-90F4-1D1B8B28C0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9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3799068"/>
            <a:ext cx="2167073" cy="21670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19075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75105" y="73033"/>
            <a:ext cx="7840345" cy="1987485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Cho bốn điểm phân biệt A,B,C và D, trong đó không có ba điểm nào thăng hàng.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bao nhiêu đoạn thẳng có hai mút là hai trong bốn điểm đã cho?</a:t>
            </a:r>
            <a:endParaRPr lang="vi-VN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22156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634" y="3869631"/>
            <a:ext cx="2016199" cy="2016199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6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3888860"/>
            <a:ext cx="2077281" cy="2077281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3739782"/>
            <a:ext cx="2226359" cy="2226359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943138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A8B466F-1AE9-4B05-8C37-1C47BA5A63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7847" y="1757075"/>
            <a:ext cx="3812927" cy="25182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2CA0BD2-A6D6-4E1A-9454-786E7889C275}"/>
              </a:ext>
            </a:extLst>
          </p:cNvPr>
          <p:cNvSpPr txBox="1"/>
          <p:nvPr/>
        </p:nvSpPr>
        <p:spPr>
          <a:xfrm>
            <a:off x="2626818" y="2573158"/>
            <a:ext cx="3890682" cy="9592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 là những đoạn thẳng: </a:t>
            </a:r>
            <a:endParaRPr lang="en-US" sz="2400" b="1" dirty="0">
              <a:solidFill>
                <a:schemeClr val="tx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AD,AC,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BD,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</a:t>
            </a:r>
            <a:endParaRPr lang="en-US" b="1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ransition spd="slow">
    <p:randomBar dir="vert"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04321" y="511272"/>
            <a:ext cx="8515350" cy="2412064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nl-NL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dưới đây em hãy liệt kê bộ ba điểm thẳng hàng</a:t>
            </a: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81263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E322F8-54C5-493D-AEA2-54F7F4D991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7682" y="1656740"/>
            <a:ext cx="6594304" cy="12665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DBCAE18-2F88-4DEF-8B9A-44A867996917}"/>
              </a:ext>
            </a:extLst>
          </p:cNvPr>
          <p:cNvSpPr txBox="1"/>
          <p:nvPr/>
        </p:nvSpPr>
        <p:spPr>
          <a:xfrm>
            <a:off x="2629812" y="3582991"/>
            <a:ext cx="6634842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nl-NL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bộ ba điểm thẳng hàng là: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A,C,N </a:t>
            </a:r>
            <a:endParaRPr lang="en-US" sz="28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A,C,B 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C,N,B và B,N,A</a:t>
            </a:r>
            <a:endParaRPr lang="en-US" sz="2800" b="1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23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209550"/>
            <a:ext cx="2857500" cy="2857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/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MN </a:t>
                </a:r>
                <a:r>
                  <a:rPr lang="en-US" sz="2400" b="1" dirty="0" err="1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b="1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</a:p>
              <a:p>
                <a:pPr marL="457200" indent="-457200"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 = IN</a:t>
                </a:r>
              </a:p>
              <a:p>
                <a:pPr marL="457200" indent="-457200">
                  <a:buFontTx/>
                  <a:buAutoNum type="alphaUcPeriod"/>
                </a:pP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 =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𝐌𝐍</m:t>
                        </m:r>
                      </m:num>
                      <m:den>
                        <m:r>
                          <a:rPr lang="en-US" sz="3200" b="1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Speech Bubble: Rectangle with Corners Rounded 7">
                <a:extLst>
                  <a:ext uri="{FF2B5EF4-FFF2-40B4-BE49-F238E27FC236}">
                    <a16:creationId xmlns:a16="http://schemas.microsoft.com/office/drawing/2014/main" id="{0667024D-077C-41FB-84FC-D91D5651A1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706" y="278655"/>
                <a:ext cx="7890871" cy="3304336"/>
              </a:xfrm>
              <a:prstGeom prst="wedgeRoundRectCallout">
                <a:avLst>
                  <a:gd name="adj1" fmla="val 62786"/>
                  <a:gd name="adj2" fmla="val 8254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5171"/>
            <a:ext cx="1600706" cy="16078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4383" y="4285640"/>
            <a:ext cx="2412065" cy="241206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784" y="4176069"/>
            <a:ext cx="2580145" cy="25801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86F9E6-F27D-4D27-8138-7D431A06315A}"/>
              </a:ext>
            </a:extLst>
          </p:cNvPr>
          <p:cNvSpPr txBox="1"/>
          <p:nvPr/>
        </p:nvSpPr>
        <p:spPr>
          <a:xfrm>
            <a:off x="3363686" y="4285640"/>
            <a:ext cx="4789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ĐÁP ÁN: C </a:t>
            </a:r>
            <a:r>
              <a:rPr lang="en-US" sz="3600" b="1" dirty="0" err="1">
                <a:solidFill>
                  <a:srgbClr val="C00000"/>
                </a:solidFill>
              </a:rPr>
              <a:t>và</a:t>
            </a:r>
            <a:r>
              <a:rPr lang="en-US" sz="3600" b="1" dirty="0">
                <a:solidFill>
                  <a:srgbClr val="C00000"/>
                </a:solidFill>
              </a:rPr>
              <a:t> D</a:t>
            </a:r>
          </a:p>
        </p:txBody>
      </p:sp>
    </p:spTree>
    <p:extLst>
      <p:ext uri="{BB962C8B-B14F-4D97-AF65-F5344CB8AC3E}">
        <p14:creationId xmlns:p14="http://schemas.microsoft.com/office/powerpoint/2010/main" val="341174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  <p:sndAc>
          <p:stSnd>
            <p:snd r:embed="rId2" name="cashreg.wav"/>
          </p:stSnd>
        </p:sndAc>
      </p:transition>
    </mc:Choice>
    <mc:Fallback xmlns="">
      <p:transition spd="slow">
        <p:split orient="vert"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8148" y="1628774"/>
            <a:ext cx="11344277" cy="4901453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br>
              <a:rPr lang="en-US" sz="3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4300" y="890170"/>
            <a:ext cx="117348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600" b="1" dirty="0" err="1">
                <a:solidFill>
                  <a:schemeClr val="tx2"/>
                </a:solidFill>
              </a:rPr>
              <a:t>Yêu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cầu</a:t>
            </a:r>
            <a:r>
              <a:rPr lang="en-US" sz="3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088AE01-A702-47B9-9E25-36788600E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673" y="63371"/>
            <a:ext cx="7160654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3600" b="1" dirty="0">
                <a:solidFill>
                  <a:schemeClr val="tx2"/>
                </a:solidFill>
              </a:rPr>
              <a:t>HOẠT ĐỘNG NHÓM </a:t>
            </a:r>
          </a:p>
        </p:txBody>
      </p:sp>
    </p:spTree>
    <p:extLst>
      <p:ext uri="{BB962C8B-B14F-4D97-AF65-F5344CB8AC3E}">
        <p14:creationId xmlns:p14="http://schemas.microsoft.com/office/powerpoint/2010/main" val="159870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3341</TotalTime>
  <Words>733</Words>
  <PresentationFormat>Widescreen</PresentationFormat>
  <Paragraphs>105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Cambria Math</vt:lpstr>
      <vt:lpstr>Raleway</vt:lpstr>
      <vt:lpstr>Segoe Print</vt:lpstr>
      <vt:lpstr>Times New Roman</vt:lpstr>
      <vt:lpstr>Nature Illustration 16x9</vt:lpstr>
      <vt:lpstr>Equation</vt:lpstr>
      <vt:lpstr>CHÀO MỪNG  CÁC THẦY CÔ GIÁO VÀ CÁC EM HỌC SINH  VỀ DỰ TIẾT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2021-07-12T02:53:41Z</dcterms:created>
  <dcterms:modified xsi:type="dcterms:W3CDTF">2021-07-15T04:33:23Z</dcterms:modified>
</cp:coreProperties>
</file>