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f05d163930fc4797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87" r:id="rId17"/>
    <p:sldId id="288" r:id="rId18"/>
    <p:sldId id="289" r:id="rId19"/>
    <p:sldId id="28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CB2B-D88F-4E8C-A574-8618B4A902F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A03A-5ED2-4BC0-873A-EE649D529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40426-495F-4BAD-902F-CD1289092DF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2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5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3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9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5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8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5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5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4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73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06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78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36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0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1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3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5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59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9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63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07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11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3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3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3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09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61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58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1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5" y="23110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CÓ TRỤC ĐỐI XỨNG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2108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3357154" y="0"/>
            <a:ext cx="5878285" cy="449362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CÓ TRỤC ĐỐI XỨNG TRONG THỰC TẾ</a:t>
            </a:r>
          </a:p>
        </p:txBody>
      </p:sp>
    </p:spTree>
    <p:extLst>
      <p:ext uri="{BB962C8B-B14F-4D97-AF65-F5344CB8AC3E}">
        <p14:creationId xmlns:p14="http://schemas.microsoft.com/office/powerpoint/2010/main" val="2604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9358" y="865005"/>
            <a:ext cx="4978037" cy="4425452"/>
            <a:chOff x="652054" y="329428"/>
            <a:chExt cx="5715000" cy="43896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4" y="329428"/>
              <a:ext cx="5715000" cy="37433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75211" y="4072753"/>
              <a:ext cx="5394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Tháp</a:t>
              </a:r>
              <a:r>
                <a:rPr lang="en-US" b="1" dirty="0"/>
                <a:t> </a:t>
              </a:r>
              <a:r>
                <a:rPr lang="en-US" b="1" dirty="0" err="1"/>
                <a:t>Phước</a:t>
              </a:r>
              <a:r>
                <a:rPr lang="en-US" b="1" dirty="0"/>
                <a:t> </a:t>
              </a:r>
              <a:r>
                <a:rPr lang="en-US" b="1" dirty="0" err="1"/>
                <a:t>Duyên</a:t>
              </a:r>
              <a:r>
                <a:rPr lang="en-US" b="1" dirty="0"/>
                <a:t> - </a:t>
              </a:r>
              <a:r>
                <a:rPr lang="en-US" b="1" dirty="0" err="1"/>
                <a:t>Tháp</a:t>
              </a:r>
              <a:r>
                <a:rPr lang="en-US" b="1" dirty="0"/>
                <a:t> </a:t>
              </a:r>
              <a:r>
                <a:rPr lang="en-US" b="1" dirty="0" err="1"/>
                <a:t>chính</a:t>
              </a:r>
              <a:r>
                <a:rPr lang="en-US" b="1" dirty="0"/>
                <a:t> </a:t>
              </a:r>
              <a:r>
                <a:rPr lang="en-US" b="1" dirty="0" err="1"/>
                <a:t>trong</a:t>
              </a:r>
              <a:r>
                <a:rPr lang="en-US" b="1" dirty="0"/>
                <a:t> </a:t>
              </a:r>
              <a:r>
                <a:rPr lang="en-US" b="1" dirty="0" err="1"/>
                <a:t>chùa</a:t>
              </a:r>
              <a:r>
                <a:rPr lang="en-US" b="1" dirty="0"/>
                <a:t> </a:t>
              </a:r>
              <a:r>
                <a:rPr lang="en-US" b="1" dirty="0" err="1"/>
                <a:t>Thiên</a:t>
              </a:r>
              <a:r>
                <a:rPr lang="en-US" b="1" dirty="0"/>
                <a:t> </a:t>
              </a:r>
              <a:r>
                <a:rPr lang="en-US" b="1" dirty="0" err="1"/>
                <a:t>Mụ</a:t>
              </a:r>
              <a:r>
                <a:rPr lang="en-US" b="1" dirty="0"/>
                <a:t> (</a:t>
              </a:r>
              <a:r>
                <a:rPr lang="en-US" b="1" dirty="0" err="1"/>
                <a:t>Huế</a:t>
              </a:r>
              <a:r>
                <a:rPr lang="en-US" b="1" dirty="0"/>
                <a:t>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37042" y="865005"/>
            <a:ext cx="6097906" cy="4143182"/>
            <a:chOff x="5763168" y="407805"/>
            <a:chExt cx="6097906" cy="4143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168" y="407805"/>
              <a:ext cx="6097906" cy="37738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71509" y="4181655"/>
              <a:ext cx="393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Tháp</a:t>
              </a:r>
              <a:r>
                <a:rPr lang="en-US" b="1" dirty="0"/>
                <a:t> </a:t>
              </a:r>
              <a:r>
                <a:rPr lang="en-US" b="1" dirty="0" err="1"/>
                <a:t>Rùa</a:t>
              </a:r>
              <a:r>
                <a:rPr lang="en-US" b="1" dirty="0"/>
                <a:t> – </a:t>
              </a:r>
              <a:r>
                <a:rPr lang="en-US" b="1" dirty="0" err="1"/>
                <a:t>Hồ</a:t>
              </a:r>
              <a:r>
                <a:rPr lang="en-US" b="1" dirty="0"/>
                <a:t> </a:t>
              </a:r>
              <a:r>
                <a:rPr lang="en-US" b="1" dirty="0" err="1"/>
                <a:t>Gươm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1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0" y="258083"/>
            <a:ext cx="4322521" cy="4351338"/>
          </a:xfrm>
        </p:spPr>
      </p:pic>
      <p:sp>
        <p:nvSpPr>
          <p:cNvPr id="6" name="TextBox 5"/>
          <p:cNvSpPr txBox="1"/>
          <p:nvPr/>
        </p:nvSpPr>
        <p:spPr>
          <a:xfrm>
            <a:off x="2364377" y="4650377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Máy</a:t>
            </a:r>
            <a:r>
              <a:rPr lang="en-US" b="1" dirty="0"/>
              <a:t> bay –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316571" y="258083"/>
            <a:ext cx="4810125" cy="4720670"/>
            <a:chOff x="6316571" y="258083"/>
            <a:chExt cx="4810125" cy="47206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571" y="258083"/>
              <a:ext cx="4810125" cy="435133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02284" y="4609421"/>
              <a:ext cx="263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Máy</a:t>
              </a:r>
              <a:r>
                <a:rPr lang="en-US" b="1" dirty="0"/>
                <a:t> bay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0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ình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3705">
            <a:off x="304800" y="1676401"/>
            <a:ext cx="46736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Hình 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8549">
            <a:off x="6483351" y="1871663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527300" y="1524000"/>
            <a:ext cx="510117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199967" y="1431925"/>
            <a:ext cx="408517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6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84000" y="6500814"/>
            <a:ext cx="508000" cy="3571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67" name="Picture 7" descr="ChuaD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838201"/>
            <a:ext cx="11582400" cy="4683125"/>
          </a:xfrm>
          <a:prstGeom prst="rect">
            <a:avLst/>
          </a:prstGeom>
          <a:noFill/>
        </p:spPr>
      </p:pic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789085" y="301625"/>
            <a:ext cx="2116" cy="6229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5600" y="381001"/>
            <a:ext cx="5012267" cy="4957763"/>
          </a:xfrm>
          <a:prstGeom prst="rect">
            <a:avLst/>
          </a:prstGeom>
          <a:noFill/>
        </p:spPr>
      </p:pic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341533" y="304800"/>
            <a:ext cx="0" cy="541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71" name="Picture 11" descr="141164356_3222abc66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0"/>
            <a:ext cx="11582400" cy="6515100"/>
          </a:xfrm>
          <a:prstGeom prst="rect">
            <a:avLst/>
          </a:prstGeom>
          <a:noFill/>
        </p:spPr>
      </p:pic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5892800" y="0"/>
            <a:ext cx="0" cy="655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14400" y="5638801"/>
            <a:ext cx="985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prstClr val="black"/>
                </a:solidFill>
              </a:rPr>
              <a:t>Chùa thiên mụ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117600" y="5791201"/>
            <a:ext cx="985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prstClr val="black"/>
                </a:solidFill>
              </a:rPr>
              <a:t>Chùa dâu ở Bắc Ninh</a:t>
            </a:r>
          </a:p>
        </p:txBody>
      </p:sp>
      <p:pic>
        <p:nvPicPr>
          <p:cNvPr id="40975" name="Picture 15" descr="Pict00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" y="0"/>
            <a:ext cx="1107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368800" y="685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</a:rPr>
              <a:t>LĂNG KHẢI ĐỊNH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197600" y="0"/>
            <a:ext cx="0" cy="640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78" name="Picture 18" descr="l1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9600" y="0"/>
            <a:ext cx="6502400" cy="6858000"/>
          </a:xfrm>
          <a:prstGeom prst="rect">
            <a:avLst/>
          </a:prstGeom>
          <a:noFill/>
        </p:spPr>
      </p:pic>
      <p:pic>
        <p:nvPicPr>
          <p:cNvPr id="40979" name="Picture 19" descr="C1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89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3048000" y="685800"/>
            <a:ext cx="0" cy="579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8839200" y="457200"/>
            <a:ext cx="101600" cy="640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3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3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4" grpId="1" animBg="1"/>
      <p:bldP spid="40965" grpId="0" animBg="1"/>
      <p:bldP spid="40965" grpId="1" animBg="1"/>
      <p:bldP spid="40968" grpId="0" animBg="1"/>
      <p:bldP spid="40968" grpId="1" animBg="1"/>
      <p:bldP spid="40970" grpId="0" animBg="1"/>
      <p:bldP spid="40970" grpId="1" animBg="1"/>
      <p:bldP spid="40972" grpId="0" animBg="1"/>
      <p:bldP spid="40972" grpId="1" animBg="1"/>
      <p:bldP spid="40973" grpId="0"/>
      <p:bldP spid="40973" grpId="1"/>
      <p:bldP spid="40974" grpId="0"/>
      <p:bldP spid="40974" grpId="1"/>
      <p:bldP spid="40976" grpId="0"/>
      <p:bldP spid="40977" grpId="0" animBg="1"/>
      <p:bldP spid="40977" grpId="1" animBg="1"/>
      <p:bldP spid="40977" grpId="2" animBg="1"/>
      <p:bldP spid="40980" grpId="0" animBg="1"/>
      <p:bldP spid="40980" grpId="1" animBg="1"/>
      <p:bldP spid="40981" grpId="0" animBg="1"/>
      <p:bldP spid="409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556000" y="2667000"/>
            <a:ext cx="4673600" cy="1200150"/>
          </a:xfrm>
          <a:prstGeom prst="rect">
            <a:avLst/>
          </a:prstGeom>
          <a:noFill/>
          <a:ln w="9525">
            <a:solidFill>
              <a:srgbClr val="D505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C7F18"/>
                </a:solidFill>
              </a:rPr>
              <a:t>LĂNG BÁC HỒ KÍNH YÊU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800" y="0"/>
            <a:ext cx="59944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5774267" cy="6553200"/>
          </a:xfrm>
          <a:prstGeom prst="rect">
            <a:avLst/>
          </a:prstGeom>
          <a:noFill/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026151" y="0"/>
            <a:ext cx="0" cy="6629400"/>
          </a:xfrm>
          <a:prstGeom prst="line">
            <a:avLst/>
          </a:prstGeom>
          <a:noFill/>
          <a:ln w="76200">
            <a:solidFill>
              <a:srgbClr val="D61CA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2" dur="123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3" dur="1230" decel="100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5" dur="1230" decel="100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31214E-7 L 1.11022E-16 -2.31214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31214E-7 L 0 -2.31214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3" grpId="0" animBg="1"/>
      <p:bldP spid="327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>
                <a:solidFill>
                  <a:srgbClr val="F01448"/>
                </a:solidFill>
                <a:latin typeface="Times New Roman" pitchFamily="18" charset="0"/>
              </a:rPr>
              <a:t>NGỌ MÔN</a:t>
            </a:r>
          </a:p>
          <a:p>
            <a:r>
              <a:rPr lang="en-US" sz="2800"/>
              <a:t>                                  </a:t>
            </a:r>
            <a:r>
              <a:rPr lang="en-US" sz="2800" b="1">
                <a:solidFill>
                  <a:srgbClr val="9828EC"/>
                </a:solidFill>
              </a:rPr>
              <a:t>Kinh thành Huế</a:t>
            </a:r>
          </a:p>
        </p:txBody>
      </p:sp>
      <p:pic>
        <p:nvPicPr>
          <p:cNvPr id="29700" name="Picture 4" descr="dai noi ba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99200" cy="6858000"/>
          </a:xfrm>
          <a:prstGeom prst="rect">
            <a:avLst/>
          </a:prstGeom>
          <a:noFill/>
        </p:spPr>
      </p:pic>
      <p:pic>
        <p:nvPicPr>
          <p:cNvPr id="29701" name="Picture 5" descr="dai noi ba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4317" y="0"/>
            <a:ext cx="6017683" cy="6858000"/>
          </a:xfrm>
          <a:prstGeom prst="rect">
            <a:avLst/>
          </a:prstGeom>
          <a:noFill/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76200">
            <a:solidFill>
              <a:srgbClr val="D50523">
                <a:alpha val="3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1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8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8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0" y="533400"/>
            <a:ext cx="6629400" cy="762000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718457" y="981075"/>
            <a:ext cx="10881359" cy="5876925"/>
            <a:chOff x="-488" y="618"/>
            <a:chExt cx="6248" cy="3174"/>
          </a:xfrm>
        </p:grpSpPr>
        <p:sp>
          <p:nvSpPr>
            <p:cNvPr id="15365" name="Content Placeholder 2"/>
            <p:cNvSpPr>
              <a:spLocks/>
            </p:cNvSpPr>
            <p:nvPr/>
          </p:nvSpPr>
          <p:spPr bwMode="auto">
            <a:xfrm>
              <a:off x="-488" y="845"/>
              <a:ext cx="6090" cy="2857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vi-VN" altLang="en-US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66" name="Picture 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8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0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980" flipH="1">
              <a:off x="4896" y="618"/>
              <a:ext cx="864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4945" y="2977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" y="2977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125104" y="2126368"/>
            <a:ext cx="10043639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5.3; 5.4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SGK/102; </a:t>
            </a: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VD1, VD2 – SBT/ 78, 79.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E, T</a:t>
            </a:r>
          </a:p>
        </p:txBody>
      </p:sp>
    </p:spTree>
    <p:extLst>
      <p:ext uri="{BB962C8B-B14F-4D97-AF65-F5344CB8AC3E}">
        <p14:creationId xmlns:p14="http://schemas.microsoft.com/office/powerpoint/2010/main" val="34332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798" y="0"/>
            <a:ext cx="5430921" cy="4401094"/>
            <a:chOff x="400865" y="0"/>
            <a:chExt cx="5430921" cy="44010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65" y="591094"/>
              <a:ext cx="5430921" cy="381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99400" y="0"/>
              <a:ext cx="2495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86202" y="105319"/>
            <a:ext cx="5715000" cy="4295775"/>
            <a:chOff x="6086202" y="105319"/>
            <a:chExt cx="5715000" cy="4295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202" y="591094"/>
              <a:ext cx="5715000" cy="381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19850" y="105319"/>
              <a:ext cx="2847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Eiffel</a:t>
              </a: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1838325" y="4457700"/>
            <a:ext cx="7611276" cy="231185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5E81F391-022C-4D7A-9B12-E83430D2B742}"/>
              </a:ext>
            </a:extLst>
          </p:cNvPr>
          <p:cNvCxnSpPr/>
          <p:nvPr/>
        </p:nvCxnSpPr>
        <p:spPr>
          <a:xfrm>
            <a:off x="2952750" y="114300"/>
            <a:ext cx="0" cy="504319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AC641A-0FDC-411A-8869-21A6D52D3E45}"/>
              </a:ext>
            </a:extLst>
          </p:cNvPr>
          <p:cNvCxnSpPr/>
          <p:nvPr/>
        </p:nvCxnSpPr>
        <p:spPr>
          <a:xfrm>
            <a:off x="8934450" y="142875"/>
            <a:ext cx="0" cy="504319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81154" y="411889"/>
            <a:ext cx="6418217" cy="4733791"/>
            <a:chOff x="4881154" y="411889"/>
            <a:chExt cx="6418217" cy="4733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154" y="411889"/>
              <a:ext cx="6418217" cy="42721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908073" y="4684015"/>
              <a:ext cx="2364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425065" y="120778"/>
            <a:ext cx="3575435" cy="5241797"/>
          </a:xfrm>
          <a:prstGeom prst="cloudCallout">
            <a:avLst>
              <a:gd name="adj1" fmla="val 115878"/>
              <a:gd name="adj2" fmla="val 461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72444FF3-954F-4220-8AB4-5FA15069C268}"/>
              </a:ext>
            </a:extLst>
          </p:cNvPr>
          <p:cNvCxnSpPr/>
          <p:nvPr/>
        </p:nvCxnSpPr>
        <p:spPr>
          <a:xfrm>
            <a:off x="4400550" y="2619375"/>
            <a:ext cx="7591425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409406" y="378823"/>
            <a:ext cx="5499463" cy="38796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3" y="4794069"/>
            <a:ext cx="9353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 1, HĐ 2, HĐ 3 – SGK/tr 99</a:t>
            </a:r>
          </a:p>
        </p:txBody>
      </p:sp>
    </p:spTree>
    <p:extLst>
      <p:ext uri="{BB962C8B-B14F-4D97-AF65-F5344CB8AC3E}">
        <p14:creationId xmlns:p14="http://schemas.microsoft.com/office/powerpoint/2010/main" val="20265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3" y="413114"/>
            <a:ext cx="9060115" cy="30017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211909" y="3414849"/>
            <a:ext cx="3566160" cy="3155768"/>
          </a:xfrm>
          <a:prstGeom prst="cloudCallout">
            <a:avLst>
              <a:gd name="adj1" fmla="val -125595"/>
              <a:gd name="adj2" fmla="val -3926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33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79" y="335826"/>
            <a:ext cx="1677371" cy="2185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1" y="3510100"/>
            <a:ext cx="2792929" cy="2185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7530" y="809895"/>
            <a:ext cx="8386973" cy="161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5.1)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5724" y="4002588"/>
            <a:ext cx="813877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5.2 - a),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5.2 –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03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32" y="815884"/>
            <a:ext cx="5392102" cy="2690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8364" y="4276908"/>
            <a:ext cx="96410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7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2947" y="512618"/>
            <a:ext cx="315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327" y="1399309"/>
            <a:ext cx="11139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SGK/107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34" y="2532221"/>
            <a:ext cx="566737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162" y="3593252"/>
            <a:ext cx="11717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H,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765" y="5562600"/>
            <a:ext cx="3505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73" y="834350"/>
            <a:ext cx="1113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SGK/107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8" y="1685244"/>
            <a:ext cx="6534150" cy="2181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6819" y="4194143"/>
            <a:ext cx="373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c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450007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 KNTT53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505</Words>
  <Application>Microsoft Office PowerPoint</Application>
  <PresentationFormat>Widescreen</PresentationFormat>
  <Paragraphs>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BÀI 21:  HÌNH CÓ TRỤC ĐỐI XỨNG 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21:  HÌNH CÓ TRỤC ĐỐI XỨNG</dc:title>
  <dc:creator>Admin</dc:creator>
  <cp:lastModifiedBy>Windows User</cp:lastModifiedBy>
  <cp:revision>44</cp:revision>
  <dcterms:created xsi:type="dcterms:W3CDTF">2021-07-15T08:08:53Z</dcterms:created>
  <dcterms:modified xsi:type="dcterms:W3CDTF">2021-12-17T00:52:43Z</dcterms:modified>
</cp:coreProperties>
</file>