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4" r:id="rId2"/>
    <p:sldId id="288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9" r:id="rId18"/>
    <p:sldId id="287" r:id="rId19"/>
    <p:sldId id="256" r:id="rId20"/>
    <p:sldId id="286" r:id="rId21"/>
    <p:sldId id="279" r:id="rId22"/>
    <p:sldId id="280" r:id="rId23"/>
    <p:sldId id="281" r:id="rId24"/>
    <p:sldId id="290" r:id="rId25"/>
    <p:sldId id="257" r:id="rId26"/>
    <p:sldId id="258" r:id="rId27"/>
    <p:sldId id="259" r:id="rId28"/>
    <p:sldId id="282" r:id="rId29"/>
    <p:sldId id="260" r:id="rId30"/>
    <p:sldId id="261" r:id="rId31"/>
    <p:sldId id="262" r:id="rId32"/>
    <p:sldId id="284" r:id="rId33"/>
    <p:sldId id="283" r:id="rId34"/>
    <p:sldId id="285" r:id="rId35"/>
  </p:sldIdLst>
  <p:sldSz cx="12190413" cy="6859588"/>
  <p:notesSz cx="6858000" cy="9144000"/>
  <p:defaultTextStyle>
    <a:defPPr>
      <a:defRPr lang="en-US"/>
    </a:defPPr>
    <a:lvl1pPr marL="0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451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0902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1353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1804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2256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2707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3158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3609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5FF"/>
    <a:srgbClr val="FFF8ED"/>
    <a:srgbClr val="FEF8EB"/>
    <a:srgbClr val="BE5329"/>
    <a:srgbClr val="BE5328"/>
    <a:srgbClr val="8AC6A2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6" autoAdjust="0"/>
    <p:restoredTop sz="94671" autoAdjust="0"/>
  </p:normalViewPr>
  <p:slideViewPr>
    <p:cSldViewPr>
      <p:cViewPr varScale="1">
        <p:scale>
          <a:sx n="65" d="100"/>
          <a:sy n="65" d="100"/>
        </p:scale>
        <p:origin x="882" y="72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79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732FD-091E-4EB4-8CE0-18A192470BA5}" type="datetimeFigureOut">
              <a:rPr lang="vi-VN" smtClean="0"/>
              <a:t>24/08/2021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736B3-F23C-4A34-B946-6AB5B20945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31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Thầy cô</a:t>
            </a:r>
            <a:r>
              <a:rPr lang="vi-VN" baseline="0" dirty="0" smtClean="0"/>
              <a:t> bấm vào quả tái, chuối, khẩu trang, máy bay.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736B3-F23C-4A34-B946-6AB5B2094516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721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19"/>
            <a:ext cx="10361851" cy="14703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1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2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3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9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2" cy="5852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6" cy="5852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6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5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8" y="4407921"/>
            <a:ext cx="10361851" cy="136239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8" y="2907387"/>
            <a:ext cx="10361851" cy="150053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09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18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2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2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3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36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0" y="1600572"/>
            <a:ext cx="5384100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100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6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451" indent="0">
              <a:buNone/>
              <a:defRPr sz="2200" b="1"/>
            </a:lvl2pPr>
            <a:lvl3pPr marL="1000902" indent="0">
              <a:buNone/>
              <a:defRPr sz="2000" b="1"/>
            </a:lvl3pPr>
            <a:lvl4pPr marL="1501353" indent="0">
              <a:buNone/>
              <a:defRPr sz="1800" b="1"/>
            </a:lvl4pPr>
            <a:lvl5pPr marL="2001804" indent="0">
              <a:buNone/>
              <a:defRPr sz="1800" b="1"/>
            </a:lvl5pPr>
            <a:lvl6pPr marL="2502256" indent="0">
              <a:buNone/>
              <a:defRPr sz="1800" b="1"/>
            </a:lvl6pPr>
            <a:lvl7pPr marL="3002707" indent="0">
              <a:buNone/>
              <a:defRPr sz="1800" b="1"/>
            </a:lvl7pPr>
            <a:lvl8pPr marL="3503158" indent="0">
              <a:buNone/>
              <a:defRPr sz="1800" b="1"/>
            </a:lvl8pPr>
            <a:lvl9pPr marL="400360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451" indent="0">
              <a:buNone/>
              <a:defRPr sz="2200" b="1"/>
            </a:lvl2pPr>
            <a:lvl3pPr marL="1000902" indent="0">
              <a:buNone/>
              <a:defRPr sz="2000" b="1"/>
            </a:lvl3pPr>
            <a:lvl4pPr marL="1501353" indent="0">
              <a:buNone/>
              <a:defRPr sz="1800" b="1"/>
            </a:lvl4pPr>
            <a:lvl5pPr marL="2001804" indent="0">
              <a:buNone/>
              <a:defRPr sz="1800" b="1"/>
            </a:lvl5pPr>
            <a:lvl6pPr marL="2502256" indent="0">
              <a:buNone/>
              <a:defRPr sz="1800" b="1"/>
            </a:lvl6pPr>
            <a:lvl7pPr marL="3002707" indent="0">
              <a:buNone/>
              <a:defRPr sz="1800" b="1"/>
            </a:lvl7pPr>
            <a:lvl8pPr marL="3503158" indent="0">
              <a:buNone/>
              <a:defRPr sz="1800" b="1"/>
            </a:lvl8pPr>
            <a:lvl9pPr marL="400360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4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6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4"/>
            <a:ext cx="6814780" cy="58544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500"/>
            </a:lvl1pPr>
            <a:lvl2pPr marL="500451" indent="0">
              <a:buNone/>
              <a:defRPr sz="1300"/>
            </a:lvl2pPr>
            <a:lvl3pPr marL="1000902" indent="0">
              <a:buNone/>
              <a:defRPr sz="1100"/>
            </a:lvl3pPr>
            <a:lvl4pPr marL="1501353" indent="0">
              <a:buNone/>
              <a:defRPr sz="1000"/>
            </a:lvl4pPr>
            <a:lvl5pPr marL="2001804" indent="0">
              <a:buNone/>
              <a:defRPr sz="1000"/>
            </a:lvl5pPr>
            <a:lvl6pPr marL="2502256" indent="0">
              <a:buNone/>
              <a:defRPr sz="1000"/>
            </a:lvl6pPr>
            <a:lvl7pPr marL="3002707" indent="0">
              <a:buNone/>
              <a:defRPr sz="1000"/>
            </a:lvl7pPr>
            <a:lvl8pPr marL="3503158" indent="0">
              <a:buNone/>
              <a:defRPr sz="1000"/>
            </a:lvl8pPr>
            <a:lvl9pPr marL="40036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7" y="4801712"/>
            <a:ext cx="7314248" cy="56686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7" y="612916"/>
            <a:ext cx="7314248" cy="4115753"/>
          </a:xfrm>
        </p:spPr>
        <p:txBody>
          <a:bodyPr/>
          <a:lstStyle>
            <a:lvl1pPr marL="0" indent="0">
              <a:buNone/>
              <a:defRPr sz="3500"/>
            </a:lvl1pPr>
            <a:lvl2pPr marL="500451" indent="0">
              <a:buNone/>
              <a:defRPr sz="3100"/>
            </a:lvl2pPr>
            <a:lvl3pPr marL="1000902" indent="0">
              <a:buNone/>
              <a:defRPr sz="2600"/>
            </a:lvl3pPr>
            <a:lvl4pPr marL="1501353" indent="0">
              <a:buNone/>
              <a:defRPr sz="2200"/>
            </a:lvl4pPr>
            <a:lvl5pPr marL="2001804" indent="0">
              <a:buNone/>
              <a:defRPr sz="2200"/>
            </a:lvl5pPr>
            <a:lvl6pPr marL="2502256" indent="0">
              <a:buNone/>
              <a:defRPr sz="2200"/>
            </a:lvl6pPr>
            <a:lvl7pPr marL="3002707" indent="0">
              <a:buNone/>
              <a:defRPr sz="2200"/>
            </a:lvl7pPr>
            <a:lvl8pPr marL="3503158" indent="0">
              <a:buNone/>
              <a:defRPr sz="2200"/>
            </a:lvl8pPr>
            <a:lvl9pPr marL="400360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7" y="5368581"/>
            <a:ext cx="7314248" cy="805049"/>
          </a:xfrm>
        </p:spPr>
        <p:txBody>
          <a:bodyPr/>
          <a:lstStyle>
            <a:lvl1pPr marL="0" indent="0">
              <a:buNone/>
              <a:defRPr sz="1500"/>
            </a:lvl1pPr>
            <a:lvl2pPr marL="500451" indent="0">
              <a:buNone/>
              <a:defRPr sz="1300"/>
            </a:lvl2pPr>
            <a:lvl3pPr marL="1000902" indent="0">
              <a:buNone/>
              <a:defRPr sz="1100"/>
            </a:lvl3pPr>
            <a:lvl4pPr marL="1501353" indent="0">
              <a:buNone/>
              <a:defRPr sz="1000"/>
            </a:lvl4pPr>
            <a:lvl5pPr marL="2001804" indent="0">
              <a:buNone/>
              <a:defRPr sz="1000"/>
            </a:lvl5pPr>
            <a:lvl6pPr marL="2502256" indent="0">
              <a:buNone/>
              <a:defRPr sz="1000"/>
            </a:lvl6pPr>
            <a:lvl7pPr marL="3002707" indent="0">
              <a:buNone/>
              <a:defRPr sz="1000"/>
            </a:lvl7pPr>
            <a:lvl8pPr marL="3503158" indent="0">
              <a:buNone/>
              <a:defRPr sz="1000"/>
            </a:lvl8pPr>
            <a:lvl9pPr marL="40036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00090" tIns="50045" rIns="100090" bIns="5004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00090" tIns="50045" rIns="100090" bIns="5004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CFEEB-CCF9-4C14-B715-BFBFCECFFF87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7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090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338" indent="-375338" algn="l" defTabSz="100090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233" indent="-312782" algn="l" defTabSz="100090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128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579" indent="-250226" algn="l" defTabSz="100090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2030" indent="-250226" algn="l" defTabSz="100090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481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2932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3383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3835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451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0902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353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1804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256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2707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3158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3609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5.xml"/><Relationship Id="rId15" Type="http://schemas.openxmlformats.org/officeDocument/2006/relationships/slide" Target="slide9.xml"/><Relationship Id="rId10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3199606" y="1177657"/>
            <a:ext cx="5715000" cy="256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7374392" y="4648994"/>
            <a:ext cx="3080427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2800" b="1" dirty="0" err="1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800" b="1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2800" b="1" dirty="0">
              <a:solidFill>
                <a:srgbClr val="FF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81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3994244" y="1717106"/>
            <a:ext cx="3731022" cy="2597818"/>
            <a:chOff x="3703077" y="921142"/>
            <a:chExt cx="4611891" cy="2736950"/>
          </a:xfrm>
          <a:scene3d>
            <a:camera prst="perspectiveContrastingLeftFacing"/>
            <a:lightRig rig="threePt" dir="t"/>
          </a:scene3d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4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3371082" y="3714327"/>
            <a:ext cx="5010124" cy="1015663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6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3819526" y="1630022"/>
            <a:ext cx="4084208" cy="3933372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0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" y="1024601"/>
            <a:ext cx="3495675" cy="2819400"/>
          </a:xfrm>
          <a:prstGeom prst="snip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06" y="3596481"/>
            <a:ext cx="38576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06" y="1024601"/>
            <a:ext cx="38671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3505994"/>
            <a:ext cx="38862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3413" y="501381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?, Ai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?,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06" y="641951"/>
            <a:ext cx="38862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133801"/>
              </p:ext>
            </p:extLst>
          </p:nvPr>
        </p:nvGraphicFramePr>
        <p:xfrm>
          <a:off x="2266640" y="4267994"/>
          <a:ext cx="41910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địu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379200"/>
              </p:ext>
            </p:extLst>
          </p:nvPr>
        </p:nvGraphicFramePr>
        <p:xfrm>
          <a:off x="6641684" y="4267994"/>
          <a:ext cx="402552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733240" y="641951"/>
            <a:ext cx="533400" cy="5167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040" y="115873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4)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6406" y="1677194"/>
            <a:ext cx="4101176" cy="3429000"/>
            <a:chOff x="685006" y="381794"/>
            <a:chExt cx="3571875" cy="28194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06" y="381794"/>
              <a:ext cx="3495675" cy="2819400"/>
            </a:xfrm>
            <a:prstGeom prst="snip1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685006" y="381794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726781" y="1898058"/>
            <a:ext cx="60928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9806" y="3429794"/>
            <a:ext cx="3199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18806" y="153194"/>
            <a:ext cx="4191000" cy="3124200"/>
            <a:chOff x="377137" y="3718328"/>
            <a:chExt cx="3857625" cy="276225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37" y="3718328"/>
              <a:ext cx="3857625" cy="276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80206" y="3718328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76251" y="2743994"/>
            <a:ext cx="10210800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56806" y="204552"/>
            <a:ext cx="4552950" cy="3453841"/>
            <a:chOff x="5714206" y="885338"/>
            <a:chExt cx="3867150" cy="3063438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206" y="1024601"/>
              <a:ext cx="3867150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5714206" y="885338"/>
              <a:ext cx="413926" cy="4870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09006" y="3658394"/>
            <a:ext cx="92956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443" y="1677194"/>
            <a:ext cx="82335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8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206" y="2515394"/>
            <a:ext cx="5486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0606" y="1981994"/>
            <a:ext cx="5791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" y="3305433"/>
            <a:ext cx="3035905" cy="33286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124406" y="0"/>
            <a:ext cx="1066007" cy="1143794"/>
          </a:xfrm>
          <a:prstGeom prst="ellipse">
            <a:avLst/>
          </a:prstGeom>
          <a:solidFill>
            <a:srgbClr val="FEF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7206" y="0"/>
            <a:ext cx="1524000" cy="129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229394"/>
            <a:ext cx="3809206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100" y="229394"/>
            <a:ext cx="5740306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Kèo 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kẹt…</a:t>
            </a:r>
          </a:p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        TRẦN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99889" y="229394"/>
            <a:ext cx="353846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43" y="1625236"/>
            <a:ext cx="4244163" cy="3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43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638" y="460886"/>
            <a:ext cx="2177862" cy="3291654"/>
          </a:xfrm>
          <a:prstGeom prst="rect">
            <a:avLst/>
          </a:prstGeom>
        </p:spPr>
      </p:pic>
      <p:pic>
        <p:nvPicPr>
          <p:cNvPr id="9" name="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60" y="3752540"/>
            <a:ext cx="3592090" cy="3265537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01393"/>
            <a:ext cx="3549247" cy="33128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9065" y="1898832"/>
            <a:ext cx="295465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</a:p>
          <a:p>
            <a:pPr algn="ctr"/>
            <a:r>
              <a:rPr lang="en-US" sz="7200" b="1" cap="all" dirty="0" smtClean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cap="all" dirty="0">
              <a:ln w="9000" cmpd="sng">
                <a:noFill/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2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7206" y="0"/>
            <a:ext cx="1524000" cy="129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9763" y="229394"/>
            <a:ext cx="3809206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100" y="229394"/>
            <a:ext cx="5740306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Kèo 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kẹt…</a:t>
            </a:r>
          </a:p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        TRẦN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99889" y="229394"/>
            <a:ext cx="353846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43" y="1625236"/>
            <a:ext cx="4244163" cy="3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/>
          <p:cNvSpPr/>
          <p:nvPr/>
        </p:nvSpPr>
        <p:spPr>
          <a:xfrm>
            <a:off x="761206" y="5334794"/>
            <a:ext cx="3429000" cy="1371600"/>
          </a:xfrm>
          <a:prstGeom prst="flowChartTerminator">
            <a:avLst/>
          </a:prstGeom>
          <a:solidFill>
            <a:srgbClr val="BE53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763" y="229394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4710" y="3639891"/>
            <a:ext cx="143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phơ phất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4507" y="1102016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 lội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  <p:bldP spid="2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048206" y="0"/>
            <a:ext cx="1142207" cy="1143794"/>
          </a:xfrm>
          <a:prstGeom prst="ellipse">
            <a:avLst/>
          </a:prstGeom>
          <a:solidFill>
            <a:srgbClr val="FFF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hà 3 gian 2 chái là gì ? và vì sao lại có tên gọi như thế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48" y="2477332"/>
            <a:ext cx="2546489" cy="24001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gười đẹp Miss Photo 2017 bay bổng cùng áo dài trước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17" y="1520931"/>
            <a:ext cx="2567379" cy="2531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19157283">
            <a:off x="405708" y="1120596"/>
            <a:ext cx="4771944" cy="36005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 thích:</a:t>
            </a:r>
            <a:endParaRPr lang="en-US" sz="7200" b="1" dirty="0">
              <a:ln w="18000">
                <a:noFill/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Nụ cười của bạn đáng giá bao nhiêu tiề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111" y="381198"/>
            <a:ext cx="2435910" cy="25321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6308" y="5156461"/>
            <a:ext cx="3581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nhà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một phần của nhà. có cột hoặc tường ngăn với phần khác.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94065" y="4250985"/>
            <a:ext cx="37096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 phất: 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qua bay lại theo gió.</a:t>
            </a:r>
          </a:p>
        </p:txBody>
      </p:sp>
      <p:sp>
        <p:nvSpPr>
          <p:cNvPr id="5" name="Rectangle 4"/>
          <p:cNvSpPr/>
          <p:nvPr/>
        </p:nvSpPr>
        <p:spPr>
          <a:xfrm>
            <a:off x="9039950" y="2786566"/>
            <a:ext cx="27297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Vương vương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còn lại một ít, ở đây ý nói còn giữ lại nụ cười</a:t>
            </a:r>
          </a:p>
        </p:txBody>
      </p:sp>
      <p:sp>
        <p:nvSpPr>
          <p:cNvPr id="6" name="Oval 5"/>
          <p:cNvSpPr/>
          <p:nvPr/>
        </p:nvSpPr>
        <p:spPr>
          <a:xfrm>
            <a:off x="5365176" y="1327573"/>
            <a:ext cx="2985460" cy="29179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94336" y="188271"/>
            <a:ext cx="2985460" cy="29179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11262" y="2218409"/>
            <a:ext cx="2985460" cy="29179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322906" y="2425959"/>
            <a:ext cx="653143" cy="391886"/>
          </a:xfrm>
          <a:custGeom>
            <a:avLst/>
            <a:gdLst>
              <a:gd name="connsiteX0" fmla="*/ 0 w 653143"/>
              <a:gd name="connsiteY0" fmla="*/ 391886 h 391886"/>
              <a:gd name="connsiteX1" fmla="*/ 410547 w 653143"/>
              <a:gd name="connsiteY1" fmla="*/ 279919 h 391886"/>
              <a:gd name="connsiteX2" fmla="*/ 653143 w 653143"/>
              <a:gd name="connsiteY2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3" h="391886">
                <a:moveTo>
                  <a:pt x="0" y="391886"/>
                </a:moveTo>
                <a:cubicBezTo>
                  <a:pt x="150845" y="368559"/>
                  <a:pt x="301690" y="345233"/>
                  <a:pt x="410547" y="279919"/>
                </a:cubicBezTo>
                <a:cubicBezTo>
                  <a:pt x="519404" y="214605"/>
                  <a:pt x="586273" y="107302"/>
                  <a:pt x="653143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404049" y="3365953"/>
            <a:ext cx="1119673" cy="272986"/>
          </a:xfrm>
          <a:custGeom>
            <a:avLst/>
            <a:gdLst>
              <a:gd name="connsiteX0" fmla="*/ 0 w 1119673"/>
              <a:gd name="connsiteY0" fmla="*/ 272986 h 272986"/>
              <a:gd name="connsiteX1" fmla="*/ 559837 w 1119673"/>
              <a:gd name="connsiteY1" fmla="*/ 30390 h 272986"/>
              <a:gd name="connsiteX2" fmla="*/ 1119673 w 1119673"/>
              <a:gd name="connsiteY2" fmla="*/ 11729 h 27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9673" h="272986">
                <a:moveTo>
                  <a:pt x="0" y="272986"/>
                </a:moveTo>
                <a:cubicBezTo>
                  <a:pt x="186612" y="173459"/>
                  <a:pt x="373225" y="73933"/>
                  <a:pt x="559837" y="30390"/>
                </a:cubicBezTo>
                <a:cubicBezTo>
                  <a:pt x="746449" y="-13153"/>
                  <a:pt x="933061" y="-712"/>
                  <a:pt x="1119673" y="1172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0" y="4534678"/>
            <a:ext cx="1679510" cy="634481"/>
          </a:xfrm>
          <a:custGeom>
            <a:avLst/>
            <a:gdLst>
              <a:gd name="connsiteX0" fmla="*/ 0 w 1679510"/>
              <a:gd name="connsiteY0" fmla="*/ 634481 h 634481"/>
              <a:gd name="connsiteX1" fmla="*/ 559837 w 1679510"/>
              <a:gd name="connsiteY1" fmla="*/ 205273 h 634481"/>
              <a:gd name="connsiteX2" fmla="*/ 1380931 w 1679510"/>
              <a:gd name="connsiteY2" fmla="*/ 186612 h 634481"/>
              <a:gd name="connsiteX3" fmla="*/ 1679510 w 1679510"/>
              <a:gd name="connsiteY3" fmla="*/ 0 h 6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9510" h="634481">
                <a:moveTo>
                  <a:pt x="0" y="634481"/>
                </a:moveTo>
                <a:cubicBezTo>
                  <a:pt x="164841" y="457199"/>
                  <a:pt x="329682" y="279918"/>
                  <a:pt x="559837" y="205273"/>
                </a:cubicBezTo>
                <a:cubicBezTo>
                  <a:pt x="789992" y="130628"/>
                  <a:pt x="1194319" y="220824"/>
                  <a:pt x="1380931" y="186612"/>
                </a:cubicBezTo>
                <a:cubicBezTo>
                  <a:pt x="1567543" y="152400"/>
                  <a:pt x="1623526" y="76200"/>
                  <a:pt x="167951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  <p:bldP spid="5" grpId="0"/>
      <p:bldP spid="6" grpId="0" animBg="1"/>
      <p:bldP spid="14" grpId="0" animBg="1"/>
      <p:bldP spid="15" grpId="0" animBg="1"/>
      <p:bldP spid="8" grpId="0" animBg="1"/>
      <p:bldP spid="9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7606" y="-24866"/>
            <a:ext cx="3962401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0107" y="92132"/>
            <a:ext cx="5817299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Kẽo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Kèo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kẹt…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     TRẦN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924" y="453765"/>
            <a:ext cx="1231106" cy="345267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4387584"/>
            <a:ext cx="4662498" cy="24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437606" y="92132"/>
            <a:ext cx="0" cy="217382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37606" y="2606161"/>
            <a:ext cx="0" cy="158563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92957" y="92132"/>
            <a:ext cx="0" cy="217382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50107" y="2820194"/>
            <a:ext cx="0" cy="3124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Terminator 10"/>
          <p:cNvSpPr/>
          <p:nvPr/>
        </p:nvSpPr>
        <p:spPr>
          <a:xfrm>
            <a:off x="4531934" y="5300261"/>
            <a:ext cx="3836344" cy="1411521"/>
          </a:xfrm>
          <a:prstGeom prst="flowChartTerminator">
            <a:avLst/>
          </a:prstGeom>
          <a:solidFill>
            <a:srgbClr val="8AC6A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220103" y="0"/>
            <a:ext cx="2970310" cy="1092803"/>
          </a:xfrm>
          <a:prstGeom prst="flowChartTerminator">
            <a:avLst/>
          </a:prstGeom>
          <a:solidFill>
            <a:srgbClr val="BE532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78400" y="19165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93666" y="2674082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20380" y="161541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64337" y="2795676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048206" y="0"/>
            <a:ext cx="1142207" cy="1143794"/>
          </a:xfrm>
          <a:prstGeom prst="ellipse">
            <a:avLst/>
          </a:prstGeom>
          <a:solidFill>
            <a:srgbClr val="FFF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229394"/>
            <a:ext cx="3809206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100" y="229394"/>
            <a:ext cx="5740306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Kèo 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kẹt…</a:t>
            </a:r>
          </a:p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        TRẦN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39124" y="381794"/>
            <a:ext cx="353846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43" y="1625236"/>
            <a:ext cx="4244163" cy="3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/>
          <p:cNvSpPr/>
          <p:nvPr/>
        </p:nvSpPr>
        <p:spPr>
          <a:xfrm>
            <a:off x="419448" y="5410994"/>
            <a:ext cx="3999357" cy="1295400"/>
          </a:xfrm>
          <a:prstGeom prst="flowChartTerminator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206" y="2515394"/>
            <a:ext cx="5486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ải trọn bộ ảnh động - Hình nền động đẹp nhất dành cho bạn đọ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2068">
            <a:off x="7237224" y="838012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8206" y="1677194"/>
            <a:ext cx="5577736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3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13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8613" y="657249"/>
            <a:ext cx="1059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Tiếng võng kêu cho biết bạn nhỏ trong bài thơ đang làm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913606" y="1907587"/>
            <a:ext cx="922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06" y="3211526"/>
            <a:ext cx="6568033" cy="318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98613" y="3211526"/>
            <a:ext cx="1059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những hình ảnh cho thấy bé Giang đang ngủ rất đáng yêu.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006" y="4761687"/>
            <a:ext cx="71654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5 quy tắc đơn giản cho sức khỏe tuyệt v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47" y="4017077"/>
            <a:ext cx="4211918" cy="27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118" y="1439865"/>
            <a:ext cx="1771661" cy="1771661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6" y="467407"/>
            <a:ext cx="1526406" cy="1526406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6" y="3034814"/>
            <a:ext cx="1526406" cy="15264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797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006" y="610394"/>
            <a:ext cx="10239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410" y="1524794"/>
            <a:ext cx="40378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952205" y="1525588"/>
            <a:ext cx="7238207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95006" y="1524794"/>
            <a:ext cx="0" cy="4832092"/>
          </a:xfrm>
          <a:prstGeom prst="line">
            <a:avLst/>
          </a:prstGeom>
          <a:ln w="57150">
            <a:solidFill>
              <a:srgbClr val="BE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8000206" y="3505994"/>
            <a:ext cx="4227513" cy="35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3766" y="2820194"/>
            <a:ext cx="7242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3606" y="1372394"/>
            <a:ext cx="11124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1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từ ngữ: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Nói về hoạt động, việc làm tốt đối với anh chị em.</a:t>
            </a:r>
          </a:p>
          <a:p>
            <a:pPr lvl="2"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giúp đỡ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Nói về tình cảm anh chị em.</a:t>
            </a:r>
          </a:p>
          <a:p>
            <a:pPr lvl="2">
              <a:lnSpc>
                <a:spcPct val="150000"/>
              </a:lnSpc>
            </a:pP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</a:p>
        </p:txBody>
      </p:sp>
      <p:sp>
        <p:nvSpPr>
          <p:cNvPr id="5" name="Oval 4"/>
          <p:cNvSpPr/>
          <p:nvPr/>
        </p:nvSpPr>
        <p:spPr>
          <a:xfrm>
            <a:off x="1142206" y="3191253"/>
            <a:ext cx="762000" cy="73101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Oval 5"/>
          <p:cNvSpPr/>
          <p:nvPr/>
        </p:nvSpPr>
        <p:spPr>
          <a:xfrm>
            <a:off x="1142206" y="4888697"/>
            <a:ext cx="762000" cy="73101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" y="836588"/>
            <a:ext cx="1526406" cy="15264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815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151004">
            <a:off x="7117112" y="-933922"/>
            <a:ext cx="55851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2406" y="922397"/>
            <a:ext cx="2514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 SINH PHÒNG HỌC</a:t>
            </a:r>
            <a:endParaRPr lang="vi-VN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23" y="1677194"/>
            <a:ext cx="1830561" cy="12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7473E-6 7.40741E-7 L 1.97473E-6 0.42917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037806" y="2643252"/>
            <a:ext cx="3366108" cy="3093244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00206" y="2687922"/>
            <a:ext cx="3366108" cy="3093244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4" r="25789" b="37143"/>
          <a:stretch/>
        </p:blipFill>
        <p:spPr>
          <a:xfrm>
            <a:off x="80168" y="3734595"/>
            <a:ext cx="11591127" cy="31337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33006" y="4012397"/>
            <a:ext cx="3962400" cy="2896394"/>
            <a:chOff x="3733006" y="4012397"/>
            <a:chExt cx="3962400" cy="28963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3" t="37846" r="51287" b="37143"/>
            <a:stretch/>
          </p:blipFill>
          <p:spPr>
            <a:xfrm>
              <a:off x="3733006" y="4012397"/>
              <a:ext cx="3962400" cy="2896394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4037806" y="4496594"/>
              <a:ext cx="3352800" cy="121919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chị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19115" y="3724673"/>
            <a:ext cx="4128289" cy="3153576"/>
            <a:chOff x="2818606" y="93203"/>
            <a:chExt cx="4128289" cy="31535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2" t="35344" r="25789" b="37143"/>
            <a:stretch/>
          </p:blipFill>
          <p:spPr>
            <a:xfrm>
              <a:off x="2818606" y="93203"/>
              <a:ext cx="4128289" cy="3153576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3199606" y="838994"/>
              <a:ext cx="3429000" cy="12644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chị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106370" y="3749215"/>
            <a:ext cx="11667236" cy="3184118"/>
            <a:chOff x="232568" y="3877073"/>
            <a:chExt cx="11667236" cy="318411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4" r="25789" b="37143"/>
            <a:stretch/>
          </p:blipFill>
          <p:spPr>
            <a:xfrm>
              <a:off x="232568" y="3886995"/>
              <a:ext cx="11591127" cy="313373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885406" y="4164797"/>
              <a:ext cx="3962400" cy="2896394"/>
              <a:chOff x="3733006" y="4012397"/>
              <a:chExt cx="3962400" cy="2896394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3" t="37846" r="51287" b="37143"/>
              <a:stretch/>
            </p:blipFill>
            <p:spPr>
              <a:xfrm>
                <a:off x="3733006" y="4012397"/>
                <a:ext cx="3962400" cy="2896394"/>
              </a:xfrm>
              <a:prstGeom prst="rect">
                <a:avLst/>
              </a:prstGeom>
            </p:spPr>
          </p:pic>
          <p:sp>
            <p:nvSpPr>
              <p:cNvPr id="34" name="Rounded Rectangle 33"/>
              <p:cNvSpPr/>
              <p:nvPr/>
            </p:nvSpPr>
            <p:spPr>
              <a:xfrm>
                <a:off x="4037806" y="4496594"/>
                <a:ext cx="3352800" cy="121919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việc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tốt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đối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chị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endParaRPr lang="vi-VN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771515" y="3877073"/>
              <a:ext cx="4128289" cy="3153576"/>
              <a:chOff x="2818606" y="93203"/>
              <a:chExt cx="4128289" cy="315357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22" t="35344" r="25789" b="37143"/>
              <a:stretch/>
            </p:blipFill>
            <p:spPr>
              <a:xfrm>
                <a:off x="2818606" y="93203"/>
                <a:ext cx="4128289" cy="3153576"/>
              </a:xfrm>
              <a:prstGeom prst="rect">
                <a:avLst/>
              </a:prstGeom>
            </p:spPr>
          </p:pic>
          <p:sp>
            <p:nvSpPr>
              <p:cNvPr id="37" name="Rounded Rectangle 36"/>
              <p:cNvSpPr/>
              <p:nvPr/>
            </p:nvSpPr>
            <p:spPr>
              <a:xfrm>
                <a:off x="3199606" y="838994"/>
                <a:ext cx="3429000" cy="12644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tình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cảm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chị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endPara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5561806" y="3802793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 sóc,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14006" y="3802793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 đỡ,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14006" y="3201453"/>
            <a:ext cx="160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kèm cặp, 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52606" y="320449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uý mếm,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6460" y="3802793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 thương,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52806" y="3201194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tâm,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57359" y="3215400"/>
            <a:ext cx="160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 bảo, 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406" y="2669455"/>
            <a:ext cx="11806238" cy="4265539"/>
            <a:chOff x="232568" y="2795652"/>
            <a:chExt cx="11806238" cy="4265539"/>
          </a:xfrm>
        </p:grpSpPr>
        <p:sp>
          <p:nvSpPr>
            <p:cNvPr id="46" name="Rounded Rectangle 45"/>
            <p:cNvSpPr/>
            <p:nvPr/>
          </p:nvSpPr>
          <p:spPr>
            <a:xfrm>
              <a:off x="4190206" y="2795652"/>
              <a:ext cx="3366108" cy="309324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152606" y="2840322"/>
              <a:ext cx="3366108" cy="3093244"/>
            </a:xfrm>
            <a:prstGeom prst="roundRect">
              <a:avLst/>
            </a:prstGeom>
            <a:noFill/>
            <a:ln w="38100">
              <a:solidFill>
                <a:srgbClr val="7DB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4" r="25789" b="37143"/>
            <a:stretch/>
          </p:blipFill>
          <p:spPr>
            <a:xfrm>
              <a:off x="232568" y="3886995"/>
              <a:ext cx="11591127" cy="3133732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3885406" y="4164797"/>
              <a:ext cx="3962400" cy="2896394"/>
              <a:chOff x="3733006" y="4012397"/>
              <a:chExt cx="3962400" cy="289639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3" t="37846" r="51287" b="37143"/>
              <a:stretch/>
            </p:blipFill>
            <p:spPr>
              <a:xfrm>
                <a:off x="3733006" y="4012397"/>
                <a:ext cx="3962400" cy="2896394"/>
              </a:xfrm>
              <a:prstGeom prst="rect">
                <a:avLst/>
              </a:prstGeom>
            </p:spPr>
          </p:pic>
          <p:sp>
            <p:nvSpPr>
              <p:cNvPr id="51" name="Rounded Rectangle 50"/>
              <p:cNvSpPr/>
              <p:nvPr/>
            </p:nvSpPr>
            <p:spPr>
              <a:xfrm>
                <a:off x="4037806" y="4496594"/>
                <a:ext cx="3352800" cy="121919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việc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tốt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đối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chị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endParaRPr lang="vi-VN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771515" y="3877073"/>
              <a:ext cx="4128289" cy="3153576"/>
              <a:chOff x="2818606" y="93203"/>
              <a:chExt cx="4128289" cy="315357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22" t="35344" r="25789" b="37143"/>
              <a:stretch/>
            </p:blipFill>
            <p:spPr>
              <a:xfrm>
                <a:off x="2818606" y="93203"/>
                <a:ext cx="4128289" cy="3153576"/>
              </a:xfrm>
              <a:prstGeom prst="rect">
                <a:avLst/>
              </a:prstGeom>
            </p:spPr>
          </p:pic>
          <p:sp>
            <p:nvSpPr>
              <p:cNvPr id="54" name="Rounded Rectangle 53"/>
              <p:cNvSpPr/>
              <p:nvPr/>
            </p:nvSpPr>
            <p:spPr>
              <a:xfrm>
                <a:off x="3199606" y="838994"/>
                <a:ext cx="3429000" cy="12644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tình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cảm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chị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endPara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5714206" y="3955193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chăm sóc,</a:t>
              </a:r>
              <a:endPara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6406" y="3955193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giúp đỡ,</a:t>
              </a:r>
              <a:endPara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66406" y="3353853"/>
              <a:ext cx="16068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kèm cặp, </a:t>
              </a:r>
              <a:endPara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05006" y="3356896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vi-VN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uý mếm,</a:t>
              </a:r>
              <a:endPara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68860" y="3955193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yêu thương,</a:t>
              </a:r>
              <a:endPara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905206" y="3353594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quan tâm,</a:t>
              </a:r>
              <a:endPara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809759" y="3367800"/>
              <a:ext cx="16068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chỉ bảo, </a:t>
              </a:r>
              <a:endPara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908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013E-7 0 L -0.98424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315E-6 -1.48148E-6 L -0.95962 -1.48148E-6 " pathEditMode="relative" rAng="0" ptsTypes="AA">
                                      <p:cBhvr>
                                        <p:cTn id="12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6" grpId="0" animBg="1"/>
      <p:bldP spid="6" grpId="1" animBg="1"/>
      <p:bldP spid="38" grpId="0"/>
      <p:bldP spid="38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006" y="610394"/>
            <a:ext cx="9350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3821" y="2515394"/>
            <a:ext cx="6092825" cy="2219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Document 5"/>
          <p:cNvSpPr/>
          <p:nvPr/>
        </p:nvSpPr>
        <p:spPr>
          <a:xfrm rot="20875568">
            <a:off x="5835620" y="2226780"/>
            <a:ext cx="1676400" cy="609600"/>
          </a:xfrm>
          <a:prstGeom prst="flowChartDocument">
            <a:avLst/>
          </a:prstGeom>
          <a:solidFill>
            <a:schemeClr val="accent6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75414"/>
              </p:ext>
            </p:extLst>
          </p:nvPr>
        </p:nvGraphicFramePr>
        <p:xfrm>
          <a:off x="380206" y="1677194"/>
          <a:ext cx="5105400" cy="510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103450923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58207938"/>
                    </a:ext>
                  </a:extLst>
                </a:gridCol>
              </a:tblGrid>
              <a:tr h="83630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6090729"/>
                  </a:ext>
                </a:extLst>
              </a:tr>
              <a:tr h="28194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kèm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618664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2" y="150788"/>
            <a:ext cx="1526406" cy="15264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66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7206" y="0"/>
            <a:ext cx="1524000" cy="129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229394"/>
            <a:ext cx="3809206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100" y="229394"/>
            <a:ext cx="5740306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Kèo 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kẹt…</a:t>
            </a:r>
          </a:p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        TRẦN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39124" y="381794"/>
            <a:ext cx="353846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43" y="1625236"/>
            <a:ext cx="4244163" cy="3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21986" r="7351" b="21986"/>
          <a:stretch/>
        </p:blipFill>
        <p:spPr>
          <a:xfrm>
            <a:off x="-3634758" y="-2285207"/>
            <a:ext cx="16968963" cy="100891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3206" y="794"/>
            <a:ext cx="71628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006" y="2515394"/>
            <a:ext cx="8153400" cy="990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048206" y="0"/>
            <a:ext cx="1142207" cy="1143794"/>
          </a:xfrm>
          <a:prstGeom prst="ellipse">
            <a:avLst/>
          </a:prstGeom>
          <a:solidFill>
            <a:srgbClr val="91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53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àng nhệ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67" y="748146"/>
            <a:ext cx="1372789" cy="961774"/>
          </a:xfrm>
          <a:prstGeom prst="rect">
            <a:avLst/>
          </a:prstGeom>
        </p:spPr>
      </p:pic>
      <p:pic>
        <p:nvPicPr>
          <p:cNvPr id="13" name="táo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55" y="5100242"/>
            <a:ext cx="756341" cy="827449"/>
          </a:xfrm>
          <a:prstGeom prst="rect">
            <a:avLst/>
          </a:prstGeom>
        </p:spPr>
      </p:pic>
      <p:pic>
        <p:nvPicPr>
          <p:cNvPr id="14" name="máy bay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8228">
            <a:off x="7275778" y="3312606"/>
            <a:ext cx="1188149" cy="1299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6202" y="5096963"/>
            <a:ext cx="492311" cy="538724"/>
          </a:xfrm>
          <a:prstGeom prst="rect">
            <a:avLst/>
          </a:prstGeom>
        </p:spPr>
      </p:pic>
      <p:pic>
        <p:nvPicPr>
          <p:cNvPr id="15" name="khẩu tra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3" y="4647744"/>
            <a:ext cx="1984844" cy="1648387"/>
          </a:xfrm>
          <a:prstGeom prst="rect">
            <a:avLst/>
          </a:prstGeom>
        </p:spPr>
      </p:pic>
      <p:pic>
        <p:nvPicPr>
          <p:cNvPr id="16" name="vỏ chuối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95" y="2719937"/>
            <a:ext cx="1269178" cy="13885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151004">
            <a:off x="7117112" y="-933922"/>
            <a:ext cx="55851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thùng rác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4436" r="7270" b="5524"/>
          <a:stretch/>
        </p:blipFill>
        <p:spPr>
          <a:xfrm>
            <a:off x="111038" y="4994286"/>
            <a:ext cx="1691636" cy="1866810"/>
          </a:xfrm>
          <a:prstGeom prst="rect">
            <a:avLst/>
          </a:prstGeom>
        </p:spPr>
      </p:pic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21886" r="6549" b="25357"/>
          <a:stretch/>
        </p:blipFill>
        <p:spPr>
          <a:xfrm>
            <a:off x="3345476" y="989964"/>
            <a:ext cx="1234117" cy="752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410369" y="-227806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7473E-6 7.40741E-7 L 1.97473E-6 0.42917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485E-6 -4.81481E-6 L -0.03817 -0.1074 C -0.04598 -0.13194 -0.05797 -0.14444 -0.07047 -0.14444 C -0.08454 -0.14444 -0.09574 -0.13194 -0.10356 -0.1074 L -0.14133 -4.81481E-6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3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6179E-6 -6.94284E-9 L -0.10834 -6.94284E-9 C -0.15679 -6.94284E-9 -0.21643 0.08285 -0.21643 0.15043 L -0.21643 0.30086 " pathEditMode="relative" rAng="0" ptsTypes="AAAA">
                                      <p:cBhvr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2" y="15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292E-6 2.22222E-6 L -0.27927 2.22222E-6 C -0.40432 2.22222E-6 -0.55816 0.07361 -0.55816 0.13333 L -0.55816 0.2669 " pathEditMode="relative" rAng="0" ptsTypes="FfFF">
                                      <p:cBhvr>
                                        <p:cTn id="3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5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967E-7 -1.48148E-6 L -0.1046 -0.14653 C -0.12661 -0.17963 -0.15931 -0.19722 -0.19383 -0.19722 C -0.2329 -0.19722 -0.26391 -0.17963 -0.28592 -0.14653 L -0.39052 -1.48148E-6 " pathEditMode="relative" rAng="0" ptsTypes="FffFF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26" y="-986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479E-6 3.33333E-6 L -0.09379 -0.1551 C -0.11346 -0.19028 -0.14277 -0.2088 -0.17364 -0.2088 C -0.20855 -0.2088 -0.23642 -0.19028 -0.25609 -0.1551 L -0.34975 3.33333E-6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9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42206" y="305594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ctr" defTabSz="685800"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cừa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426" y="4387083"/>
            <a:ext cx="4419600" cy="1310302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Cho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006" y="2635553"/>
            <a:ext cx="4419600" cy="1310302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Cho thấy Dũng là người rất ghét em của mình.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25144" y="4822270"/>
            <a:ext cx="705653" cy="755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0019" y="3307603"/>
            <a:ext cx="506007" cy="5924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8605" y="2638622"/>
            <a:ext cx="4412433" cy="1310302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thấy Dũng là người anh mẫu mực đối với em của mình.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8605" y="4420394"/>
            <a:ext cx="4409021" cy="1295400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Tất cả  đáp án A, B, C đều đúng.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59" y="5180075"/>
            <a:ext cx="568657" cy="668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487" y="3446887"/>
            <a:ext cx="553734" cy="651003"/>
          </a:xfrm>
          <a:prstGeom prst="rect">
            <a:avLst/>
          </a:prstGeom>
        </p:spPr>
      </p:pic>
      <p:pic>
        <p:nvPicPr>
          <p:cNvPr id="11" name="Picture 4" descr="C:\Users\ADMIN\Desktop\Tai nguyen thiet ke tro choi\Bảng gỗ\1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859" y="5981451"/>
            <a:ext cx="1615369" cy="6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42206" y="991394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ctr" defTabSz="685800"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1438" y="4792671"/>
            <a:ext cx="4419600" cy="979429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defRPr/>
            </a:pP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006" y="3321353"/>
            <a:ext cx="4419600" cy="979429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Dũng đi chơi cùng bạn bè.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78318" y="5282385"/>
            <a:ext cx="637491" cy="509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90397" y="3824087"/>
            <a:ext cx="665442" cy="582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8605" y="3324422"/>
            <a:ext cx="4412433" cy="979429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Dũng về nhà thay đồ rồi đi chơi với bạn.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7585" y="4775288"/>
            <a:ext cx="4409021" cy="968290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Dũng về nhà phụ giúp gia đình.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97" y="5282385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091" y="3811067"/>
            <a:ext cx="553734" cy="486614"/>
          </a:xfrm>
          <a:prstGeom prst="rect">
            <a:avLst/>
          </a:prstGeom>
        </p:spPr>
      </p:pic>
      <p:pic>
        <p:nvPicPr>
          <p:cNvPr id="13" name="Picture 4" descr="C:\Users\ADMIN\Desktop\Tai nguyen thiet ke tro choi\Bảng gỗ\1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18" y="6020594"/>
            <a:ext cx="1615369" cy="6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42206" y="686594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ctr" defTabSz="685800"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rớm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mắt,ôm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chầm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88911" y="3124994"/>
            <a:ext cx="4419600" cy="979429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7311" y="3124994"/>
            <a:ext cx="4419600" cy="979429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Im lặng không, tao đánh.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83016" y="3614708"/>
            <a:ext cx="637491" cy="509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0702" y="3351913"/>
            <a:ext cx="665442" cy="582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08074" y="4311406"/>
            <a:ext cx="4412433" cy="979429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Tất cả đáp án đều đúng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7890" y="4322545"/>
            <a:ext cx="4409021" cy="968290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Khóc gì à khóc.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76" y="4659405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63" y="4454246"/>
            <a:ext cx="802114" cy="704887"/>
          </a:xfrm>
          <a:prstGeom prst="rect">
            <a:avLst/>
          </a:prstGeom>
        </p:spPr>
      </p:pic>
      <p:pic>
        <p:nvPicPr>
          <p:cNvPr id="11" name="Picture 4" descr="C:\Users\ADMIN\Desktop\Tai nguyen thiet ke tro choi\Bảng gỗ\1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18" y="6020594"/>
            <a:ext cx="1615369" cy="6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42206" y="305594"/>
            <a:ext cx="9906000" cy="2060692"/>
          </a:xfrm>
          <a:prstGeom prst="snip2DiagRect">
            <a:avLst/>
          </a:prstGeom>
          <a:solidFill>
            <a:schemeClr val="bg2">
              <a:lumMod val="75000"/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ctr" defTabSz="685800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1464" y="4068566"/>
            <a:ext cx="4419600" cy="979429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Do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1464" y="2817125"/>
            <a:ext cx="4419600" cy="979429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Do Dũng ham chơi đi chơi với bạn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31514" y="4381069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84340" y="3278582"/>
            <a:ext cx="506007" cy="4428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3063" y="2820194"/>
            <a:ext cx="4412433" cy="979429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 Dũng đi học về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đi mua đồ cho mẹ.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3643" y="4101877"/>
            <a:ext cx="4409021" cy="968290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Do Dũng qua nhà bà chơi.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63" y="4381069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909" y="3278652"/>
            <a:ext cx="553734" cy="486614"/>
          </a:xfrm>
          <a:prstGeom prst="rect">
            <a:avLst/>
          </a:prstGeom>
        </p:spPr>
      </p:pic>
      <p:pic>
        <p:nvPicPr>
          <p:cNvPr id="11" name="Picture 4" descr="C:\Users\ADMIN\Desktop\Tai nguyen thiet ke tro choi\Bảng gỗ\1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18" y="6020594"/>
            <a:ext cx="1615369" cy="6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4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320" y="2591594"/>
            <a:ext cx="84657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ình ảnh Bằng Tay Của Hai Chị Em Nhỏ đáng Yêu Hãy Nắm Tay Nhau, Nhân Vật,  Hoạt Hình, Dễ Thương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3" b="99750" l="1500" r="96417">
                        <a14:foregroundMark x1="19583" y1="29667" x2="16167" y2="39250"/>
                        <a14:foregroundMark x1="9000" y1="32500" x2="30417" y2="45417"/>
                        <a14:foregroundMark x1="39667" y1="35333" x2="39917" y2="41000"/>
                        <a14:foregroundMark x1="29083" y1="45917" x2="26750" y2="68917"/>
                        <a14:foregroundMark x1="20833" y1="55750" x2="20833" y2="87750"/>
                        <a14:foregroundMark x1="19583" y1="55250" x2="17000" y2="66083"/>
                        <a14:foregroundMark x1="20833" y1="52667" x2="8667" y2="63500"/>
                        <a14:foregroundMark x1="21583" y1="52167" x2="18250" y2="65833"/>
                        <a14:foregroundMark x1="32333" y1="55750" x2="42417" y2="63333"/>
                        <a14:foregroundMark x1="50000" y1="59583" x2="42750" y2="65917"/>
                        <a14:foregroundMark x1="47167" y1="62417" x2="68167" y2="50750"/>
                        <a14:foregroundMark x1="63833" y1="50417" x2="70500" y2="52167"/>
                        <a14:foregroundMark x1="62667" y1="50417" x2="71833" y2="47583"/>
                        <a14:foregroundMark x1="23583" y1="56417" x2="23000" y2="67583"/>
                        <a14:foregroundMark x1="31667" y1="54083" x2="34083" y2="71750"/>
                        <a14:foregroundMark x1="29250" y1="57250" x2="30000" y2="66333"/>
                        <a14:foregroundMark x1="29583" y1="55750" x2="31417" y2="68167"/>
                        <a14:foregroundMark x1="33583" y1="68750" x2="35000" y2="74167"/>
                        <a14:foregroundMark x1="31583" y1="69250" x2="22000" y2="71750"/>
                        <a14:foregroundMark x1="19667" y1="68500" x2="19167" y2="74083"/>
                        <a14:foregroundMark x1="16667" y1="67000" x2="22750" y2="76500"/>
                        <a14:foregroundMark x1="24667" y1="70333" x2="30500" y2="75333"/>
                        <a14:foregroundMark x1="32167" y1="70750" x2="32167" y2="75250"/>
                        <a14:foregroundMark x1="11917" y1="63250" x2="8667" y2="64667"/>
                        <a14:foregroundMark x1="32667" y1="79000" x2="35250" y2="93667"/>
                        <a14:foregroundMark x1="35250" y1="95000" x2="38417" y2="94417"/>
                        <a14:foregroundMark x1="34500" y1="87000" x2="36083" y2="92167"/>
                        <a14:foregroundMark x1="35000" y1="85583" x2="36833" y2="91083"/>
                        <a14:foregroundMark x1="33083" y1="87833" x2="34000" y2="91833"/>
                        <a14:foregroundMark x1="21583" y1="87833" x2="20417" y2="92917"/>
                        <a14:foregroundMark x1="22000" y1="88500" x2="22250" y2="93167"/>
                        <a14:foregroundMark x1="22417" y1="89250" x2="21000" y2="93167"/>
                        <a14:foregroundMark x1="19833" y1="88417" x2="19917" y2="92667"/>
                        <a14:foregroundMark x1="22000" y1="94333" x2="17833" y2="94583"/>
                        <a14:foregroundMark x1="62083" y1="75750" x2="61500" y2="91750"/>
                        <a14:foregroundMark x1="60167" y1="93167" x2="60167" y2="93167"/>
                        <a14:foregroundMark x1="70083" y1="76917" x2="77833" y2="91250"/>
                        <a14:foregroundMark x1="27333" y1="23000" x2="39333" y2="2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" y="4729957"/>
            <a:ext cx="2129631" cy="21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/>
        </p:blipFill>
        <p:spPr>
          <a:xfrm>
            <a:off x="2894806" y="4770834"/>
            <a:ext cx="2286003" cy="204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27083"/>
          <a:stretch/>
        </p:blipFill>
        <p:spPr>
          <a:xfrm>
            <a:off x="5409406" y="5029994"/>
            <a:ext cx="5593984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1570</Words>
  <Application>Microsoft Office PowerPoint</Application>
  <PresentationFormat>Custom</PresentationFormat>
  <Paragraphs>205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võng kêu</dc:title>
  <dc:creator>Huy Duẩn</dc:creator>
  <cp:lastModifiedBy>HUY DUẨN</cp:lastModifiedBy>
  <cp:revision>61</cp:revision>
  <dcterms:created xsi:type="dcterms:W3CDTF">2021-07-23T07:58:57Z</dcterms:created>
  <dcterms:modified xsi:type="dcterms:W3CDTF">2021-08-24T17:20:45Z</dcterms:modified>
</cp:coreProperties>
</file>