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34" r:id="rId2"/>
    <p:sldId id="304" r:id="rId3"/>
    <p:sldId id="257" r:id="rId4"/>
    <p:sldId id="315" r:id="rId5"/>
    <p:sldId id="306" r:id="rId6"/>
    <p:sldId id="302" r:id="rId7"/>
    <p:sldId id="329" r:id="rId8"/>
    <p:sldId id="321" r:id="rId9"/>
    <p:sldId id="307" r:id="rId10"/>
    <p:sldId id="276" r:id="rId11"/>
    <p:sldId id="323" r:id="rId12"/>
    <p:sldId id="326" r:id="rId13"/>
    <p:sldId id="294" r:id="rId14"/>
    <p:sldId id="324" r:id="rId15"/>
    <p:sldId id="291" r:id="rId16"/>
    <p:sldId id="325" r:id="rId17"/>
    <p:sldId id="289" r:id="rId18"/>
    <p:sldId id="309" r:id="rId19"/>
    <p:sldId id="285" r:id="rId20"/>
    <p:sldId id="327" r:id="rId21"/>
    <p:sldId id="281" r:id="rId22"/>
    <p:sldId id="282" r:id="rId23"/>
    <p:sldId id="283" r:id="rId24"/>
    <p:sldId id="320" r:id="rId25"/>
    <p:sldId id="332" r:id="rId26"/>
    <p:sldId id="333" r:id="rId27"/>
    <p:sldId id="330" r:id="rId28"/>
    <p:sldId id="300" r:id="rId2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5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710" autoAdjust="0"/>
  </p:normalViewPr>
  <p:slideViewPr>
    <p:cSldViewPr snapToGrid="0">
      <p:cViewPr varScale="1">
        <p:scale>
          <a:sx n="64" d="100"/>
          <a:sy n="64" d="100"/>
        </p:scale>
        <p:origin x="1378"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92B2-EF6D-438F-AF05-B22589CEE35C}"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407B11DD-A6EE-4D01-8210-1E3577707BC1}">
      <dgm:prSet phldrT="[Text]"/>
      <dgm:spPr/>
      <dgm:t>
        <a:bodyPr/>
        <a:lstStyle/>
        <a:p>
          <a:r>
            <a:rPr lang="en-US" b="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a:solidFill>
              <a:schemeClr val="bg1">
                <a:lumMod val="75000"/>
              </a:schemeClr>
            </a:solidFill>
            <a:effectLst>
              <a:outerShdw blurRad="38100" dist="38100" dir="2700000" algn="tl">
                <a:srgbClr val="000000">
                  <a:alpha val="43137"/>
                </a:srgbClr>
              </a:outerShdw>
            </a:effectLst>
          </a:endParaRPr>
        </a:p>
      </dgm:t>
    </dgm:pt>
    <dgm:pt modelId="{4DBBE417-3100-4B96-B2C7-8B57A18131E7}" type="parTrans" cxnId="{B11E9C9C-BC16-4152-AD49-03A7CC168879}">
      <dgm:prSet/>
      <dgm:spPr/>
      <dgm:t>
        <a:bodyPr/>
        <a:lstStyle/>
        <a:p>
          <a:endParaRPr lang="en-US">
            <a:solidFill>
              <a:srgbClr val="002060"/>
            </a:solidFill>
            <a:effectLst>
              <a:outerShdw blurRad="38100" dist="38100" dir="2700000" algn="tl">
                <a:srgbClr val="000000">
                  <a:alpha val="43137"/>
                </a:srgbClr>
              </a:outerShdw>
            </a:effectLst>
          </a:endParaRPr>
        </a:p>
      </dgm:t>
    </dgm:pt>
    <dgm:pt modelId="{2D0EF617-4F05-4B82-88DC-5DA04977C55C}" type="sibTrans" cxnId="{B11E9C9C-BC16-4152-AD49-03A7CC168879}">
      <dgm:prSet/>
      <dgm:spPr/>
      <dgm:t>
        <a:bodyPr/>
        <a:lstStyle/>
        <a:p>
          <a:endParaRPr lang="en-US">
            <a:solidFill>
              <a:srgbClr val="002060"/>
            </a:solidFill>
            <a:effectLst>
              <a:outerShdw blurRad="38100" dist="38100" dir="2700000" algn="tl">
                <a:srgbClr val="000000">
                  <a:alpha val="43137"/>
                </a:srgbClr>
              </a:outerShdw>
            </a:effectLst>
          </a:endParaRPr>
        </a:p>
      </dgm:t>
    </dgm:pt>
    <dgm:pt modelId="{D5C097EB-F32C-4585-8B3A-CE668269C080}">
      <dgm:prSet phldrT="[Text]"/>
      <dgm:spPr/>
      <dgm:t>
        <a:bodyPr/>
        <a:lstStyle/>
        <a:p>
          <a:r>
            <a:rPr lang="en-US" b="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a:solidFill>
              <a:srgbClr val="002060"/>
            </a:solidFill>
            <a:effectLst>
              <a:outerShdw blurRad="38100" dist="38100" dir="2700000" algn="tl">
                <a:srgbClr val="000000">
                  <a:alpha val="43137"/>
                </a:srgbClr>
              </a:outerShdw>
            </a:effectLst>
          </a:endParaRPr>
        </a:p>
      </dgm:t>
    </dgm:pt>
    <dgm:pt modelId="{E411EDDF-0DB0-4DAF-846D-032A65721D31}" type="parTrans" cxnId="{6CB114D8-BF05-4639-8786-337EA13F6938}">
      <dgm:prSet/>
      <dgm:spPr/>
      <dgm:t>
        <a:bodyPr/>
        <a:lstStyle/>
        <a:p>
          <a:endParaRPr lang="en-US">
            <a:solidFill>
              <a:srgbClr val="002060"/>
            </a:solidFill>
            <a:effectLst>
              <a:outerShdw blurRad="38100" dist="38100" dir="2700000" algn="tl">
                <a:srgbClr val="000000">
                  <a:alpha val="43137"/>
                </a:srgbClr>
              </a:outerShdw>
            </a:effectLst>
          </a:endParaRPr>
        </a:p>
      </dgm:t>
    </dgm:pt>
    <dgm:pt modelId="{540CCBA6-14A4-49B7-9C83-E5D1CFDA221E}" type="sibTrans" cxnId="{6CB114D8-BF05-4639-8786-337EA13F6938}">
      <dgm:prSet/>
      <dgm:spPr/>
      <dgm:t>
        <a:bodyPr/>
        <a:lstStyle/>
        <a:p>
          <a:endParaRPr lang="en-US">
            <a:solidFill>
              <a:srgbClr val="002060"/>
            </a:solidFill>
            <a:effectLst>
              <a:outerShdw blurRad="38100" dist="38100" dir="2700000" algn="tl">
                <a:srgbClr val="000000">
                  <a:alpha val="43137"/>
                </a:srgbClr>
              </a:outerShdw>
            </a:effectLst>
          </a:endParaRPr>
        </a:p>
      </dgm:t>
    </dgm:pt>
    <dgm:pt modelId="{CC3F8C2F-CC39-415D-BB0A-D2DD35232E5D}">
      <dgm:prSet phldrT="[Text]"/>
      <dgm:spPr/>
      <dgm:t>
        <a:bodyPr/>
        <a:lstStyle/>
        <a:p>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dirty="0">
            <a:solidFill>
              <a:schemeClr val="bg1">
                <a:lumMod val="75000"/>
              </a:schemeClr>
            </a:solidFill>
            <a:effectLst>
              <a:outerShdw blurRad="38100" dist="38100" dir="2700000" algn="tl">
                <a:srgbClr val="000000">
                  <a:alpha val="43137"/>
                </a:srgbClr>
              </a:outerShdw>
            </a:effectLst>
          </a:endParaRPr>
        </a:p>
      </dgm:t>
    </dgm:pt>
    <dgm:pt modelId="{F4E70F6F-3F07-4EF2-B251-72FFA24755F1}" type="parTrans" cxnId="{ED167AE1-515F-467A-91EF-324A4B42EFB1}">
      <dgm:prSet/>
      <dgm:spPr/>
      <dgm:t>
        <a:bodyPr/>
        <a:lstStyle/>
        <a:p>
          <a:endParaRPr lang="en-US">
            <a:solidFill>
              <a:srgbClr val="002060"/>
            </a:solidFill>
            <a:effectLst>
              <a:outerShdw blurRad="38100" dist="38100" dir="2700000" algn="tl">
                <a:srgbClr val="000000">
                  <a:alpha val="43137"/>
                </a:srgbClr>
              </a:outerShdw>
            </a:effectLst>
          </a:endParaRPr>
        </a:p>
      </dgm:t>
    </dgm:pt>
    <dgm:pt modelId="{889B9ACC-BCF1-411D-A2DA-D817EA7929EA}" type="sibTrans" cxnId="{ED167AE1-515F-467A-91EF-324A4B42EFB1}">
      <dgm:prSet/>
      <dgm:spPr/>
      <dgm:t>
        <a:bodyPr/>
        <a:lstStyle/>
        <a:p>
          <a:endParaRPr lang="en-US">
            <a:solidFill>
              <a:srgbClr val="002060"/>
            </a:solidFill>
            <a:effectLst>
              <a:outerShdw blurRad="38100" dist="38100" dir="2700000" algn="tl">
                <a:srgbClr val="000000">
                  <a:alpha val="43137"/>
                </a:srgbClr>
              </a:outerShdw>
            </a:effectLst>
          </a:endParaRPr>
        </a:p>
      </dgm:t>
    </dgm:pt>
    <dgm:pt modelId="{4B82DA6E-3B68-4311-915F-C5DFCE30029B}">
      <dgm:prSet phldrT="[Text]"/>
      <dgm:spPr/>
      <dgm:t>
        <a:bodyPr/>
        <a:lstStyle/>
        <a:p>
          <a:r>
            <a:rPr lang="en-US" b="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a:solidFill>
              <a:schemeClr val="bg1">
                <a:lumMod val="75000"/>
              </a:schemeClr>
            </a:solidFill>
            <a:effectLst>
              <a:outerShdw blurRad="38100" dist="38100" dir="2700000" algn="tl">
                <a:srgbClr val="000000">
                  <a:alpha val="43137"/>
                </a:srgbClr>
              </a:outerShdw>
            </a:effectLst>
          </a:endParaRPr>
        </a:p>
      </dgm:t>
    </dgm:pt>
    <dgm:pt modelId="{78DC7104-0A47-4903-B7A8-EDA12DF1F0AF}" type="parTrans" cxnId="{0775DEC2-FE48-4FF2-A3FF-B684F2E01649}">
      <dgm:prSet/>
      <dgm:spPr/>
      <dgm:t>
        <a:bodyPr/>
        <a:lstStyle/>
        <a:p>
          <a:endParaRPr lang="en-US">
            <a:solidFill>
              <a:srgbClr val="002060"/>
            </a:solidFill>
            <a:effectLst>
              <a:outerShdw blurRad="38100" dist="38100" dir="2700000" algn="tl">
                <a:srgbClr val="000000">
                  <a:alpha val="43137"/>
                </a:srgbClr>
              </a:outerShdw>
            </a:effectLst>
          </a:endParaRPr>
        </a:p>
      </dgm:t>
    </dgm:pt>
    <dgm:pt modelId="{2B52E722-F0A9-47F3-B9B2-25E05F7221A7}" type="sibTrans" cxnId="{0775DEC2-FE48-4FF2-A3FF-B684F2E01649}">
      <dgm:prSet/>
      <dgm:spPr/>
      <dgm:t>
        <a:bodyPr/>
        <a:lstStyle/>
        <a:p>
          <a:endParaRPr lang="en-US">
            <a:solidFill>
              <a:srgbClr val="002060"/>
            </a:solidFill>
            <a:effectLst>
              <a:outerShdw blurRad="38100" dist="38100" dir="2700000" algn="tl">
                <a:srgbClr val="000000">
                  <a:alpha val="43137"/>
                </a:srgbClr>
              </a:outerShdw>
            </a:effectLst>
          </a:endParaRPr>
        </a:p>
      </dgm:t>
    </dgm:pt>
    <dgm:pt modelId="{7CE48885-5672-4036-AF30-5B9F7166EB63}" type="pres">
      <dgm:prSet presAssocID="{32E792B2-EF6D-438F-AF05-B22589CEE35C}" presName="Name0" presStyleCnt="0">
        <dgm:presLayoutVars>
          <dgm:chMax val="7"/>
          <dgm:chPref val="7"/>
          <dgm:dir/>
        </dgm:presLayoutVars>
      </dgm:prSet>
      <dgm:spPr/>
    </dgm:pt>
    <dgm:pt modelId="{12E74308-E731-4EFC-B0D9-49DC83333868}" type="pres">
      <dgm:prSet presAssocID="{32E792B2-EF6D-438F-AF05-B22589CEE35C}" presName="Name1" presStyleCnt="0"/>
      <dgm:spPr/>
    </dgm:pt>
    <dgm:pt modelId="{F4B3D507-D860-4DDD-990B-ED3013EA5503}" type="pres">
      <dgm:prSet presAssocID="{32E792B2-EF6D-438F-AF05-B22589CEE35C}" presName="cycle" presStyleCnt="0"/>
      <dgm:spPr/>
    </dgm:pt>
    <dgm:pt modelId="{95A4924B-9634-4C98-AD75-B6DC7BA44085}" type="pres">
      <dgm:prSet presAssocID="{32E792B2-EF6D-438F-AF05-B22589CEE35C}" presName="srcNode" presStyleLbl="node1" presStyleIdx="0" presStyleCnt="4"/>
      <dgm:spPr/>
    </dgm:pt>
    <dgm:pt modelId="{6C4AEA47-6C60-4663-908A-9FDECD12E10A}" type="pres">
      <dgm:prSet presAssocID="{32E792B2-EF6D-438F-AF05-B22589CEE35C}" presName="conn" presStyleLbl="parChTrans1D2" presStyleIdx="0" presStyleCnt="1"/>
      <dgm:spPr/>
    </dgm:pt>
    <dgm:pt modelId="{84D97C09-1A0F-41D6-AF03-FECC44DFDBCF}" type="pres">
      <dgm:prSet presAssocID="{32E792B2-EF6D-438F-AF05-B22589CEE35C}" presName="extraNode" presStyleLbl="node1" presStyleIdx="0" presStyleCnt="4"/>
      <dgm:spPr/>
    </dgm:pt>
    <dgm:pt modelId="{5F860C82-A8CB-4A41-B472-55B414EBF7FD}" type="pres">
      <dgm:prSet presAssocID="{32E792B2-EF6D-438F-AF05-B22589CEE35C}" presName="dstNode" presStyleLbl="node1" presStyleIdx="0" presStyleCnt="4"/>
      <dgm:spPr/>
    </dgm:pt>
    <dgm:pt modelId="{BE3291B1-BE06-453A-98F0-7433CD374CF8}" type="pres">
      <dgm:prSet presAssocID="{407B11DD-A6EE-4D01-8210-1E3577707BC1}" presName="text_1" presStyleLbl="node1" presStyleIdx="0" presStyleCnt="4">
        <dgm:presLayoutVars>
          <dgm:bulletEnabled val="1"/>
        </dgm:presLayoutVars>
      </dgm:prSet>
      <dgm:spPr/>
    </dgm:pt>
    <dgm:pt modelId="{5266AC87-8CB3-4D76-8060-AF7ACE7B6A93}" type="pres">
      <dgm:prSet presAssocID="{407B11DD-A6EE-4D01-8210-1E3577707BC1}" presName="accent_1" presStyleCnt="0"/>
      <dgm:spPr/>
    </dgm:pt>
    <dgm:pt modelId="{3DA5CE52-6912-4BA5-89B6-7AC3BEA29E9E}" type="pres">
      <dgm:prSet presAssocID="{407B11DD-A6EE-4D01-8210-1E3577707BC1}" presName="accentRepeatNode" presStyleLbl="solidFgAcc1" presStyleIdx="0" presStyleCnt="4"/>
      <dgm:spPr/>
    </dgm:pt>
    <dgm:pt modelId="{655989CA-75D4-4EEA-B2CD-8250CCE91389}" type="pres">
      <dgm:prSet presAssocID="{D5C097EB-F32C-4585-8B3A-CE668269C080}" presName="text_2" presStyleLbl="node1" presStyleIdx="1" presStyleCnt="4">
        <dgm:presLayoutVars>
          <dgm:bulletEnabled val="1"/>
        </dgm:presLayoutVars>
      </dgm:prSet>
      <dgm:spPr/>
    </dgm:pt>
    <dgm:pt modelId="{6BE26A90-5227-4736-B32C-6E9C99EC888F}" type="pres">
      <dgm:prSet presAssocID="{D5C097EB-F32C-4585-8B3A-CE668269C080}" presName="accent_2" presStyleCnt="0"/>
      <dgm:spPr/>
    </dgm:pt>
    <dgm:pt modelId="{B56F7756-DC18-4C6D-8BEE-672EC3D23550}" type="pres">
      <dgm:prSet presAssocID="{D5C097EB-F32C-4585-8B3A-CE668269C080}" presName="accentRepeatNode" presStyleLbl="solidFgAcc1" presStyleIdx="1" presStyleCnt="4"/>
      <dgm:spPr/>
    </dgm:pt>
    <dgm:pt modelId="{7859D65E-4CC1-4A73-8253-0A4402101FF0}" type="pres">
      <dgm:prSet presAssocID="{CC3F8C2F-CC39-415D-BB0A-D2DD35232E5D}" presName="text_3" presStyleLbl="node1" presStyleIdx="2" presStyleCnt="4">
        <dgm:presLayoutVars>
          <dgm:bulletEnabled val="1"/>
        </dgm:presLayoutVars>
      </dgm:prSet>
      <dgm:spPr/>
    </dgm:pt>
    <dgm:pt modelId="{35CDDA74-88F7-470E-9796-0BEFF36D64F4}" type="pres">
      <dgm:prSet presAssocID="{CC3F8C2F-CC39-415D-BB0A-D2DD35232E5D}" presName="accent_3" presStyleCnt="0"/>
      <dgm:spPr/>
    </dgm:pt>
    <dgm:pt modelId="{DFCD6866-BE1D-4160-9B0E-E82776238F96}" type="pres">
      <dgm:prSet presAssocID="{CC3F8C2F-CC39-415D-BB0A-D2DD35232E5D}" presName="accentRepeatNode" presStyleLbl="solidFgAcc1" presStyleIdx="2" presStyleCnt="4"/>
      <dgm:spPr/>
    </dgm:pt>
    <dgm:pt modelId="{55296C8F-7956-4492-8A00-C5F1747137F8}" type="pres">
      <dgm:prSet presAssocID="{4B82DA6E-3B68-4311-915F-C5DFCE30029B}" presName="text_4" presStyleLbl="node1" presStyleIdx="3" presStyleCnt="4">
        <dgm:presLayoutVars>
          <dgm:bulletEnabled val="1"/>
        </dgm:presLayoutVars>
      </dgm:prSet>
      <dgm:spPr/>
    </dgm:pt>
    <dgm:pt modelId="{D349B515-98D2-4346-9D4D-A74D6D171D50}" type="pres">
      <dgm:prSet presAssocID="{4B82DA6E-3B68-4311-915F-C5DFCE30029B}" presName="accent_4" presStyleCnt="0"/>
      <dgm:spPr/>
    </dgm:pt>
    <dgm:pt modelId="{C360579E-2879-4D4A-92D7-7108043A23BB}" type="pres">
      <dgm:prSet presAssocID="{4B82DA6E-3B68-4311-915F-C5DFCE30029B}" presName="accentRepeatNode" presStyleLbl="solidFgAcc1" presStyleIdx="3" presStyleCnt="4"/>
      <dgm:spPr/>
    </dgm:pt>
  </dgm:ptLst>
  <dgm:cxnLst>
    <dgm:cxn modelId="{19A5CD00-94BE-4519-8294-5A8ABEECD026}" type="presOf" srcId="{2D0EF617-4F05-4B82-88DC-5DA04977C55C}" destId="{6C4AEA47-6C60-4663-908A-9FDECD12E10A}" srcOrd="0" destOrd="0" presId="urn:microsoft.com/office/officeart/2008/layout/VerticalCurvedList"/>
    <dgm:cxn modelId="{7CA38537-D7CF-4B36-8B96-778838DE05A4}" type="presOf" srcId="{4B82DA6E-3B68-4311-915F-C5DFCE30029B}" destId="{55296C8F-7956-4492-8A00-C5F1747137F8}" srcOrd="0" destOrd="0" presId="urn:microsoft.com/office/officeart/2008/layout/VerticalCurvedList"/>
    <dgm:cxn modelId="{7A84C45E-60FC-47F1-80B3-940860D89D42}" type="presOf" srcId="{D5C097EB-F32C-4585-8B3A-CE668269C080}" destId="{655989CA-75D4-4EEA-B2CD-8250CCE91389}" srcOrd="0" destOrd="0" presId="urn:microsoft.com/office/officeart/2008/layout/VerticalCurvedList"/>
    <dgm:cxn modelId="{F2AA5190-3AE2-4BD2-B0BB-7344D424F65E}" type="presOf" srcId="{32E792B2-EF6D-438F-AF05-B22589CEE35C}" destId="{7CE48885-5672-4036-AF30-5B9F7166EB63}" srcOrd="0" destOrd="0" presId="urn:microsoft.com/office/officeart/2008/layout/VerticalCurvedList"/>
    <dgm:cxn modelId="{B11E9C9C-BC16-4152-AD49-03A7CC168879}" srcId="{32E792B2-EF6D-438F-AF05-B22589CEE35C}" destId="{407B11DD-A6EE-4D01-8210-1E3577707BC1}" srcOrd="0" destOrd="0" parTransId="{4DBBE417-3100-4B96-B2C7-8B57A18131E7}" sibTransId="{2D0EF617-4F05-4B82-88DC-5DA04977C55C}"/>
    <dgm:cxn modelId="{0775DEC2-FE48-4FF2-A3FF-B684F2E01649}" srcId="{32E792B2-EF6D-438F-AF05-B22589CEE35C}" destId="{4B82DA6E-3B68-4311-915F-C5DFCE30029B}" srcOrd="3" destOrd="0" parTransId="{78DC7104-0A47-4903-B7A8-EDA12DF1F0AF}" sibTransId="{2B52E722-F0A9-47F3-B9B2-25E05F7221A7}"/>
    <dgm:cxn modelId="{A869DFC6-9015-4DEC-8735-4F36581AFFD6}" type="presOf" srcId="{CC3F8C2F-CC39-415D-BB0A-D2DD35232E5D}" destId="{7859D65E-4CC1-4A73-8253-0A4402101FF0}" srcOrd="0" destOrd="0" presId="urn:microsoft.com/office/officeart/2008/layout/VerticalCurvedList"/>
    <dgm:cxn modelId="{6CB114D8-BF05-4639-8786-337EA13F6938}" srcId="{32E792B2-EF6D-438F-AF05-B22589CEE35C}" destId="{D5C097EB-F32C-4585-8B3A-CE668269C080}" srcOrd="1" destOrd="0" parTransId="{E411EDDF-0DB0-4DAF-846D-032A65721D31}" sibTransId="{540CCBA6-14A4-49B7-9C83-E5D1CFDA221E}"/>
    <dgm:cxn modelId="{ED167AE1-515F-467A-91EF-324A4B42EFB1}" srcId="{32E792B2-EF6D-438F-AF05-B22589CEE35C}" destId="{CC3F8C2F-CC39-415D-BB0A-D2DD35232E5D}" srcOrd="2" destOrd="0" parTransId="{F4E70F6F-3F07-4EF2-B251-72FFA24755F1}" sibTransId="{889B9ACC-BCF1-411D-A2DA-D817EA7929EA}"/>
    <dgm:cxn modelId="{45A650E7-2484-4F71-BA75-458126A9045B}" type="presOf" srcId="{407B11DD-A6EE-4D01-8210-1E3577707BC1}" destId="{BE3291B1-BE06-453A-98F0-7433CD374CF8}" srcOrd="0" destOrd="0" presId="urn:microsoft.com/office/officeart/2008/layout/VerticalCurvedList"/>
    <dgm:cxn modelId="{0EC10DC5-3991-496D-8C36-FD2EA8EA7403}" type="presParOf" srcId="{7CE48885-5672-4036-AF30-5B9F7166EB63}" destId="{12E74308-E731-4EFC-B0D9-49DC83333868}" srcOrd="0" destOrd="0" presId="urn:microsoft.com/office/officeart/2008/layout/VerticalCurvedList"/>
    <dgm:cxn modelId="{CCE5CB08-5F2C-4959-8AB5-DC7E41F00064}" type="presParOf" srcId="{12E74308-E731-4EFC-B0D9-49DC83333868}" destId="{F4B3D507-D860-4DDD-990B-ED3013EA5503}" srcOrd="0" destOrd="0" presId="urn:microsoft.com/office/officeart/2008/layout/VerticalCurvedList"/>
    <dgm:cxn modelId="{88136FC6-C43A-40D1-871D-06A298CDB033}" type="presParOf" srcId="{F4B3D507-D860-4DDD-990B-ED3013EA5503}" destId="{95A4924B-9634-4C98-AD75-B6DC7BA44085}" srcOrd="0" destOrd="0" presId="urn:microsoft.com/office/officeart/2008/layout/VerticalCurvedList"/>
    <dgm:cxn modelId="{51A95E48-F3D9-4583-B1F1-3A25ECD59694}" type="presParOf" srcId="{F4B3D507-D860-4DDD-990B-ED3013EA5503}" destId="{6C4AEA47-6C60-4663-908A-9FDECD12E10A}" srcOrd="1" destOrd="0" presId="urn:microsoft.com/office/officeart/2008/layout/VerticalCurvedList"/>
    <dgm:cxn modelId="{E4E5C37B-CED7-4BB7-B7C5-00A112D9DC53}" type="presParOf" srcId="{F4B3D507-D860-4DDD-990B-ED3013EA5503}" destId="{84D97C09-1A0F-41D6-AF03-FECC44DFDBCF}" srcOrd="2" destOrd="0" presId="urn:microsoft.com/office/officeart/2008/layout/VerticalCurvedList"/>
    <dgm:cxn modelId="{676A4621-591C-4500-A204-83113750B5B5}" type="presParOf" srcId="{F4B3D507-D860-4DDD-990B-ED3013EA5503}" destId="{5F860C82-A8CB-4A41-B472-55B414EBF7FD}" srcOrd="3" destOrd="0" presId="urn:microsoft.com/office/officeart/2008/layout/VerticalCurvedList"/>
    <dgm:cxn modelId="{51D50C30-6D79-4BDF-857E-136A7E749949}" type="presParOf" srcId="{12E74308-E731-4EFC-B0D9-49DC83333868}" destId="{BE3291B1-BE06-453A-98F0-7433CD374CF8}" srcOrd="1" destOrd="0" presId="urn:microsoft.com/office/officeart/2008/layout/VerticalCurvedList"/>
    <dgm:cxn modelId="{C160373E-B1E5-42E0-B961-D03558ED3B8C}" type="presParOf" srcId="{12E74308-E731-4EFC-B0D9-49DC83333868}" destId="{5266AC87-8CB3-4D76-8060-AF7ACE7B6A93}" srcOrd="2" destOrd="0" presId="urn:microsoft.com/office/officeart/2008/layout/VerticalCurvedList"/>
    <dgm:cxn modelId="{2C9527FE-E3D3-433E-BEAC-6A6F9DD043EC}" type="presParOf" srcId="{5266AC87-8CB3-4D76-8060-AF7ACE7B6A93}" destId="{3DA5CE52-6912-4BA5-89B6-7AC3BEA29E9E}" srcOrd="0" destOrd="0" presId="urn:microsoft.com/office/officeart/2008/layout/VerticalCurvedList"/>
    <dgm:cxn modelId="{DE3B580C-55C6-424B-87B2-B138E630BC07}" type="presParOf" srcId="{12E74308-E731-4EFC-B0D9-49DC83333868}" destId="{655989CA-75D4-4EEA-B2CD-8250CCE91389}" srcOrd="3" destOrd="0" presId="urn:microsoft.com/office/officeart/2008/layout/VerticalCurvedList"/>
    <dgm:cxn modelId="{0CFEAC9D-BF47-48A9-95D6-C3BEEA1DDA95}" type="presParOf" srcId="{12E74308-E731-4EFC-B0D9-49DC83333868}" destId="{6BE26A90-5227-4736-B32C-6E9C99EC888F}" srcOrd="4" destOrd="0" presId="urn:microsoft.com/office/officeart/2008/layout/VerticalCurvedList"/>
    <dgm:cxn modelId="{1EFD8881-54AA-45C4-84AE-E02ABE3F8139}" type="presParOf" srcId="{6BE26A90-5227-4736-B32C-6E9C99EC888F}" destId="{B56F7756-DC18-4C6D-8BEE-672EC3D23550}" srcOrd="0" destOrd="0" presId="urn:microsoft.com/office/officeart/2008/layout/VerticalCurvedList"/>
    <dgm:cxn modelId="{7011236C-DAA6-4250-9230-2F586812A602}" type="presParOf" srcId="{12E74308-E731-4EFC-B0D9-49DC83333868}" destId="{7859D65E-4CC1-4A73-8253-0A4402101FF0}" srcOrd="5" destOrd="0" presId="urn:microsoft.com/office/officeart/2008/layout/VerticalCurvedList"/>
    <dgm:cxn modelId="{96826C92-5C26-4448-92FA-43B8DA9623A1}" type="presParOf" srcId="{12E74308-E731-4EFC-B0D9-49DC83333868}" destId="{35CDDA74-88F7-470E-9796-0BEFF36D64F4}" srcOrd="6" destOrd="0" presId="urn:microsoft.com/office/officeart/2008/layout/VerticalCurvedList"/>
    <dgm:cxn modelId="{FD42BFAE-9F91-45C4-9940-50A20273BA64}" type="presParOf" srcId="{35CDDA74-88F7-470E-9796-0BEFF36D64F4}" destId="{DFCD6866-BE1D-4160-9B0E-E82776238F96}" srcOrd="0" destOrd="0" presId="urn:microsoft.com/office/officeart/2008/layout/VerticalCurvedList"/>
    <dgm:cxn modelId="{B655CF30-9235-4008-860C-73FCA58A6E82}" type="presParOf" srcId="{12E74308-E731-4EFC-B0D9-49DC83333868}" destId="{55296C8F-7956-4492-8A00-C5F1747137F8}" srcOrd="7" destOrd="0" presId="urn:microsoft.com/office/officeart/2008/layout/VerticalCurvedList"/>
    <dgm:cxn modelId="{2BD3BD78-475B-4E6F-AED9-10EFD296EA32}" type="presParOf" srcId="{12E74308-E731-4EFC-B0D9-49DC83333868}" destId="{D349B515-98D2-4346-9D4D-A74D6D171D50}" srcOrd="8" destOrd="0" presId="urn:microsoft.com/office/officeart/2008/layout/VerticalCurvedList"/>
    <dgm:cxn modelId="{966305B1-3FDB-4321-8B5B-8D023DFD4DA3}" type="presParOf" srcId="{D349B515-98D2-4346-9D4D-A74D6D171D50}" destId="{C360579E-2879-4D4A-92D7-7108043A23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EA47-6C60-4663-908A-9FDECD12E10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291B1-BE06-453A-98F0-7433CD374CF8}">
      <dsp:nvSpPr>
        <dsp:cNvPr id="0" name=""/>
        <dsp:cNvSpPr/>
      </dsp:nvSpPr>
      <dsp:spPr>
        <a:xfrm>
          <a:off x="610504" y="416587"/>
          <a:ext cx="7440913" cy="83360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sz="2500" kern="1200">
            <a:solidFill>
              <a:schemeClr val="bg1">
                <a:lumMod val="75000"/>
              </a:schemeClr>
            </a:solidFill>
            <a:effectLst>
              <a:outerShdw blurRad="38100" dist="38100" dir="2700000" algn="tl">
                <a:srgbClr val="000000">
                  <a:alpha val="43137"/>
                </a:srgbClr>
              </a:outerShdw>
            </a:effectLst>
          </a:endParaRPr>
        </a:p>
      </dsp:txBody>
      <dsp:txXfrm>
        <a:off x="610504" y="416587"/>
        <a:ext cx="7440913" cy="833607"/>
      </dsp:txXfrm>
    </dsp:sp>
    <dsp:sp modelId="{3DA5CE52-6912-4BA5-89B6-7AC3BEA29E9E}">
      <dsp:nvSpPr>
        <dsp:cNvPr id="0" name=""/>
        <dsp:cNvSpPr/>
      </dsp:nvSpPr>
      <dsp:spPr>
        <a:xfrm>
          <a:off x="89500" y="312386"/>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5989CA-75D4-4EEA-B2CD-8250CCE91389}">
      <dsp:nvSpPr>
        <dsp:cNvPr id="0" name=""/>
        <dsp:cNvSpPr/>
      </dsp:nvSpPr>
      <dsp:spPr>
        <a:xfrm>
          <a:off x="1088431" y="1667215"/>
          <a:ext cx="6962986" cy="83360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sz="2500" kern="1200">
            <a:solidFill>
              <a:srgbClr val="002060"/>
            </a:solidFill>
            <a:effectLst>
              <a:outerShdw blurRad="38100" dist="38100" dir="2700000" algn="tl">
                <a:srgbClr val="000000">
                  <a:alpha val="43137"/>
                </a:srgbClr>
              </a:outerShdw>
            </a:effectLst>
          </a:endParaRPr>
        </a:p>
      </dsp:txBody>
      <dsp:txXfrm>
        <a:off x="1088431" y="1667215"/>
        <a:ext cx="6962986" cy="833607"/>
      </dsp:txXfrm>
    </dsp:sp>
    <dsp:sp modelId="{B56F7756-DC18-4C6D-8BEE-672EC3D23550}">
      <dsp:nvSpPr>
        <dsp:cNvPr id="0" name=""/>
        <dsp:cNvSpPr/>
      </dsp:nvSpPr>
      <dsp:spPr>
        <a:xfrm>
          <a:off x="567426" y="1563014"/>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7859D65E-4CC1-4A73-8253-0A4402101FF0}">
      <dsp:nvSpPr>
        <dsp:cNvPr id="0" name=""/>
        <dsp:cNvSpPr/>
      </dsp:nvSpPr>
      <dsp:spPr>
        <a:xfrm>
          <a:off x="1088431" y="2917843"/>
          <a:ext cx="6962986" cy="833607"/>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dsp:txBody>
      <dsp:txXfrm>
        <a:off x="1088431" y="2917843"/>
        <a:ext cx="6962986" cy="833607"/>
      </dsp:txXfrm>
    </dsp:sp>
    <dsp:sp modelId="{DFCD6866-BE1D-4160-9B0E-E82776238F96}">
      <dsp:nvSpPr>
        <dsp:cNvPr id="0" name=""/>
        <dsp:cNvSpPr/>
      </dsp:nvSpPr>
      <dsp:spPr>
        <a:xfrm>
          <a:off x="567426" y="2813642"/>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296C8F-7956-4492-8A00-C5F1747137F8}">
      <dsp:nvSpPr>
        <dsp:cNvPr id="0" name=""/>
        <dsp:cNvSpPr/>
      </dsp:nvSpPr>
      <dsp:spPr>
        <a:xfrm>
          <a:off x="610504" y="4168472"/>
          <a:ext cx="7440913" cy="83360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chemeClr val="bg1">
                <a:lumMod val="75000"/>
              </a:schemeClr>
            </a:solidFill>
            <a:effectLst>
              <a:outerShdw blurRad="38100" dist="38100" dir="2700000" algn="tl">
                <a:srgbClr val="000000">
                  <a:alpha val="43137"/>
                </a:srgbClr>
              </a:outerShdw>
            </a:effectLst>
          </a:endParaRPr>
        </a:p>
      </dsp:txBody>
      <dsp:txXfrm>
        <a:off x="610504" y="4168472"/>
        <a:ext cx="7440913" cy="833607"/>
      </dsp:txXfrm>
    </dsp:sp>
    <dsp:sp modelId="{C360579E-2879-4D4A-92D7-7108043A23BB}">
      <dsp:nvSpPr>
        <dsp:cNvPr id="0" name=""/>
        <dsp:cNvSpPr/>
      </dsp:nvSpPr>
      <dsp:spPr>
        <a:xfrm>
          <a:off x="89500" y="4064271"/>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FE3076A2-0AAC-4A01-B5AE-77427B2F693D}" type="datetimeFigureOut">
              <a:rPr lang="en-US" smtClean="0"/>
              <a:t>6/7/2023</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B172D2BF-E851-4152-B420-4A7077AB3C33}" type="slidenum">
              <a:rPr lang="en-US" smtClean="0"/>
              <a:t>‹#›</a:t>
            </a:fld>
            <a:endParaRPr lang="en-US"/>
          </a:p>
        </p:txBody>
      </p:sp>
    </p:spTree>
    <p:extLst>
      <p:ext uri="{BB962C8B-B14F-4D97-AF65-F5344CB8AC3E}">
        <p14:creationId xmlns:p14="http://schemas.microsoft.com/office/powerpoint/2010/main" val="149219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AE90603B-9410-47DB-8E09-DAAC158F1773}" type="datetimeFigureOut">
              <a:rPr lang="en-US" smtClean="0"/>
              <a:t>6/7/2023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58F9868-B76C-462D-8F02-EA7E338E4C9D}" type="slidenum">
              <a:rPr lang="en-US" smtClean="0"/>
              <a:t>‹#›</a:t>
            </a:fld>
            <a:endParaRPr lang="en-US"/>
          </a:p>
        </p:txBody>
      </p:sp>
    </p:spTree>
    <p:extLst>
      <p:ext uri="{BB962C8B-B14F-4D97-AF65-F5344CB8AC3E}">
        <p14:creationId xmlns:p14="http://schemas.microsoft.com/office/powerpoint/2010/main" val="133482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58F9868-B76C-462D-8F02-EA7E338E4C9D}" type="slidenum">
              <a:rPr lang="en-US" smtClean="0"/>
              <a:t>2</a:t>
            </a:fld>
            <a:endParaRPr lang="en-US"/>
          </a:p>
        </p:txBody>
      </p:sp>
    </p:spTree>
    <p:extLst>
      <p:ext uri="{BB962C8B-B14F-4D97-AF65-F5344CB8AC3E}">
        <p14:creationId xmlns:p14="http://schemas.microsoft.com/office/powerpoint/2010/main" val="136178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11</a:t>
            </a:fld>
            <a:endParaRPr lang="en-US"/>
          </a:p>
        </p:txBody>
      </p:sp>
    </p:spTree>
    <p:extLst>
      <p:ext uri="{BB962C8B-B14F-4D97-AF65-F5344CB8AC3E}">
        <p14:creationId xmlns:p14="http://schemas.microsoft.com/office/powerpoint/2010/main" val="40131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12</a:t>
            </a:fld>
            <a:endParaRPr lang="en-US"/>
          </a:p>
        </p:txBody>
      </p:sp>
    </p:spTree>
    <p:extLst>
      <p:ext uri="{BB962C8B-B14F-4D97-AF65-F5344CB8AC3E}">
        <p14:creationId xmlns:p14="http://schemas.microsoft.com/office/powerpoint/2010/main" val="294577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13</a:t>
            </a:fld>
            <a:endParaRPr lang="en-US"/>
          </a:p>
        </p:txBody>
      </p:sp>
    </p:spTree>
    <p:extLst>
      <p:ext uri="{BB962C8B-B14F-4D97-AF65-F5344CB8AC3E}">
        <p14:creationId xmlns:p14="http://schemas.microsoft.com/office/powerpoint/2010/main" val="395779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14</a:t>
            </a:fld>
            <a:endParaRPr lang="en-US"/>
          </a:p>
        </p:txBody>
      </p:sp>
    </p:spTree>
    <p:extLst>
      <p:ext uri="{BB962C8B-B14F-4D97-AF65-F5344CB8AC3E}">
        <p14:creationId xmlns:p14="http://schemas.microsoft.com/office/powerpoint/2010/main" val="121781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258F9868-B76C-462D-8F02-EA7E338E4C9D}" type="slidenum">
              <a:rPr lang="en-US" smtClean="0"/>
              <a:t>15</a:t>
            </a:fld>
            <a:endParaRPr lang="en-US"/>
          </a:p>
        </p:txBody>
      </p:sp>
    </p:spTree>
    <p:extLst>
      <p:ext uri="{BB962C8B-B14F-4D97-AF65-F5344CB8AC3E}">
        <p14:creationId xmlns:p14="http://schemas.microsoft.com/office/powerpoint/2010/main" val="316752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258F9868-B76C-462D-8F02-EA7E338E4C9D}" type="slidenum">
              <a:rPr lang="en-US" smtClean="0"/>
              <a:t>16</a:t>
            </a:fld>
            <a:endParaRPr lang="en-US"/>
          </a:p>
        </p:txBody>
      </p:sp>
    </p:spTree>
    <p:extLst>
      <p:ext uri="{BB962C8B-B14F-4D97-AF65-F5344CB8AC3E}">
        <p14:creationId xmlns:p14="http://schemas.microsoft.com/office/powerpoint/2010/main" val="2751391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aseline="0" dirty="0"/>
          </a:p>
        </p:txBody>
      </p:sp>
      <p:sp>
        <p:nvSpPr>
          <p:cNvPr id="4" name="Slide Number Placeholder 3"/>
          <p:cNvSpPr>
            <a:spLocks noGrp="1"/>
          </p:cNvSpPr>
          <p:nvPr>
            <p:ph type="sldNum" sz="quarter" idx="10"/>
          </p:nvPr>
        </p:nvSpPr>
        <p:spPr/>
        <p:txBody>
          <a:bodyPr/>
          <a:lstStyle/>
          <a:p>
            <a:fld id="{258F9868-B76C-462D-8F02-EA7E338E4C9D}" type="slidenum">
              <a:rPr lang="en-US" smtClean="0"/>
              <a:t>17</a:t>
            </a:fld>
            <a:endParaRPr lang="en-US"/>
          </a:p>
        </p:txBody>
      </p:sp>
    </p:spTree>
    <p:extLst>
      <p:ext uri="{BB962C8B-B14F-4D97-AF65-F5344CB8AC3E}">
        <p14:creationId xmlns:p14="http://schemas.microsoft.com/office/powerpoint/2010/main" val="300846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258F9868-B76C-462D-8F02-EA7E338E4C9D}" type="slidenum">
              <a:rPr lang="en-US" smtClean="0"/>
              <a:t>18</a:t>
            </a:fld>
            <a:endParaRPr lang="en-US"/>
          </a:p>
        </p:txBody>
      </p:sp>
    </p:spTree>
    <p:extLst>
      <p:ext uri="{BB962C8B-B14F-4D97-AF65-F5344CB8AC3E}">
        <p14:creationId xmlns:p14="http://schemas.microsoft.com/office/powerpoint/2010/main" val="2726723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19</a:t>
            </a:fld>
            <a:endParaRPr lang="en-US"/>
          </a:p>
        </p:txBody>
      </p:sp>
    </p:spTree>
    <p:extLst>
      <p:ext uri="{BB962C8B-B14F-4D97-AF65-F5344CB8AC3E}">
        <p14:creationId xmlns:p14="http://schemas.microsoft.com/office/powerpoint/2010/main" val="76985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20</a:t>
            </a:fld>
            <a:endParaRPr lang="en-US"/>
          </a:p>
        </p:txBody>
      </p:sp>
    </p:spTree>
    <p:extLst>
      <p:ext uri="{BB962C8B-B14F-4D97-AF65-F5344CB8AC3E}">
        <p14:creationId xmlns:p14="http://schemas.microsoft.com/office/powerpoint/2010/main" val="53969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3</a:t>
            </a:fld>
            <a:endParaRPr lang="en-US"/>
          </a:p>
        </p:txBody>
      </p:sp>
    </p:spTree>
    <p:extLst>
      <p:ext uri="{BB962C8B-B14F-4D97-AF65-F5344CB8AC3E}">
        <p14:creationId xmlns:p14="http://schemas.microsoft.com/office/powerpoint/2010/main" val="133795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21</a:t>
            </a:fld>
            <a:endParaRPr lang="en-US"/>
          </a:p>
        </p:txBody>
      </p:sp>
    </p:spTree>
    <p:extLst>
      <p:ext uri="{BB962C8B-B14F-4D97-AF65-F5344CB8AC3E}">
        <p14:creationId xmlns:p14="http://schemas.microsoft.com/office/powerpoint/2010/main" val="284980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22</a:t>
            </a:fld>
            <a:endParaRPr lang="en-US"/>
          </a:p>
        </p:txBody>
      </p:sp>
    </p:spTree>
    <p:extLst>
      <p:ext uri="{BB962C8B-B14F-4D97-AF65-F5344CB8AC3E}">
        <p14:creationId xmlns:p14="http://schemas.microsoft.com/office/powerpoint/2010/main" val="3977745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23</a:t>
            </a:fld>
            <a:endParaRPr lang="en-US"/>
          </a:p>
        </p:txBody>
      </p:sp>
    </p:spTree>
    <p:extLst>
      <p:ext uri="{BB962C8B-B14F-4D97-AF65-F5344CB8AC3E}">
        <p14:creationId xmlns:p14="http://schemas.microsoft.com/office/powerpoint/2010/main" val="249863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24</a:t>
            </a:fld>
            <a:endParaRPr lang="en-US"/>
          </a:p>
        </p:txBody>
      </p:sp>
    </p:spTree>
    <p:extLst>
      <p:ext uri="{BB962C8B-B14F-4D97-AF65-F5344CB8AC3E}">
        <p14:creationId xmlns:p14="http://schemas.microsoft.com/office/powerpoint/2010/main" val="23655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25</a:t>
            </a:fld>
            <a:endParaRPr lang="en-US"/>
          </a:p>
        </p:txBody>
      </p:sp>
    </p:spTree>
    <p:extLst>
      <p:ext uri="{BB962C8B-B14F-4D97-AF65-F5344CB8AC3E}">
        <p14:creationId xmlns:p14="http://schemas.microsoft.com/office/powerpoint/2010/main" val="403740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26</a:t>
            </a:fld>
            <a:endParaRPr lang="en-US"/>
          </a:p>
        </p:txBody>
      </p:sp>
    </p:spTree>
    <p:extLst>
      <p:ext uri="{BB962C8B-B14F-4D97-AF65-F5344CB8AC3E}">
        <p14:creationId xmlns:p14="http://schemas.microsoft.com/office/powerpoint/2010/main" val="158926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27</a:t>
            </a:fld>
            <a:endParaRPr lang="en-US"/>
          </a:p>
        </p:txBody>
      </p:sp>
    </p:spTree>
    <p:extLst>
      <p:ext uri="{BB962C8B-B14F-4D97-AF65-F5344CB8AC3E}">
        <p14:creationId xmlns:p14="http://schemas.microsoft.com/office/powerpoint/2010/main" val="44372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Cuối cùng, không biết nói gì hơn, tôi xin kính chúc các quý vị đại biểu và các quý thầy cô giáo sức khỏe dồi dào; chúc các thầy cô và các em HS năm học tới thành công rực rỡ.</a:t>
            </a:r>
            <a:endParaRPr lang="en-US" dirty="0"/>
          </a:p>
        </p:txBody>
      </p:sp>
      <p:sp>
        <p:nvSpPr>
          <p:cNvPr id="4" name="Slide Number Placeholder 3"/>
          <p:cNvSpPr>
            <a:spLocks noGrp="1"/>
          </p:cNvSpPr>
          <p:nvPr>
            <p:ph type="sldNum" sz="quarter" idx="10"/>
          </p:nvPr>
        </p:nvSpPr>
        <p:spPr/>
        <p:txBody>
          <a:bodyPr/>
          <a:lstStyle/>
          <a:p>
            <a:fld id="{DE71A680-238A-4045-B172-4C1A61926925}" type="slidenum">
              <a:rPr lang="en-US" smtClean="0"/>
              <a:t>28</a:t>
            </a:fld>
            <a:endParaRPr lang="en-US"/>
          </a:p>
        </p:txBody>
      </p:sp>
    </p:spTree>
    <p:extLst>
      <p:ext uri="{BB962C8B-B14F-4D97-AF65-F5344CB8AC3E}">
        <p14:creationId xmlns:p14="http://schemas.microsoft.com/office/powerpoint/2010/main" val="65012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sz="1400" baseline="0" dirty="0"/>
          </a:p>
        </p:txBody>
      </p:sp>
      <p:sp>
        <p:nvSpPr>
          <p:cNvPr id="4" name="Slide Number Placeholder 3"/>
          <p:cNvSpPr>
            <a:spLocks noGrp="1"/>
          </p:cNvSpPr>
          <p:nvPr>
            <p:ph type="sldNum" sz="quarter" idx="10"/>
          </p:nvPr>
        </p:nvSpPr>
        <p:spPr/>
        <p:txBody>
          <a:bodyPr/>
          <a:lstStyle/>
          <a:p>
            <a:fld id="{258F9868-B76C-462D-8F02-EA7E338E4C9D}" type="slidenum">
              <a:rPr lang="en-US" smtClean="0"/>
              <a:t>4</a:t>
            </a:fld>
            <a:endParaRPr lang="en-US"/>
          </a:p>
        </p:txBody>
      </p:sp>
    </p:spTree>
    <p:extLst>
      <p:ext uri="{BB962C8B-B14F-4D97-AF65-F5344CB8AC3E}">
        <p14:creationId xmlns:p14="http://schemas.microsoft.com/office/powerpoint/2010/main" val="60390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58F9868-B76C-462D-8F02-EA7E338E4C9D}" type="slidenum">
              <a:rPr lang="en-US" smtClean="0"/>
              <a:t>5</a:t>
            </a:fld>
            <a:endParaRPr lang="en-US"/>
          </a:p>
        </p:txBody>
      </p:sp>
    </p:spTree>
    <p:extLst>
      <p:ext uri="{BB962C8B-B14F-4D97-AF65-F5344CB8AC3E}">
        <p14:creationId xmlns:p14="http://schemas.microsoft.com/office/powerpoint/2010/main" val="295199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6</a:t>
            </a:fld>
            <a:endParaRPr lang="en-US"/>
          </a:p>
        </p:txBody>
      </p:sp>
    </p:spTree>
    <p:extLst>
      <p:ext uri="{BB962C8B-B14F-4D97-AF65-F5344CB8AC3E}">
        <p14:creationId xmlns:p14="http://schemas.microsoft.com/office/powerpoint/2010/main" val="115486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7</a:t>
            </a:fld>
            <a:endParaRPr lang="en-US"/>
          </a:p>
        </p:txBody>
      </p:sp>
    </p:spTree>
    <p:extLst>
      <p:ext uri="{BB962C8B-B14F-4D97-AF65-F5344CB8AC3E}">
        <p14:creationId xmlns:p14="http://schemas.microsoft.com/office/powerpoint/2010/main" val="277354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4" name="Slide Number Placeholder 3"/>
          <p:cNvSpPr>
            <a:spLocks noGrp="1"/>
          </p:cNvSpPr>
          <p:nvPr>
            <p:ph type="sldNum" sz="quarter" idx="10"/>
          </p:nvPr>
        </p:nvSpPr>
        <p:spPr/>
        <p:txBody>
          <a:bodyPr/>
          <a:lstStyle/>
          <a:p>
            <a:fld id="{258F9868-B76C-462D-8F02-EA7E338E4C9D}" type="slidenum">
              <a:rPr lang="en-US" smtClean="0"/>
              <a:t>8</a:t>
            </a:fld>
            <a:endParaRPr lang="en-US"/>
          </a:p>
        </p:txBody>
      </p:sp>
    </p:spTree>
    <p:extLst>
      <p:ext uri="{BB962C8B-B14F-4D97-AF65-F5344CB8AC3E}">
        <p14:creationId xmlns:p14="http://schemas.microsoft.com/office/powerpoint/2010/main" val="52138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258F9868-B76C-462D-8F02-EA7E338E4C9D}" type="slidenum">
              <a:rPr lang="en-US" smtClean="0"/>
              <a:t>9</a:t>
            </a:fld>
            <a:endParaRPr lang="en-US"/>
          </a:p>
        </p:txBody>
      </p:sp>
    </p:spTree>
    <p:extLst>
      <p:ext uri="{BB962C8B-B14F-4D97-AF65-F5344CB8AC3E}">
        <p14:creationId xmlns:p14="http://schemas.microsoft.com/office/powerpoint/2010/main" val="160864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10</a:t>
            </a:fld>
            <a:endParaRPr lang="en-US"/>
          </a:p>
        </p:txBody>
      </p:sp>
    </p:spTree>
    <p:extLst>
      <p:ext uri="{BB962C8B-B14F-4D97-AF65-F5344CB8AC3E}">
        <p14:creationId xmlns:p14="http://schemas.microsoft.com/office/powerpoint/2010/main" val="228099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58F2A3-0FDE-4FCC-938A-7CB8C86EFF08}"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91602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7FFB5-189F-49EE-89B9-7512899D8B02}"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58741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E59A5-94EA-449C-9915-33FE12E263CF}"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79672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77718-4A22-4E19-B3FA-E2C7115E6613}"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1942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0B67E9-BA6A-4EEC-8E8A-515FE8E9F4F1}"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353455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3421" y="6351351"/>
            <a:ext cx="2743200" cy="365125"/>
          </a:xfrm>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49770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5F632-0128-4BD8-88F3-0781407ACFA0}" type="datetime1">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341124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8EDECE-327F-4717-9BCB-18CD00C78B62}" type="datetime1">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154645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1FBB2-BA60-4BAB-9AFD-F4EE66EE8E88}" type="datetime1">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87783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E1799-001E-4822-BFAA-1ABC6D514FB0}" type="datetime1">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140091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0C7BC-E582-4FCD-8C36-2C44D74B4E4F}" type="datetime1">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78653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7C479-1880-4F37-A721-207513474E95}" type="datetime1">
              <a:rPr lang="en-US" smtClean="0"/>
              <a:t>6/7/2023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64254-AE5C-42C3-A211-FF92F32968BE}" type="slidenum">
              <a:rPr lang="en-US" smtClean="0"/>
              <a:t>‹#›</a:t>
            </a:fld>
            <a:endParaRPr lang="en-US"/>
          </a:p>
        </p:txBody>
      </p:sp>
    </p:spTree>
    <p:extLst>
      <p:ext uri="{BB962C8B-B14F-4D97-AF65-F5344CB8AC3E}">
        <p14:creationId xmlns:p14="http://schemas.microsoft.com/office/powerpoint/2010/main" val="10119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39E3E7A2-F585-4F33-9B4F-32A75E8E1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7"/>
            <a:ext cx="12192000" cy="6854885"/>
          </a:xfrm>
          <a:prstGeom prst="rect">
            <a:avLst/>
          </a:prstGeom>
        </p:spPr>
      </p:pic>
      <p:pic>
        <p:nvPicPr>
          <p:cNvPr id="47" name="Picture 46">
            <a:extLst>
              <a:ext uri="{FF2B5EF4-FFF2-40B4-BE49-F238E27FC236}">
                <a16:creationId xmlns:a16="http://schemas.microsoft.com/office/drawing/2014/main" id="{3A8E5ACD-360B-45F2-84A1-2EB1F48FB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09" y="850653"/>
            <a:ext cx="10393781" cy="6118227"/>
          </a:xfrm>
          <a:prstGeom prst="rect">
            <a:avLst/>
          </a:prstGeom>
        </p:spPr>
      </p:pic>
    </p:spTree>
    <p:extLst>
      <p:ext uri="{BB962C8B-B14F-4D97-AF65-F5344CB8AC3E}">
        <p14:creationId xmlns:p14="http://schemas.microsoft.com/office/powerpoint/2010/main" val="332646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p:cNvSpPr txBox="1"/>
          <p:nvPr/>
        </p:nvSpPr>
        <p:spPr>
          <a:xfrm>
            <a:off x="296563" y="2478394"/>
            <a:ext cx="5657088"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Tự học dưới sự hướng dẫn của GV</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10</a:t>
            </a:fld>
            <a:endParaRPr lang="en-US"/>
          </a:p>
        </p:txBody>
      </p:sp>
      <p:pic>
        <p:nvPicPr>
          <p:cNvPr id="9" name="Picture 8"/>
          <p:cNvPicPr>
            <a:picLocks noChangeAspect="1"/>
          </p:cNvPicPr>
          <p:nvPr/>
        </p:nvPicPr>
        <p:blipFill>
          <a:blip r:embed="rId3"/>
          <a:stretch>
            <a:fillRect/>
          </a:stretch>
        </p:blipFill>
        <p:spPr>
          <a:xfrm>
            <a:off x="6380387" y="892679"/>
            <a:ext cx="5152381" cy="3171429"/>
          </a:xfrm>
          <a:prstGeom prst="rect">
            <a:avLst/>
          </a:prstGeom>
        </p:spPr>
      </p:pic>
      <p:pic>
        <p:nvPicPr>
          <p:cNvPr id="10" name="Picture 9"/>
          <p:cNvPicPr>
            <a:picLocks noChangeAspect="1"/>
          </p:cNvPicPr>
          <p:nvPr/>
        </p:nvPicPr>
        <p:blipFill>
          <a:blip r:embed="rId4"/>
          <a:stretch>
            <a:fillRect/>
          </a:stretch>
        </p:blipFill>
        <p:spPr>
          <a:xfrm>
            <a:off x="6380387" y="4179346"/>
            <a:ext cx="5285714" cy="2380952"/>
          </a:xfrm>
          <a:prstGeom prst="rect">
            <a:avLst/>
          </a:prstGeom>
        </p:spPr>
      </p:pic>
      <p:sp>
        <p:nvSpPr>
          <p:cNvPr id="11" name="TextBox 10"/>
          <p:cNvSpPr txBox="1"/>
          <p:nvPr/>
        </p:nvSpPr>
        <p:spPr>
          <a:xfrm>
            <a:off x="634250" y="4663820"/>
            <a:ext cx="4538409" cy="369332"/>
          </a:xfrm>
          <a:prstGeom prst="rect">
            <a:avLst/>
          </a:prstGeom>
          <a:noFill/>
        </p:spPr>
        <p:txBody>
          <a:bodyPr wrap="square" rtlCol="0">
            <a:spAutoFit/>
          </a:bodyPr>
          <a:lstStyle/>
          <a:p>
            <a:pPr algn="ctr"/>
            <a:r>
              <a:rPr lang="en-US" b="1" i="1">
                <a:solidFill>
                  <a:srgbClr val="FF0000"/>
                </a:solidFill>
              </a:rPr>
              <a:t>THẦY CÔ GIẢNG BÀI ÍT THÔI!</a:t>
            </a:r>
          </a:p>
        </p:txBody>
      </p:sp>
      <p:pic>
        <p:nvPicPr>
          <p:cNvPr id="3" name="Picture 2"/>
          <p:cNvPicPr>
            <a:picLocks noChangeAspect="1"/>
          </p:cNvPicPr>
          <p:nvPr/>
        </p:nvPicPr>
        <p:blipFill>
          <a:blip r:embed="rId5"/>
          <a:stretch>
            <a:fillRect/>
          </a:stretch>
        </p:blipFill>
        <p:spPr>
          <a:xfrm>
            <a:off x="6479782" y="64055"/>
            <a:ext cx="5186319" cy="713386"/>
          </a:xfrm>
          <a:prstGeom prst="rect">
            <a:avLst/>
          </a:prstGeom>
        </p:spPr>
      </p:pic>
    </p:spTree>
    <p:extLst>
      <p:ext uri="{BB962C8B-B14F-4D97-AF65-F5344CB8AC3E}">
        <p14:creationId xmlns:p14="http://schemas.microsoft.com/office/powerpoint/2010/main" val="362382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p:cNvSpPr txBox="1"/>
          <p:nvPr/>
        </p:nvSpPr>
        <p:spPr>
          <a:xfrm>
            <a:off x="149823" y="1925228"/>
            <a:ext cx="5657088"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Tự học dưới sự hướng dẫn của GV (Tiếp)</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11</a:t>
            </a:fld>
            <a:endParaRPr lang="en-US"/>
          </a:p>
        </p:txBody>
      </p:sp>
      <p:pic>
        <p:nvPicPr>
          <p:cNvPr id="12" name="Picture 11"/>
          <p:cNvPicPr>
            <a:picLocks noChangeAspect="1"/>
          </p:cNvPicPr>
          <p:nvPr/>
        </p:nvPicPr>
        <p:blipFill>
          <a:blip r:embed="rId3"/>
          <a:stretch>
            <a:fillRect/>
          </a:stretch>
        </p:blipFill>
        <p:spPr>
          <a:xfrm>
            <a:off x="7009870" y="981062"/>
            <a:ext cx="4129231" cy="5664650"/>
          </a:xfrm>
          <a:prstGeom prst="rect">
            <a:avLst/>
          </a:prstGeom>
        </p:spPr>
      </p:pic>
      <p:pic>
        <p:nvPicPr>
          <p:cNvPr id="13" name="Picture 12"/>
          <p:cNvPicPr>
            <a:picLocks noChangeAspect="1"/>
          </p:cNvPicPr>
          <p:nvPr/>
        </p:nvPicPr>
        <p:blipFill>
          <a:blip r:embed="rId4"/>
          <a:stretch>
            <a:fillRect/>
          </a:stretch>
        </p:blipFill>
        <p:spPr>
          <a:xfrm>
            <a:off x="7009870" y="113773"/>
            <a:ext cx="4178814" cy="749888"/>
          </a:xfrm>
          <a:prstGeom prst="rect">
            <a:avLst/>
          </a:prstGeom>
        </p:spPr>
      </p:pic>
      <p:sp>
        <p:nvSpPr>
          <p:cNvPr id="16" name="TextBox 15"/>
          <p:cNvSpPr txBox="1"/>
          <p:nvPr/>
        </p:nvSpPr>
        <p:spPr>
          <a:xfrm>
            <a:off x="473995" y="3813387"/>
            <a:ext cx="4538409" cy="369332"/>
          </a:xfrm>
          <a:prstGeom prst="rect">
            <a:avLst/>
          </a:prstGeom>
          <a:noFill/>
        </p:spPr>
        <p:txBody>
          <a:bodyPr wrap="square" rtlCol="0">
            <a:spAutoFit/>
          </a:bodyPr>
          <a:lstStyle/>
          <a:p>
            <a:pPr algn="ctr"/>
            <a:r>
              <a:rPr lang="en-US" b="1" i="1">
                <a:solidFill>
                  <a:srgbClr val="FF0000"/>
                </a:solidFill>
              </a:rPr>
              <a:t>TỰ HỌC ĐƯỢC!</a:t>
            </a:r>
          </a:p>
        </p:txBody>
      </p:sp>
    </p:spTree>
    <p:extLst>
      <p:ext uri="{BB962C8B-B14F-4D97-AF65-F5344CB8AC3E}">
        <p14:creationId xmlns:p14="http://schemas.microsoft.com/office/powerpoint/2010/main" val="4320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p:cNvSpPr txBox="1"/>
          <p:nvPr/>
        </p:nvSpPr>
        <p:spPr>
          <a:xfrm>
            <a:off x="149823" y="1344929"/>
            <a:ext cx="5657088"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Tự học dưới sự hướng dẫn của GV (Tiếp)</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12</a:t>
            </a:fld>
            <a:endParaRPr lang="en-US"/>
          </a:p>
        </p:txBody>
      </p:sp>
      <p:sp>
        <p:nvSpPr>
          <p:cNvPr id="16" name="TextBox 15"/>
          <p:cNvSpPr txBox="1"/>
          <p:nvPr/>
        </p:nvSpPr>
        <p:spPr>
          <a:xfrm>
            <a:off x="264694" y="3556810"/>
            <a:ext cx="3465095" cy="369332"/>
          </a:xfrm>
          <a:prstGeom prst="rect">
            <a:avLst/>
          </a:prstGeom>
          <a:noFill/>
        </p:spPr>
        <p:txBody>
          <a:bodyPr wrap="square" rtlCol="0">
            <a:spAutoFit/>
          </a:bodyPr>
          <a:lstStyle/>
          <a:p>
            <a:pPr algn="ctr"/>
            <a:r>
              <a:rPr lang="en-US" b="1" i="1">
                <a:solidFill>
                  <a:srgbClr val="FF0000"/>
                </a:solidFill>
              </a:rPr>
              <a:t>PHẢI TỰ HỌC!</a:t>
            </a:r>
          </a:p>
        </p:txBody>
      </p:sp>
      <p:pic>
        <p:nvPicPr>
          <p:cNvPr id="3" name="Picture 2"/>
          <p:cNvPicPr>
            <a:picLocks noChangeAspect="1"/>
          </p:cNvPicPr>
          <p:nvPr/>
        </p:nvPicPr>
        <p:blipFill>
          <a:blip r:embed="rId3"/>
          <a:stretch>
            <a:fillRect/>
          </a:stretch>
        </p:blipFill>
        <p:spPr>
          <a:xfrm>
            <a:off x="4874593" y="2273773"/>
            <a:ext cx="7181276" cy="3424473"/>
          </a:xfrm>
          <a:prstGeom prst="rect">
            <a:avLst/>
          </a:prstGeom>
        </p:spPr>
      </p:pic>
      <p:pic>
        <p:nvPicPr>
          <p:cNvPr id="4" name="Picture 3"/>
          <p:cNvPicPr>
            <a:picLocks noChangeAspect="1"/>
          </p:cNvPicPr>
          <p:nvPr/>
        </p:nvPicPr>
        <p:blipFill>
          <a:blip r:embed="rId4"/>
          <a:stretch>
            <a:fillRect/>
          </a:stretch>
        </p:blipFill>
        <p:spPr>
          <a:xfrm>
            <a:off x="6347081" y="1249774"/>
            <a:ext cx="4404742" cy="960203"/>
          </a:xfrm>
          <a:prstGeom prst="rect">
            <a:avLst/>
          </a:prstGeom>
        </p:spPr>
      </p:pic>
    </p:spTree>
    <p:extLst>
      <p:ext uri="{BB962C8B-B14F-4D97-AF65-F5344CB8AC3E}">
        <p14:creationId xmlns:p14="http://schemas.microsoft.com/office/powerpoint/2010/main" val="263551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06"/>
            <a:ext cx="6534323" cy="77775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327547" y="2744168"/>
            <a:ext cx="2743200"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Học qua làm</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13</a:t>
            </a:fld>
            <a:endParaRPr lang="en-US"/>
          </a:p>
        </p:txBody>
      </p:sp>
      <p:sp>
        <p:nvSpPr>
          <p:cNvPr id="8" name="TextBox 7"/>
          <p:cNvSpPr txBox="1"/>
          <p:nvPr/>
        </p:nvSpPr>
        <p:spPr>
          <a:xfrm>
            <a:off x="455083" y="5659684"/>
            <a:ext cx="4304211" cy="369332"/>
          </a:xfrm>
          <a:prstGeom prst="rect">
            <a:avLst/>
          </a:prstGeom>
          <a:noFill/>
        </p:spPr>
        <p:txBody>
          <a:bodyPr wrap="square" rtlCol="0">
            <a:spAutoFit/>
          </a:bodyPr>
          <a:lstStyle/>
          <a:p>
            <a:pPr algn="ctr"/>
            <a:r>
              <a:rPr lang="en-US" b="1" i="1">
                <a:solidFill>
                  <a:srgbClr val="FF0000"/>
                </a:solidFill>
              </a:rPr>
              <a:t>TÔI NGHE – TÔI QUÊN, TÔI LÀM – TÔI HIỂU</a:t>
            </a:r>
          </a:p>
        </p:txBody>
      </p:sp>
      <p:pic>
        <p:nvPicPr>
          <p:cNvPr id="13" name="Picture 2" descr="C:\Users\QTK\AppData\Local\Temp\SNAGHTML11041f5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834" y="1979936"/>
            <a:ext cx="8783166" cy="32897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968071" y="745066"/>
            <a:ext cx="4442845" cy="937341"/>
          </a:xfrm>
          <a:prstGeom prst="rect">
            <a:avLst/>
          </a:prstGeom>
        </p:spPr>
      </p:pic>
      <p:pic>
        <p:nvPicPr>
          <p:cNvPr id="5" name="Picture 4"/>
          <p:cNvPicPr>
            <a:picLocks noChangeAspect="1"/>
          </p:cNvPicPr>
          <p:nvPr/>
        </p:nvPicPr>
        <p:blipFill>
          <a:blip r:embed="rId5"/>
          <a:stretch>
            <a:fillRect/>
          </a:stretch>
        </p:blipFill>
        <p:spPr>
          <a:xfrm>
            <a:off x="3657960" y="1643956"/>
            <a:ext cx="929721" cy="281964"/>
          </a:xfrm>
          <a:prstGeom prst="rect">
            <a:avLst/>
          </a:prstGeom>
        </p:spPr>
      </p:pic>
    </p:spTree>
    <p:extLst>
      <p:ext uri="{BB962C8B-B14F-4D97-AF65-F5344CB8AC3E}">
        <p14:creationId xmlns:p14="http://schemas.microsoft.com/office/powerpoint/2010/main" val="369706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06"/>
            <a:ext cx="6534323" cy="77775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328481" y="2113507"/>
            <a:ext cx="357858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Học qua làm (Tiếp)</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14</a:t>
            </a:fld>
            <a:endParaRPr lang="en-US"/>
          </a:p>
        </p:txBody>
      </p:sp>
      <p:sp>
        <p:nvSpPr>
          <p:cNvPr id="8" name="TextBox 7"/>
          <p:cNvSpPr txBox="1"/>
          <p:nvPr/>
        </p:nvSpPr>
        <p:spPr>
          <a:xfrm>
            <a:off x="0" y="4351287"/>
            <a:ext cx="4304211" cy="646331"/>
          </a:xfrm>
          <a:prstGeom prst="rect">
            <a:avLst/>
          </a:prstGeom>
          <a:noFill/>
        </p:spPr>
        <p:txBody>
          <a:bodyPr wrap="square" rtlCol="0">
            <a:spAutoFit/>
          </a:bodyPr>
          <a:lstStyle/>
          <a:p>
            <a:pPr algn="ctr"/>
            <a:r>
              <a:rPr lang="en-US" b="1" i="1">
                <a:solidFill>
                  <a:srgbClr val="FF0000"/>
                </a:solidFill>
              </a:rPr>
              <a:t>Công cụ, kiến thức được truyền đạt </a:t>
            </a:r>
          </a:p>
          <a:p>
            <a:pPr algn="ctr"/>
            <a:r>
              <a:rPr lang="en-US" b="1" i="1">
                <a:solidFill>
                  <a:srgbClr val="FF0000"/>
                </a:solidFill>
              </a:rPr>
              <a:t>trong tình huống sử dụng</a:t>
            </a:r>
          </a:p>
        </p:txBody>
      </p:sp>
      <p:pic>
        <p:nvPicPr>
          <p:cNvPr id="4" name="Picture 3"/>
          <p:cNvPicPr>
            <a:picLocks noChangeAspect="1"/>
          </p:cNvPicPr>
          <p:nvPr/>
        </p:nvPicPr>
        <p:blipFill>
          <a:blip r:embed="rId3"/>
          <a:stretch>
            <a:fillRect/>
          </a:stretch>
        </p:blipFill>
        <p:spPr>
          <a:xfrm>
            <a:off x="4304211" y="756750"/>
            <a:ext cx="3807023" cy="5092511"/>
          </a:xfrm>
          <a:prstGeom prst="rect">
            <a:avLst/>
          </a:prstGeom>
        </p:spPr>
      </p:pic>
      <p:pic>
        <p:nvPicPr>
          <p:cNvPr id="5" name="Picture 4"/>
          <p:cNvPicPr>
            <a:picLocks noChangeAspect="1"/>
          </p:cNvPicPr>
          <p:nvPr/>
        </p:nvPicPr>
        <p:blipFill>
          <a:blip r:embed="rId4"/>
          <a:stretch>
            <a:fillRect/>
          </a:stretch>
        </p:blipFill>
        <p:spPr>
          <a:xfrm>
            <a:off x="8243659" y="756750"/>
            <a:ext cx="3641908" cy="5301630"/>
          </a:xfrm>
          <a:prstGeom prst="rect">
            <a:avLst/>
          </a:prstGeom>
        </p:spPr>
      </p:pic>
    </p:spTree>
    <p:extLst>
      <p:ext uri="{BB962C8B-B14F-4D97-AF65-F5344CB8AC3E}">
        <p14:creationId xmlns:p14="http://schemas.microsoft.com/office/powerpoint/2010/main" val="133047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31959" y="2303739"/>
            <a:ext cx="4995111"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Từ </a:t>
            </a:r>
            <a:r>
              <a:rPr lang="en-US" sz="2400" b="1" dirty="0" err="1">
                <a:solidFill>
                  <a:srgbClr val="0070C0"/>
                </a:solidFill>
                <a:latin typeface="Times New Roman" panose="02020603050405020304" pitchFamily="18" charset="0"/>
                <a:cs typeface="Times New Roman" panose="02020603050405020304" pitchFamily="18" charset="0"/>
              </a:rPr>
              <a:t>trực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cụ</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đã biết</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400" b="1">
                <a:solidFill>
                  <a:srgbClr val="0070C0"/>
                </a:solidFill>
                <a:latin typeface="Times New Roman" panose="02020603050405020304" pitchFamily="18" charset="0"/>
                <a:cs typeface="Times New Roman" panose="02020603050405020304" pitchFamily="18" charset="0"/>
              </a:rPr>
              <a:t>đến </a:t>
            </a:r>
            <a:r>
              <a:rPr lang="en-US" sz="2400" b="1" dirty="0" err="1">
                <a:solidFill>
                  <a:srgbClr val="0070C0"/>
                </a:solidFill>
                <a:latin typeface="Times New Roman" panose="02020603050405020304" pitchFamily="18" charset="0"/>
                <a:cs typeface="Times New Roman" panose="02020603050405020304" pitchFamily="18" charset="0"/>
              </a:rPr>
              <a:t>trừu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tượng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chưa</a:t>
            </a:r>
            <a:r>
              <a:rPr lang="en-US" sz="2400" b="1">
                <a:solidFill>
                  <a:srgbClr val="0070C0"/>
                </a:solidFill>
                <a:latin typeface="Times New Roman" panose="02020603050405020304" pitchFamily="18" charset="0"/>
                <a:cs typeface="Times New Roman" panose="02020603050405020304" pitchFamily="18" charset="0"/>
              </a:rPr>
              <a:t> biết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0" y="14037"/>
            <a:ext cx="6686923" cy="59355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7" name="Slide Number Placeholder 6"/>
          <p:cNvSpPr>
            <a:spLocks noGrp="1"/>
          </p:cNvSpPr>
          <p:nvPr>
            <p:ph type="sldNum" sz="quarter" idx="12"/>
          </p:nvPr>
        </p:nvSpPr>
        <p:spPr>
          <a:xfrm>
            <a:off x="24063" y="6492875"/>
            <a:ext cx="2743200" cy="365125"/>
          </a:xfrm>
        </p:spPr>
        <p:txBody>
          <a:bodyPr/>
          <a:lstStyle/>
          <a:p>
            <a:pPr algn="l"/>
            <a:fld id="{DF464254-AE5C-42C3-A211-FF92F32968BE}" type="slidenum">
              <a:rPr lang="en-US" smtClean="0"/>
              <a:pPr algn="l"/>
              <a:t>15</a:t>
            </a:fld>
            <a:endParaRPr lang="en-US"/>
          </a:p>
        </p:txBody>
      </p:sp>
      <p:pic>
        <p:nvPicPr>
          <p:cNvPr id="10" name="Picture 9"/>
          <p:cNvPicPr>
            <a:picLocks noChangeAspect="1"/>
          </p:cNvPicPr>
          <p:nvPr/>
        </p:nvPicPr>
        <p:blipFill>
          <a:blip r:embed="rId3"/>
          <a:stretch>
            <a:fillRect/>
          </a:stretch>
        </p:blipFill>
        <p:spPr>
          <a:xfrm>
            <a:off x="6031383" y="607595"/>
            <a:ext cx="5423611" cy="1098375"/>
          </a:xfrm>
          <a:prstGeom prst="rect">
            <a:avLst/>
          </a:prstGeom>
        </p:spPr>
      </p:pic>
      <p:pic>
        <p:nvPicPr>
          <p:cNvPr id="11" name="Picture 2" descr="C:\Users\QTK\AppData\Local\Temp\SNAGHTML87c1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476" y="1860561"/>
            <a:ext cx="5897973" cy="463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6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31959" y="2303739"/>
            <a:ext cx="4995111" cy="1200329"/>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Từ </a:t>
            </a:r>
            <a:r>
              <a:rPr lang="en-US" sz="2400" b="1" dirty="0" err="1">
                <a:solidFill>
                  <a:srgbClr val="0070C0"/>
                </a:solidFill>
                <a:latin typeface="Times New Roman" panose="02020603050405020304" pitchFamily="18" charset="0"/>
                <a:cs typeface="Times New Roman" panose="02020603050405020304" pitchFamily="18" charset="0"/>
              </a:rPr>
              <a:t>trực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cụ</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đã biết</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400" b="1">
                <a:solidFill>
                  <a:srgbClr val="0070C0"/>
                </a:solidFill>
                <a:latin typeface="Times New Roman" panose="02020603050405020304" pitchFamily="18" charset="0"/>
                <a:cs typeface="Times New Roman" panose="02020603050405020304" pitchFamily="18" charset="0"/>
              </a:rPr>
              <a:t>đến </a:t>
            </a:r>
            <a:r>
              <a:rPr lang="en-US" sz="2400" b="1" dirty="0" err="1">
                <a:solidFill>
                  <a:srgbClr val="0070C0"/>
                </a:solidFill>
                <a:latin typeface="Times New Roman" panose="02020603050405020304" pitchFamily="18" charset="0"/>
                <a:cs typeface="Times New Roman" panose="02020603050405020304" pitchFamily="18" charset="0"/>
              </a:rPr>
              <a:t>trừu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tượng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chưa</a:t>
            </a:r>
            <a:r>
              <a:rPr lang="en-US" sz="2400" b="1">
                <a:solidFill>
                  <a:srgbClr val="0070C0"/>
                </a:solidFill>
                <a:latin typeface="Times New Roman" panose="02020603050405020304" pitchFamily="18" charset="0"/>
                <a:cs typeface="Times New Roman" panose="02020603050405020304" pitchFamily="18" charset="0"/>
              </a:rPr>
              <a:t> biết</a:t>
            </a:r>
          </a:p>
          <a:p>
            <a:pPr algn="ctr"/>
            <a:r>
              <a:rPr lang="en-US" sz="2400" b="1">
                <a:solidFill>
                  <a:srgbClr val="0070C0"/>
                </a:solidFill>
                <a:latin typeface="Times New Roman" panose="02020603050405020304" pitchFamily="18" charset="0"/>
                <a:cs typeface="Times New Roman" panose="02020603050405020304" pitchFamily="18" charset="0"/>
              </a:rPr>
              <a:t>(Tiếp)</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0" y="14037"/>
            <a:ext cx="6686923" cy="59355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7" name="Slide Number Placeholder 6"/>
          <p:cNvSpPr>
            <a:spLocks noGrp="1"/>
          </p:cNvSpPr>
          <p:nvPr>
            <p:ph type="sldNum" sz="quarter" idx="12"/>
          </p:nvPr>
        </p:nvSpPr>
        <p:spPr>
          <a:xfrm>
            <a:off x="24063" y="6492875"/>
            <a:ext cx="2743200" cy="365125"/>
          </a:xfrm>
        </p:spPr>
        <p:txBody>
          <a:bodyPr/>
          <a:lstStyle/>
          <a:p>
            <a:pPr algn="l"/>
            <a:fld id="{DF464254-AE5C-42C3-A211-FF92F32968BE}" type="slidenum">
              <a:rPr lang="en-US" smtClean="0"/>
              <a:pPr algn="l"/>
              <a:t>16</a:t>
            </a:fld>
            <a:endParaRPr lang="en-US"/>
          </a:p>
        </p:txBody>
      </p:sp>
      <p:pic>
        <p:nvPicPr>
          <p:cNvPr id="3" name="Picture 2"/>
          <p:cNvPicPr>
            <a:picLocks noChangeAspect="1"/>
          </p:cNvPicPr>
          <p:nvPr/>
        </p:nvPicPr>
        <p:blipFill>
          <a:blip r:embed="rId3"/>
          <a:stretch>
            <a:fillRect/>
          </a:stretch>
        </p:blipFill>
        <p:spPr>
          <a:xfrm>
            <a:off x="5427070" y="607595"/>
            <a:ext cx="6528369" cy="6104449"/>
          </a:xfrm>
          <a:prstGeom prst="rect">
            <a:avLst/>
          </a:prstGeom>
        </p:spPr>
      </p:pic>
    </p:spTree>
    <p:extLst>
      <p:ext uri="{BB962C8B-B14F-4D97-AF65-F5344CB8AC3E}">
        <p14:creationId xmlns:p14="http://schemas.microsoft.com/office/powerpoint/2010/main" val="411307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74" y="136122"/>
            <a:ext cx="8290426" cy="57598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9920" y="1765869"/>
            <a:ext cx="4911248"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Khoa học, chuẩn mực,</a:t>
            </a:r>
          </a:p>
          <a:p>
            <a:pPr algn="ctr"/>
            <a:r>
              <a:rPr lang="en-US" sz="2400" b="1">
                <a:solidFill>
                  <a:srgbClr val="0070C0"/>
                </a:solidFill>
                <a:latin typeface="Times New Roman" panose="02020603050405020304" pitchFamily="18" charset="0"/>
                <a:cs typeface="Times New Roman" panose="02020603050405020304" pitchFamily="18" charset="0"/>
              </a:rPr>
              <a:t>không theo thói quen chưa chuẩn</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a:xfrm>
            <a:off x="0" y="6469940"/>
            <a:ext cx="2743200" cy="365125"/>
          </a:xfrm>
        </p:spPr>
        <p:txBody>
          <a:bodyPr/>
          <a:lstStyle/>
          <a:p>
            <a:pPr algn="l"/>
            <a:fld id="{DF464254-AE5C-42C3-A211-FF92F32968BE}" type="slidenum">
              <a:rPr lang="en-US" smtClean="0"/>
              <a:pPr algn="l"/>
              <a:t>17</a:t>
            </a:fld>
            <a:endParaRPr lang="en-US"/>
          </a:p>
        </p:txBody>
      </p:sp>
      <p:pic>
        <p:nvPicPr>
          <p:cNvPr id="3" name="Picture 2"/>
          <p:cNvPicPr>
            <a:picLocks noChangeAspect="1"/>
          </p:cNvPicPr>
          <p:nvPr/>
        </p:nvPicPr>
        <p:blipFill>
          <a:blip r:embed="rId3"/>
          <a:stretch>
            <a:fillRect/>
          </a:stretch>
        </p:blipFill>
        <p:spPr>
          <a:xfrm>
            <a:off x="5188710" y="1595636"/>
            <a:ext cx="3668042" cy="3581591"/>
          </a:xfrm>
          <a:prstGeom prst="rect">
            <a:avLst/>
          </a:prstGeom>
        </p:spPr>
      </p:pic>
      <p:pic>
        <p:nvPicPr>
          <p:cNvPr id="4" name="Picture 3"/>
          <p:cNvPicPr>
            <a:picLocks noChangeAspect="1"/>
          </p:cNvPicPr>
          <p:nvPr/>
        </p:nvPicPr>
        <p:blipFill>
          <a:blip r:embed="rId4"/>
          <a:stretch>
            <a:fillRect/>
          </a:stretch>
        </p:blipFill>
        <p:spPr>
          <a:xfrm>
            <a:off x="9124294" y="1620177"/>
            <a:ext cx="3067706" cy="3532511"/>
          </a:xfrm>
          <a:prstGeom prst="rect">
            <a:avLst/>
          </a:prstGeom>
        </p:spPr>
      </p:pic>
      <p:pic>
        <p:nvPicPr>
          <p:cNvPr id="8" name="Picture 7"/>
          <p:cNvPicPr>
            <a:picLocks noChangeAspect="1"/>
          </p:cNvPicPr>
          <p:nvPr/>
        </p:nvPicPr>
        <p:blipFill>
          <a:blip r:embed="rId5"/>
          <a:stretch>
            <a:fillRect/>
          </a:stretch>
        </p:blipFill>
        <p:spPr>
          <a:xfrm>
            <a:off x="342879" y="5426043"/>
            <a:ext cx="7552983" cy="1114047"/>
          </a:xfrm>
          <a:prstGeom prst="rect">
            <a:avLst/>
          </a:prstGeom>
        </p:spPr>
      </p:pic>
      <p:pic>
        <p:nvPicPr>
          <p:cNvPr id="9" name="Picture 8"/>
          <p:cNvPicPr>
            <a:picLocks noChangeAspect="1"/>
          </p:cNvPicPr>
          <p:nvPr/>
        </p:nvPicPr>
        <p:blipFill>
          <a:blip r:embed="rId6"/>
          <a:stretch>
            <a:fillRect/>
          </a:stretch>
        </p:blipFill>
        <p:spPr>
          <a:xfrm>
            <a:off x="6727021" y="409479"/>
            <a:ext cx="4442845" cy="937341"/>
          </a:xfrm>
          <a:prstGeom prst="rect">
            <a:avLst/>
          </a:prstGeom>
        </p:spPr>
      </p:pic>
    </p:spTree>
    <p:extLst>
      <p:ext uri="{BB962C8B-B14F-4D97-AF65-F5344CB8AC3E}">
        <p14:creationId xmlns:p14="http://schemas.microsoft.com/office/powerpoint/2010/main" val="184576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18</a:t>
            </a:fld>
            <a:endParaRPr lang="en-US"/>
          </a:p>
        </p:txBody>
      </p:sp>
      <p:sp>
        <p:nvSpPr>
          <p:cNvPr id="13" name="Block Arc 12"/>
          <p:cNvSpPr/>
          <p:nvPr/>
        </p:nvSpPr>
        <p:spPr>
          <a:xfrm>
            <a:off x="-2723381"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014104" y="1506667"/>
            <a:ext cx="7758795"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sách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và</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phân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thời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lượng</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5" name="Oval 14"/>
          <p:cNvSpPr/>
          <p:nvPr/>
        </p:nvSpPr>
        <p:spPr>
          <a:xfrm>
            <a:off x="3493100"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492031" y="2757295"/>
            <a:ext cx="7280868"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bài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7" name="Oval 16"/>
          <p:cNvSpPr/>
          <p:nvPr/>
        </p:nvSpPr>
        <p:spPr>
          <a:xfrm>
            <a:off x="3971026"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492030" y="4007923"/>
            <a:ext cx="7280869"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9" name="Oval 18"/>
          <p:cNvSpPr/>
          <p:nvPr/>
        </p:nvSpPr>
        <p:spPr>
          <a:xfrm>
            <a:off x="3971026"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014104" y="5258552"/>
            <a:ext cx="7758795"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rgbClr val="002060"/>
              </a:solidFill>
              <a:effectLst>
                <a:outerShdw blurRad="38100" dist="38100" dir="2700000" algn="tl">
                  <a:srgbClr val="000000">
                    <a:alpha val="43137"/>
                  </a:srgbClr>
                </a:outerShdw>
              </a:effectLst>
            </a:endParaRPr>
          </a:p>
        </p:txBody>
      </p:sp>
      <p:sp>
        <p:nvSpPr>
          <p:cNvPr id="21" name="Oval 20"/>
          <p:cNvSpPr/>
          <p:nvPr/>
        </p:nvSpPr>
        <p:spPr>
          <a:xfrm>
            <a:off x="3493100"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15DDF63-B47A-46AC-8A5D-3D40768FDCF7}"/>
              </a:ext>
            </a:extLst>
          </p:cNvPr>
          <p:cNvPicPr>
            <a:picLocks noChangeAspect="1"/>
          </p:cNvPicPr>
          <p:nvPr/>
        </p:nvPicPr>
        <p:blipFill>
          <a:blip r:embed="rId4"/>
          <a:stretch>
            <a:fillRect/>
          </a:stretch>
        </p:blipFill>
        <p:spPr>
          <a:xfrm>
            <a:off x="680029" y="1711797"/>
            <a:ext cx="2603798" cy="3628550"/>
          </a:xfrm>
          <a:prstGeom prst="rect">
            <a:avLst/>
          </a:prstGeom>
        </p:spPr>
      </p:pic>
    </p:spTree>
    <p:extLst>
      <p:ext uri="{BB962C8B-B14F-4D97-AF65-F5344CB8AC3E}">
        <p14:creationId xmlns:p14="http://schemas.microsoft.com/office/powerpoint/2010/main" val="357466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0"/>
            <a:ext cx="5470358"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4</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Hỗ trợ triển khai dạy học</a:t>
            </a:r>
            <a:endParaRPr lang="en-US" sz="3600" b="1">
              <a:solidFill>
                <a:srgbClr val="C00000"/>
              </a:solidFill>
            </a:endParaRPr>
          </a:p>
        </p:txBody>
      </p:sp>
      <p:sp>
        <p:nvSpPr>
          <p:cNvPr id="25" name="TextBox 24"/>
          <p:cNvSpPr txBox="1"/>
          <p:nvPr/>
        </p:nvSpPr>
        <p:spPr>
          <a:xfrm>
            <a:off x="253332" y="1065075"/>
            <a:ext cx="4800600"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Định </a:t>
            </a:r>
            <a:r>
              <a:rPr lang="en-US" sz="2400" b="1" dirty="0" err="1">
                <a:solidFill>
                  <a:srgbClr val="0070C0"/>
                </a:solidFill>
                <a:latin typeface="Times New Roman" panose="02020603050405020304" pitchFamily="18" charset="0"/>
                <a:cs typeface="Times New Roman" panose="02020603050405020304" pitchFamily="18" charset="0"/>
              </a:rPr>
              <a:t>hướng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phương</a:t>
            </a:r>
            <a:r>
              <a:rPr lang="en-US" sz="2400" b="1">
                <a:solidFill>
                  <a:srgbClr val="0070C0"/>
                </a:solidFill>
                <a:latin typeface="Times New Roman" panose="02020603050405020304" pitchFamily="18" charset="0"/>
                <a:cs typeface="Times New Roman" panose="02020603050405020304" pitchFamily="18" charset="0"/>
              </a:rPr>
              <a:t> pháp, </a:t>
            </a:r>
          </a:p>
          <a:p>
            <a:pPr algn="just"/>
            <a:r>
              <a:rPr lang="en-US" sz="2400" b="1">
                <a:solidFill>
                  <a:srgbClr val="0070C0"/>
                </a:solidFill>
                <a:latin typeface="Times New Roman" panose="02020603050405020304" pitchFamily="18" charset="0"/>
                <a:cs typeface="Times New Roman" panose="02020603050405020304" pitchFamily="18" charset="0"/>
              </a:rPr>
              <a:t>           cách </a:t>
            </a:r>
            <a:r>
              <a:rPr lang="en-US" sz="2400" b="1" dirty="0" err="1">
                <a:solidFill>
                  <a:srgbClr val="0070C0"/>
                </a:solidFill>
                <a:latin typeface="Times New Roman" panose="02020603050405020304" pitchFamily="18" charset="0"/>
                <a:cs typeface="Times New Roman" panose="02020603050405020304" pitchFamily="18" charset="0"/>
              </a:rPr>
              <a:t>tổ</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dạy</a:t>
            </a:r>
            <a:r>
              <a:rPr lang="en-US" sz="2400" b="1">
                <a:solidFill>
                  <a:srgbClr val="0070C0"/>
                </a:solidFill>
                <a:latin typeface="Times New Roman" panose="02020603050405020304" pitchFamily="18" charset="0"/>
                <a:cs typeface="Times New Roman" panose="02020603050405020304" pitchFamily="18" charset="0"/>
              </a:rPr>
              <a:t> học</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19</a:t>
            </a:fld>
            <a:endParaRPr lang="en-US"/>
          </a:p>
        </p:txBody>
      </p:sp>
      <p:grpSp>
        <p:nvGrpSpPr>
          <p:cNvPr id="4" name="Group 3"/>
          <p:cNvGrpSpPr/>
          <p:nvPr/>
        </p:nvGrpSpPr>
        <p:grpSpPr>
          <a:xfrm>
            <a:off x="7115385" y="0"/>
            <a:ext cx="4582731" cy="6333828"/>
            <a:chOff x="6585995" y="159047"/>
            <a:chExt cx="4582731" cy="6333828"/>
          </a:xfrm>
        </p:grpSpPr>
        <p:grpSp>
          <p:nvGrpSpPr>
            <p:cNvPr id="6" name="Group 5"/>
            <p:cNvGrpSpPr/>
            <p:nvPr/>
          </p:nvGrpSpPr>
          <p:grpSpPr>
            <a:xfrm>
              <a:off x="6585995" y="159047"/>
              <a:ext cx="4582731" cy="6333828"/>
              <a:chOff x="6456218" y="1"/>
              <a:chExt cx="4735657" cy="6669493"/>
            </a:xfrm>
          </p:grpSpPr>
          <p:pic>
            <p:nvPicPr>
              <p:cNvPr id="7" name="Picture 6"/>
              <p:cNvPicPr>
                <a:picLocks noChangeAspect="1"/>
              </p:cNvPicPr>
              <p:nvPr/>
            </p:nvPicPr>
            <p:blipFill>
              <a:blip r:embed="rId3"/>
              <a:stretch>
                <a:fillRect/>
              </a:stretch>
            </p:blipFill>
            <p:spPr>
              <a:xfrm>
                <a:off x="6675854" y="1"/>
                <a:ext cx="4516021" cy="2991964"/>
              </a:xfrm>
              <a:prstGeom prst="rect">
                <a:avLst/>
              </a:prstGeom>
            </p:spPr>
          </p:pic>
          <p:pic>
            <p:nvPicPr>
              <p:cNvPr id="8" name="Picture 7"/>
              <p:cNvPicPr>
                <a:picLocks noChangeAspect="1"/>
              </p:cNvPicPr>
              <p:nvPr/>
            </p:nvPicPr>
            <p:blipFill>
              <a:blip r:embed="rId4"/>
              <a:stretch>
                <a:fillRect/>
              </a:stretch>
            </p:blipFill>
            <p:spPr>
              <a:xfrm>
                <a:off x="6741524" y="2991965"/>
                <a:ext cx="4364626" cy="3677529"/>
              </a:xfrm>
              <a:prstGeom prst="rect">
                <a:avLst/>
              </a:prstGeom>
            </p:spPr>
          </p:pic>
          <p:cxnSp>
            <p:nvCxnSpPr>
              <p:cNvPr id="10" name="Straight Arrow Connector 9"/>
              <p:cNvCxnSpPr/>
              <p:nvPr/>
            </p:nvCxnSpPr>
            <p:spPr>
              <a:xfrm>
                <a:off x="6456218" y="489529"/>
                <a:ext cx="28530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56218" y="4327238"/>
                <a:ext cx="28530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56218" y="5911274"/>
                <a:ext cx="28530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126606" y="4211072"/>
              <a:ext cx="8001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13" name="Picture 12"/>
          <p:cNvPicPr>
            <a:picLocks noChangeAspect="1"/>
          </p:cNvPicPr>
          <p:nvPr/>
        </p:nvPicPr>
        <p:blipFill>
          <a:blip r:embed="rId5"/>
          <a:stretch>
            <a:fillRect/>
          </a:stretch>
        </p:blipFill>
        <p:spPr>
          <a:xfrm>
            <a:off x="818552" y="3338639"/>
            <a:ext cx="5186319" cy="713386"/>
          </a:xfrm>
          <a:prstGeom prst="rect">
            <a:avLst/>
          </a:prstGeom>
        </p:spPr>
      </p:pic>
    </p:spTree>
    <p:extLst>
      <p:ext uri="{BB962C8B-B14F-4D97-AF65-F5344CB8AC3E}">
        <p14:creationId xmlns:p14="http://schemas.microsoft.com/office/powerpoint/2010/main" val="391738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2</a:t>
            </a:fld>
            <a:endParaRPr lang="en-US"/>
          </a:p>
        </p:txBody>
      </p:sp>
      <p:sp>
        <p:nvSpPr>
          <p:cNvPr id="13" name="Block Arc 12"/>
          <p:cNvSpPr/>
          <p:nvPr/>
        </p:nvSpPr>
        <p:spPr>
          <a:xfrm>
            <a:off x="-2723381"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014104" y="1506667"/>
            <a:ext cx="7771781"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sz="2500" kern="1200">
              <a:solidFill>
                <a:srgbClr val="002060"/>
              </a:solidFill>
              <a:effectLst>
                <a:outerShdw blurRad="38100" dist="38100" dir="2700000" algn="tl">
                  <a:srgbClr val="000000">
                    <a:alpha val="43137"/>
                  </a:srgbClr>
                </a:outerShdw>
              </a:effectLst>
            </a:endParaRPr>
          </a:p>
        </p:txBody>
      </p:sp>
      <p:sp>
        <p:nvSpPr>
          <p:cNvPr id="15" name="Oval 14"/>
          <p:cNvSpPr/>
          <p:nvPr/>
        </p:nvSpPr>
        <p:spPr>
          <a:xfrm>
            <a:off x="3493100"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492030" y="2757295"/>
            <a:ext cx="7293855"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sz="2500" kern="1200">
              <a:solidFill>
                <a:srgbClr val="002060"/>
              </a:solidFill>
              <a:effectLst>
                <a:outerShdw blurRad="38100" dist="38100" dir="2700000" algn="tl">
                  <a:srgbClr val="000000">
                    <a:alpha val="43137"/>
                  </a:srgbClr>
                </a:outerShdw>
              </a:effectLst>
            </a:endParaRPr>
          </a:p>
        </p:txBody>
      </p:sp>
      <p:sp>
        <p:nvSpPr>
          <p:cNvPr id="17" name="Oval 16"/>
          <p:cNvSpPr/>
          <p:nvPr/>
        </p:nvSpPr>
        <p:spPr>
          <a:xfrm>
            <a:off x="3971026"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486937" y="4062290"/>
            <a:ext cx="7298949"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phương pháp, cách tổ chức dạy học</a:t>
            </a:r>
            <a:endParaRPr lang="en-US" sz="2500" kern="1200">
              <a:solidFill>
                <a:srgbClr val="002060"/>
              </a:solidFill>
              <a:effectLst>
                <a:outerShdw blurRad="38100" dist="38100" dir="2700000" algn="tl">
                  <a:srgbClr val="000000">
                    <a:alpha val="43137"/>
                  </a:srgbClr>
                </a:outerShdw>
              </a:effectLst>
            </a:endParaRPr>
          </a:p>
        </p:txBody>
      </p:sp>
      <p:sp>
        <p:nvSpPr>
          <p:cNvPr id="19" name="Oval 18"/>
          <p:cNvSpPr/>
          <p:nvPr/>
        </p:nvSpPr>
        <p:spPr>
          <a:xfrm>
            <a:off x="3971026"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014104" y="5258552"/>
            <a:ext cx="7771781"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rgbClr val="002060"/>
              </a:solidFill>
              <a:effectLst>
                <a:outerShdw blurRad="38100" dist="38100" dir="2700000" algn="tl">
                  <a:srgbClr val="000000">
                    <a:alpha val="43137"/>
                  </a:srgbClr>
                </a:outerShdw>
              </a:effectLst>
            </a:endParaRPr>
          </a:p>
        </p:txBody>
      </p:sp>
      <p:sp>
        <p:nvSpPr>
          <p:cNvPr id="21" name="Oval 20"/>
          <p:cNvSpPr/>
          <p:nvPr/>
        </p:nvSpPr>
        <p:spPr>
          <a:xfrm>
            <a:off x="3493100"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3529120" y="1465234"/>
            <a:ext cx="1445193" cy="4554025"/>
            <a:chOff x="3529120" y="1465234"/>
            <a:chExt cx="1445193" cy="4554025"/>
          </a:xfrm>
        </p:grpSpPr>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5582063C-D09B-44D1-8786-C006617AFF55}"/>
              </a:ext>
            </a:extLst>
          </p:cNvPr>
          <p:cNvPicPr>
            <a:picLocks noChangeAspect="1"/>
          </p:cNvPicPr>
          <p:nvPr/>
        </p:nvPicPr>
        <p:blipFill>
          <a:blip r:embed="rId4"/>
          <a:stretch>
            <a:fillRect/>
          </a:stretch>
        </p:blipFill>
        <p:spPr>
          <a:xfrm>
            <a:off x="645031" y="1903823"/>
            <a:ext cx="2603798" cy="3628550"/>
          </a:xfrm>
          <a:prstGeom prst="rect">
            <a:avLst/>
          </a:prstGeom>
        </p:spPr>
      </p:pic>
    </p:spTree>
    <p:extLst>
      <p:ext uri="{BB962C8B-B14F-4D97-AF65-F5344CB8AC3E}">
        <p14:creationId xmlns:p14="http://schemas.microsoft.com/office/powerpoint/2010/main" val="263714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0"/>
            <a:ext cx="5470358"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4</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Hỗ trợ triển khai dạy học</a:t>
            </a:r>
            <a:endParaRPr lang="en-US" sz="3600" b="1">
              <a:solidFill>
                <a:srgbClr val="C00000"/>
              </a:solidFill>
            </a:endParaRPr>
          </a:p>
        </p:txBody>
      </p:sp>
      <p:sp>
        <p:nvSpPr>
          <p:cNvPr id="25" name="TextBox 24"/>
          <p:cNvSpPr txBox="1"/>
          <p:nvPr/>
        </p:nvSpPr>
        <p:spPr>
          <a:xfrm>
            <a:off x="423923" y="1049393"/>
            <a:ext cx="4800600" cy="2677656"/>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SGV:</a:t>
            </a:r>
          </a:p>
          <a:p>
            <a:pPr marL="342900" indent="-342900" algn="just">
              <a:buFontTx/>
              <a:buChar char="-"/>
            </a:pPr>
            <a:r>
              <a:rPr lang="en-US" sz="2400" b="1">
                <a:solidFill>
                  <a:srgbClr val="0070C0"/>
                </a:solidFill>
                <a:latin typeface="Times New Roman" panose="02020603050405020304" pitchFamily="18" charset="0"/>
                <a:cs typeface="Times New Roman" panose="02020603050405020304" pitchFamily="18" charset="0"/>
              </a:rPr>
              <a:t>Giải thích ý tưởng sư phạm trong SGK</a:t>
            </a:r>
          </a:p>
          <a:p>
            <a:pPr marL="342900" indent="-342900" algn="just">
              <a:buFontTx/>
              <a:buChar char="-"/>
            </a:pPr>
            <a:r>
              <a:rPr lang="en-US" sz="2400" b="1">
                <a:solidFill>
                  <a:srgbClr val="0070C0"/>
                </a:solidFill>
                <a:latin typeface="Times New Roman" panose="02020603050405020304" pitchFamily="18" charset="0"/>
                <a:cs typeface="Times New Roman" panose="02020603050405020304" pitchFamily="18" charset="0"/>
              </a:rPr>
              <a:t>G</a:t>
            </a:r>
            <a:r>
              <a:rPr lang="vi-VN" sz="2400" b="1">
                <a:solidFill>
                  <a:srgbClr val="0070C0"/>
                </a:solidFill>
                <a:latin typeface="Times New Roman" panose="02020603050405020304" pitchFamily="18" charset="0"/>
                <a:cs typeface="Times New Roman" panose="02020603050405020304" pitchFamily="18" charset="0"/>
              </a:rPr>
              <a:t>ợi ý một số phương pháp, cách tổ chức dạy học </a:t>
            </a:r>
            <a:endParaRPr lang="en-US" sz="2400" b="1">
              <a:solidFill>
                <a:srgbClr val="0070C0"/>
              </a:solidFill>
              <a:latin typeface="Times New Roman" panose="02020603050405020304" pitchFamily="18" charset="0"/>
              <a:cs typeface="Times New Roman" panose="02020603050405020304" pitchFamily="18" charset="0"/>
            </a:endParaRPr>
          </a:p>
          <a:p>
            <a:pPr algn="ctr"/>
            <a:endParaRPr lang="en-US" sz="2400" b="1">
              <a:solidFill>
                <a:srgbClr val="0070C0"/>
              </a:solidFill>
              <a:latin typeface="Times New Roman" panose="02020603050405020304" pitchFamily="18" charset="0"/>
              <a:cs typeface="Times New Roman" panose="02020603050405020304" pitchFamily="18" charset="0"/>
            </a:endParaRPr>
          </a:p>
          <a:p>
            <a:pPr algn="ct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20</a:t>
            </a:fld>
            <a:endParaRPr lang="en-US"/>
          </a:p>
        </p:txBody>
      </p:sp>
      <p:pic>
        <p:nvPicPr>
          <p:cNvPr id="4" name="Picture 3"/>
          <p:cNvPicPr>
            <a:picLocks noChangeAspect="1"/>
          </p:cNvPicPr>
          <p:nvPr/>
        </p:nvPicPr>
        <p:blipFill>
          <a:blip r:embed="rId3"/>
          <a:stretch>
            <a:fillRect/>
          </a:stretch>
        </p:blipFill>
        <p:spPr>
          <a:xfrm>
            <a:off x="6850264" y="203369"/>
            <a:ext cx="4643397" cy="6116408"/>
          </a:xfrm>
          <a:prstGeom prst="rect">
            <a:avLst/>
          </a:prstGeom>
        </p:spPr>
      </p:pic>
      <p:pic>
        <p:nvPicPr>
          <p:cNvPr id="9" name="Picture 8"/>
          <p:cNvPicPr>
            <a:picLocks noChangeAspect="1"/>
          </p:cNvPicPr>
          <p:nvPr/>
        </p:nvPicPr>
        <p:blipFill>
          <a:blip r:embed="rId4"/>
          <a:stretch>
            <a:fillRect/>
          </a:stretch>
        </p:blipFill>
        <p:spPr>
          <a:xfrm>
            <a:off x="835679" y="3727049"/>
            <a:ext cx="4934486" cy="2765826"/>
          </a:xfrm>
          <a:prstGeom prst="rect">
            <a:avLst/>
          </a:prstGeom>
        </p:spPr>
      </p:pic>
    </p:spTree>
    <p:extLst>
      <p:ext uri="{BB962C8B-B14F-4D97-AF65-F5344CB8AC3E}">
        <p14:creationId xmlns:p14="http://schemas.microsoft.com/office/powerpoint/2010/main" val="166151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22821" cy="593558"/>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345740" y="868850"/>
            <a:ext cx="512882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Dự kiến điểm khó, làm rõ ẩn ý</a:t>
            </a:r>
          </a:p>
        </p:txBody>
      </p:sp>
      <p:sp>
        <p:nvSpPr>
          <p:cNvPr id="8" name="Slide Number Placeholder 7"/>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21</a:t>
            </a:fld>
            <a:endParaRPr lang="en-US"/>
          </a:p>
        </p:txBody>
      </p:sp>
      <p:pic>
        <p:nvPicPr>
          <p:cNvPr id="7" name="Picture 6"/>
          <p:cNvPicPr>
            <a:picLocks noChangeAspect="1"/>
          </p:cNvPicPr>
          <p:nvPr/>
        </p:nvPicPr>
        <p:blipFill>
          <a:blip r:embed="rId3"/>
          <a:stretch>
            <a:fillRect/>
          </a:stretch>
        </p:blipFill>
        <p:spPr>
          <a:xfrm>
            <a:off x="7060175" y="210334"/>
            <a:ext cx="4039947" cy="5161355"/>
          </a:xfrm>
          <a:prstGeom prst="rect">
            <a:avLst/>
          </a:prstGeom>
        </p:spPr>
      </p:pic>
      <p:pic>
        <p:nvPicPr>
          <p:cNvPr id="11" name="Picture 10"/>
          <p:cNvPicPr>
            <a:picLocks noChangeAspect="1"/>
          </p:cNvPicPr>
          <p:nvPr/>
        </p:nvPicPr>
        <p:blipFill>
          <a:blip r:embed="rId4"/>
          <a:stretch>
            <a:fillRect/>
          </a:stretch>
        </p:blipFill>
        <p:spPr>
          <a:xfrm>
            <a:off x="7045781" y="5567423"/>
            <a:ext cx="4447880" cy="1073902"/>
          </a:xfrm>
          <a:prstGeom prst="rect">
            <a:avLst/>
          </a:prstGeom>
        </p:spPr>
      </p:pic>
      <p:pic>
        <p:nvPicPr>
          <p:cNvPr id="4" name="Picture 3"/>
          <p:cNvPicPr>
            <a:picLocks noChangeAspect="1"/>
          </p:cNvPicPr>
          <p:nvPr/>
        </p:nvPicPr>
        <p:blipFill>
          <a:blip r:embed="rId5"/>
          <a:stretch>
            <a:fillRect/>
          </a:stretch>
        </p:blipFill>
        <p:spPr>
          <a:xfrm>
            <a:off x="345740" y="2067473"/>
            <a:ext cx="5407579" cy="2033824"/>
          </a:xfrm>
          <a:prstGeom prst="rect">
            <a:avLst/>
          </a:prstGeom>
        </p:spPr>
      </p:pic>
      <p:pic>
        <p:nvPicPr>
          <p:cNvPr id="5" name="Picture 4"/>
          <p:cNvPicPr>
            <a:picLocks noChangeAspect="1"/>
          </p:cNvPicPr>
          <p:nvPr/>
        </p:nvPicPr>
        <p:blipFill>
          <a:blip r:embed="rId6"/>
          <a:stretch>
            <a:fillRect/>
          </a:stretch>
        </p:blipFill>
        <p:spPr>
          <a:xfrm>
            <a:off x="504707" y="4167064"/>
            <a:ext cx="5318060" cy="2521596"/>
          </a:xfrm>
          <a:prstGeom prst="rect">
            <a:avLst/>
          </a:prstGeom>
        </p:spPr>
      </p:pic>
    </p:spTree>
    <p:extLst>
      <p:ext uri="{BB962C8B-B14F-4D97-AF65-F5344CB8AC3E}">
        <p14:creationId xmlns:p14="http://schemas.microsoft.com/office/powerpoint/2010/main" val="5954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51158" cy="65127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125883" y="1023991"/>
            <a:ext cx="3230776"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Phù hợp với điều kiện thực hành khác nhau</a:t>
            </a:r>
          </a:p>
        </p:txBody>
      </p:sp>
      <p:sp>
        <p:nvSpPr>
          <p:cNvPr id="10" name="Slide Number Placeholder 9"/>
          <p:cNvSpPr>
            <a:spLocks noGrp="1"/>
          </p:cNvSpPr>
          <p:nvPr>
            <p:ph type="sldNum" sz="quarter" idx="12"/>
          </p:nvPr>
        </p:nvSpPr>
        <p:spPr>
          <a:xfrm>
            <a:off x="0" y="6486249"/>
            <a:ext cx="2743200" cy="365125"/>
          </a:xfrm>
        </p:spPr>
        <p:txBody>
          <a:bodyPr/>
          <a:lstStyle/>
          <a:p>
            <a:pPr algn="l"/>
            <a:fld id="{DF464254-AE5C-42C3-A211-FF92F32968BE}" type="slidenum">
              <a:rPr lang="en-US" smtClean="0"/>
              <a:pPr algn="l"/>
              <a:t>22</a:t>
            </a:fld>
            <a:endParaRPr lang="en-US"/>
          </a:p>
        </p:txBody>
      </p:sp>
      <p:pic>
        <p:nvPicPr>
          <p:cNvPr id="4" name="Picture 3"/>
          <p:cNvPicPr>
            <a:picLocks noChangeAspect="1"/>
          </p:cNvPicPr>
          <p:nvPr/>
        </p:nvPicPr>
        <p:blipFill>
          <a:blip r:embed="rId3"/>
          <a:stretch>
            <a:fillRect/>
          </a:stretch>
        </p:blipFill>
        <p:spPr>
          <a:xfrm>
            <a:off x="1280127" y="2539166"/>
            <a:ext cx="4668480" cy="855480"/>
          </a:xfrm>
          <a:prstGeom prst="rect">
            <a:avLst/>
          </a:prstGeom>
        </p:spPr>
      </p:pic>
      <p:pic>
        <p:nvPicPr>
          <p:cNvPr id="5" name="Picture 4"/>
          <p:cNvPicPr>
            <a:picLocks noChangeAspect="1"/>
          </p:cNvPicPr>
          <p:nvPr/>
        </p:nvPicPr>
        <p:blipFill>
          <a:blip r:embed="rId4"/>
          <a:stretch>
            <a:fillRect/>
          </a:stretch>
        </p:blipFill>
        <p:spPr>
          <a:xfrm>
            <a:off x="1179179" y="3731794"/>
            <a:ext cx="4871928" cy="2287041"/>
          </a:xfrm>
          <a:prstGeom prst="rect">
            <a:avLst/>
          </a:prstGeom>
        </p:spPr>
      </p:pic>
      <p:pic>
        <p:nvPicPr>
          <p:cNvPr id="8" name="Picture 7"/>
          <p:cNvPicPr>
            <a:picLocks noChangeAspect="1"/>
          </p:cNvPicPr>
          <p:nvPr/>
        </p:nvPicPr>
        <p:blipFill>
          <a:blip r:embed="rId5"/>
          <a:stretch>
            <a:fillRect/>
          </a:stretch>
        </p:blipFill>
        <p:spPr>
          <a:xfrm>
            <a:off x="6219021" y="0"/>
            <a:ext cx="1228415" cy="569884"/>
          </a:xfrm>
          <a:prstGeom prst="rect">
            <a:avLst/>
          </a:prstGeom>
        </p:spPr>
      </p:pic>
      <p:pic>
        <p:nvPicPr>
          <p:cNvPr id="9" name="Picture 8"/>
          <p:cNvPicPr>
            <a:picLocks noChangeAspect="1"/>
          </p:cNvPicPr>
          <p:nvPr/>
        </p:nvPicPr>
        <p:blipFill>
          <a:blip r:embed="rId6"/>
          <a:stretch>
            <a:fillRect/>
          </a:stretch>
        </p:blipFill>
        <p:spPr>
          <a:xfrm>
            <a:off x="6368243" y="609333"/>
            <a:ext cx="4960419" cy="4159290"/>
          </a:xfrm>
          <a:prstGeom prst="rect">
            <a:avLst/>
          </a:prstGeom>
        </p:spPr>
      </p:pic>
      <p:pic>
        <p:nvPicPr>
          <p:cNvPr id="11" name="Picture 10"/>
          <p:cNvPicPr>
            <a:picLocks noChangeAspect="1"/>
          </p:cNvPicPr>
          <p:nvPr/>
        </p:nvPicPr>
        <p:blipFill>
          <a:blip r:embed="rId7"/>
          <a:stretch>
            <a:fillRect/>
          </a:stretch>
        </p:blipFill>
        <p:spPr>
          <a:xfrm>
            <a:off x="6180096" y="4874951"/>
            <a:ext cx="5336711" cy="1611298"/>
          </a:xfrm>
          <a:prstGeom prst="rect">
            <a:avLst/>
          </a:prstGeom>
        </p:spPr>
      </p:pic>
    </p:spTree>
    <p:extLst>
      <p:ext uri="{BB962C8B-B14F-4D97-AF65-F5344CB8AC3E}">
        <p14:creationId xmlns:p14="http://schemas.microsoft.com/office/powerpoint/2010/main" val="345103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0" y="2541268"/>
            <a:ext cx="4616834" cy="461665"/>
          </a:xfrm>
          <a:prstGeom prst="rect">
            <a:avLst/>
          </a:prstGeom>
          <a:noFill/>
        </p:spPr>
        <p:txBody>
          <a:bodyPr wrap="square" rtlCol="0">
            <a:spAutoFit/>
          </a:bodyPr>
          <a:lstStyle/>
          <a:p>
            <a:pPr algn="ctr"/>
            <a:r>
              <a:rPr lang="en-US" sz="2400" b="1" err="1">
                <a:solidFill>
                  <a:srgbClr val="0070C0"/>
                </a:solidFill>
                <a:latin typeface="Times New Roman" panose="02020603050405020304" pitchFamily="18" charset="0"/>
                <a:cs typeface="Times New Roman" panose="02020603050405020304" pitchFamily="18" charset="0"/>
              </a:rPr>
              <a:t>Hỗ</a:t>
            </a:r>
            <a:r>
              <a:rPr lang="en-US" sz="2400" b="1">
                <a:solidFill>
                  <a:srgbClr val="0070C0"/>
                </a:solidFill>
                <a:latin typeface="Times New Roman" panose="02020603050405020304" pitchFamily="18" charset="0"/>
                <a:cs typeface="Times New Roman" panose="02020603050405020304" pitchFamily="18" charset="0"/>
              </a:rPr>
              <a:t> trợ </a:t>
            </a:r>
            <a:r>
              <a:rPr lang="en-US" sz="2400" b="1" dirty="0" err="1">
                <a:solidFill>
                  <a:srgbClr val="0070C0"/>
                </a:solidFill>
                <a:latin typeface="Times New Roman" panose="02020603050405020304" pitchFamily="18" charset="0"/>
                <a:cs typeface="Times New Roman" panose="02020603050405020304" pitchFamily="18" charset="0"/>
              </a:rPr>
              <a:t>kiểm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đánh</a:t>
            </a:r>
            <a:r>
              <a:rPr lang="en-US" sz="2400" b="1">
                <a:solidFill>
                  <a:srgbClr val="0070C0"/>
                </a:solidFill>
                <a:latin typeface="Times New Roman" panose="02020603050405020304" pitchFamily="18" charset="0"/>
                <a:cs typeface="Times New Roman" panose="02020603050405020304" pitchFamily="18" charset="0"/>
              </a:rPr>
              <a:t> giá</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23</a:t>
            </a:fld>
            <a:endParaRPr lang="en-US"/>
          </a:p>
        </p:txBody>
      </p:sp>
      <p:pic>
        <p:nvPicPr>
          <p:cNvPr id="5" name="Picture 4"/>
          <p:cNvPicPr>
            <a:picLocks noChangeAspect="1"/>
          </p:cNvPicPr>
          <p:nvPr/>
        </p:nvPicPr>
        <p:blipFill>
          <a:blip r:embed="rId3"/>
          <a:stretch>
            <a:fillRect/>
          </a:stretch>
        </p:blipFill>
        <p:spPr>
          <a:xfrm>
            <a:off x="4988689" y="55050"/>
            <a:ext cx="6150016" cy="2419007"/>
          </a:xfrm>
          <a:prstGeom prst="rect">
            <a:avLst/>
          </a:prstGeom>
        </p:spPr>
      </p:pic>
      <p:pic>
        <p:nvPicPr>
          <p:cNvPr id="10" name="Picture 9"/>
          <p:cNvPicPr>
            <a:picLocks noChangeAspect="1"/>
          </p:cNvPicPr>
          <p:nvPr/>
        </p:nvPicPr>
        <p:blipFill>
          <a:blip r:embed="rId4"/>
          <a:stretch>
            <a:fillRect/>
          </a:stretch>
        </p:blipFill>
        <p:spPr>
          <a:xfrm>
            <a:off x="2942629" y="4691171"/>
            <a:ext cx="6438157" cy="1984266"/>
          </a:xfrm>
          <a:prstGeom prst="rect">
            <a:avLst/>
          </a:prstGeom>
        </p:spPr>
      </p:pic>
      <p:pic>
        <p:nvPicPr>
          <p:cNvPr id="11" name="Picture 10"/>
          <p:cNvPicPr>
            <a:picLocks noChangeAspect="1"/>
          </p:cNvPicPr>
          <p:nvPr/>
        </p:nvPicPr>
        <p:blipFill>
          <a:blip r:embed="rId5"/>
          <a:stretch>
            <a:fillRect/>
          </a:stretch>
        </p:blipFill>
        <p:spPr>
          <a:xfrm>
            <a:off x="6264341" y="2529861"/>
            <a:ext cx="5403274" cy="2161310"/>
          </a:xfrm>
          <a:prstGeom prst="rect">
            <a:avLst/>
          </a:prstGeom>
        </p:spPr>
      </p:pic>
    </p:spTree>
    <p:extLst>
      <p:ext uri="{BB962C8B-B14F-4D97-AF65-F5344CB8AC3E}">
        <p14:creationId xmlns:p14="http://schemas.microsoft.com/office/powerpoint/2010/main" val="56506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3002229" y="1230142"/>
            <a:ext cx="564216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Tài liệu, học liệu bổ trợ</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24</a:t>
            </a:fld>
            <a:endParaRPr lang="en-US"/>
          </a:p>
        </p:txBody>
      </p:sp>
      <p:sp>
        <p:nvSpPr>
          <p:cNvPr id="5" name="Rectangle 4"/>
          <p:cNvSpPr/>
          <p:nvPr/>
        </p:nvSpPr>
        <p:spPr>
          <a:xfrm>
            <a:off x="7526463" y="2657050"/>
            <a:ext cx="3969098" cy="523220"/>
          </a:xfrm>
          <a:prstGeom prst="rect">
            <a:avLst/>
          </a:prstGeom>
        </p:spPr>
        <p:txBody>
          <a:bodyPr wrap="square">
            <a:spAutoFit/>
          </a:bodyPr>
          <a:lstStyle/>
          <a:p>
            <a:r>
              <a:rPr lang="en-US" sz="2800">
                <a:solidFill>
                  <a:srgbClr val="C00000"/>
                </a:solidFill>
              </a:rPr>
              <a:t>https://taphuan.nxbgd.vn</a:t>
            </a:r>
          </a:p>
        </p:txBody>
      </p:sp>
      <p:sp>
        <p:nvSpPr>
          <p:cNvPr id="7" name="Rectangle 6"/>
          <p:cNvSpPr/>
          <p:nvPr/>
        </p:nvSpPr>
        <p:spPr>
          <a:xfrm>
            <a:off x="7506504" y="4038774"/>
            <a:ext cx="4547079" cy="523220"/>
          </a:xfrm>
          <a:prstGeom prst="rect">
            <a:avLst/>
          </a:prstGeom>
        </p:spPr>
        <p:txBody>
          <a:bodyPr wrap="none">
            <a:spAutoFit/>
          </a:bodyPr>
          <a:lstStyle/>
          <a:p>
            <a:r>
              <a:rPr lang="en-US" sz="2800">
                <a:solidFill>
                  <a:srgbClr val="C00000"/>
                </a:solidFill>
              </a:rPr>
              <a:t>https://hanhtrangso.nxbgd.vn</a:t>
            </a:r>
          </a:p>
        </p:txBody>
      </p:sp>
      <p:pic>
        <p:nvPicPr>
          <p:cNvPr id="10" name="Picture 9"/>
          <p:cNvPicPr>
            <a:picLocks noChangeAspect="1"/>
          </p:cNvPicPr>
          <p:nvPr/>
        </p:nvPicPr>
        <p:blipFill>
          <a:blip r:embed="rId3"/>
          <a:stretch>
            <a:fillRect/>
          </a:stretch>
        </p:blipFill>
        <p:spPr>
          <a:xfrm>
            <a:off x="169289" y="2170464"/>
            <a:ext cx="2194408" cy="3058041"/>
          </a:xfrm>
          <a:prstGeom prst="rect">
            <a:avLst/>
          </a:prstGeom>
        </p:spPr>
      </p:pic>
      <p:pic>
        <p:nvPicPr>
          <p:cNvPr id="12" name="Picture 11"/>
          <p:cNvPicPr>
            <a:picLocks noChangeAspect="1"/>
          </p:cNvPicPr>
          <p:nvPr/>
        </p:nvPicPr>
        <p:blipFill>
          <a:blip r:embed="rId4"/>
          <a:stretch>
            <a:fillRect/>
          </a:stretch>
        </p:blipFill>
        <p:spPr>
          <a:xfrm>
            <a:off x="2602717" y="2170464"/>
            <a:ext cx="2251479" cy="3131088"/>
          </a:xfrm>
          <a:prstGeom prst="rect">
            <a:avLst/>
          </a:prstGeom>
        </p:spPr>
      </p:pic>
      <p:pic>
        <p:nvPicPr>
          <p:cNvPr id="13" name="Picture 12"/>
          <p:cNvPicPr>
            <a:picLocks noChangeAspect="1"/>
          </p:cNvPicPr>
          <p:nvPr/>
        </p:nvPicPr>
        <p:blipFill>
          <a:blip r:embed="rId5"/>
          <a:stretch>
            <a:fillRect/>
          </a:stretch>
        </p:blipFill>
        <p:spPr>
          <a:xfrm>
            <a:off x="5108019" y="2138075"/>
            <a:ext cx="2228850" cy="3195865"/>
          </a:xfrm>
          <a:prstGeom prst="rect">
            <a:avLst/>
          </a:prstGeom>
        </p:spPr>
      </p:pic>
    </p:spTree>
    <p:extLst>
      <p:ext uri="{BB962C8B-B14F-4D97-AF65-F5344CB8AC3E}">
        <p14:creationId xmlns:p14="http://schemas.microsoft.com/office/powerpoint/2010/main" val="77635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25</a:t>
            </a:fld>
            <a:endParaRPr lang="en-US"/>
          </a:p>
        </p:txBody>
      </p:sp>
      <p:pic>
        <p:nvPicPr>
          <p:cNvPr id="3" name="Picture 2"/>
          <p:cNvPicPr>
            <a:picLocks noChangeAspect="1"/>
          </p:cNvPicPr>
          <p:nvPr/>
        </p:nvPicPr>
        <p:blipFill>
          <a:blip r:embed="rId3"/>
          <a:stretch>
            <a:fillRect/>
          </a:stretch>
        </p:blipFill>
        <p:spPr>
          <a:xfrm>
            <a:off x="169334" y="898232"/>
            <a:ext cx="4223301" cy="5638678"/>
          </a:xfrm>
          <a:prstGeom prst="rect">
            <a:avLst/>
          </a:prstGeom>
        </p:spPr>
      </p:pic>
      <p:pic>
        <p:nvPicPr>
          <p:cNvPr id="4" name="Picture 3"/>
          <p:cNvPicPr>
            <a:picLocks noChangeAspect="1"/>
          </p:cNvPicPr>
          <p:nvPr/>
        </p:nvPicPr>
        <p:blipFill>
          <a:blip r:embed="rId4"/>
          <a:stretch>
            <a:fillRect/>
          </a:stretch>
        </p:blipFill>
        <p:spPr>
          <a:xfrm>
            <a:off x="4293933" y="1038483"/>
            <a:ext cx="3639776" cy="5387394"/>
          </a:xfrm>
          <a:prstGeom prst="rect">
            <a:avLst/>
          </a:prstGeom>
        </p:spPr>
      </p:pic>
      <p:pic>
        <p:nvPicPr>
          <p:cNvPr id="9" name="Picture 8"/>
          <p:cNvPicPr>
            <a:picLocks noChangeAspect="1"/>
          </p:cNvPicPr>
          <p:nvPr/>
        </p:nvPicPr>
        <p:blipFill>
          <a:blip r:embed="rId5"/>
          <a:stretch>
            <a:fillRect/>
          </a:stretch>
        </p:blipFill>
        <p:spPr>
          <a:xfrm>
            <a:off x="8174507" y="1012594"/>
            <a:ext cx="3475625" cy="5409953"/>
          </a:xfrm>
          <a:prstGeom prst="rect">
            <a:avLst/>
          </a:prstGeom>
        </p:spPr>
      </p:pic>
      <p:sp>
        <p:nvSpPr>
          <p:cNvPr id="14" name="TextBox 13"/>
          <p:cNvSpPr txBox="1"/>
          <p:nvPr/>
        </p:nvSpPr>
        <p:spPr>
          <a:xfrm>
            <a:off x="4119829" y="325534"/>
            <a:ext cx="564216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giáo viên</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24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26</a:t>
            </a:fld>
            <a:endParaRPr lang="en-US"/>
          </a:p>
        </p:txBody>
      </p:sp>
      <p:sp>
        <p:nvSpPr>
          <p:cNvPr id="14" name="TextBox 13"/>
          <p:cNvSpPr txBox="1"/>
          <p:nvPr/>
        </p:nvSpPr>
        <p:spPr>
          <a:xfrm>
            <a:off x="4119829" y="325534"/>
            <a:ext cx="564216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Sách bài tập</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261020" y="1103291"/>
            <a:ext cx="3594363" cy="5047705"/>
          </a:xfrm>
          <a:prstGeom prst="rect">
            <a:avLst/>
          </a:prstGeom>
        </p:spPr>
      </p:pic>
      <p:pic>
        <p:nvPicPr>
          <p:cNvPr id="7" name="Picture 6"/>
          <p:cNvPicPr>
            <a:picLocks noChangeAspect="1"/>
          </p:cNvPicPr>
          <p:nvPr/>
        </p:nvPicPr>
        <p:blipFill>
          <a:blip r:embed="rId4"/>
          <a:stretch>
            <a:fillRect/>
          </a:stretch>
        </p:blipFill>
        <p:spPr>
          <a:xfrm>
            <a:off x="6152861" y="984396"/>
            <a:ext cx="3144582" cy="4909556"/>
          </a:xfrm>
          <a:prstGeom prst="rect">
            <a:avLst/>
          </a:prstGeom>
        </p:spPr>
      </p:pic>
    </p:spTree>
    <p:extLst>
      <p:ext uri="{BB962C8B-B14F-4D97-AF65-F5344CB8AC3E}">
        <p14:creationId xmlns:p14="http://schemas.microsoft.com/office/powerpoint/2010/main" val="27964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27</a:t>
            </a:fld>
            <a:endParaRPr lang="en-US"/>
          </a:p>
        </p:txBody>
      </p:sp>
      <p:pic>
        <p:nvPicPr>
          <p:cNvPr id="3" name="Picture 2"/>
          <p:cNvPicPr>
            <a:picLocks noChangeAspect="1"/>
          </p:cNvPicPr>
          <p:nvPr/>
        </p:nvPicPr>
        <p:blipFill>
          <a:blip r:embed="rId3"/>
          <a:stretch>
            <a:fillRect/>
          </a:stretch>
        </p:blipFill>
        <p:spPr>
          <a:xfrm>
            <a:off x="975491" y="642874"/>
            <a:ext cx="4318997" cy="5950427"/>
          </a:xfrm>
          <a:prstGeom prst="rect">
            <a:avLst/>
          </a:prstGeom>
        </p:spPr>
      </p:pic>
      <p:pic>
        <p:nvPicPr>
          <p:cNvPr id="4" name="Picture 3"/>
          <p:cNvPicPr>
            <a:picLocks noChangeAspect="1"/>
          </p:cNvPicPr>
          <p:nvPr/>
        </p:nvPicPr>
        <p:blipFill>
          <a:blip r:embed="rId4"/>
          <a:stretch>
            <a:fillRect/>
          </a:stretch>
        </p:blipFill>
        <p:spPr>
          <a:xfrm>
            <a:off x="6464993" y="869242"/>
            <a:ext cx="4979224" cy="5497690"/>
          </a:xfrm>
          <a:prstGeom prst="rect">
            <a:avLst/>
          </a:prstGeom>
        </p:spPr>
      </p:pic>
      <p:sp>
        <p:nvSpPr>
          <p:cNvPr id="7" name="TextBox 6"/>
          <p:cNvSpPr txBox="1"/>
          <p:nvPr/>
        </p:nvSpPr>
        <p:spPr>
          <a:xfrm>
            <a:off x="5136444" y="282222"/>
            <a:ext cx="3818161" cy="369332"/>
          </a:xfrm>
          <a:prstGeom prst="rect">
            <a:avLst/>
          </a:prstGeom>
          <a:noFill/>
        </p:spPr>
        <p:txBody>
          <a:bodyPr wrap="none" rtlCol="0">
            <a:spAutoFit/>
          </a:bodyPr>
          <a:lstStyle/>
          <a:p>
            <a:r>
              <a:rPr lang="en-US" b="1">
                <a:solidFill>
                  <a:srgbClr val="0070C0"/>
                </a:solidFill>
                <a:latin typeface="Times New Roman" panose="02020603050405020304" pitchFamily="18" charset="0"/>
                <a:cs typeface="Times New Roman" panose="02020603050405020304" pitchFamily="18" charset="0"/>
              </a:rPr>
              <a:t>GỢI Ý LẬP KẾ HOẠCH DẠY HỌC</a:t>
            </a:r>
          </a:p>
        </p:txBody>
      </p:sp>
    </p:spTree>
    <p:extLst>
      <p:ext uri="{BB962C8B-B14F-4D97-AF65-F5344CB8AC3E}">
        <p14:creationId xmlns:p14="http://schemas.microsoft.com/office/powerpoint/2010/main" val="2013221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spTree>
    <p:extLst>
      <p:ext uri="{BB962C8B-B14F-4D97-AF65-F5344CB8AC3E}">
        <p14:creationId xmlns:p14="http://schemas.microsoft.com/office/powerpoint/2010/main" val="942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7783" y="2162433"/>
            <a:ext cx="1479727" cy="1569660"/>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6 chủ đề, 16 bài học </a:t>
            </a:r>
            <a:r>
              <a:rPr lang="en-US" sz="2400" i="1">
                <a:solidFill>
                  <a:srgbClr val="0070C0"/>
                </a:solidFill>
                <a:latin typeface="Times New Roman" panose="02020603050405020304" pitchFamily="18" charset="0"/>
                <a:cs typeface="Times New Roman" panose="02020603050405020304" pitchFamily="18" charset="0"/>
              </a:rPr>
              <a:t>(4 bài là lựa chọn)</a:t>
            </a:r>
          </a:p>
        </p:txBody>
      </p:sp>
      <p:sp>
        <p:nvSpPr>
          <p:cNvPr id="2" name="Title 1"/>
          <p:cNvSpPr>
            <a:spLocks noGrp="1"/>
          </p:cNvSpPr>
          <p:nvPr>
            <p:ph type="title"/>
          </p:nvPr>
        </p:nvSpPr>
        <p:spPr>
          <a:xfrm>
            <a:off x="101600" y="145332"/>
            <a:ext cx="6516156" cy="538007"/>
          </a:xfrm>
        </p:spPr>
        <p:txBody>
          <a:bodyPr>
            <a:noAutofit/>
          </a:bodyPr>
          <a:lstStyle/>
          <a:p>
            <a:r>
              <a:rPr lang="vi-VN" sz="2800" b="1">
                <a:solidFill>
                  <a:srgbClr val="C00000"/>
                </a:solidFill>
              </a:rPr>
              <a:t>1. Cấu trúc sách</a:t>
            </a: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3</a:t>
            </a:fld>
            <a:endParaRPr lang="en-US"/>
          </a:p>
        </p:txBody>
      </p:sp>
      <p:pic>
        <p:nvPicPr>
          <p:cNvPr id="7" name="Picture 6"/>
          <p:cNvPicPr>
            <a:picLocks noChangeAspect="1"/>
          </p:cNvPicPr>
          <p:nvPr/>
        </p:nvPicPr>
        <p:blipFill>
          <a:blip r:embed="rId3"/>
          <a:stretch>
            <a:fillRect/>
          </a:stretch>
        </p:blipFill>
        <p:spPr>
          <a:xfrm>
            <a:off x="7627539" y="973815"/>
            <a:ext cx="2874755" cy="735023"/>
          </a:xfrm>
          <a:prstGeom prst="rect">
            <a:avLst/>
          </a:prstGeom>
        </p:spPr>
      </p:pic>
      <p:pic>
        <p:nvPicPr>
          <p:cNvPr id="4" name="Picture 3"/>
          <p:cNvPicPr>
            <a:picLocks noChangeAspect="1"/>
          </p:cNvPicPr>
          <p:nvPr/>
        </p:nvPicPr>
        <p:blipFill>
          <a:blip r:embed="rId4"/>
          <a:stretch>
            <a:fillRect/>
          </a:stretch>
        </p:blipFill>
        <p:spPr>
          <a:xfrm>
            <a:off x="485215" y="683339"/>
            <a:ext cx="3988142" cy="5871186"/>
          </a:xfrm>
          <a:prstGeom prst="rect">
            <a:avLst/>
          </a:prstGeom>
        </p:spPr>
      </p:pic>
      <p:pic>
        <p:nvPicPr>
          <p:cNvPr id="10" name="Picture 9"/>
          <p:cNvPicPr>
            <a:picLocks noChangeAspect="1"/>
          </p:cNvPicPr>
          <p:nvPr/>
        </p:nvPicPr>
        <p:blipFill>
          <a:blip r:embed="rId5"/>
          <a:stretch>
            <a:fillRect/>
          </a:stretch>
        </p:blipFill>
        <p:spPr>
          <a:xfrm>
            <a:off x="6807345" y="1920568"/>
            <a:ext cx="4923455" cy="2940291"/>
          </a:xfrm>
          <a:prstGeom prst="rect">
            <a:avLst/>
          </a:prstGeom>
        </p:spPr>
      </p:pic>
    </p:spTree>
    <p:extLst>
      <p:ext uri="{BB962C8B-B14F-4D97-AF65-F5344CB8AC3E}">
        <p14:creationId xmlns:p14="http://schemas.microsoft.com/office/powerpoint/2010/main" val="242312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6" y="211319"/>
            <a:ext cx="3999060" cy="538007"/>
          </a:xfrm>
        </p:spPr>
        <p:txBody>
          <a:bodyPr>
            <a:noAutofit/>
          </a:bodyPr>
          <a:lstStyle/>
          <a:p>
            <a:r>
              <a:rPr lang="vi-VN" sz="2800" b="1">
                <a:solidFill>
                  <a:srgbClr val="C00000"/>
                </a:solidFill>
              </a:rPr>
              <a:t>1. Cấu trúc sách</a:t>
            </a:r>
            <a:r>
              <a:rPr lang="en-US" sz="2800" b="1">
                <a:solidFill>
                  <a:srgbClr val="C00000"/>
                </a:solidFill>
              </a:rPr>
              <a:t> </a:t>
            </a:r>
            <a:br>
              <a:rPr lang="en-US" sz="2800" b="1">
                <a:solidFill>
                  <a:srgbClr val="C00000"/>
                </a:solidFill>
              </a:rPr>
            </a:b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4</a:t>
            </a:fld>
            <a:endParaRPr lang="en-US"/>
          </a:p>
        </p:txBody>
      </p:sp>
      <p:sp>
        <p:nvSpPr>
          <p:cNvPr id="9" name="TextBox 8"/>
          <p:cNvSpPr txBox="1"/>
          <p:nvPr/>
        </p:nvSpPr>
        <p:spPr>
          <a:xfrm>
            <a:off x="82746" y="1361448"/>
            <a:ext cx="5168877" cy="3046988"/>
          </a:xfrm>
          <a:prstGeom prst="rect">
            <a:avLst/>
          </a:prstGeom>
          <a:noFill/>
        </p:spPr>
        <p:txBody>
          <a:bodyPr wrap="square" rtlCol="0">
            <a:spAutoFit/>
          </a:bodyPr>
          <a:lstStyle/>
          <a:p>
            <a:pPr marL="342900" indent="-342900" algn="just">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Bài học được thiết kế để trình bày trọn vẹn một đơn vị kiến thức hoặc những kiến thức liên quan mật thiết với nhau (mỗi bài học như là một chủ đề con)</a:t>
            </a:r>
          </a:p>
          <a:p>
            <a:pPr marL="342900" indent="-342900">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Số tiết học được cân đối, phân bổ theo lượng kiến thức của mỗi bài học</a:t>
            </a:r>
          </a:p>
          <a:p>
            <a:endParaRPr lang="en-US" sz="240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615671" y="211319"/>
            <a:ext cx="6225051" cy="6233429"/>
          </a:xfrm>
          <a:prstGeom prst="rect">
            <a:avLst/>
          </a:prstGeom>
        </p:spPr>
      </p:pic>
      <p:sp>
        <p:nvSpPr>
          <p:cNvPr id="3" name="TextBox 2"/>
          <p:cNvSpPr txBox="1"/>
          <p:nvPr/>
        </p:nvSpPr>
        <p:spPr>
          <a:xfrm>
            <a:off x="82746" y="4605059"/>
            <a:ext cx="5093767" cy="830997"/>
          </a:xfrm>
          <a:prstGeom prst="rect">
            <a:avLst/>
          </a:prstGeom>
          <a:noFill/>
        </p:spPr>
        <p:txBody>
          <a:bodyPr wrap="none" rtlCol="0">
            <a:spAutoFit/>
          </a:bodyPr>
          <a:lstStyle/>
          <a:p>
            <a:r>
              <a:rPr lang="en-US" sz="2400">
                <a:solidFill>
                  <a:srgbClr val="FF0000"/>
                </a:solidFill>
              </a:rPr>
              <a:t>Phân bổ số tiết/bài như thế nào </a:t>
            </a:r>
          </a:p>
          <a:p>
            <a:r>
              <a:rPr lang="en-US" sz="2400">
                <a:solidFill>
                  <a:srgbClr val="FF0000"/>
                </a:solidFill>
              </a:rPr>
              <a:t>sẽ thuận lợi hơn khi triển khai dạy học?</a:t>
            </a:r>
          </a:p>
        </p:txBody>
      </p:sp>
    </p:spTree>
    <p:extLst>
      <p:ext uri="{BB962C8B-B14F-4D97-AF65-F5344CB8AC3E}">
        <p14:creationId xmlns:p14="http://schemas.microsoft.com/office/powerpoint/2010/main" val="43977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5</a:t>
            </a:fld>
            <a:endParaRPr lang="en-US"/>
          </a:p>
        </p:txBody>
      </p:sp>
      <p:grpSp>
        <p:nvGrpSpPr>
          <p:cNvPr id="12" name="Group 11"/>
          <p:cNvGrpSpPr/>
          <p:nvPr/>
        </p:nvGrpSpPr>
        <p:grpSpPr>
          <a:xfrm>
            <a:off x="3403600" y="1090080"/>
            <a:ext cx="8128000" cy="5418667"/>
            <a:chOff x="3403600" y="1090080"/>
            <a:chExt cx="8128000" cy="5418667"/>
          </a:xfrm>
        </p:grpSpPr>
        <p:graphicFrame>
          <p:nvGraphicFramePr>
            <p:cNvPr id="5" name="Diagram 4"/>
            <p:cNvGraphicFramePr/>
            <p:nvPr/>
          </p:nvGraphicFramePr>
          <p:xfrm>
            <a:off x="3403600" y="10900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3529120" y="1465234"/>
              <a:ext cx="1445193" cy="4554025"/>
              <a:chOff x="3529120" y="1465234"/>
              <a:chExt cx="1445193" cy="4554025"/>
            </a:xfrm>
          </p:grpSpPr>
          <p:pic>
            <p:nvPicPr>
              <p:cNvPr id="7"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pic>
        <p:nvPicPr>
          <p:cNvPr id="13" name="Picture 12">
            <a:extLst>
              <a:ext uri="{FF2B5EF4-FFF2-40B4-BE49-F238E27FC236}">
                <a16:creationId xmlns:a16="http://schemas.microsoft.com/office/drawing/2014/main" id="{4C964C26-5971-4463-A606-AB451E0C8895}"/>
              </a:ext>
            </a:extLst>
          </p:cNvPr>
          <p:cNvPicPr>
            <a:picLocks noChangeAspect="1"/>
          </p:cNvPicPr>
          <p:nvPr/>
        </p:nvPicPr>
        <p:blipFill>
          <a:blip r:embed="rId9"/>
          <a:stretch>
            <a:fillRect/>
          </a:stretch>
        </p:blipFill>
        <p:spPr>
          <a:xfrm>
            <a:off x="603250" y="1985138"/>
            <a:ext cx="2603798" cy="3628550"/>
          </a:xfrm>
          <a:prstGeom prst="rect">
            <a:avLst/>
          </a:prstGeom>
        </p:spPr>
      </p:pic>
    </p:spTree>
    <p:extLst>
      <p:ext uri="{BB962C8B-B14F-4D97-AF65-F5344CB8AC3E}">
        <p14:creationId xmlns:p14="http://schemas.microsoft.com/office/powerpoint/2010/main" val="275671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30" y="116607"/>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31" name="TextBox 30"/>
          <p:cNvSpPr txBox="1"/>
          <p:nvPr/>
        </p:nvSpPr>
        <p:spPr>
          <a:xfrm>
            <a:off x="3246781" y="587830"/>
            <a:ext cx="7870421" cy="646331"/>
          </a:xfrm>
          <a:prstGeom prst="rect">
            <a:avLst/>
          </a:prstGeom>
          <a:noFill/>
        </p:spPr>
        <p:txBody>
          <a:bodyPr wrap="square" rtlCol="0">
            <a:spAutoFit/>
          </a:bodyPr>
          <a:lstStyle/>
          <a:p>
            <a:pPr algn="ctr"/>
            <a:r>
              <a:rPr lang="en-US" sz="3600" b="1">
                <a:solidFill>
                  <a:srgbClr val="0070C0"/>
                </a:solidFill>
                <a:latin typeface="Times New Roman" panose="02020603050405020304" pitchFamily="18" charset="0"/>
                <a:cs typeface="Times New Roman" panose="02020603050405020304" pitchFamily="18" charset="0"/>
              </a:rPr>
              <a:t>Theo định hướng phát triển năng lực</a:t>
            </a: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6</a:t>
            </a:fld>
            <a:endParaRPr lang="en-US"/>
          </a:p>
        </p:txBody>
      </p:sp>
      <p:grpSp>
        <p:nvGrpSpPr>
          <p:cNvPr id="38" name="Group 37"/>
          <p:cNvGrpSpPr/>
          <p:nvPr/>
        </p:nvGrpSpPr>
        <p:grpSpPr>
          <a:xfrm>
            <a:off x="6356839" y="2206483"/>
            <a:ext cx="3635574" cy="1964483"/>
            <a:chOff x="8594374" y="1536923"/>
            <a:chExt cx="4031657" cy="1964483"/>
          </a:xfrm>
        </p:grpSpPr>
        <p:pic>
          <p:nvPicPr>
            <p:cNvPr id="44" name="Picture 43"/>
            <p:cNvPicPr>
              <a:picLocks noChangeAspect="1"/>
            </p:cNvPicPr>
            <p:nvPr/>
          </p:nvPicPr>
          <p:blipFill>
            <a:blip r:embed="rId3"/>
            <a:stretch>
              <a:fillRect/>
            </a:stretch>
          </p:blipFill>
          <p:spPr>
            <a:xfrm>
              <a:off x="8631382" y="1536923"/>
              <a:ext cx="558839" cy="445177"/>
            </a:xfrm>
            <a:prstGeom prst="rect">
              <a:avLst/>
            </a:prstGeom>
          </p:spPr>
        </p:pic>
        <p:sp>
          <p:nvSpPr>
            <p:cNvPr id="45" name="TextBox 44"/>
            <p:cNvSpPr txBox="1"/>
            <p:nvPr/>
          </p:nvSpPr>
          <p:spPr>
            <a:xfrm>
              <a:off x="9355940" y="1556419"/>
              <a:ext cx="3131809" cy="415498"/>
            </a:xfrm>
            <a:prstGeom prst="rect">
              <a:avLst/>
            </a:prstGeom>
            <a:noFill/>
          </p:spPr>
          <p:txBody>
            <a:bodyPr wrap="square" rtlCol="0">
              <a:spAutoFit/>
            </a:bodyPr>
            <a:lstStyle/>
            <a:p>
              <a:r>
                <a:rPr lang="en-US" sz="2100">
                  <a:solidFill>
                    <a:srgbClr val="0070C0"/>
                  </a:solidFill>
                  <a:latin typeface="Times New Roman" panose="02020603050405020304" pitchFamily="18" charset="0"/>
                  <a:cs typeface="Times New Roman" panose="02020603050405020304" pitchFamily="18" charset="0"/>
                </a:rPr>
                <a:t>ĐỌC VÀ QUAN SÁT</a:t>
              </a:r>
              <a:endParaRPr lang="en-US" sz="2400">
                <a:solidFill>
                  <a:srgbClr val="0070C0"/>
                </a:solidFill>
                <a:latin typeface="Times New Roman" panose="02020603050405020304" pitchFamily="18" charset="0"/>
                <a:cs typeface="Times New Roman" panose="02020603050405020304" pitchFamily="18" charset="0"/>
              </a:endParaRPr>
            </a:p>
          </p:txBody>
        </p:sp>
        <p:pic>
          <p:nvPicPr>
            <p:cNvPr id="46" name="Picture 45"/>
            <p:cNvPicPr/>
            <p:nvPr/>
          </p:nvPicPr>
          <p:blipFill rotWithShape="1">
            <a:blip r:embed="rId4" cstate="print">
              <a:extLst>
                <a:ext uri="{28A0092B-C50C-407E-A947-70E740481C1C}">
                  <a14:useLocalDpi xmlns:a14="http://schemas.microsoft.com/office/drawing/2010/main" val="0"/>
                </a:ext>
              </a:extLst>
            </a:blip>
            <a:srcRect l="31481" t="23872" r="35881" b="29487"/>
            <a:stretch/>
          </p:blipFill>
          <p:spPr bwMode="auto">
            <a:xfrm>
              <a:off x="8631382" y="2348995"/>
              <a:ext cx="612237" cy="369332"/>
            </a:xfrm>
            <a:prstGeom prst="rect">
              <a:avLst/>
            </a:prstGeom>
            <a:ln>
              <a:noFill/>
            </a:ln>
            <a:extLst>
              <a:ext uri="{53640926-AAD7-44D8-BBD7-CCE9431645EC}">
                <a14:shadowObscured xmlns:a14="http://schemas.microsoft.com/office/drawing/2010/main"/>
              </a:ext>
            </a:extLst>
          </p:spPr>
        </p:pic>
        <p:sp>
          <p:nvSpPr>
            <p:cNvPr id="47" name="TextBox 46"/>
            <p:cNvSpPr txBox="1"/>
            <p:nvPr/>
          </p:nvSpPr>
          <p:spPr>
            <a:xfrm>
              <a:off x="9243618" y="2190534"/>
              <a:ext cx="3382413"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LÀM (doing)</a:t>
              </a:r>
            </a:p>
          </p:txBody>
        </p:sp>
        <p:sp>
          <p:nvSpPr>
            <p:cNvPr id="48" name="TextBox 47"/>
            <p:cNvSpPr txBox="1"/>
            <p:nvPr/>
          </p:nvSpPr>
          <p:spPr>
            <a:xfrm>
              <a:off x="9227576" y="3039741"/>
              <a:ext cx="3398454"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GHI NHỚ</a:t>
              </a:r>
            </a:p>
          </p:txBody>
        </p:sp>
        <p:pic>
          <p:nvPicPr>
            <p:cNvPr id="49" name="Picture 48" descr="Tin hoc 7_bai 1234567_sua bon ngay 2605.pdf - Foxit Reader"/>
            <p:cNvPicPr/>
            <p:nvPr/>
          </p:nvPicPr>
          <p:blipFill rotWithShape="1">
            <a:blip r:embed="rId5" cstate="print">
              <a:extLst>
                <a:ext uri="{28A0092B-C50C-407E-A947-70E740481C1C}">
                  <a14:useLocalDpi xmlns:a14="http://schemas.microsoft.com/office/drawing/2010/main" val="0"/>
                </a:ext>
              </a:extLst>
            </a:blip>
            <a:srcRect l="18053" t="35258" r="58820" b="24002"/>
            <a:stretch/>
          </p:blipFill>
          <p:spPr bwMode="auto">
            <a:xfrm>
              <a:off x="8594374" y="2986164"/>
              <a:ext cx="532631" cy="464173"/>
            </a:xfrm>
            <a:prstGeom prst="rect">
              <a:avLst/>
            </a:prstGeom>
            <a:ln>
              <a:noFill/>
            </a:ln>
            <a:extLst>
              <a:ext uri="{53640926-AAD7-44D8-BBD7-CCE9431645EC}">
                <a14:shadowObscured xmlns:a14="http://schemas.microsoft.com/office/drawing/2010/main"/>
              </a:ext>
            </a:extLst>
          </p:spPr>
        </p:pic>
      </p:grpSp>
      <p:sp>
        <p:nvSpPr>
          <p:cNvPr id="50" name="Left Brace 49"/>
          <p:cNvSpPr/>
          <p:nvPr/>
        </p:nvSpPr>
        <p:spPr>
          <a:xfrm>
            <a:off x="4716694" y="2256677"/>
            <a:ext cx="1570864" cy="1790392"/>
          </a:xfrm>
          <a:prstGeom prst="leftBrace">
            <a:avLst>
              <a:gd name="adj1" fmla="val 8333"/>
              <a:gd name="adj2" fmla="val 484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2438180" y="4467816"/>
            <a:ext cx="1885714" cy="695238"/>
          </a:xfrm>
          <a:prstGeom prst="rect">
            <a:avLst/>
          </a:prstGeom>
        </p:spPr>
      </p:pic>
      <p:grpSp>
        <p:nvGrpSpPr>
          <p:cNvPr id="11" name="Group 10"/>
          <p:cNvGrpSpPr/>
          <p:nvPr/>
        </p:nvGrpSpPr>
        <p:grpSpPr>
          <a:xfrm>
            <a:off x="2267010" y="1383396"/>
            <a:ext cx="2344785" cy="5292041"/>
            <a:chOff x="2267010" y="1383396"/>
            <a:chExt cx="2344785" cy="5292041"/>
          </a:xfrm>
        </p:grpSpPr>
        <p:grpSp>
          <p:nvGrpSpPr>
            <p:cNvPr id="4" name="Group 3"/>
            <p:cNvGrpSpPr/>
            <p:nvPr/>
          </p:nvGrpSpPr>
          <p:grpSpPr>
            <a:xfrm>
              <a:off x="2267010" y="2688428"/>
              <a:ext cx="2344785" cy="3318108"/>
              <a:chOff x="177793" y="2776675"/>
              <a:chExt cx="2344785" cy="3318108"/>
            </a:xfrm>
          </p:grpSpPr>
          <p:pic>
            <p:nvPicPr>
              <p:cNvPr id="54" name="Picture 53"/>
              <p:cNvPicPr>
                <a:picLocks noChangeAspect="1"/>
              </p:cNvPicPr>
              <p:nvPr/>
            </p:nvPicPr>
            <p:blipFill>
              <a:blip r:embed="rId7"/>
              <a:stretch>
                <a:fillRect/>
              </a:stretch>
            </p:blipFill>
            <p:spPr>
              <a:xfrm>
                <a:off x="220621" y="2776675"/>
                <a:ext cx="2301957" cy="688620"/>
              </a:xfrm>
              <a:prstGeom prst="rect">
                <a:avLst/>
              </a:prstGeom>
            </p:spPr>
          </p:pic>
          <p:pic>
            <p:nvPicPr>
              <p:cNvPr id="55" name="Picture 54"/>
              <p:cNvPicPr>
                <a:picLocks noChangeAspect="1"/>
              </p:cNvPicPr>
              <p:nvPr/>
            </p:nvPicPr>
            <p:blipFill>
              <a:blip r:embed="rId8"/>
              <a:stretch>
                <a:fillRect/>
              </a:stretch>
            </p:blipFill>
            <p:spPr>
              <a:xfrm>
                <a:off x="220621" y="3745339"/>
                <a:ext cx="2050806" cy="708268"/>
              </a:xfrm>
              <a:prstGeom prst="rect">
                <a:avLst/>
              </a:prstGeom>
            </p:spPr>
          </p:pic>
          <p:pic>
            <p:nvPicPr>
              <p:cNvPr id="56" name="Picture 55"/>
              <p:cNvPicPr>
                <a:picLocks noChangeAspect="1"/>
              </p:cNvPicPr>
              <p:nvPr/>
            </p:nvPicPr>
            <p:blipFill>
              <a:blip r:embed="rId9"/>
              <a:stretch>
                <a:fillRect/>
              </a:stretch>
            </p:blipFill>
            <p:spPr>
              <a:xfrm>
                <a:off x="177793" y="5390021"/>
                <a:ext cx="1695238" cy="704762"/>
              </a:xfrm>
              <a:prstGeom prst="rect">
                <a:avLst/>
              </a:prstGeom>
            </p:spPr>
          </p:pic>
        </p:grpSp>
        <p:pic>
          <p:nvPicPr>
            <p:cNvPr id="6" name="Picture 5"/>
            <p:cNvPicPr>
              <a:picLocks noChangeAspect="1"/>
            </p:cNvPicPr>
            <p:nvPr/>
          </p:nvPicPr>
          <p:blipFill>
            <a:blip r:embed="rId10"/>
            <a:stretch>
              <a:fillRect/>
            </a:stretch>
          </p:blipFill>
          <p:spPr>
            <a:xfrm>
              <a:off x="2438180" y="1383396"/>
              <a:ext cx="1300439" cy="460573"/>
            </a:xfrm>
            <a:prstGeom prst="rect">
              <a:avLst/>
            </a:prstGeom>
          </p:spPr>
        </p:pic>
        <p:pic>
          <p:nvPicPr>
            <p:cNvPr id="7" name="Picture 6"/>
            <p:cNvPicPr>
              <a:picLocks noChangeAspect="1"/>
            </p:cNvPicPr>
            <p:nvPr/>
          </p:nvPicPr>
          <p:blipFill>
            <a:blip r:embed="rId11"/>
            <a:stretch>
              <a:fillRect/>
            </a:stretch>
          </p:blipFill>
          <p:spPr>
            <a:xfrm>
              <a:off x="2438180" y="1995182"/>
              <a:ext cx="1549108" cy="450079"/>
            </a:xfrm>
            <a:prstGeom prst="rect">
              <a:avLst/>
            </a:prstGeom>
          </p:spPr>
        </p:pic>
        <p:pic>
          <p:nvPicPr>
            <p:cNvPr id="10" name="Picture 9"/>
            <p:cNvPicPr>
              <a:picLocks noChangeAspect="1"/>
            </p:cNvPicPr>
            <p:nvPr/>
          </p:nvPicPr>
          <p:blipFill>
            <a:blip r:embed="rId12"/>
            <a:stretch>
              <a:fillRect/>
            </a:stretch>
          </p:blipFill>
          <p:spPr>
            <a:xfrm>
              <a:off x="2413140" y="6304008"/>
              <a:ext cx="1266667" cy="371429"/>
            </a:xfrm>
            <a:prstGeom prst="rect">
              <a:avLst/>
            </a:prstGeom>
          </p:spPr>
        </p:pic>
      </p:grpSp>
    </p:spTree>
    <p:extLst>
      <p:ext uri="{BB962C8B-B14F-4D97-AF65-F5344CB8AC3E}">
        <p14:creationId xmlns:p14="http://schemas.microsoft.com/office/powerpoint/2010/main" val="237043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30" y="116607"/>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31" name="TextBox 30"/>
          <p:cNvSpPr txBox="1"/>
          <p:nvPr/>
        </p:nvSpPr>
        <p:spPr>
          <a:xfrm>
            <a:off x="3246781" y="587830"/>
            <a:ext cx="7870421" cy="646331"/>
          </a:xfrm>
          <a:prstGeom prst="rect">
            <a:avLst/>
          </a:prstGeom>
          <a:noFill/>
        </p:spPr>
        <p:txBody>
          <a:bodyPr wrap="square" rtlCol="0">
            <a:spAutoFit/>
          </a:bodyPr>
          <a:lstStyle/>
          <a:p>
            <a:pPr algn="ctr"/>
            <a:r>
              <a:rPr lang="en-US" sz="3600" b="1">
                <a:solidFill>
                  <a:srgbClr val="0070C0"/>
                </a:solidFill>
                <a:latin typeface="Times New Roman" panose="02020603050405020304" pitchFamily="18" charset="0"/>
                <a:cs typeface="Times New Roman" panose="02020603050405020304" pitchFamily="18" charset="0"/>
              </a:rPr>
              <a:t>3 dạng bài</a:t>
            </a: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7</a:t>
            </a:fld>
            <a:endParaRPr lang="en-US"/>
          </a:p>
        </p:txBody>
      </p:sp>
      <p:pic>
        <p:nvPicPr>
          <p:cNvPr id="10" name="Picture 9"/>
          <p:cNvPicPr>
            <a:picLocks noChangeAspect="1"/>
          </p:cNvPicPr>
          <p:nvPr/>
        </p:nvPicPr>
        <p:blipFill>
          <a:blip r:embed="rId3"/>
          <a:stretch>
            <a:fillRect/>
          </a:stretch>
        </p:blipFill>
        <p:spPr>
          <a:xfrm>
            <a:off x="8087168" y="9851199"/>
            <a:ext cx="1266667" cy="37142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17079596"/>
              </p:ext>
            </p:extLst>
          </p:nvPr>
        </p:nvGraphicFramePr>
        <p:xfrm>
          <a:off x="1168398" y="1524480"/>
          <a:ext cx="9948804" cy="4363230"/>
        </p:xfrm>
        <a:graphic>
          <a:graphicData uri="http://schemas.openxmlformats.org/drawingml/2006/table">
            <a:tbl>
              <a:tblPr firstRow="1" bandRow="1">
                <a:tableStyleId>{5C22544A-7EE6-4342-B048-85BDC9FD1C3A}</a:tableStyleId>
              </a:tblPr>
              <a:tblGrid>
                <a:gridCol w="2487201">
                  <a:extLst>
                    <a:ext uri="{9D8B030D-6E8A-4147-A177-3AD203B41FA5}">
                      <a16:colId xmlns:a16="http://schemas.microsoft.com/office/drawing/2014/main" val="306230293"/>
                    </a:ext>
                  </a:extLst>
                </a:gridCol>
                <a:gridCol w="2487201">
                  <a:extLst>
                    <a:ext uri="{9D8B030D-6E8A-4147-A177-3AD203B41FA5}">
                      <a16:colId xmlns:a16="http://schemas.microsoft.com/office/drawing/2014/main" val="2178814233"/>
                    </a:ext>
                  </a:extLst>
                </a:gridCol>
                <a:gridCol w="2487201">
                  <a:extLst>
                    <a:ext uri="{9D8B030D-6E8A-4147-A177-3AD203B41FA5}">
                      <a16:colId xmlns:a16="http://schemas.microsoft.com/office/drawing/2014/main" val="29157270"/>
                    </a:ext>
                  </a:extLst>
                </a:gridCol>
                <a:gridCol w="2487201">
                  <a:extLst>
                    <a:ext uri="{9D8B030D-6E8A-4147-A177-3AD203B41FA5}">
                      <a16:colId xmlns:a16="http://schemas.microsoft.com/office/drawing/2014/main" val="1098744658"/>
                    </a:ext>
                  </a:extLst>
                </a:gridCol>
              </a:tblGrid>
              <a:tr h="516993">
                <a:tc>
                  <a:txBody>
                    <a:bodyPr/>
                    <a:lstStyle/>
                    <a:p>
                      <a:endParaRPr lang="en-US"/>
                    </a:p>
                  </a:txBody>
                  <a:tcPr/>
                </a:tc>
                <a:tc>
                  <a:txBody>
                    <a:bodyPr/>
                    <a:lstStyle/>
                    <a:p>
                      <a:pPr algn="ctr"/>
                      <a:r>
                        <a:rPr lang="en-US"/>
                        <a:t>BÀI</a:t>
                      </a:r>
                      <a:r>
                        <a:rPr lang="en-US" baseline="0"/>
                        <a:t> LÍ THUYẾT</a:t>
                      </a:r>
                      <a:endParaRPr lang="en-US"/>
                    </a:p>
                  </a:txBody>
                  <a:tcPr/>
                </a:tc>
                <a:tc>
                  <a:txBody>
                    <a:bodyPr/>
                    <a:lstStyle/>
                    <a:p>
                      <a:pPr algn="ctr"/>
                      <a:r>
                        <a:rPr lang="en-US"/>
                        <a:t>BÀI</a:t>
                      </a:r>
                      <a:r>
                        <a:rPr lang="en-US" baseline="0"/>
                        <a:t> LÍ THUYẾT</a:t>
                      </a:r>
                    </a:p>
                    <a:p>
                      <a:pPr algn="ctr"/>
                      <a:r>
                        <a:rPr lang="en-US" baseline="0"/>
                        <a:t>+ THỰC HÀNH</a:t>
                      </a:r>
                      <a:endParaRPr lang="en-US"/>
                    </a:p>
                  </a:txBody>
                  <a:tcPr/>
                </a:tc>
                <a:tc>
                  <a:txBody>
                    <a:bodyPr/>
                    <a:lstStyle/>
                    <a:p>
                      <a:pPr algn="ctr"/>
                      <a:r>
                        <a:rPr lang="en-US"/>
                        <a:t>BÀI</a:t>
                      </a:r>
                      <a:r>
                        <a:rPr lang="en-US" baseline="0"/>
                        <a:t> THỰC HÀNH</a:t>
                      </a:r>
                    </a:p>
                    <a:p>
                      <a:pPr algn="ctr"/>
                      <a:r>
                        <a:rPr lang="en-US" baseline="0"/>
                        <a:t>(Bài 3)</a:t>
                      </a:r>
                      <a:endParaRPr lang="en-US"/>
                    </a:p>
                  </a:txBody>
                  <a:tcPr/>
                </a:tc>
                <a:extLst>
                  <a:ext uri="{0D108BD9-81ED-4DB2-BD59-A6C34878D82A}">
                    <a16:rowId xmlns:a16="http://schemas.microsoft.com/office/drawing/2014/main" val="3020105150"/>
                  </a:ext>
                </a:extLst>
              </a:tr>
              <a:tr h="513845">
                <a:tc>
                  <a:txBody>
                    <a:bodyPr/>
                    <a:lstStyle/>
                    <a:p>
                      <a:endParaRPr lang="en-US"/>
                    </a:p>
                  </a:txBody>
                  <a:tcPr/>
                </a:tc>
                <a:tc>
                  <a:txBody>
                    <a:bodyPr/>
                    <a:lstStyle/>
                    <a:p>
                      <a:pPr algn="ctr"/>
                      <a:r>
                        <a:rPr lang="en-US"/>
                        <a:t>X</a:t>
                      </a:r>
                    </a:p>
                  </a:txBody>
                  <a:tcPr/>
                </a:tc>
                <a:tc>
                  <a:txBody>
                    <a:bodyPr/>
                    <a:lstStyle/>
                    <a:p>
                      <a:pPr algn="ctr"/>
                      <a:r>
                        <a:rPr lang="en-US"/>
                        <a:t>X</a:t>
                      </a:r>
                    </a:p>
                  </a:txBody>
                  <a:tcPr/>
                </a:tc>
                <a:tc>
                  <a:txBody>
                    <a:bodyPr/>
                    <a:lstStyle/>
                    <a:p>
                      <a:pPr algn="ctr"/>
                      <a:endParaRPr lang="en-US"/>
                    </a:p>
                  </a:txBody>
                  <a:tcPr/>
                </a:tc>
                <a:extLst>
                  <a:ext uri="{0D108BD9-81ED-4DB2-BD59-A6C34878D82A}">
                    <a16:rowId xmlns:a16="http://schemas.microsoft.com/office/drawing/2014/main" val="1075434972"/>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algn="ctr"/>
                      <a:r>
                        <a:rPr lang="en-US"/>
                        <a:t>X</a:t>
                      </a:r>
                    </a:p>
                  </a:txBody>
                  <a:tcPr/>
                </a:tc>
                <a:extLst>
                  <a:ext uri="{0D108BD9-81ED-4DB2-BD59-A6C34878D82A}">
                    <a16:rowId xmlns:a16="http://schemas.microsoft.com/office/drawing/2014/main" val="2127886060"/>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endParaRPr lang="en-US"/>
                    </a:p>
                  </a:txBody>
                  <a:tcPr/>
                </a:tc>
                <a:extLst>
                  <a:ext uri="{0D108BD9-81ED-4DB2-BD59-A6C34878D82A}">
                    <a16:rowId xmlns:a16="http://schemas.microsoft.com/office/drawing/2014/main" val="3087971973"/>
                  </a:ext>
                </a:extLst>
              </a:tr>
              <a:tr h="513845">
                <a:tc>
                  <a:txBody>
                    <a:bodyPr/>
                    <a:lstStyle/>
                    <a:p>
                      <a:endParaRPr lang="en-US"/>
                    </a:p>
                  </a:txBody>
                  <a:tcPr/>
                </a:tc>
                <a:tc>
                  <a:txBody>
                    <a:bodyPr/>
                    <a:lstStyle/>
                    <a:p>
                      <a:endParaRPr lang="en-US"/>
                    </a:p>
                  </a:txBody>
                  <a:tcPr/>
                </a:tc>
                <a:tc>
                  <a:txBody>
                    <a:bodyPr/>
                    <a:lstStyle/>
                    <a:p>
                      <a:pPr algn="ctr"/>
                      <a:r>
                        <a:rPr lang="en-US"/>
                        <a:t>X</a:t>
                      </a:r>
                    </a:p>
                  </a:txBody>
                  <a:tcPr/>
                </a:tc>
                <a:tc>
                  <a:txBody>
                    <a:bodyPr/>
                    <a:lstStyle/>
                    <a:p>
                      <a:pPr algn="ctr"/>
                      <a:r>
                        <a:rPr lang="en-US"/>
                        <a:t>X</a:t>
                      </a:r>
                    </a:p>
                  </a:txBody>
                  <a:tcPr/>
                </a:tc>
                <a:extLst>
                  <a:ext uri="{0D108BD9-81ED-4DB2-BD59-A6C34878D82A}">
                    <a16:rowId xmlns:a16="http://schemas.microsoft.com/office/drawing/2014/main" val="292879756"/>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algn="ctr"/>
                      <a:r>
                        <a:rPr lang="en-US"/>
                        <a:t>X</a:t>
                      </a:r>
                    </a:p>
                  </a:txBody>
                  <a:tcPr/>
                </a:tc>
                <a:extLst>
                  <a:ext uri="{0D108BD9-81ED-4DB2-BD59-A6C34878D82A}">
                    <a16:rowId xmlns:a16="http://schemas.microsoft.com/office/drawing/2014/main" val="1156486135"/>
                  </a:ext>
                </a:extLst>
              </a:tr>
              <a:tr h="513845">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X</a:t>
                      </a:r>
                    </a:p>
                  </a:txBody>
                  <a:tcPr/>
                </a:tc>
                <a:tc>
                  <a:txBody>
                    <a:bodyPr/>
                    <a:lstStyle/>
                    <a:p>
                      <a:pPr algn="ctr"/>
                      <a:r>
                        <a:rPr lang="en-US"/>
                        <a:t>X</a:t>
                      </a:r>
                    </a:p>
                  </a:txBody>
                  <a:tcPr/>
                </a:tc>
                <a:extLst>
                  <a:ext uri="{0D108BD9-81ED-4DB2-BD59-A6C34878D82A}">
                    <a16:rowId xmlns:a16="http://schemas.microsoft.com/office/drawing/2014/main" val="1369957749"/>
                  </a:ext>
                </a:extLst>
              </a:tr>
              <a:tr h="513845">
                <a:tc>
                  <a:txBody>
                    <a:bodyPr/>
                    <a:lstStyle/>
                    <a:p>
                      <a:endParaRPr lang="en-US"/>
                    </a:p>
                  </a:txBody>
                  <a:tcPr/>
                </a:tc>
                <a:tc>
                  <a:txBody>
                    <a:bodyPr/>
                    <a:lstStyle/>
                    <a:p>
                      <a:pPr algn="ctr"/>
                      <a:r>
                        <a:rPr lang="en-US"/>
                        <a:t>[X] </a:t>
                      </a:r>
                    </a:p>
                    <a:p>
                      <a:pPr algn="ctr"/>
                      <a:r>
                        <a:rPr lang="en-US"/>
                        <a:t>(</a:t>
                      </a:r>
                      <a:r>
                        <a:rPr lang="en-US" baseline="0"/>
                        <a:t>Bài </a:t>
                      </a:r>
                      <a:r>
                        <a:rPr lang="en-US"/>
                        <a:t>4, 16)</a:t>
                      </a:r>
                    </a:p>
                  </a:txBody>
                  <a:tcPr/>
                </a:tc>
                <a:tc>
                  <a:txBody>
                    <a:bodyPr/>
                    <a:lstStyle/>
                    <a:p>
                      <a:pPr algn="ctr"/>
                      <a:r>
                        <a:rPr lang="en-US"/>
                        <a:t>[X] </a:t>
                      </a:r>
                    </a:p>
                    <a:p>
                      <a:pPr algn="ctr"/>
                      <a:r>
                        <a:rPr lang="en-US"/>
                        <a:t>(Bài</a:t>
                      </a:r>
                      <a:r>
                        <a:rPr lang="en-US" baseline="0"/>
                        <a:t> </a:t>
                      </a:r>
                      <a:r>
                        <a:rPr lang="en-US"/>
                        <a:t>8A, 11A,</a:t>
                      </a:r>
                      <a:r>
                        <a:rPr lang="en-US" baseline="0"/>
                        <a:t> </a:t>
                      </a:r>
                      <a:r>
                        <a:rPr lang="en-US"/>
                        <a:t>12, 14)</a:t>
                      </a:r>
                    </a:p>
                  </a:txBody>
                  <a:tcPr/>
                </a:tc>
                <a:tc>
                  <a:txBody>
                    <a:bodyPr/>
                    <a:lstStyle/>
                    <a:p>
                      <a:endParaRPr lang="en-US"/>
                    </a:p>
                  </a:txBody>
                  <a:tcPr/>
                </a:tc>
                <a:extLst>
                  <a:ext uri="{0D108BD9-81ED-4DB2-BD59-A6C34878D82A}">
                    <a16:rowId xmlns:a16="http://schemas.microsoft.com/office/drawing/2014/main" val="3490226063"/>
                  </a:ext>
                </a:extLst>
              </a:tr>
            </a:tbl>
          </a:graphicData>
        </a:graphic>
      </p:graphicFrame>
      <p:pic>
        <p:nvPicPr>
          <p:cNvPr id="23" name="Picture 22"/>
          <p:cNvPicPr>
            <a:picLocks noChangeAspect="1"/>
          </p:cNvPicPr>
          <p:nvPr/>
        </p:nvPicPr>
        <p:blipFill>
          <a:blip r:embed="rId4"/>
          <a:stretch>
            <a:fillRect/>
          </a:stretch>
        </p:blipFill>
        <p:spPr>
          <a:xfrm>
            <a:off x="1789358" y="2733267"/>
            <a:ext cx="1048739" cy="371429"/>
          </a:xfrm>
          <a:prstGeom prst="rect">
            <a:avLst/>
          </a:prstGeom>
        </p:spPr>
      </p:pic>
      <p:pic>
        <p:nvPicPr>
          <p:cNvPr id="24" name="Picture 23"/>
          <p:cNvPicPr>
            <a:picLocks noChangeAspect="1"/>
          </p:cNvPicPr>
          <p:nvPr/>
        </p:nvPicPr>
        <p:blipFill>
          <a:blip r:embed="rId5"/>
          <a:stretch>
            <a:fillRect/>
          </a:stretch>
        </p:blipFill>
        <p:spPr>
          <a:xfrm>
            <a:off x="1744581" y="2212971"/>
            <a:ext cx="1269553" cy="368857"/>
          </a:xfrm>
          <a:prstGeom prst="rect">
            <a:avLst/>
          </a:prstGeom>
        </p:spPr>
      </p:pic>
      <p:pic>
        <p:nvPicPr>
          <p:cNvPr id="25" name="Picture 24"/>
          <p:cNvPicPr>
            <a:picLocks noChangeAspect="1"/>
          </p:cNvPicPr>
          <p:nvPr/>
        </p:nvPicPr>
        <p:blipFill>
          <a:blip r:embed="rId6"/>
          <a:stretch>
            <a:fillRect/>
          </a:stretch>
        </p:blipFill>
        <p:spPr>
          <a:xfrm>
            <a:off x="1744581" y="3256135"/>
            <a:ext cx="1269289" cy="379702"/>
          </a:xfrm>
          <a:prstGeom prst="rect">
            <a:avLst/>
          </a:prstGeom>
        </p:spPr>
      </p:pic>
      <p:pic>
        <p:nvPicPr>
          <p:cNvPr id="26" name="Picture 25"/>
          <p:cNvPicPr>
            <a:picLocks noChangeAspect="1"/>
          </p:cNvPicPr>
          <p:nvPr/>
        </p:nvPicPr>
        <p:blipFill>
          <a:blip r:embed="rId7"/>
          <a:stretch>
            <a:fillRect/>
          </a:stretch>
        </p:blipFill>
        <p:spPr>
          <a:xfrm>
            <a:off x="1814748" y="3763276"/>
            <a:ext cx="1023349" cy="377295"/>
          </a:xfrm>
          <a:prstGeom prst="rect">
            <a:avLst/>
          </a:prstGeom>
        </p:spPr>
      </p:pic>
      <p:pic>
        <p:nvPicPr>
          <p:cNvPr id="27" name="Picture 26"/>
          <p:cNvPicPr>
            <a:picLocks noChangeAspect="1"/>
          </p:cNvPicPr>
          <p:nvPr/>
        </p:nvPicPr>
        <p:blipFill>
          <a:blip r:embed="rId8"/>
          <a:stretch>
            <a:fillRect/>
          </a:stretch>
        </p:blipFill>
        <p:spPr>
          <a:xfrm>
            <a:off x="1814748" y="4292010"/>
            <a:ext cx="1023350" cy="353425"/>
          </a:xfrm>
          <a:prstGeom prst="rect">
            <a:avLst/>
          </a:prstGeom>
        </p:spPr>
      </p:pic>
      <p:pic>
        <p:nvPicPr>
          <p:cNvPr id="28" name="Picture 27"/>
          <p:cNvPicPr>
            <a:picLocks noChangeAspect="1"/>
          </p:cNvPicPr>
          <p:nvPr/>
        </p:nvPicPr>
        <p:blipFill>
          <a:blip r:embed="rId9"/>
          <a:stretch>
            <a:fillRect/>
          </a:stretch>
        </p:blipFill>
        <p:spPr>
          <a:xfrm>
            <a:off x="1814748" y="4820522"/>
            <a:ext cx="815563" cy="339054"/>
          </a:xfrm>
          <a:prstGeom prst="rect">
            <a:avLst/>
          </a:prstGeom>
        </p:spPr>
      </p:pic>
      <p:pic>
        <p:nvPicPr>
          <p:cNvPr id="29" name="Picture 28"/>
          <p:cNvPicPr>
            <a:picLocks noChangeAspect="1"/>
          </p:cNvPicPr>
          <p:nvPr/>
        </p:nvPicPr>
        <p:blipFill>
          <a:blip r:embed="rId3"/>
          <a:stretch>
            <a:fillRect/>
          </a:stretch>
        </p:blipFill>
        <p:spPr>
          <a:xfrm>
            <a:off x="1731472" y="5376835"/>
            <a:ext cx="1011728" cy="296672"/>
          </a:xfrm>
          <a:prstGeom prst="rect">
            <a:avLst/>
          </a:prstGeom>
        </p:spPr>
      </p:pic>
    </p:spTree>
    <p:extLst>
      <p:ext uri="{BB962C8B-B14F-4D97-AF65-F5344CB8AC3E}">
        <p14:creationId xmlns:p14="http://schemas.microsoft.com/office/powerpoint/2010/main" val="326418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8374666" y="3932231"/>
            <a:ext cx="3726503" cy="2156647"/>
          </a:xfrm>
          <a:prstGeom prst="rect">
            <a:avLst/>
          </a:prstGeom>
        </p:spPr>
      </p:pic>
      <p:pic>
        <p:nvPicPr>
          <p:cNvPr id="23" name="Picture 22"/>
          <p:cNvPicPr>
            <a:picLocks noChangeAspect="1"/>
          </p:cNvPicPr>
          <p:nvPr/>
        </p:nvPicPr>
        <p:blipFill>
          <a:blip r:embed="rId4"/>
          <a:stretch>
            <a:fillRect/>
          </a:stretch>
        </p:blipFill>
        <p:spPr>
          <a:xfrm>
            <a:off x="8275138" y="2622504"/>
            <a:ext cx="3878916" cy="739204"/>
          </a:xfrm>
          <a:prstGeom prst="rect">
            <a:avLst/>
          </a:prstGeom>
        </p:spPr>
      </p:pic>
      <p:pic>
        <p:nvPicPr>
          <p:cNvPr id="19" name="Picture 18"/>
          <p:cNvPicPr>
            <a:picLocks noChangeAspect="1"/>
          </p:cNvPicPr>
          <p:nvPr/>
        </p:nvPicPr>
        <p:blipFill>
          <a:blip r:embed="rId5"/>
          <a:stretch>
            <a:fillRect/>
          </a:stretch>
        </p:blipFill>
        <p:spPr>
          <a:xfrm>
            <a:off x="8245115" y="1191652"/>
            <a:ext cx="3856054" cy="944962"/>
          </a:xfrm>
          <a:prstGeom prst="rect">
            <a:avLst/>
          </a:prstGeom>
        </p:spPr>
      </p:pic>
      <p:pic>
        <p:nvPicPr>
          <p:cNvPr id="4" name="Picture 3"/>
          <p:cNvPicPr>
            <a:picLocks noChangeAspect="1"/>
          </p:cNvPicPr>
          <p:nvPr/>
        </p:nvPicPr>
        <p:blipFill>
          <a:blip r:embed="rId6"/>
          <a:stretch>
            <a:fillRect/>
          </a:stretch>
        </p:blipFill>
        <p:spPr>
          <a:xfrm>
            <a:off x="4184705" y="4955394"/>
            <a:ext cx="3833192" cy="731583"/>
          </a:xfrm>
          <a:prstGeom prst="rect">
            <a:avLst/>
          </a:prstGeom>
        </p:spPr>
      </p:pic>
      <p:sp>
        <p:nvSpPr>
          <p:cNvPr id="2" name="Title 1"/>
          <p:cNvSpPr>
            <a:spLocks noGrp="1"/>
          </p:cNvSpPr>
          <p:nvPr>
            <p:ph type="title"/>
          </p:nvPr>
        </p:nvSpPr>
        <p:spPr>
          <a:xfrm>
            <a:off x="0" y="39046"/>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8</a:t>
            </a:fld>
            <a:endParaRPr lang="en-US"/>
          </a:p>
        </p:txBody>
      </p:sp>
      <p:sp>
        <p:nvSpPr>
          <p:cNvPr id="28" name="TextBox 27"/>
          <p:cNvSpPr txBox="1"/>
          <p:nvPr/>
        </p:nvSpPr>
        <p:spPr>
          <a:xfrm>
            <a:off x="5258724" y="215120"/>
            <a:ext cx="6173884" cy="461665"/>
          </a:xfrm>
          <a:prstGeom prst="rect">
            <a:avLst/>
          </a:prstGeom>
          <a:noFill/>
        </p:spPr>
        <p:txBody>
          <a:bodyPr wrap="square" rtlCol="0">
            <a:spAutoFit/>
          </a:bodyPr>
          <a:lstStyle/>
          <a:p>
            <a:r>
              <a:rPr lang="en-US" sz="2400" b="1">
                <a:solidFill>
                  <a:srgbClr val="0070C0"/>
                </a:solidFill>
              </a:rPr>
              <a:t>Ví dụ minh hoạ bài có cấu trúc đủ 7 thành phần</a:t>
            </a:r>
          </a:p>
        </p:txBody>
      </p:sp>
      <p:pic>
        <p:nvPicPr>
          <p:cNvPr id="8" name="Picture 7"/>
          <p:cNvPicPr>
            <a:picLocks noChangeAspect="1"/>
          </p:cNvPicPr>
          <p:nvPr/>
        </p:nvPicPr>
        <p:blipFill>
          <a:blip r:embed="rId7"/>
          <a:stretch>
            <a:fillRect/>
          </a:stretch>
        </p:blipFill>
        <p:spPr>
          <a:xfrm>
            <a:off x="6091238" y="3424238"/>
            <a:ext cx="9524" cy="9524"/>
          </a:xfrm>
          <a:prstGeom prst="rect">
            <a:avLst/>
          </a:prstGeom>
        </p:spPr>
      </p:pic>
      <p:pic>
        <p:nvPicPr>
          <p:cNvPr id="7" name="Picture 6"/>
          <p:cNvPicPr>
            <a:picLocks noChangeAspect="1"/>
          </p:cNvPicPr>
          <p:nvPr/>
        </p:nvPicPr>
        <p:blipFill>
          <a:blip r:embed="rId8"/>
          <a:stretch>
            <a:fillRect/>
          </a:stretch>
        </p:blipFill>
        <p:spPr>
          <a:xfrm>
            <a:off x="306240" y="1068055"/>
            <a:ext cx="3703110" cy="5071650"/>
          </a:xfrm>
          <a:prstGeom prst="rect">
            <a:avLst/>
          </a:prstGeom>
        </p:spPr>
      </p:pic>
      <p:pic>
        <p:nvPicPr>
          <p:cNvPr id="11" name="Picture 10"/>
          <p:cNvPicPr>
            <a:picLocks noChangeAspect="1"/>
          </p:cNvPicPr>
          <p:nvPr/>
        </p:nvPicPr>
        <p:blipFill>
          <a:blip r:embed="rId9"/>
          <a:stretch>
            <a:fillRect/>
          </a:stretch>
        </p:blipFill>
        <p:spPr>
          <a:xfrm>
            <a:off x="4233694" y="1049005"/>
            <a:ext cx="3833977" cy="2099938"/>
          </a:xfrm>
          <a:prstGeom prst="rect">
            <a:avLst/>
          </a:prstGeom>
        </p:spPr>
      </p:pic>
      <p:pic>
        <p:nvPicPr>
          <p:cNvPr id="12" name="Picture 11"/>
          <p:cNvPicPr>
            <a:picLocks noChangeAspect="1"/>
          </p:cNvPicPr>
          <p:nvPr/>
        </p:nvPicPr>
        <p:blipFill>
          <a:blip r:embed="rId10"/>
          <a:stretch>
            <a:fillRect/>
          </a:stretch>
        </p:blipFill>
        <p:spPr>
          <a:xfrm>
            <a:off x="4233694" y="3385187"/>
            <a:ext cx="3828763" cy="1167693"/>
          </a:xfrm>
          <a:prstGeom prst="rect">
            <a:avLst/>
          </a:prstGeom>
        </p:spPr>
      </p:pic>
      <p:grpSp>
        <p:nvGrpSpPr>
          <p:cNvPr id="25" name="Group 24"/>
          <p:cNvGrpSpPr/>
          <p:nvPr/>
        </p:nvGrpSpPr>
        <p:grpSpPr>
          <a:xfrm>
            <a:off x="428286" y="1195974"/>
            <a:ext cx="8705810" cy="4103911"/>
            <a:chOff x="428286" y="1195974"/>
            <a:chExt cx="8705810" cy="4103911"/>
          </a:xfrm>
        </p:grpSpPr>
        <p:sp>
          <p:nvSpPr>
            <p:cNvPr id="3" name="Rectangle 2"/>
            <p:cNvSpPr/>
            <p:nvPr/>
          </p:nvSpPr>
          <p:spPr>
            <a:xfrm>
              <a:off x="573066" y="1595843"/>
              <a:ext cx="594360" cy="2590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8286" y="3437025"/>
              <a:ext cx="739140" cy="3702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84705" y="4955394"/>
              <a:ext cx="814748" cy="3444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75138" y="1195974"/>
              <a:ext cx="814748" cy="3129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75138" y="2628331"/>
              <a:ext cx="784611" cy="3702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4956" y="3907500"/>
              <a:ext cx="739140" cy="2182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06240" y="1447369"/>
            <a:ext cx="4010068" cy="2728822"/>
            <a:chOff x="306240" y="1447369"/>
            <a:chExt cx="4010068" cy="2728822"/>
          </a:xfrm>
        </p:grpSpPr>
        <p:cxnSp>
          <p:nvCxnSpPr>
            <p:cNvPr id="9" name="Straight Arrow Connector 8"/>
            <p:cNvCxnSpPr/>
            <p:nvPr/>
          </p:nvCxnSpPr>
          <p:spPr>
            <a:xfrm flipV="1">
              <a:off x="306240" y="4038600"/>
              <a:ext cx="158580" cy="137591"/>
            </a:xfrm>
            <a:prstGeom prst="straightConnector1">
              <a:avLst/>
            </a:prstGeom>
            <a:ln w="28575">
              <a:solidFill>
                <a:srgbClr val="AC551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57220" y="1447369"/>
              <a:ext cx="158580" cy="137591"/>
            </a:xfrm>
            <a:prstGeom prst="straightConnector1">
              <a:avLst/>
            </a:prstGeom>
            <a:ln w="28575">
              <a:solidFill>
                <a:srgbClr val="AC551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57728" y="3621000"/>
              <a:ext cx="158580" cy="137591"/>
            </a:xfrm>
            <a:prstGeom prst="straightConnector1">
              <a:avLst/>
            </a:prstGeom>
            <a:ln w="28575">
              <a:solidFill>
                <a:srgbClr val="AC551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44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9</a:t>
            </a:fld>
            <a:endParaRPr lang="en-US"/>
          </a:p>
        </p:txBody>
      </p:sp>
      <p:sp>
        <p:nvSpPr>
          <p:cNvPr id="13" name="Block Arc 12"/>
          <p:cNvSpPr/>
          <p:nvPr/>
        </p:nvSpPr>
        <p:spPr>
          <a:xfrm>
            <a:off x="-2730654"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992283" y="1506667"/>
            <a:ext cx="7780615" cy="833607"/>
          </a:xfrm>
          <a:custGeom>
            <a:avLst/>
            <a:gdLst>
              <a:gd name="connsiteX0" fmla="*/ 0 w 7470006"/>
              <a:gd name="connsiteY0" fmla="*/ 0 h 833607"/>
              <a:gd name="connsiteX1" fmla="*/ 7470006 w 7470006"/>
              <a:gd name="connsiteY1" fmla="*/ 0 h 833607"/>
              <a:gd name="connsiteX2" fmla="*/ 7470006 w 7470006"/>
              <a:gd name="connsiteY2" fmla="*/ 833607 h 833607"/>
              <a:gd name="connsiteX3" fmla="*/ 0 w 7470006"/>
              <a:gd name="connsiteY3" fmla="*/ 833607 h 833607"/>
              <a:gd name="connsiteX4" fmla="*/ 0 w 747000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0006" h="833607">
                <a:moveTo>
                  <a:pt x="0" y="0"/>
                </a:moveTo>
                <a:lnTo>
                  <a:pt x="7470006" y="0"/>
                </a:lnTo>
                <a:lnTo>
                  <a:pt x="747000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sách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và</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phân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thời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lượng</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5" name="Oval 14"/>
          <p:cNvSpPr/>
          <p:nvPr/>
        </p:nvSpPr>
        <p:spPr>
          <a:xfrm>
            <a:off x="3485826"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484756" y="2757295"/>
            <a:ext cx="7288143"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bài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7" name="Oval 16"/>
          <p:cNvSpPr/>
          <p:nvPr/>
        </p:nvSpPr>
        <p:spPr>
          <a:xfrm>
            <a:off x="3963752"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484756" y="4007923"/>
            <a:ext cx="7288144"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phương pháp, cách tổ chức dạy học</a:t>
            </a:r>
            <a:endParaRPr lang="en-US" sz="2500" kern="1200">
              <a:solidFill>
                <a:srgbClr val="002060"/>
              </a:solidFill>
              <a:effectLst>
                <a:outerShdw blurRad="38100" dist="38100" dir="2700000" algn="tl">
                  <a:srgbClr val="000000">
                    <a:alpha val="43137"/>
                  </a:srgbClr>
                </a:outerShdw>
              </a:effectLst>
            </a:endParaRPr>
          </a:p>
        </p:txBody>
      </p:sp>
      <p:sp>
        <p:nvSpPr>
          <p:cNvPr id="19" name="Oval 18"/>
          <p:cNvSpPr/>
          <p:nvPr/>
        </p:nvSpPr>
        <p:spPr>
          <a:xfrm>
            <a:off x="3963752"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006831" y="5258552"/>
            <a:ext cx="7766067"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trợ</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triển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khai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21" name="Oval 20"/>
          <p:cNvSpPr/>
          <p:nvPr/>
        </p:nvSpPr>
        <p:spPr>
          <a:xfrm>
            <a:off x="3485826"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4142F51-B0FE-4FDE-AAB3-662D67528567}"/>
              </a:ext>
            </a:extLst>
          </p:cNvPr>
          <p:cNvPicPr>
            <a:picLocks noChangeAspect="1"/>
          </p:cNvPicPr>
          <p:nvPr/>
        </p:nvPicPr>
        <p:blipFill>
          <a:blip r:embed="rId4"/>
          <a:stretch>
            <a:fillRect/>
          </a:stretch>
        </p:blipFill>
        <p:spPr>
          <a:xfrm>
            <a:off x="682725" y="1876422"/>
            <a:ext cx="2603798" cy="3628550"/>
          </a:xfrm>
          <a:prstGeom prst="rect">
            <a:avLst/>
          </a:prstGeom>
        </p:spPr>
      </p:pic>
    </p:spTree>
    <p:extLst>
      <p:ext uri="{BB962C8B-B14F-4D97-AF65-F5344CB8AC3E}">
        <p14:creationId xmlns:p14="http://schemas.microsoft.com/office/powerpoint/2010/main" val="14471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9537</TotalTime>
  <Words>807</Words>
  <Application>Microsoft Office PowerPoint</Application>
  <PresentationFormat>Widescreen</PresentationFormat>
  <Paragraphs>163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NỘI DUNG TRÌNH BÀY</vt:lpstr>
      <vt:lpstr>1. Cấu trúc sách và phân bổ thời lượng</vt:lpstr>
      <vt:lpstr>1. Cấu trúc sách      và phân bổ thời lượng</vt:lpstr>
      <vt:lpstr>NỘI DUNG TRÌNH BÀY</vt:lpstr>
      <vt:lpstr>2. Cấu trúc bài học</vt:lpstr>
      <vt:lpstr>2. Cấu trúc bài học</vt:lpstr>
      <vt:lpstr>2. Cấu trúc bài học</vt:lpstr>
      <vt:lpstr>NỘI DUNG TRÌNH BÀY</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NỘI DUNG TRÌNH BÀY</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4. Hỗ trợ triển khai dạy học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QTK</dc:creator>
  <cp:lastModifiedBy>admin</cp:lastModifiedBy>
  <cp:revision>1153</cp:revision>
  <cp:lastPrinted>2023-02-09T03:32:41Z</cp:lastPrinted>
  <dcterms:created xsi:type="dcterms:W3CDTF">2021-09-13T06:43:20Z</dcterms:created>
  <dcterms:modified xsi:type="dcterms:W3CDTF">2023-06-07T14:17:46Z</dcterms:modified>
</cp:coreProperties>
</file>