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9" r:id="rId3"/>
    <p:sldId id="260" r:id="rId4"/>
    <p:sldId id="257" r:id="rId5"/>
    <p:sldId id="258" r:id="rId6"/>
    <p:sldId id="261" r:id="rId7"/>
    <p:sldId id="262" r:id="rId8"/>
    <p:sldId id="267" r:id="rId9"/>
    <p:sldId id="263" r:id="rId10"/>
    <p:sldId id="289" r:id="rId11"/>
    <p:sldId id="264" r:id="rId12"/>
    <p:sldId id="285" r:id="rId13"/>
    <p:sldId id="266" r:id="rId14"/>
    <p:sldId id="286" r:id="rId15"/>
    <p:sldId id="268" r:id="rId16"/>
    <p:sldId id="269" r:id="rId17"/>
    <p:sldId id="287" r:id="rId18"/>
    <p:sldId id="270" r:id="rId19"/>
    <p:sldId id="272" r:id="rId20"/>
    <p:sldId id="288" r:id="rId21"/>
    <p:sldId id="284"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8CC2"/>
    <a:srgbClr val="29263B"/>
    <a:srgbClr val="811C2C"/>
    <a:srgbClr val="B7B7B8"/>
    <a:srgbClr val="FBD7A1"/>
    <a:srgbClr val="EC3A3B"/>
    <a:srgbClr val="69E781"/>
    <a:srgbClr val="00B4B0"/>
    <a:srgbClr val="81FFF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BD694A-8468-452F-8CED-DB9EB38C7510}" v="1008" dt="2022-09-01T16:17:53.688"/>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24" autoAdjust="0"/>
    <p:restoredTop sz="93849" autoAdjust="0"/>
  </p:normalViewPr>
  <p:slideViewPr>
    <p:cSldViewPr snapToGrid="0">
      <p:cViewPr varScale="1">
        <p:scale>
          <a:sx n="57" d="100"/>
          <a:sy n="57" d="100"/>
        </p:scale>
        <p:origin x="7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ọc Anh Nguyễn Hữu" userId="56b27124bc82585d" providerId="LiveId" clId="{24BD694A-8468-452F-8CED-DB9EB38C7510}"/>
    <pc:docChg chg="undo redo custSel addSld delSld modSld sldOrd">
      <pc:chgData name="Ngọc Anh Nguyễn Hữu" userId="56b27124bc82585d" providerId="LiveId" clId="{24BD694A-8468-452F-8CED-DB9EB38C7510}" dt="2022-09-01T16:17:55.570" v="5606" actId="20577"/>
      <pc:docMkLst>
        <pc:docMk/>
      </pc:docMkLst>
      <pc:sldChg chg="modTransition">
        <pc:chgData name="Ngọc Anh Nguyễn Hữu" userId="56b27124bc82585d" providerId="LiveId" clId="{24BD694A-8468-452F-8CED-DB9EB38C7510}" dt="2022-09-01T16:06:24.032" v="4421"/>
        <pc:sldMkLst>
          <pc:docMk/>
          <pc:sldMk cId="1178268087" sldId="256"/>
        </pc:sldMkLst>
      </pc:sldChg>
      <pc:sldChg chg="modTransition modAnim">
        <pc:chgData name="Ngọc Anh Nguyễn Hữu" userId="56b27124bc82585d" providerId="LiveId" clId="{24BD694A-8468-452F-8CED-DB9EB38C7510}" dt="2022-09-01T16:04:55.230" v="4360"/>
        <pc:sldMkLst>
          <pc:docMk/>
          <pc:sldMk cId="1195202556" sldId="257"/>
        </pc:sldMkLst>
      </pc:sldChg>
      <pc:sldChg chg="delSp mod modTransition delAnim modAnim modNotes modNotesTx">
        <pc:chgData name="Ngọc Anh Nguyễn Hữu" userId="56b27124bc82585d" providerId="LiveId" clId="{24BD694A-8468-452F-8CED-DB9EB38C7510}" dt="2022-09-01T16:04:55.230" v="4360"/>
        <pc:sldMkLst>
          <pc:docMk/>
          <pc:sldMk cId="1740784324" sldId="258"/>
        </pc:sldMkLst>
        <pc:spChg chg="del">
          <ac:chgData name="Ngọc Anh Nguyễn Hữu" userId="56b27124bc82585d" providerId="LiveId" clId="{24BD694A-8468-452F-8CED-DB9EB38C7510}" dt="2022-09-01T13:09:08.926" v="4" actId="478"/>
          <ac:spMkLst>
            <pc:docMk/>
            <pc:sldMk cId="1740784324" sldId="258"/>
            <ac:spMk id="3" creationId="{F3FA25C6-D9F4-9C58-A2D6-EC5324B833A6}"/>
          </ac:spMkLst>
        </pc:spChg>
      </pc:sldChg>
      <pc:sldChg chg="modTransition modAnim">
        <pc:chgData name="Ngọc Anh Nguyễn Hữu" userId="56b27124bc82585d" providerId="LiveId" clId="{24BD694A-8468-452F-8CED-DB9EB38C7510}" dt="2022-09-01T16:04:55.230" v="4360"/>
        <pc:sldMkLst>
          <pc:docMk/>
          <pc:sldMk cId="3206768342" sldId="259"/>
        </pc:sldMkLst>
      </pc:sldChg>
      <pc:sldChg chg="modTransition modAnim">
        <pc:chgData name="Ngọc Anh Nguyễn Hữu" userId="56b27124bc82585d" providerId="LiveId" clId="{24BD694A-8468-452F-8CED-DB9EB38C7510}" dt="2022-09-01T16:04:55.230" v="4360"/>
        <pc:sldMkLst>
          <pc:docMk/>
          <pc:sldMk cId="1657872031" sldId="260"/>
        </pc:sldMkLst>
      </pc:sldChg>
      <pc:sldChg chg="addSp modSp mod modTransition modAnim">
        <pc:chgData name="Ngọc Anh Nguyễn Hữu" userId="56b27124bc82585d" providerId="LiveId" clId="{24BD694A-8468-452F-8CED-DB9EB38C7510}" dt="2022-09-01T16:04:55.230" v="4360"/>
        <pc:sldMkLst>
          <pc:docMk/>
          <pc:sldMk cId="1315308022" sldId="261"/>
        </pc:sldMkLst>
        <pc:spChg chg="mod">
          <ac:chgData name="Ngọc Anh Nguyễn Hữu" userId="56b27124bc82585d" providerId="LiveId" clId="{24BD694A-8468-452F-8CED-DB9EB38C7510}" dt="2022-09-01T13:10:10.609" v="10"/>
          <ac:spMkLst>
            <pc:docMk/>
            <pc:sldMk cId="1315308022" sldId="261"/>
            <ac:spMk id="20" creationId="{D3360CEE-8D69-F02F-6F08-77B6D5EE53CD}"/>
          </ac:spMkLst>
        </pc:spChg>
        <pc:spChg chg="mod">
          <ac:chgData name="Ngọc Anh Nguyễn Hữu" userId="56b27124bc82585d" providerId="LiveId" clId="{24BD694A-8468-452F-8CED-DB9EB38C7510}" dt="2022-09-01T13:11:02.972" v="62" actId="20577"/>
          <ac:spMkLst>
            <pc:docMk/>
            <pc:sldMk cId="1315308022" sldId="261"/>
            <ac:spMk id="21" creationId="{C9F16DEE-C9FF-8E2B-EDC1-9146D3295639}"/>
          </ac:spMkLst>
        </pc:spChg>
        <pc:spChg chg="mod">
          <ac:chgData name="Ngọc Anh Nguyễn Hữu" userId="56b27124bc82585d" providerId="LiveId" clId="{24BD694A-8468-452F-8CED-DB9EB38C7510}" dt="2022-09-01T13:11:00.149" v="61" actId="20577"/>
          <ac:spMkLst>
            <pc:docMk/>
            <pc:sldMk cId="1315308022" sldId="261"/>
            <ac:spMk id="22" creationId="{4DC06E59-A39D-5A1A-6188-EC71CFBC373B}"/>
          </ac:spMkLst>
        </pc:spChg>
        <pc:spChg chg="add mod">
          <ac:chgData name="Ngọc Anh Nguyễn Hữu" userId="56b27124bc82585d" providerId="LiveId" clId="{24BD694A-8468-452F-8CED-DB9EB38C7510}" dt="2022-09-01T13:17:55.470" v="223" actId="164"/>
          <ac:spMkLst>
            <pc:docMk/>
            <pc:sldMk cId="1315308022" sldId="261"/>
            <ac:spMk id="24" creationId="{C820648A-926B-801E-257B-7864A3BEC0A8}"/>
          </ac:spMkLst>
        </pc:spChg>
        <pc:spChg chg="add mod">
          <ac:chgData name="Ngọc Anh Nguyễn Hữu" userId="56b27124bc82585d" providerId="LiveId" clId="{24BD694A-8468-452F-8CED-DB9EB38C7510}" dt="2022-09-01T13:17:55.470" v="223" actId="164"/>
          <ac:spMkLst>
            <pc:docMk/>
            <pc:sldMk cId="1315308022" sldId="261"/>
            <ac:spMk id="25" creationId="{7F72E720-1586-D54A-47D1-B87472F9E32A}"/>
          </ac:spMkLst>
        </pc:spChg>
        <pc:spChg chg="add mod">
          <ac:chgData name="Ngọc Anh Nguyễn Hữu" userId="56b27124bc82585d" providerId="LiveId" clId="{24BD694A-8468-452F-8CED-DB9EB38C7510}" dt="2022-09-01T16:01:47.232" v="3607" actId="1037"/>
          <ac:spMkLst>
            <pc:docMk/>
            <pc:sldMk cId="1315308022" sldId="261"/>
            <ac:spMk id="27" creationId="{D6BB21CA-BE1F-ABDF-142D-DCBB3562AD8C}"/>
          </ac:spMkLst>
        </pc:spChg>
        <pc:grpChg chg="add mod">
          <ac:chgData name="Ngọc Anh Nguyễn Hữu" userId="56b27124bc82585d" providerId="LiveId" clId="{24BD694A-8468-452F-8CED-DB9EB38C7510}" dt="2022-09-01T13:10:10.609" v="10"/>
          <ac:grpSpMkLst>
            <pc:docMk/>
            <pc:sldMk cId="1315308022" sldId="261"/>
            <ac:grpSpMk id="19" creationId="{2AD9E785-316E-D6B3-AF1F-13F8CE4958DE}"/>
          </ac:grpSpMkLst>
        </pc:grpChg>
        <pc:grpChg chg="add mod">
          <ac:chgData name="Ngọc Anh Nguyễn Hữu" userId="56b27124bc82585d" providerId="LiveId" clId="{24BD694A-8468-452F-8CED-DB9EB38C7510}" dt="2022-09-01T13:17:55.470" v="223" actId="164"/>
          <ac:grpSpMkLst>
            <pc:docMk/>
            <pc:sldMk cId="1315308022" sldId="261"/>
            <ac:grpSpMk id="26" creationId="{E521BA4D-0A62-645C-EF19-D1396851E4E9}"/>
          </ac:grpSpMkLst>
        </pc:grpChg>
        <pc:graphicFrameChg chg="add mod">
          <ac:chgData name="Ngọc Anh Nguyễn Hữu" userId="56b27124bc82585d" providerId="LiveId" clId="{24BD694A-8468-452F-8CED-DB9EB38C7510}" dt="2022-09-01T16:01:54.790" v="3732" actId="1038"/>
          <ac:graphicFrameMkLst>
            <pc:docMk/>
            <pc:sldMk cId="1315308022" sldId="261"/>
            <ac:graphicFrameMk id="28" creationId="{4D82721A-B543-D2A6-E6D1-A8A964510AC4}"/>
          </ac:graphicFrameMkLst>
        </pc:graphicFrameChg>
        <pc:picChg chg="add mod modCrop">
          <ac:chgData name="Ngọc Anh Nguyễn Hữu" userId="56b27124bc82585d" providerId="LiveId" clId="{24BD694A-8468-452F-8CED-DB9EB38C7510}" dt="2022-09-01T13:17:55.470" v="223" actId="164"/>
          <ac:picMkLst>
            <pc:docMk/>
            <pc:sldMk cId="1315308022" sldId="261"/>
            <ac:picMk id="23" creationId="{A61B4D36-A4A4-8C78-E1CF-17376329B625}"/>
          </ac:picMkLst>
        </pc:picChg>
      </pc:sldChg>
      <pc:sldChg chg="addSp delSp modSp mod modTransition modAnim">
        <pc:chgData name="Ngọc Anh Nguyễn Hữu" userId="56b27124bc82585d" providerId="LiveId" clId="{24BD694A-8468-452F-8CED-DB9EB38C7510}" dt="2022-09-01T16:04:55.230" v="4360"/>
        <pc:sldMkLst>
          <pc:docMk/>
          <pc:sldMk cId="734405009" sldId="262"/>
        </pc:sldMkLst>
        <pc:spChg chg="mod">
          <ac:chgData name="Ngọc Anh Nguyễn Hữu" userId="56b27124bc82585d" providerId="LiveId" clId="{24BD694A-8468-452F-8CED-DB9EB38C7510}" dt="2022-09-01T13:18:01.844" v="224"/>
          <ac:spMkLst>
            <pc:docMk/>
            <pc:sldMk cId="734405009" sldId="262"/>
            <ac:spMk id="20" creationId="{9B30B524-516C-CAD7-6ABA-AE93DFACC465}"/>
          </ac:spMkLst>
        </pc:spChg>
        <pc:spChg chg="mod">
          <ac:chgData name="Ngọc Anh Nguyễn Hữu" userId="56b27124bc82585d" providerId="LiveId" clId="{24BD694A-8468-452F-8CED-DB9EB38C7510}" dt="2022-09-01T13:18:01.844" v="224"/>
          <ac:spMkLst>
            <pc:docMk/>
            <pc:sldMk cId="734405009" sldId="262"/>
            <ac:spMk id="21" creationId="{4A71C3E1-C2CA-DF9E-793A-55673FB257B6}"/>
          </ac:spMkLst>
        </pc:spChg>
        <pc:spChg chg="mod">
          <ac:chgData name="Ngọc Anh Nguyễn Hữu" userId="56b27124bc82585d" providerId="LiveId" clId="{24BD694A-8468-452F-8CED-DB9EB38C7510}" dt="2022-09-01T13:18:01.844" v="224"/>
          <ac:spMkLst>
            <pc:docMk/>
            <pc:sldMk cId="734405009" sldId="262"/>
            <ac:spMk id="22" creationId="{4828F145-40F0-FF4C-C31B-A903CE631307}"/>
          </ac:spMkLst>
        </pc:spChg>
        <pc:spChg chg="add mod">
          <ac:chgData name="Ngọc Anh Nguyễn Hữu" userId="56b27124bc82585d" providerId="LiveId" clId="{24BD694A-8468-452F-8CED-DB9EB38C7510}" dt="2022-09-01T13:19:35.795" v="352" actId="1076"/>
          <ac:spMkLst>
            <pc:docMk/>
            <pc:sldMk cId="734405009" sldId="262"/>
            <ac:spMk id="23" creationId="{0DCB19C5-5D3E-3879-2CCD-351B09E1061F}"/>
          </ac:spMkLst>
        </pc:spChg>
        <pc:spChg chg="mod">
          <ac:chgData name="Ngọc Anh Nguyễn Hữu" userId="56b27124bc82585d" providerId="LiveId" clId="{24BD694A-8468-452F-8CED-DB9EB38C7510}" dt="2022-09-01T16:02:06.089" v="3734"/>
          <ac:spMkLst>
            <pc:docMk/>
            <pc:sldMk cId="734405009" sldId="262"/>
            <ac:spMk id="28" creationId="{4036F902-5BE0-C915-2559-F90BC36AB426}"/>
          </ac:spMkLst>
        </pc:spChg>
        <pc:spChg chg="mod">
          <ac:chgData name="Ngọc Anh Nguyễn Hữu" userId="56b27124bc82585d" providerId="LiveId" clId="{24BD694A-8468-452F-8CED-DB9EB38C7510}" dt="2022-09-01T16:02:06.089" v="3734"/>
          <ac:spMkLst>
            <pc:docMk/>
            <pc:sldMk cId="734405009" sldId="262"/>
            <ac:spMk id="29" creationId="{E5FB3A18-D328-2D14-0D1D-E10963C20E5B}"/>
          </ac:spMkLst>
        </pc:spChg>
        <pc:grpChg chg="add mod">
          <ac:chgData name="Ngọc Anh Nguyễn Hữu" userId="56b27124bc82585d" providerId="LiveId" clId="{24BD694A-8468-452F-8CED-DB9EB38C7510}" dt="2022-09-01T13:18:01.844" v="224"/>
          <ac:grpSpMkLst>
            <pc:docMk/>
            <pc:sldMk cId="734405009" sldId="262"/>
            <ac:grpSpMk id="19" creationId="{38586F8E-D389-CFCA-2055-28C2D4DC0C76}"/>
          </ac:grpSpMkLst>
        </pc:grpChg>
        <pc:grpChg chg="add mod">
          <ac:chgData name="Ngọc Anh Nguyễn Hữu" userId="56b27124bc82585d" providerId="LiveId" clId="{24BD694A-8468-452F-8CED-DB9EB38C7510}" dt="2022-09-01T16:02:08.819" v="3783" actId="1036"/>
          <ac:grpSpMkLst>
            <pc:docMk/>
            <pc:sldMk cId="734405009" sldId="262"/>
            <ac:grpSpMk id="26" creationId="{30A1932A-C2FC-27F3-F531-77A63B8D9C5A}"/>
          </ac:grpSpMkLst>
        </pc:grpChg>
        <pc:graphicFrameChg chg="add del mod">
          <ac:chgData name="Ngọc Anh Nguyễn Hữu" userId="56b27124bc82585d" providerId="LiveId" clId="{24BD694A-8468-452F-8CED-DB9EB38C7510}" dt="2022-09-01T13:19:44.025" v="355"/>
          <ac:graphicFrameMkLst>
            <pc:docMk/>
            <pc:sldMk cId="734405009" sldId="262"/>
            <ac:graphicFrameMk id="24" creationId="{C9F4FC73-6A51-2484-1F8F-817DC8AFE073}"/>
          </ac:graphicFrameMkLst>
        </pc:graphicFrameChg>
        <pc:graphicFrameChg chg="add mod modGraphic">
          <ac:chgData name="Ngọc Anh Nguyễn Hữu" userId="56b27124bc82585d" providerId="LiveId" clId="{24BD694A-8468-452F-8CED-DB9EB38C7510}" dt="2022-09-01T13:21:56.170" v="395" actId="14734"/>
          <ac:graphicFrameMkLst>
            <pc:docMk/>
            <pc:sldMk cId="734405009" sldId="262"/>
            <ac:graphicFrameMk id="25" creationId="{727416BE-2CD0-FC17-83E7-26360A138D5B}"/>
          </ac:graphicFrameMkLst>
        </pc:graphicFrameChg>
        <pc:picChg chg="mod">
          <ac:chgData name="Ngọc Anh Nguyễn Hữu" userId="56b27124bc82585d" providerId="LiveId" clId="{24BD694A-8468-452F-8CED-DB9EB38C7510}" dt="2022-09-01T16:02:06.089" v="3734"/>
          <ac:picMkLst>
            <pc:docMk/>
            <pc:sldMk cId="734405009" sldId="262"/>
            <ac:picMk id="27" creationId="{74A282E4-3FA8-11F3-9E9D-AD2A9B1CC190}"/>
          </ac:picMkLst>
        </pc:picChg>
      </pc:sldChg>
      <pc:sldChg chg="addSp delSp modSp mod modTransition modAnim">
        <pc:chgData name="Ngọc Anh Nguyễn Hữu" userId="56b27124bc82585d" providerId="LiveId" clId="{24BD694A-8468-452F-8CED-DB9EB38C7510}" dt="2022-09-01T16:04:55.230" v="4360"/>
        <pc:sldMkLst>
          <pc:docMk/>
          <pc:sldMk cId="3491497617" sldId="263"/>
        </pc:sldMkLst>
        <pc:spChg chg="mod">
          <ac:chgData name="Ngọc Anh Nguyễn Hữu" userId="56b27124bc82585d" providerId="LiveId" clId="{24BD694A-8468-452F-8CED-DB9EB38C7510}" dt="2022-09-01T13:33:31.132" v="585"/>
          <ac:spMkLst>
            <pc:docMk/>
            <pc:sldMk cId="3491497617" sldId="263"/>
            <ac:spMk id="20" creationId="{85571927-53EE-04C3-763C-3594401CC05D}"/>
          </ac:spMkLst>
        </pc:spChg>
        <pc:spChg chg="mod">
          <ac:chgData name="Ngọc Anh Nguyễn Hữu" userId="56b27124bc82585d" providerId="LiveId" clId="{24BD694A-8468-452F-8CED-DB9EB38C7510}" dt="2022-09-01T13:33:31.132" v="585"/>
          <ac:spMkLst>
            <pc:docMk/>
            <pc:sldMk cId="3491497617" sldId="263"/>
            <ac:spMk id="21" creationId="{BFD11212-B12D-D74E-53D5-0B069A2C93BD}"/>
          </ac:spMkLst>
        </pc:spChg>
        <pc:spChg chg="mod">
          <ac:chgData name="Ngọc Anh Nguyễn Hữu" userId="56b27124bc82585d" providerId="LiveId" clId="{24BD694A-8468-452F-8CED-DB9EB38C7510}" dt="2022-09-01T13:33:31.132" v="585"/>
          <ac:spMkLst>
            <pc:docMk/>
            <pc:sldMk cId="3491497617" sldId="263"/>
            <ac:spMk id="22" creationId="{7C562C6D-140C-0B41-EEC9-6864A2A9C4C2}"/>
          </ac:spMkLst>
        </pc:spChg>
        <pc:spChg chg="add del mod topLvl">
          <ac:chgData name="Ngọc Anh Nguyễn Hữu" userId="56b27124bc82585d" providerId="LiveId" clId="{24BD694A-8468-452F-8CED-DB9EB38C7510}" dt="2022-09-01T16:03:54.668" v="4147" actId="1038"/>
          <ac:spMkLst>
            <pc:docMk/>
            <pc:sldMk cId="3491497617" sldId="263"/>
            <ac:spMk id="24" creationId="{2704966A-A1F7-2A6D-736F-C87F025A213A}"/>
          </ac:spMkLst>
        </pc:spChg>
        <pc:spChg chg="mod topLvl">
          <ac:chgData name="Ngọc Anh Nguyễn Hữu" userId="56b27124bc82585d" providerId="LiveId" clId="{24BD694A-8468-452F-8CED-DB9EB38C7510}" dt="2022-09-01T13:45:17.286" v="766" actId="164"/>
          <ac:spMkLst>
            <pc:docMk/>
            <pc:sldMk cId="3491497617" sldId="263"/>
            <ac:spMk id="25" creationId="{1C123CCD-C88F-4A6E-E4F9-2E6941FF98C3}"/>
          </ac:spMkLst>
        </pc:spChg>
        <pc:spChg chg="mod topLvl">
          <ac:chgData name="Ngọc Anh Nguyễn Hữu" userId="56b27124bc82585d" providerId="LiveId" clId="{24BD694A-8468-452F-8CED-DB9EB38C7510}" dt="2022-09-01T13:45:17.286" v="766" actId="164"/>
          <ac:spMkLst>
            <pc:docMk/>
            <pc:sldMk cId="3491497617" sldId="263"/>
            <ac:spMk id="26" creationId="{AEE60F7C-3D37-5936-D21F-EC0FAB5B9D75}"/>
          </ac:spMkLst>
        </pc:spChg>
        <pc:spChg chg="mod topLvl">
          <ac:chgData name="Ngọc Anh Nguyễn Hữu" userId="56b27124bc82585d" providerId="LiveId" clId="{24BD694A-8468-452F-8CED-DB9EB38C7510}" dt="2022-09-01T13:45:17.286" v="766" actId="164"/>
          <ac:spMkLst>
            <pc:docMk/>
            <pc:sldMk cId="3491497617" sldId="263"/>
            <ac:spMk id="27" creationId="{DAF033F3-D0D9-0586-B359-6069B897FCFA}"/>
          </ac:spMkLst>
        </pc:spChg>
        <pc:spChg chg="del mod">
          <ac:chgData name="Ngọc Anh Nguyễn Hữu" userId="56b27124bc82585d" providerId="LiveId" clId="{24BD694A-8468-452F-8CED-DB9EB38C7510}" dt="2022-09-01T13:37:20.631" v="666" actId="478"/>
          <ac:spMkLst>
            <pc:docMk/>
            <pc:sldMk cId="3491497617" sldId="263"/>
            <ac:spMk id="28" creationId="{2C786358-07BD-6531-E54E-F52E5F594CDE}"/>
          </ac:spMkLst>
        </pc:spChg>
        <pc:spChg chg="del mod">
          <ac:chgData name="Ngọc Anh Nguyễn Hữu" userId="56b27124bc82585d" providerId="LiveId" clId="{24BD694A-8468-452F-8CED-DB9EB38C7510}" dt="2022-09-01T13:35:21.016" v="622" actId="478"/>
          <ac:spMkLst>
            <pc:docMk/>
            <pc:sldMk cId="3491497617" sldId="263"/>
            <ac:spMk id="30" creationId="{CDE74E15-5920-F65D-0626-8FEB901D2EEA}"/>
          </ac:spMkLst>
        </pc:spChg>
        <pc:spChg chg="mod topLvl">
          <ac:chgData name="Ngọc Anh Nguyễn Hữu" userId="56b27124bc82585d" providerId="LiveId" clId="{24BD694A-8468-452F-8CED-DB9EB38C7510}" dt="2022-09-01T13:45:06.919" v="763" actId="164"/>
          <ac:spMkLst>
            <pc:docMk/>
            <pc:sldMk cId="3491497617" sldId="263"/>
            <ac:spMk id="31" creationId="{F67E7D9C-CC1C-70FF-D932-9A4CEBEE3409}"/>
          </ac:spMkLst>
        </pc:spChg>
        <pc:spChg chg="mod topLvl">
          <ac:chgData name="Ngọc Anh Nguyễn Hữu" userId="56b27124bc82585d" providerId="LiveId" clId="{24BD694A-8468-452F-8CED-DB9EB38C7510}" dt="2022-09-01T13:45:06.919" v="763" actId="164"/>
          <ac:spMkLst>
            <pc:docMk/>
            <pc:sldMk cId="3491497617" sldId="263"/>
            <ac:spMk id="32" creationId="{FF47C1CA-3CD8-DCDC-FEFB-B8CAA0A04B15}"/>
          </ac:spMkLst>
        </pc:spChg>
        <pc:spChg chg="mod topLvl">
          <ac:chgData name="Ngọc Anh Nguyễn Hữu" userId="56b27124bc82585d" providerId="LiveId" clId="{24BD694A-8468-452F-8CED-DB9EB38C7510}" dt="2022-09-01T13:45:06.919" v="763" actId="164"/>
          <ac:spMkLst>
            <pc:docMk/>
            <pc:sldMk cId="3491497617" sldId="263"/>
            <ac:spMk id="33" creationId="{DDFF058A-FB23-7209-1159-6E0C23AE5271}"/>
          </ac:spMkLst>
        </pc:spChg>
        <pc:spChg chg="mod topLvl">
          <ac:chgData name="Ngọc Anh Nguyễn Hữu" userId="56b27124bc82585d" providerId="LiveId" clId="{24BD694A-8468-452F-8CED-DB9EB38C7510}" dt="2022-09-01T14:04:35.533" v="1137" actId="2085"/>
          <ac:spMkLst>
            <pc:docMk/>
            <pc:sldMk cId="3491497617" sldId="263"/>
            <ac:spMk id="34" creationId="{2194F708-2C57-7655-7A58-677C633C9841}"/>
          </ac:spMkLst>
        </pc:spChg>
        <pc:spChg chg="add mod topLvl">
          <ac:chgData name="Ngọc Anh Nguyễn Hữu" userId="56b27124bc82585d" providerId="LiveId" clId="{24BD694A-8468-452F-8CED-DB9EB38C7510}" dt="2022-09-01T13:45:06.919" v="763" actId="164"/>
          <ac:spMkLst>
            <pc:docMk/>
            <pc:sldMk cId="3491497617" sldId="263"/>
            <ac:spMk id="38" creationId="{8B570406-A23A-E5FA-DCDB-64EEACBD8E61}"/>
          </ac:spMkLst>
        </pc:spChg>
        <pc:spChg chg="add mod topLvl">
          <ac:chgData name="Ngọc Anh Nguyễn Hữu" userId="56b27124bc82585d" providerId="LiveId" clId="{24BD694A-8468-452F-8CED-DB9EB38C7510}" dt="2022-09-01T13:45:17.286" v="766" actId="164"/>
          <ac:spMkLst>
            <pc:docMk/>
            <pc:sldMk cId="3491497617" sldId="263"/>
            <ac:spMk id="39" creationId="{05E7D83F-3855-1046-0090-1AE128C9944F}"/>
          </ac:spMkLst>
        </pc:spChg>
        <pc:spChg chg="add del mod">
          <ac:chgData name="Ngọc Anh Nguyễn Hữu" userId="56b27124bc82585d" providerId="LiveId" clId="{24BD694A-8468-452F-8CED-DB9EB38C7510}" dt="2022-09-01T16:03:57.291" v="4148" actId="478"/>
          <ac:spMkLst>
            <pc:docMk/>
            <pc:sldMk cId="3491497617" sldId="263"/>
            <ac:spMk id="46" creationId="{A7F3D903-2D30-DF83-2ED4-751C8FBE9A05}"/>
          </ac:spMkLst>
        </pc:spChg>
        <pc:grpChg chg="add mod">
          <ac:chgData name="Ngọc Anh Nguyễn Hữu" userId="56b27124bc82585d" providerId="LiveId" clId="{24BD694A-8468-452F-8CED-DB9EB38C7510}" dt="2022-09-01T13:33:31.132" v="585"/>
          <ac:grpSpMkLst>
            <pc:docMk/>
            <pc:sldMk cId="3491497617" sldId="263"/>
            <ac:grpSpMk id="19" creationId="{43ED8AD4-6DBA-5021-5A52-F60F9C4FFA05}"/>
          </ac:grpSpMkLst>
        </pc:grpChg>
        <pc:grpChg chg="add del mod topLvl">
          <ac:chgData name="Ngọc Anh Nguyễn Hữu" userId="56b27124bc82585d" providerId="LiveId" clId="{24BD694A-8468-452F-8CED-DB9EB38C7510}" dt="2022-09-01T13:45:12.855" v="765" actId="165"/>
          <ac:grpSpMkLst>
            <pc:docMk/>
            <pc:sldMk cId="3491497617" sldId="263"/>
            <ac:grpSpMk id="23" creationId="{2233766F-16E8-503D-3176-FAF597D6E74F}"/>
          </ac:grpSpMkLst>
        </pc:grpChg>
        <pc:grpChg chg="add del mod topLvl">
          <ac:chgData name="Ngọc Anh Nguyễn Hữu" userId="56b27124bc82585d" providerId="LiveId" clId="{24BD694A-8468-452F-8CED-DB9EB38C7510}" dt="2022-09-01T13:44:55.599" v="759" actId="165"/>
          <ac:grpSpMkLst>
            <pc:docMk/>
            <pc:sldMk cId="3491497617" sldId="263"/>
            <ac:grpSpMk id="29" creationId="{3C393690-7F0C-AE20-ACD8-95DE9C9E66CB}"/>
          </ac:grpSpMkLst>
        </pc:grpChg>
        <pc:grpChg chg="add del mod">
          <ac:chgData name="Ngọc Anh Nguyễn Hữu" userId="56b27124bc82585d" providerId="LiveId" clId="{24BD694A-8468-452F-8CED-DB9EB38C7510}" dt="2022-09-01T13:35:15.610" v="619" actId="165"/>
          <ac:grpSpMkLst>
            <pc:docMk/>
            <pc:sldMk cId="3491497617" sldId="263"/>
            <ac:grpSpMk id="35" creationId="{E4857DDF-EF29-94D0-3ECD-BDAE7A9DE0BD}"/>
          </ac:grpSpMkLst>
        </pc:grpChg>
        <pc:grpChg chg="add del mod">
          <ac:chgData name="Ngọc Anh Nguyễn Hữu" userId="56b27124bc82585d" providerId="LiveId" clId="{24BD694A-8468-452F-8CED-DB9EB38C7510}" dt="2022-09-01T13:39:02.771" v="697" actId="165"/>
          <ac:grpSpMkLst>
            <pc:docMk/>
            <pc:sldMk cId="3491497617" sldId="263"/>
            <ac:grpSpMk id="40" creationId="{697BAAC9-D18F-1A3F-6F0E-A2E2795C699C}"/>
          </ac:grpSpMkLst>
        </pc:grpChg>
        <pc:grpChg chg="add del mod">
          <ac:chgData name="Ngọc Anh Nguyễn Hữu" userId="56b27124bc82585d" providerId="LiveId" clId="{24BD694A-8468-452F-8CED-DB9EB38C7510}" dt="2022-09-01T13:44:43.785" v="756" actId="165"/>
          <ac:grpSpMkLst>
            <pc:docMk/>
            <pc:sldMk cId="3491497617" sldId="263"/>
            <ac:grpSpMk id="41" creationId="{ECA73FD9-33C5-DEE9-D773-FE61061DDBED}"/>
          </ac:grpSpMkLst>
        </pc:grpChg>
        <pc:grpChg chg="add del mod">
          <ac:chgData name="Ngọc Anh Nguyễn Hữu" userId="56b27124bc82585d" providerId="LiveId" clId="{24BD694A-8468-452F-8CED-DB9EB38C7510}" dt="2022-09-01T13:45:10.584" v="764" actId="165"/>
          <ac:grpSpMkLst>
            <pc:docMk/>
            <pc:sldMk cId="3491497617" sldId="263"/>
            <ac:grpSpMk id="42" creationId="{0864A471-EDF5-EC61-D4A8-7743BED93E09}"/>
          </ac:grpSpMkLst>
        </pc:grpChg>
        <pc:grpChg chg="add mod">
          <ac:chgData name="Ngọc Anh Nguyễn Hữu" userId="56b27124bc82585d" providerId="LiveId" clId="{24BD694A-8468-452F-8CED-DB9EB38C7510}" dt="2022-09-01T13:45:06.919" v="763" actId="164"/>
          <ac:grpSpMkLst>
            <pc:docMk/>
            <pc:sldMk cId="3491497617" sldId="263"/>
            <ac:grpSpMk id="43" creationId="{628F8F0A-6DF2-D3E8-7B3C-48F5D9231A6E}"/>
          </ac:grpSpMkLst>
        </pc:grpChg>
        <pc:grpChg chg="add del mod">
          <ac:chgData name="Ngọc Anh Nguyễn Hữu" userId="56b27124bc82585d" providerId="LiveId" clId="{24BD694A-8468-452F-8CED-DB9EB38C7510}" dt="2022-09-01T16:03:54.668" v="4147" actId="1038"/>
          <ac:grpSpMkLst>
            <pc:docMk/>
            <pc:sldMk cId="3491497617" sldId="263"/>
            <ac:grpSpMk id="44" creationId="{9F91D6DA-8725-1384-2461-C12E53ADD268}"/>
          </ac:grpSpMkLst>
        </pc:grpChg>
        <pc:graphicFrameChg chg="add del mod">
          <ac:chgData name="Ngọc Anh Nguyễn Hữu" userId="56b27124bc82585d" providerId="LiveId" clId="{24BD694A-8468-452F-8CED-DB9EB38C7510}" dt="2022-09-01T13:36:39.476" v="648"/>
          <ac:graphicFrameMkLst>
            <pc:docMk/>
            <pc:sldMk cId="3491497617" sldId="263"/>
            <ac:graphicFrameMk id="36" creationId="{FFEA4174-6578-A7E7-1DAC-20E10F46E8AF}"/>
          </ac:graphicFrameMkLst>
        </pc:graphicFrameChg>
        <pc:picChg chg="add mod">
          <ac:chgData name="Ngọc Anh Nguyễn Hữu" userId="56b27124bc82585d" providerId="LiveId" clId="{24BD694A-8468-452F-8CED-DB9EB38C7510}" dt="2022-09-01T14:04:43.220" v="1139" actId="1076"/>
          <ac:picMkLst>
            <pc:docMk/>
            <pc:sldMk cId="3491497617" sldId="263"/>
            <ac:picMk id="6146" creationId="{98AE39AD-28BB-5143-5E1A-CBB689BFF631}"/>
          </ac:picMkLst>
        </pc:picChg>
        <pc:picChg chg="add del mod">
          <ac:chgData name="Ngọc Anh Nguyễn Hữu" userId="56b27124bc82585d" providerId="LiveId" clId="{24BD694A-8468-452F-8CED-DB9EB38C7510}" dt="2022-09-01T16:03:49.543" v="4067" actId="1037"/>
          <ac:picMkLst>
            <pc:docMk/>
            <pc:sldMk cId="3491497617" sldId="263"/>
            <ac:picMk id="6148" creationId="{578A98F8-5CAF-10E5-E119-F62FD322929A}"/>
          </ac:picMkLst>
        </pc:picChg>
      </pc:sldChg>
      <pc:sldChg chg="addSp modSp mod modTransition">
        <pc:chgData name="Ngọc Anh Nguyễn Hữu" userId="56b27124bc82585d" providerId="LiveId" clId="{24BD694A-8468-452F-8CED-DB9EB38C7510}" dt="2022-09-01T16:08:20.453" v="4639" actId="1037"/>
        <pc:sldMkLst>
          <pc:docMk/>
          <pc:sldMk cId="1857744254" sldId="264"/>
        </pc:sldMkLst>
        <pc:spChg chg="add mod">
          <ac:chgData name="Ngọc Anh Nguyễn Hữu" userId="56b27124bc82585d" providerId="LiveId" clId="{24BD694A-8468-452F-8CED-DB9EB38C7510}" dt="2022-09-01T13:52:32.338" v="1108" actId="20577"/>
          <ac:spMkLst>
            <pc:docMk/>
            <pc:sldMk cId="1857744254" sldId="264"/>
            <ac:spMk id="19" creationId="{A237ECB7-BD90-F778-2C4F-2D5EBB657D89}"/>
          </ac:spMkLst>
        </pc:spChg>
        <pc:spChg chg="add mod">
          <ac:chgData name="Ngọc Anh Nguyễn Hữu" userId="56b27124bc82585d" providerId="LiveId" clId="{24BD694A-8468-452F-8CED-DB9EB38C7510}" dt="2022-09-01T13:52:29.258" v="1107" actId="20577"/>
          <ac:spMkLst>
            <pc:docMk/>
            <pc:sldMk cId="1857744254" sldId="264"/>
            <ac:spMk id="20" creationId="{331DB6A0-D670-3D90-01F8-A52EF9D43F9F}"/>
          </ac:spMkLst>
        </pc:spChg>
        <pc:spChg chg="mod">
          <ac:chgData name="Ngọc Anh Nguyễn Hữu" userId="56b27124bc82585d" providerId="LiveId" clId="{24BD694A-8468-452F-8CED-DB9EB38C7510}" dt="2022-09-01T13:45:29.328" v="768"/>
          <ac:spMkLst>
            <pc:docMk/>
            <pc:sldMk cId="1857744254" sldId="264"/>
            <ac:spMk id="22" creationId="{7FB3B4E3-1225-3B57-3A2C-0C808A5DB7F2}"/>
          </ac:spMkLst>
        </pc:spChg>
        <pc:spChg chg="mod">
          <ac:chgData name="Ngọc Anh Nguyễn Hữu" userId="56b27124bc82585d" providerId="LiveId" clId="{24BD694A-8468-452F-8CED-DB9EB38C7510}" dt="2022-09-01T13:45:29.328" v="768"/>
          <ac:spMkLst>
            <pc:docMk/>
            <pc:sldMk cId="1857744254" sldId="264"/>
            <ac:spMk id="23" creationId="{41D2A40F-4727-847F-1BFA-B0213DC3CE07}"/>
          </ac:spMkLst>
        </pc:spChg>
        <pc:spChg chg="mod">
          <ac:chgData name="Ngọc Anh Nguyễn Hữu" userId="56b27124bc82585d" providerId="LiveId" clId="{24BD694A-8468-452F-8CED-DB9EB38C7510}" dt="2022-09-01T13:45:29.328" v="768"/>
          <ac:spMkLst>
            <pc:docMk/>
            <pc:sldMk cId="1857744254" sldId="264"/>
            <ac:spMk id="24" creationId="{D5DC0B3B-DAD0-321F-4836-DBFE129F4027}"/>
          </ac:spMkLst>
        </pc:spChg>
        <pc:spChg chg="add mod">
          <ac:chgData name="Ngọc Anh Nguyễn Hữu" userId="56b27124bc82585d" providerId="LiveId" clId="{24BD694A-8468-452F-8CED-DB9EB38C7510}" dt="2022-09-01T13:51:11.855" v="1105" actId="113"/>
          <ac:spMkLst>
            <pc:docMk/>
            <pc:sldMk cId="1857744254" sldId="264"/>
            <ac:spMk id="25" creationId="{EFECDE54-0D63-7A8E-2A04-31143A9F5311}"/>
          </ac:spMkLst>
        </pc:spChg>
        <pc:spChg chg="mod">
          <ac:chgData name="Ngọc Anh Nguyễn Hữu" userId="56b27124bc82585d" providerId="LiveId" clId="{24BD694A-8468-452F-8CED-DB9EB38C7510}" dt="2022-09-01T16:04:06.767" v="4149"/>
          <ac:spMkLst>
            <pc:docMk/>
            <pc:sldMk cId="1857744254" sldId="264"/>
            <ac:spMk id="27" creationId="{6EBEF162-0504-C37A-325C-04D017A6D7A5}"/>
          </ac:spMkLst>
        </pc:spChg>
        <pc:spChg chg="mod">
          <ac:chgData name="Ngọc Anh Nguyễn Hữu" userId="56b27124bc82585d" providerId="LiveId" clId="{24BD694A-8468-452F-8CED-DB9EB38C7510}" dt="2022-09-01T16:04:06.767" v="4149"/>
          <ac:spMkLst>
            <pc:docMk/>
            <pc:sldMk cId="1857744254" sldId="264"/>
            <ac:spMk id="28" creationId="{F59BA3CB-C060-0D86-B681-6064FCCA9C55}"/>
          </ac:spMkLst>
        </pc:spChg>
        <pc:spChg chg="mod">
          <ac:chgData name="Ngọc Anh Nguyễn Hữu" userId="56b27124bc82585d" providerId="LiveId" clId="{24BD694A-8468-452F-8CED-DB9EB38C7510}" dt="2022-09-01T16:04:06.767" v="4149"/>
          <ac:spMkLst>
            <pc:docMk/>
            <pc:sldMk cId="1857744254" sldId="264"/>
            <ac:spMk id="29" creationId="{0733610E-66DF-1711-5109-0963F9A23CA7}"/>
          </ac:spMkLst>
        </pc:spChg>
        <pc:spChg chg="mod">
          <ac:chgData name="Ngọc Anh Nguyễn Hữu" userId="56b27124bc82585d" providerId="LiveId" clId="{24BD694A-8468-452F-8CED-DB9EB38C7510}" dt="2022-09-01T16:08:14.082" v="4575" actId="1038"/>
          <ac:spMkLst>
            <pc:docMk/>
            <pc:sldMk cId="1857744254" sldId="264"/>
            <ac:spMk id="34" creationId="{0F78A9FF-30A6-46E8-7A16-F400DABF6ED6}"/>
          </ac:spMkLst>
        </pc:spChg>
        <pc:spChg chg="mod">
          <ac:chgData name="Ngọc Anh Nguyễn Hữu" userId="56b27124bc82585d" providerId="LiveId" clId="{24BD694A-8468-452F-8CED-DB9EB38C7510}" dt="2022-09-01T16:08:14.082" v="4575" actId="1038"/>
          <ac:spMkLst>
            <pc:docMk/>
            <pc:sldMk cId="1857744254" sldId="264"/>
            <ac:spMk id="35" creationId="{DA7FD3BF-9235-95CD-1038-891D474B1A91}"/>
          </ac:spMkLst>
        </pc:spChg>
        <pc:spChg chg="mod">
          <ac:chgData name="Ngọc Anh Nguyễn Hữu" userId="56b27124bc82585d" providerId="LiveId" clId="{24BD694A-8468-452F-8CED-DB9EB38C7510}" dt="2022-09-01T16:08:14.082" v="4575" actId="1038"/>
          <ac:spMkLst>
            <pc:docMk/>
            <pc:sldMk cId="1857744254" sldId="264"/>
            <ac:spMk id="36" creationId="{1FEECA0D-38B1-DBC8-D49E-862E54348583}"/>
          </ac:spMkLst>
        </pc:spChg>
        <pc:spChg chg="mod">
          <ac:chgData name="Ngọc Anh Nguyễn Hữu" userId="56b27124bc82585d" providerId="LiveId" clId="{24BD694A-8468-452F-8CED-DB9EB38C7510}" dt="2022-09-01T16:08:14.082" v="4575" actId="1038"/>
          <ac:spMkLst>
            <pc:docMk/>
            <pc:sldMk cId="1857744254" sldId="264"/>
            <ac:spMk id="37" creationId="{4E75E347-5770-B100-0EB6-5C94D650C57E}"/>
          </ac:spMkLst>
        </pc:spChg>
        <pc:spChg chg="mod">
          <ac:chgData name="Ngọc Anh Nguyễn Hữu" userId="56b27124bc82585d" providerId="LiveId" clId="{24BD694A-8468-452F-8CED-DB9EB38C7510}" dt="2022-09-01T16:08:20.453" v="4639" actId="1037"/>
          <ac:spMkLst>
            <pc:docMk/>
            <pc:sldMk cId="1857744254" sldId="264"/>
            <ac:spMk id="39" creationId="{3B6117F4-16BE-872C-07EF-69357B4E0AC8}"/>
          </ac:spMkLst>
        </pc:spChg>
        <pc:spChg chg="mod">
          <ac:chgData name="Ngọc Anh Nguyễn Hữu" userId="56b27124bc82585d" providerId="LiveId" clId="{24BD694A-8468-452F-8CED-DB9EB38C7510}" dt="2022-09-01T16:08:20.453" v="4639" actId="1037"/>
          <ac:spMkLst>
            <pc:docMk/>
            <pc:sldMk cId="1857744254" sldId="264"/>
            <ac:spMk id="40" creationId="{29189EBC-E3DC-F5CA-2D62-4E8A90560D5E}"/>
          </ac:spMkLst>
        </pc:spChg>
        <pc:spChg chg="mod">
          <ac:chgData name="Ngọc Anh Nguyễn Hữu" userId="56b27124bc82585d" providerId="LiveId" clId="{24BD694A-8468-452F-8CED-DB9EB38C7510}" dt="2022-09-01T16:08:20.453" v="4639" actId="1037"/>
          <ac:spMkLst>
            <pc:docMk/>
            <pc:sldMk cId="1857744254" sldId="264"/>
            <ac:spMk id="41" creationId="{4C875D49-218E-0528-DA6D-BA61F0A7B971}"/>
          </ac:spMkLst>
        </pc:spChg>
        <pc:spChg chg="mod">
          <ac:chgData name="Ngọc Anh Nguyễn Hữu" userId="56b27124bc82585d" providerId="LiveId" clId="{24BD694A-8468-452F-8CED-DB9EB38C7510}" dt="2022-09-01T16:08:20.453" v="4639" actId="1037"/>
          <ac:spMkLst>
            <pc:docMk/>
            <pc:sldMk cId="1857744254" sldId="264"/>
            <ac:spMk id="42" creationId="{93D397B6-5B69-4156-CF12-428BEB3C4143}"/>
          </ac:spMkLst>
        </pc:spChg>
        <pc:grpChg chg="add mod">
          <ac:chgData name="Ngọc Anh Nguyễn Hữu" userId="56b27124bc82585d" providerId="LiveId" clId="{24BD694A-8468-452F-8CED-DB9EB38C7510}" dt="2022-09-01T13:45:29.328" v="768"/>
          <ac:grpSpMkLst>
            <pc:docMk/>
            <pc:sldMk cId="1857744254" sldId="264"/>
            <ac:grpSpMk id="21" creationId="{5D57CCF0-4262-D3C7-5D7D-305C29EA02EC}"/>
          </ac:grpSpMkLst>
        </pc:grpChg>
        <pc:grpChg chg="add mod">
          <ac:chgData name="Ngọc Anh Nguyễn Hữu" userId="56b27124bc82585d" providerId="LiveId" clId="{24BD694A-8468-452F-8CED-DB9EB38C7510}" dt="2022-09-01T16:04:11.562" v="4244" actId="1037"/>
          <ac:grpSpMkLst>
            <pc:docMk/>
            <pc:sldMk cId="1857744254" sldId="264"/>
            <ac:grpSpMk id="26" creationId="{F33A34ED-DEE8-5BFA-C3CC-07246A239230}"/>
          </ac:grpSpMkLst>
        </pc:grpChg>
        <pc:grpChg chg="add mod">
          <ac:chgData name="Ngọc Anh Nguyễn Hữu" userId="56b27124bc82585d" providerId="LiveId" clId="{24BD694A-8468-452F-8CED-DB9EB38C7510}" dt="2022-09-01T16:08:14.082" v="4575" actId="1038"/>
          <ac:grpSpMkLst>
            <pc:docMk/>
            <pc:sldMk cId="1857744254" sldId="264"/>
            <ac:grpSpMk id="33" creationId="{483BF325-5C8A-7C46-2F90-1E484CF38A2A}"/>
          </ac:grpSpMkLst>
        </pc:grpChg>
        <pc:grpChg chg="add mod">
          <ac:chgData name="Ngọc Anh Nguyễn Hữu" userId="56b27124bc82585d" providerId="LiveId" clId="{24BD694A-8468-452F-8CED-DB9EB38C7510}" dt="2022-09-01T16:08:20.453" v="4639" actId="1037"/>
          <ac:grpSpMkLst>
            <pc:docMk/>
            <pc:sldMk cId="1857744254" sldId="264"/>
            <ac:grpSpMk id="38" creationId="{6CB336CC-24CE-38E2-0BCE-20B18355F25C}"/>
          </ac:grpSpMkLst>
        </pc:grpChg>
        <pc:picChg chg="add mod">
          <ac:chgData name="Ngọc Anh Nguyễn Hữu" userId="56b27124bc82585d" providerId="LiveId" clId="{24BD694A-8468-452F-8CED-DB9EB38C7510}" dt="2022-09-01T16:04:19.085" v="4288" actId="1036"/>
          <ac:picMkLst>
            <pc:docMk/>
            <pc:sldMk cId="1857744254" sldId="264"/>
            <ac:picMk id="30" creationId="{3FA4D53E-A720-D02A-AB60-2EE546074FC1}"/>
          </ac:picMkLst>
        </pc:picChg>
        <pc:picChg chg="add mod">
          <ac:chgData name="Ngọc Anh Nguyễn Hữu" userId="56b27124bc82585d" providerId="LiveId" clId="{24BD694A-8468-452F-8CED-DB9EB38C7510}" dt="2022-09-01T16:08:20.453" v="4639" actId="1037"/>
          <ac:picMkLst>
            <pc:docMk/>
            <pc:sldMk cId="1857744254" sldId="264"/>
            <ac:picMk id="31" creationId="{3D3F2902-389D-03DC-83BD-122A3AB025FB}"/>
          </ac:picMkLst>
        </pc:picChg>
        <pc:picChg chg="add mod">
          <ac:chgData name="Ngọc Anh Nguyễn Hữu" userId="56b27124bc82585d" providerId="LiveId" clId="{24BD694A-8468-452F-8CED-DB9EB38C7510}" dt="2022-09-01T16:08:14.082" v="4575" actId="1038"/>
          <ac:picMkLst>
            <pc:docMk/>
            <pc:sldMk cId="1857744254" sldId="264"/>
            <ac:picMk id="32" creationId="{A6F2AC7E-B960-1844-0FEB-DDCEA6CD2638}"/>
          </ac:picMkLst>
        </pc:picChg>
      </pc:sldChg>
      <pc:sldChg chg="addSp delSp modSp del mod">
        <pc:chgData name="Ngọc Anh Nguyễn Hữu" userId="56b27124bc82585d" providerId="LiveId" clId="{24BD694A-8468-452F-8CED-DB9EB38C7510}" dt="2022-09-01T14:58:50.117" v="1973" actId="47"/>
        <pc:sldMkLst>
          <pc:docMk/>
          <pc:sldMk cId="2097978773" sldId="265"/>
        </pc:sldMkLst>
        <pc:spChg chg="mod">
          <ac:chgData name="Ngọc Anh Nguyễn Hữu" userId="56b27124bc82585d" providerId="LiveId" clId="{24BD694A-8468-452F-8CED-DB9EB38C7510}" dt="2022-09-01T14:23:06.908" v="1150"/>
          <ac:spMkLst>
            <pc:docMk/>
            <pc:sldMk cId="2097978773" sldId="265"/>
            <ac:spMk id="20" creationId="{6CB40F59-C80F-04ED-8A9F-81D713E6284A}"/>
          </ac:spMkLst>
        </pc:spChg>
        <pc:spChg chg="mod">
          <ac:chgData name="Ngọc Anh Nguyễn Hữu" userId="56b27124bc82585d" providerId="LiveId" clId="{24BD694A-8468-452F-8CED-DB9EB38C7510}" dt="2022-09-01T14:23:29.157" v="1152" actId="20577"/>
          <ac:spMkLst>
            <pc:docMk/>
            <pc:sldMk cId="2097978773" sldId="265"/>
            <ac:spMk id="21" creationId="{4E6D547D-0F74-EAA1-3DFA-CFFAC011D569}"/>
          </ac:spMkLst>
        </pc:spChg>
        <pc:spChg chg="mod">
          <ac:chgData name="Ngọc Anh Nguyễn Hữu" userId="56b27124bc82585d" providerId="LiveId" clId="{24BD694A-8468-452F-8CED-DB9EB38C7510}" dt="2022-09-01T14:23:25.120" v="1151"/>
          <ac:spMkLst>
            <pc:docMk/>
            <pc:sldMk cId="2097978773" sldId="265"/>
            <ac:spMk id="22" creationId="{CA6FD4D8-48F8-5CC2-BED4-3426E57E2CDF}"/>
          </ac:spMkLst>
        </pc:spChg>
        <pc:spChg chg="add mod">
          <ac:chgData name="Ngọc Anh Nguyễn Hữu" userId="56b27124bc82585d" providerId="LiveId" clId="{24BD694A-8468-452F-8CED-DB9EB38C7510}" dt="2022-09-01T14:29:24.305" v="1188" actId="404"/>
          <ac:spMkLst>
            <pc:docMk/>
            <pc:sldMk cId="2097978773" sldId="265"/>
            <ac:spMk id="26" creationId="{0A2816C3-1A86-283F-C719-F67C76B6A870}"/>
          </ac:spMkLst>
        </pc:spChg>
        <pc:spChg chg="add mod">
          <ac:chgData name="Ngọc Anh Nguyễn Hữu" userId="56b27124bc82585d" providerId="LiveId" clId="{24BD694A-8468-452F-8CED-DB9EB38C7510}" dt="2022-09-01T14:34:35.268" v="1266" actId="164"/>
          <ac:spMkLst>
            <pc:docMk/>
            <pc:sldMk cId="2097978773" sldId="265"/>
            <ac:spMk id="27" creationId="{06B5D298-C22C-02EA-4374-C8ADA0A51924}"/>
          </ac:spMkLst>
        </pc:spChg>
        <pc:spChg chg="add mod">
          <ac:chgData name="Ngọc Anh Nguyễn Hữu" userId="56b27124bc82585d" providerId="LiveId" clId="{24BD694A-8468-452F-8CED-DB9EB38C7510}" dt="2022-09-01T14:34:35.268" v="1266" actId="164"/>
          <ac:spMkLst>
            <pc:docMk/>
            <pc:sldMk cId="2097978773" sldId="265"/>
            <ac:spMk id="28" creationId="{99E16069-D38C-375B-4CB4-E9F56C72C4DA}"/>
          </ac:spMkLst>
        </pc:spChg>
        <pc:spChg chg="add mod">
          <ac:chgData name="Ngọc Anh Nguyễn Hữu" userId="56b27124bc82585d" providerId="LiveId" clId="{24BD694A-8468-452F-8CED-DB9EB38C7510}" dt="2022-09-01T14:34:35.268" v="1266" actId="164"/>
          <ac:spMkLst>
            <pc:docMk/>
            <pc:sldMk cId="2097978773" sldId="265"/>
            <ac:spMk id="29" creationId="{E6E05FA0-085B-80D8-958F-5BD4C6020BE0}"/>
          </ac:spMkLst>
        </pc:spChg>
        <pc:spChg chg="add mod">
          <ac:chgData name="Ngọc Anh Nguyễn Hữu" userId="56b27124bc82585d" providerId="LiveId" clId="{24BD694A-8468-452F-8CED-DB9EB38C7510}" dt="2022-09-01T14:35:08.935" v="1276" actId="14100"/>
          <ac:spMkLst>
            <pc:docMk/>
            <pc:sldMk cId="2097978773" sldId="265"/>
            <ac:spMk id="31" creationId="{EC6903E8-1765-5299-DAC6-BAE576DD0F8B}"/>
          </ac:spMkLst>
        </pc:spChg>
        <pc:grpChg chg="add mod">
          <ac:chgData name="Ngọc Anh Nguyễn Hữu" userId="56b27124bc82585d" providerId="LiveId" clId="{24BD694A-8468-452F-8CED-DB9EB38C7510}" dt="2022-09-01T14:23:06.908" v="1150"/>
          <ac:grpSpMkLst>
            <pc:docMk/>
            <pc:sldMk cId="2097978773" sldId="265"/>
            <ac:grpSpMk id="19" creationId="{DFFC4E3E-91C4-9D44-EA16-9ADE1DA871CD}"/>
          </ac:grpSpMkLst>
        </pc:grpChg>
        <pc:grpChg chg="add mod">
          <ac:chgData name="Ngọc Anh Nguyễn Hữu" userId="56b27124bc82585d" providerId="LiveId" clId="{24BD694A-8468-452F-8CED-DB9EB38C7510}" dt="2022-09-01T14:34:40.146" v="1269" actId="1038"/>
          <ac:grpSpMkLst>
            <pc:docMk/>
            <pc:sldMk cId="2097978773" sldId="265"/>
            <ac:grpSpMk id="30" creationId="{934FF0AC-B492-3DAB-989E-3697ECB8944D}"/>
          </ac:grpSpMkLst>
        </pc:grpChg>
        <pc:graphicFrameChg chg="add del mod">
          <ac:chgData name="Ngọc Anh Nguyễn Hữu" userId="56b27124bc82585d" providerId="LiveId" clId="{24BD694A-8468-452F-8CED-DB9EB38C7510}" dt="2022-09-01T14:28:29.960" v="1165"/>
          <ac:graphicFrameMkLst>
            <pc:docMk/>
            <pc:sldMk cId="2097978773" sldId="265"/>
            <ac:graphicFrameMk id="24" creationId="{BAE0B90C-5C53-2DEB-5F16-1E8FF9295C12}"/>
          </ac:graphicFrameMkLst>
        </pc:graphicFrameChg>
        <pc:picChg chg="add mod">
          <ac:chgData name="Ngọc Anh Nguyễn Hữu" userId="56b27124bc82585d" providerId="LiveId" clId="{24BD694A-8468-452F-8CED-DB9EB38C7510}" dt="2022-09-01T14:30:02.274" v="1202" actId="1035"/>
          <ac:picMkLst>
            <pc:docMk/>
            <pc:sldMk cId="2097978773" sldId="265"/>
            <ac:picMk id="4097" creationId="{C024FE04-EB8F-37B5-BA6C-E66D541A76F8}"/>
          </ac:picMkLst>
        </pc:picChg>
      </pc:sldChg>
      <pc:sldChg chg="addSp delSp modSp mod modTransition modAnim modNotesTx">
        <pc:chgData name="Ngọc Anh Nguyễn Hữu" userId="56b27124bc82585d" providerId="LiveId" clId="{24BD694A-8468-452F-8CED-DB9EB38C7510}" dt="2022-09-01T16:12:08.920" v="5382" actId="1037"/>
        <pc:sldMkLst>
          <pc:docMk/>
          <pc:sldMk cId="866916418" sldId="266"/>
        </pc:sldMkLst>
        <pc:spChg chg="mod">
          <ac:chgData name="Ngọc Anh Nguyễn Hữu" userId="56b27124bc82585d" providerId="LiveId" clId="{24BD694A-8468-452F-8CED-DB9EB38C7510}" dt="2022-09-01T14:36:22.535" v="1277"/>
          <ac:spMkLst>
            <pc:docMk/>
            <pc:sldMk cId="866916418" sldId="266"/>
            <ac:spMk id="21" creationId="{3BE07039-9CFA-6974-4832-520650DB2B73}"/>
          </ac:spMkLst>
        </pc:spChg>
        <pc:spChg chg="mod">
          <ac:chgData name="Ngọc Anh Nguyễn Hữu" userId="56b27124bc82585d" providerId="LiveId" clId="{24BD694A-8468-452F-8CED-DB9EB38C7510}" dt="2022-09-01T14:36:22.535" v="1277"/>
          <ac:spMkLst>
            <pc:docMk/>
            <pc:sldMk cId="866916418" sldId="266"/>
            <ac:spMk id="22" creationId="{F0C48665-E251-0BF3-BAAD-3E00044C9874}"/>
          </ac:spMkLst>
        </pc:spChg>
        <pc:spChg chg="mod">
          <ac:chgData name="Ngọc Anh Nguyễn Hữu" userId="56b27124bc82585d" providerId="LiveId" clId="{24BD694A-8468-452F-8CED-DB9EB38C7510}" dt="2022-09-01T14:36:22.535" v="1277"/>
          <ac:spMkLst>
            <pc:docMk/>
            <pc:sldMk cId="866916418" sldId="266"/>
            <ac:spMk id="23" creationId="{3FF518C7-8B7D-E792-91A9-0CF40352C260}"/>
          </ac:spMkLst>
        </pc:spChg>
        <pc:spChg chg="add mod">
          <ac:chgData name="Ngọc Anh Nguyễn Hữu" userId="56b27124bc82585d" providerId="LiveId" clId="{24BD694A-8468-452F-8CED-DB9EB38C7510}" dt="2022-09-01T14:37:44.392" v="1292" actId="164"/>
          <ac:spMkLst>
            <pc:docMk/>
            <pc:sldMk cId="866916418" sldId="266"/>
            <ac:spMk id="24" creationId="{874A563B-5FC9-5CB8-A31B-4826CF26E320}"/>
          </ac:spMkLst>
        </pc:spChg>
        <pc:spChg chg="add mod">
          <ac:chgData name="Ngọc Anh Nguyễn Hữu" userId="56b27124bc82585d" providerId="LiveId" clId="{24BD694A-8468-452F-8CED-DB9EB38C7510}" dt="2022-09-01T14:41:47.351" v="1460" actId="164"/>
          <ac:spMkLst>
            <pc:docMk/>
            <pc:sldMk cId="866916418" sldId="266"/>
            <ac:spMk id="36" creationId="{99550C65-7DB5-404E-6E46-7BC56CE6AB41}"/>
          </ac:spMkLst>
        </pc:spChg>
        <pc:spChg chg="add mod">
          <ac:chgData name="Ngọc Anh Nguyễn Hữu" userId="56b27124bc82585d" providerId="LiveId" clId="{24BD694A-8468-452F-8CED-DB9EB38C7510}" dt="2022-09-01T14:41:47.351" v="1460" actId="164"/>
          <ac:spMkLst>
            <pc:docMk/>
            <pc:sldMk cId="866916418" sldId="266"/>
            <ac:spMk id="37" creationId="{69E1D733-E6AE-07A0-29A4-977145244F5C}"/>
          </ac:spMkLst>
        </pc:spChg>
        <pc:spChg chg="mod">
          <ac:chgData name="Ngọc Anh Nguyễn Hữu" userId="56b27124bc82585d" providerId="LiveId" clId="{24BD694A-8468-452F-8CED-DB9EB38C7510}" dt="2022-09-01T14:40:41.654" v="1434" actId="571"/>
          <ac:spMkLst>
            <pc:docMk/>
            <pc:sldMk cId="866916418" sldId="266"/>
            <ac:spMk id="46" creationId="{C9D244C2-B1C0-8E83-2EE1-E8E64FA4CA22}"/>
          </ac:spMkLst>
        </pc:spChg>
        <pc:spChg chg="add mod">
          <ac:chgData name="Ngọc Anh Nguyễn Hữu" userId="56b27124bc82585d" providerId="LiveId" clId="{24BD694A-8468-452F-8CED-DB9EB38C7510}" dt="2022-09-01T14:40:41.654" v="1434" actId="571"/>
          <ac:spMkLst>
            <pc:docMk/>
            <pc:sldMk cId="866916418" sldId="266"/>
            <ac:spMk id="48" creationId="{111864D1-DCC1-BA91-D70B-D5C518F18D27}"/>
          </ac:spMkLst>
        </pc:spChg>
        <pc:spChg chg="add mod">
          <ac:chgData name="Ngọc Anh Nguyễn Hữu" userId="56b27124bc82585d" providerId="LiveId" clId="{24BD694A-8468-452F-8CED-DB9EB38C7510}" dt="2022-09-01T14:41:47.351" v="1460" actId="164"/>
          <ac:spMkLst>
            <pc:docMk/>
            <pc:sldMk cId="866916418" sldId="266"/>
            <ac:spMk id="49" creationId="{D024BB77-B0E4-F28E-36B7-85E4880D332D}"/>
          </ac:spMkLst>
        </pc:spChg>
        <pc:spChg chg="add mod">
          <ac:chgData name="Ngọc Anh Nguyễn Hữu" userId="56b27124bc82585d" providerId="LiveId" clId="{24BD694A-8468-452F-8CED-DB9EB38C7510}" dt="2022-09-01T14:41:47.351" v="1460" actId="164"/>
          <ac:spMkLst>
            <pc:docMk/>
            <pc:sldMk cId="866916418" sldId="266"/>
            <ac:spMk id="50" creationId="{AA29211D-36E9-D5E2-8E4E-6A5A33A5621B}"/>
          </ac:spMkLst>
        </pc:spChg>
        <pc:spChg chg="add mod">
          <ac:chgData name="Ngọc Anh Nguyễn Hữu" userId="56b27124bc82585d" providerId="LiveId" clId="{24BD694A-8468-452F-8CED-DB9EB38C7510}" dt="2022-09-01T14:41:47.351" v="1460" actId="164"/>
          <ac:spMkLst>
            <pc:docMk/>
            <pc:sldMk cId="866916418" sldId="266"/>
            <ac:spMk id="51" creationId="{0D3CC3CE-35D4-994C-CB5B-BB76B399C81C}"/>
          </ac:spMkLst>
        </pc:spChg>
        <pc:spChg chg="add mod">
          <ac:chgData name="Ngọc Anh Nguyễn Hữu" userId="56b27124bc82585d" providerId="LiveId" clId="{24BD694A-8468-452F-8CED-DB9EB38C7510}" dt="2022-09-01T14:41:47.351" v="1460" actId="164"/>
          <ac:spMkLst>
            <pc:docMk/>
            <pc:sldMk cId="866916418" sldId="266"/>
            <ac:spMk id="52" creationId="{412DE81F-0B5E-7378-9F8D-7D5A5F9204F1}"/>
          </ac:spMkLst>
        </pc:spChg>
        <pc:spChg chg="add mod">
          <ac:chgData name="Ngọc Anh Nguyễn Hữu" userId="56b27124bc82585d" providerId="LiveId" clId="{24BD694A-8468-452F-8CED-DB9EB38C7510}" dt="2022-09-01T14:41:47.351" v="1460" actId="164"/>
          <ac:spMkLst>
            <pc:docMk/>
            <pc:sldMk cId="866916418" sldId="266"/>
            <ac:spMk id="53" creationId="{32BCC497-BBF3-700C-6BA4-16F19EAE8345}"/>
          </ac:spMkLst>
        </pc:spChg>
        <pc:spChg chg="add mod topLvl">
          <ac:chgData name="Ngọc Anh Nguyễn Hữu" userId="56b27124bc82585d" providerId="LiveId" clId="{24BD694A-8468-452F-8CED-DB9EB38C7510}" dt="2022-09-01T14:47:47.037" v="1677" actId="164"/>
          <ac:spMkLst>
            <pc:docMk/>
            <pc:sldMk cId="866916418" sldId="266"/>
            <ac:spMk id="61" creationId="{BF51A298-77FD-46FE-C9FD-2FC013B14781}"/>
          </ac:spMkLst>
        </pc:spChg>
        <pc:spChg chg="add mod topLvl">
          <ac:chgData name="Ngọc Anh Nguyễn Hữu" userId="56b27124bc82585d" providerId="LiveId" clId="{24BD694A-8468-452F-8CED-DB9EB38C7510}" dt="2022-09-01T14:56:41.610" v="1957" actId="20577"/>
          <ac:spMkLst>
            <pc:docMk/>
            <pc:sldMk cId="866916418" sldId="266"/>
            <ac:spMk id="67" creationId="{6A68A69E-C5C5-9AF8-1B42-981294C7B330}"/>
          </ac:spMkLst>
        </pc:spChg>
        <pc:spChg chg="add mod">
          <ac:chgData name="Ngọc Anh Nguyễn Hữu" userId="56b27124bc82585d" providerId="LiveId" clId="{24BD694A-8468-452F-8CED-DB9EB38C7510}" dt="2022-09-01T14:50:45.394" v="1759" actId="164"/>
          <ac:spMkLst>
            <pc:docMk/>
            <pc:sldMk cId="866916418" sldId="266"/>
            <ac:spMk id="83" creationId="{6F3BCFBA-57F4-439E-AC37-824DAC888C98}"/>
          </ac:spMkLst>
        </pc:spChg>
        <pc:spChg chg="add mod">
          <ac:chgData name="Ngọc Anh Nguyễn Hữu" userId="56b27124bc82585d" providerId="LiveId" clId="{24BD694A-8468-452F-8CED-DB9EB38C7510}" dt="2022-09-01T14:52:25.274" v="1819" actId="164"/>
          <ac:spMkLst>
            <pc:docMk/>
            <pc:sldMk cId="866916418" sldId="266"/>
            <ac:spMk id="88" creationId="{D969C19F-AF29-1689-DF85-57A201C1AF1C}"/>
          </ac:spMkLst>
        </pc:spChg>
        <pc:spChg chg="add mod">
          <ac:chgData name="Ngọc Anh Nguyễn Hữu" userId="56b27124bc82585d" providerId="LiveId" clId="{24BD694A-8468-452F-8CED-DB9EB38C7510}" dt="2022-09-01T14:54:06.308" v="1858" actId="164"/>
          <ac:spMkLst>
            <pc:docMk/>
            <pc:sldMk cId="866916418" sldId="266"/>
            <ac:spMk id="103" creationId="{AF171FB9-11AD-2194-C500-10093D601A29}"/>
          </ac:spMkLst>
        </pc:spChg>
        <pc:spChg chg="add mod">
          <ac:chgData name="Ngọc Anh Nguyễn Hữu" userId="56b27124bc82585d" providerId="LiveId" clId="{24BD694A-8468-452F-8CED-DB9EB38C7510}" dt="2022-09-01T14:55:00.098" v="1877" actId="164"/>
          <ac:spMkLst>
            <pc:docMk/>
            <pc:sldMk cId="866916418" sldId="266"/>
            <ac:spMk id="111" creationId="{F8B19437-EAA4-9A9D-102D-78CE26C7040C}"/>
          </ac:spMkLst>
        </pc:spChg>
        <pc:spChg chg="add mod">
          <ac:chgData name="Ngọc Anh Nguyễn Hữu" userId="56b27124bc82585d" providerId="LiveId" clId="{24BD694A-8468-452F-8CED-DB9EB38C7510}" dt="2022-09-01T14:56:21.582" v="1955" actId="164"/>
          <ac:spMkLst>
            <pc:docMk/>
            <pc:sldMk cId="866916418" sldId="266"/>
            <ac:spMk id="118" creationId="{8436A44F-57E9-25C7-B171-A1D3C57A5639}"/>
          </ac:spMkLst>
        </pc:spChg>
        <pc:spChg chg="mod">
          <ac:chgData name="Ngọc Anh Nguyễn Hữu" userId="56b27124bc82585d" providerId="LiveId" clId="{24BD694A-8468-452F-8CED-DB9EB38C7510}" dt="2022-09-01T14:56:54.386" v="1958"/>
          <ac:spMkLst>
            <pc:docMk/>
            <pc:sldMk cId="866916418" sldId="266"/>
            <ac:spMk id="123" creationId="{9F719BD6-ED02-CAE8-2057-44A9755AA165}"/>
          </ac:spMkLst>
        </pc:spChg>
        <pc:spChg chg="mod">
          <ac:chgData name="Ngọc Anh Nguyễn Hữu" userId="56b27124bc82585d" providerId="LiveId" clId="{24BD694A-8468-452F-8CED-DB9EB38C7510}" dt="2022-09-01T14:56:54.386" v="1958"/>
          <ac:spMkLst>
            <pc:docMk/>
            <pc:sldMk cId="866916418" sldId="266"/>
            <ac:spMk id="124" creationId="{739102C8-D2DC-E4F9-DB54-E13BDCCC4027}"/>
          </ac:spMkLst>
        </pc:spChg>
        <pc:spChg chg="mod">
          <ac:chgData name="Ngọc Anh Nguyễn Hữu" userId="56b27124bc82585d" providerId="LiveId" clId="{24BD694A-8468-452F-8CED-DB9EB38C7510}" dt="2022-09-01T14:56:54.386" v="1958"/>
          <ac:spMkLst>
            <pc:docMk/>
            <pc:sldMk cId="866916418" sldId="266"/>
            <ac:spMk id="126" creationId="{941BF1EF-E885-5440-97C0-4EE25DF91336}"/>
          </ac:spMkLst>
        </pc:spChg>
        <pc:spChg chg="mod">
          <ac:chgData name="Ngọc Anh Nguyễn Hữu" userId="56b27124bc82585d" providerId="LiveId" clId="{24BD694A-8468-452F-8CED-DB9EB38C7510}" dt="2022-09-01T14:56:54.386" v="1958"/>
          <ac:spMkLst>
            <pc:docMk/>
            <pc:sldMk cId="866916418" sldId="266"/>
            <ac:spMk id="128" creationId="{14E6077C-113E-F47D-471C-4724A93F2FD3}"/>
          </ac:spMkLst>
        </pc:spChg>
        <pc:spChg chg="mod">
          <ac:chgData name="Ngọc Anh Nguyễn Hữu" userId="56b27124bc82585d" providerId="LiveId" clId="{24BD694A-8468-452F-8CED-DB9EB38C7510}" dt="2022-09-01T14:56:54.386" v="1958"/>
          <ac:spMkLst>
            <pc:docMk/>
            <pc:sldMk cId="866916418" sldId="266"/>
            <ac:spMk id="130" creationId="{A1A524EE-782C-51DC-2B3B-44186A1C8C78}"/>
          </ac:spMkLst>
        </pc:spChg>
        <pc:spChg chg="mod">
          <ac:chgData name="Ngọc Anh Nguyễn Hữu" userId="56b27124bc82585d" providerId="LiveId" clId="{24BD694A-8468-452F-8CED-DB9EB38C7510}" dt="2022-09-01T14:56:54.386" v="1958"/>
          <ac:spMkLst>
            <pc:docMk/>
            <pc:sldMk cId="866916418" sldId="266"/>
            <ac:spMk id="134" creationId="{C8A01025-9968-BD8B-427C-23DAEAFFED78}"/>
          </ac:spMkLst>
        </pc:spChg>
        <pc:spChg chg="mod">
          <ac:chgData name="Ngọc Anh Nguyễn Hữu" userId="56b27124bc82585d" providerId="LiveId" clId="{24BD694A-8468-452F-8CED-DB9EB38C7510}" dt="2022-09-01T14:56:54.386" v="1958"/>
          <ac:spMkLst>
            <pc:docMk/>
            <pc:sldMk cId="866916418" sldId="266"/>
            <ac:spMk id="135" creationId="{C4E9883B-E717-C93F-4DF9-D41BA3B09480}"/>
          </ac:spMkLst>
        </pc:spChg>
        <pc:spChg chg="mod">
          <ac:chgData name="Ngọc Anh Nguyễn Hữu" userId="56b27124bc82585d" providerId="LiveId" clId="{24BD694A-8468-452F-8CED-DB9EB38C7510}" dt="2022-09-01T14:56:54.386" v="1958"/>
          <ac:spMkLst>
            <pc:docMk/>
            <pc:sldMk cId="866916418" sldId="266"/>
            <ac:spMk id="136" creationId="{793A9F64-D863-FF56-69C2-A34A27757DDA}"/>
          </ac:spMkLst>
        </pc:spChg>
        <pc:spChg chg="mod">
          <ac:chgData name="Ngọc Anh Nguyễn Hữu" userId="56b27124bc82585d" providerId="LiveId" clId="{24BD694A-8468-452F-8CED-DB9EB38C7510}" dt="2022-09-01T14:56:54.386" v="1958"/>
          <ac:spMkLst>
            <pc:docMk/>
            <pc:sldMk cId="866916418" sldId="266"/>
            <ac:spMk id="138" creationId="{E316A69F-E02B-65AD-FB38-C4499152FED9}"/>
          </ac:spMkLst>
        </pc:spChg>
        <pc:spChg chg="mod">
          <ac:chgData name="Ngọc Anh Nguyễn Hữu" userId="56b27124bc82585d" providerId="LiveId" clId="{24BD694A-8468-452F-8CED-DB9EB38C7510}" dt="2022-09-01T14:56:54.386" v="1958"/>
          <ac:spMkLst>
            <pc:docMk/>
            <pc:sldMk cId="866916418" sldId="266"/>
            <ac:spMk id="139" creationId="{9679B393-06EB-7FA6-35AB-8A42DF32C26B}"/>
          </ac:spMkLst>
        </pc:spChg>
        <pc:spChg chg="mod">
          <ac:chgData name="Ngọc Anh Nguyễn Hữu" userId="56b27124bc82585d" providerId="LiveId" clId="{24BD694A-8468-452F-8CED-DB9EB38C7510}" dt="2022-09-01T14:56:54.386" v="1958"/>
          <ac:spMkLst>
            <pc:docMk/>
            <pc:sldMk cId="866916418" sldId="266"/>
            <ac:spMk id="140" creationId="{6AD79DAF-1AF7-FC77-874D-BE248C258396}"/>
          </ac:spMkLst>
        </pc:spChg>
        <pc:spChg chg="add mod">
          <ac:chgData name="Ngọc Anh Nguyễn Hữu" userId="56b27124bc82585d" providerId="LiveId" clId="{24BD694A-8468-452F-8CED-DB9EB38C7510}" dt="2022-09-01T14:56:54.386" v="1958"/>
          <ac:spMkLst>
            <pc:docMk/>
            <pc:sldMk cId="866916418" sldId="266"/>
            <ac:spMk id="141" creationId="{DE7B1311-5F79-2AB0-F9BE-913F02665BE6}"/>
          </ac:spMkLst>
        </pc:spChg>
        <pc:spChg chg="mod topLvl">
          <ac:chgData name="Ngọc Anh Nguyễn Hữu" userId="56b27124bc82585d" providerId="LiveId" clId="{24BD694A-8468-452F-8CED-DB9EB38C7510}" dt="2022-09-01T15:18:30.487" v="2816" actId="165"/>
          <ac:spMkLst>
            <pc:docMk/>
            <pc:sldMk cId="866916418" sldId="266"/>
            <ac:spMk id="144" creationId="{8C0799FA-90C3-D5D3-2DA0-4E4A6B692A59}"/>
          </ac:spMkLst>
        </pc:spChg>
        <pc:spChg chg="mod topLvl">
          <ac:chgData name="Ngọc Anh Nguyễn Hữu" userId="56b27124bc82585d" providerId="LiveId" clId="{24BD694A-8468-452F-8CED-DB9EB38C7510}" dt="2022-09-01T15:18:30.487" v="2816" actId="165"/>
          <ac:spMkLst>
            <pc:docMk/>
            <pc:sldMk cId="866916418" sldId="266"/>
            <ac:spMk id="145" creationId="{18F5DCE9-B6B4-7DE2-C094-5273D72DF73D}"/>
          </ac:spMkLst>
        </pc:spChg>
        <pc:spChg chg="mod topLvl">
          <ac:chgData name="Ngọc Anh Nguyễn Hữu" userId="56b27124bc82585d" providerId="LiveId" clId="{24BD694A-8468-452F-8CED-DB9EB38C7510}" dt="2022-09-01T15:18:30.487" v="2816" actId="165"/>
          <ac:spMkLst>
            <pc:docMk/>
            <pc:sldMk cId="866916418" sldId="266"/>
            <ac:spMk id="147" creationId="{55FD1293-21E0-F0A7-F832-497E948F39AD}"/>
          </ac:spMkLst>
        </pc:spChg>
        <pc:spChg chg="mod topLvl">
          <ac:chgData name="Ngọc Anh Nguyễn Hữu" userId="56b27124bc82585d" providerId="LiveId" clId="{24BD694A-8468-452F-8CED-DB9EB38C7510}" dt="2022-09-01T15:18:30.487" v="2816" actId="165"/>
          <ac:spMkLst>
            <pc:docMk/>
            <pc:sldMk cId="866916418" sldId="266"/>
            <ac:spMk id="148" creationId="{C6C32BAF-FCD0-D454-D845-57A1CB6251B7}"/>
          </ac:spMkLst>
        </pc:spChg>
        <pc:spChg chg="mod topLvl">
          <ac:chgData name="Ngọc Anh Nguyễn Hữu" userId="56b27124bc82585d" providerId="LiveId" clId="{24BD694A-8468-452F-8CED-DB9EB38C7510}" dt="2022-09-01T15:18:30.487" v="2816" actId="165"/>
          <ac:spMkLst>
            <pc:docMk/>
            <pc:sldMk cId="866916418" sldId="266"/>
            <ac:spMk id="150" creationId="{A7FFB800-B231-2315-0E00-2D1420D47401}"/>
          </ac:spMkLst>
        </pc:spChg>
        <pc:spChg chg="mod topLvl">
          <ac:chgData name="Ngọc Anh Nguyễn Hữu" userId="56b27124bc82585d" providerId="LiveId" clId="{24BD694A-8468-452F-8CED-DB9EB38C7510}" dt="2022-09-01T15:18:30.487" v="2816" actId="165"/>
          <ac:spMkLst>
            <pc:docMk/>
            <pc:sldMk cId="866916418" sldId="266"/>
            <ac:spMk id="151" creationId="{71205BFA-3885-D73B-98FF-68D969FB368E}"/>
          </ac:spMkLst>
        </pc:spChg>
        <pc:spChg chg="mod topLvl">
          <ac:chgData name="Ngọc Anh Nguyễn Hữu" userId="56b27124bc82585d" providerId="LiveId" clId="{24BD694A-8468-452F-8CED-DB9EB38C7510}" dt="2022-09-01T15:18:30.487" v="2816" actId="165"/>
          <ac:spMkLst>
            <pc:docMk/>
            <pc:sldMk cId="866916418" sldId="266"/>
            <ac:spMk id="153" creationId="{CF1A7127-1365-2404-788E-31C79F53E3A1}"/>
          </ac:spMkLst>
        </pc:spChg>
        <pc:spChg chg="mod topLvl">
          <ac:chgData name="Ngọc Anh Nguyễn Hữu" userId="56b27124bc82585d" providerId="LiveId" clId="{24BD694A-8468-452F-8CED-DB9EB38C7510}" dt="2022-09-01T15:18:30.487" v="2816" actId="165"/>
          <ac:spMkLst>
            <pc:docMk/>
            <pc:sldMk cId="866916418" sldId="266"/>
            <ac:spMk id="154" creationId="{892E6B98-B3B0-7301-CC71-76AD865645E7}"/>
          </ac:spMkLst>
        </pc:spChg>
        <pc:spChg chg="mod">
          <ac:chgData name="Ngọc Anh Nguyễn Hữu" userId="56b27124bc82585d" providerId="LiveId" clId="{24BD694A-8468-452F-8CED-DB9EB38C7510}" dt="2022-09-01T15:15:38.506" v="2486"/>
          <ac:spMkLst>
            <pc:docMk/>
            <pc:sldMk cId="866916418" sldId="266"/>
            <ac:spMk id="156" creationId="{15BD6D63-D162-F7C7-B506-64F5548C8A3E}"/>
          </ac:spMkLst>
        </pc:spChg>
        <pc:spChg chg="mod">
          <ac:chgData name="Ngọc Anh Nguyễn Hữu" userId="56b27124bc82585d" providerId="LiveId" clId="{24BD694A-8468-452F-8CED-DB9EB38C7510}" dt="2022-09-01T15:15:38.506" v="2486"/>
          <ac:spMkLst>
            <pc:docMk/>
            <pc:sldMk cId="866916418" sldId="266"/>
            <ac:spMk id="157" creationId="{67C4B2DA-D82B-61D7-1695-0E16168AD790}"/>
          </ac:spMkLst>
        </pc:spChg>
        <pc:spChg chg="mod">
          <ac:chgData name="Ngọc Anh Nguyễn Hữu" userId="56b27124bc82585d" providerId="LiveId" clId="{24BD694A-8468-452F-8CED-DB9EB38C7510}" dt="2022-09-01T15:15:38.506" v="2486"/>
          <ac:spMkLst>
            <pc:docMk/>
            <pc:sldMk cId="866916418" sldId="266"/>
            <ac:spMk id="159" creationId="{A9290CC3-221C-601A-4A4C-440DAF6C74DC}"/>
          </ac:spMkLst>
        </pc:spChg>
        <pc:spChg chg="mod">
          <ac:chgData name="Ngọc Anh Nguyễn Hữu" userId="56b27124bc82585d" providerId="LiveId" clId="{24BD694A-8468-452F-8CED-DB9EB38C7510}" dt="2022-09-01T15:15:38.506" v="2486"/>
          <ac:spMkLst>
            <pc:docMk/>
            <pc:sldMk cId="866916418" sldId="266"/>
            <ac:spMk id="160" creationId="{C9D93CE1-C548-4E24-0B8E-0DABF9B639D0}"/>
          </ac:spMkLst>
        </pc:spChg>
        <pc:spChg chg="mod">
          <ac:chgData name="Ngọc Anh Nguyễn Hữu" userId="56b27124bc82585d" providerId="LiveId" clId="{24BD694A-8468-452F-8CED-DB9EB38C7510}" dt="2022-09-01T15:15:38.506" v="2486"/>
          <ac:spMkLst>
            <pc:docMk/>
            <pc:sldMk cId="866916418" sldId="266"/>
            <ac:spMk id="162" creationId="{D409698A-A332-17FE-AE19-2714A6013F6E}"/>
          </ac:spMkLst>
        </pc:spChg>
        <pc:spChg chg="mod">
          <ac:chgData name="Ngọc Anh Nguyễn Hữu" userId="56b27124bc82585d" providerId="LiveId" clId="{24BD694A-8468-452F-8CED-DB9EB38C7510}" dt="2022-09-01T15:15:38.506" v="2486"/>
          <ac:spMkLst>
            <pc:docMk/>
            <pc:sldMk cId="866916418" sldId="266"/>
            <ac:spMk id="163" creationId="{27D44811-C3CB-6370-030E-05C48CBEEEA0}"/>
          </ac:spMkLst>
        </pc:spChg>
        <pc:spChg chg="mod">
          <ac:chgData name="Ngọc Anh Nguyễn Hữu" userId="56b27124bc82585d" providerId="LiveId" clId="{24BD694A-8468-452F-8CED-DB9EB38C7510}" dt="2022-09-01T15:15:38.506" v="2486"/>
          <ac:spMkLst>
            <pc:docMk/>
            <pc:sldMk cId="866916418" sldId="266"/>
            <ac:spMk id="165" creationId="{51428D84-4AA7-1FE0-4D11-8B24CA3CC338}"/>
          </ac:spMkLst>
        </pc:spChg>
        <pc:spChg chg="mod">
          <ac:chgData name="Ngọc Anh Nguyễn Hữu" userId="56b27124bc82585d" providerId="LiveId" clId="{24BD694A-8468-452F-8CED-DB9EB38C7510}" dt="2022-09-01T15:15:38.506" v="2486"/>
          <ac:spMkLst>
            <pc:docMk/>
            <pc:sldMk cId="866916418" sldId="266"/>
            <ac:spMk id="166" creationId="{3E5A8033-A51E-CC7D-A626-0C37488DBDB2}"/>
          </ac:spMkLst>
        </pc:spChg>
        <pc:spChg chg="add del mod">
          <ac:chgData name="Ngọc Anh Nguyễn Hữu" userId="56b27124bc82585d" providerId="LiveId" clId="{24BD694A-8468-452F-8CED-DB9EB38C7510}" dt="2022-09-01T15:35:03.548" v="2950" actId="478"/>
          <ac:spMkLst>
            <pc:docMk/>
            <pc:sldMk cId="866916418" sldId="266"/>
            <ac:spMk id="167" creationId="{55E899C5-5A36-BD8F-A8F8-928502691ECB}"/>
          </ac:spMkLst>
        </pc:spChg>
        <pc:spChg chg="mod">
          <ac:chgData name="Ngọc Anh Nguyễn Hữu" userId="56b27124bc82585d" providerId="LiveId" clId="{24BD694A-8468-452F-8CED-DB9EB38C7510}" dt="2022-09-01T16:09:10.465" v="4742"/>
          <ac:spMkLst>
            <pc:docMk/>
            <pc:sldMk cId="866916418" sldId="266"/>
            <ac:spMk id="170" creationId="{E4EBF951-B69D-4590-970C-7767F76E3DFF}"/>
          </ac:spMkLst>
        </pc:spChg>
        <pc:spChg chg="mod">
          <ac:chgData name="Ngọc Anh Nguyễn Hữu" userId="56b27124bc82585d" providerId="LiveId" clId="{24BD694A-8468-452F-8CED-DB9EB38C7510}" dt="2022-09-01T16:09:10.465" v="4742"/>
          <ac:spMkLst>
            <pc:docMk/>
            <pc:sldMk cId="866916418" sldId="266"/>
            <ac:spMk id="171" creationId="{2168C18D-7604-5A50-AB4E-0A79899D937B}"/>
          </ac:spMkLst>
        </pc:spChg>
        <pc:spChg chg="mod">
          <ac:chgData name="Ngọc Anh Nguyễn Hữu" userId="56b27124bc82585d" providerId="LiveId" clId="{24BD694A-8468-452F-8CED-DB9EB38C7510}" dt="2022-09-01T16:09:10.465" v="4742"/>
          <ac:spMkLst>
            <pc:docMk/>
            <pc:sldMk cId="866916418" sldId="266"/>
            <ac:spMk id="172" creationId="{F34D5E99-FBDC-62AB-163C-A8C16A0DEB0A}"/>
          </ac:spMkLst>
        </pc:spChg>
        <pc:spChg chg="mod">
          <ac:chgData name="Ngọc Anh Nguyễn Hữu" userId="56b27124bc82585d" providerId="LiveId" clId="{24BD694A-8468-452F-8CED-DB9EB38C7510}" dt="2022-09-01T16:11:37.588" v="5061"/>
          <ac:spMkLst>
            <pc:docMk/>
            <pc:sldMk cId="866916418" sldId="266"/>
            <ac:spMk id="175" creationId="{F8C1A300-A724-55AD-3BDB-48DE5881AB5F}"/>
          </ac:spMkLst>
        </pc:spChg>
        <pc:spChg chg="mod">
          <ac:chgData name="Ngọc Anh Nguyễn Hữu" userId="56b27124bc82585d" providerId="LiveId" clId="{24BD694A-8468-452F-8CED-DB9EB38C7510}" dt="2022-09-01T16:11:37.588" v="5061"/>
          <ac:spMkLst>
            <pc:docMk/>
            <pc:sldMk cId="866916418" sldId="266"/>
            <ac:spMk id="176" creationId="{D812B60E-925F-882D-4DD1-242A1C93DA1A}"/>
          </ac:spMkLst>
        </pc:spChg>
        <pc:spChg chg="mod">
          <ac:chgData name="Ngọc Anh Nguyễn Hữu" userId="56b27124bc82585d" providerId="LiveId" clId="{24BD694A-8468-452F-8CED-DB9EB38C7510}" dt="2022-09-01T16:11:37.588" v="5061"/>
          <ac:spMkLst>
            <pc:docMk/>
            <pc:sldMk cId="866916418" sldId="266"/>
            <ac:spMk id="177" creationId="{64DA8E69-C4AA-0F5C-5AD0-DDDE12BB1326}"/>
          </ac:spMkLst>
        </pc:spChg>
        <pc:grpChg chg="add mod">
          <ac:chgData name="Ngọc Anh Nguyễn Hữu" userId="56b27124bc82585d" providerId="LiveId" clId="{24BD694A-8468-452F-8CED-DB9EB38C7510}" dt="2022-09-01T14:57:17.105" v="1959" actId="164"/>
          <ac:grpSpMkLst>
            <pc:docMk/>
            <pc:sldMk cId="866916418" sldId="266"/>
            <ac:grpSpMk id="20" creationId="{9A40EFB3-DFE7-704E-0024-2B2F72CFAF29}"/>
          </ac:grpSpMkLst>
        </pc:grpChg>
        <pc:grpChg chg="add mod">
          <ac:chgData name="Ngọc Anh Nguyễn Hữu" userId="56b27124bc82585d" providerId="LiveId" clId="{24BD694A-8468-452F-8CED-DB9EB38C7510}" dt="2022-09-01T14:39:14.495" v="1320" actId="164"/>
          <ac:grpSpMkLst>
            <pc:docMk/>
            <pc:sldMk cId="866916418" sldId="266"/>
            <ac:grpSpMk id="27" creationId="{228D4F96-8A92-B961-9F9A-7C501D4C4A83}"/>
          </ac:grpSpMkLst>
        </pc:grpChg>
        <pc:grpChg chg="add mod">
          <ac:chgData name="Ngọc Anh Nguyễn Hữu" userId="56b27124bc82585d" providerId="LiveId" clId="{24BD694A-8468-452F-8CED-DB9EB38C7510}" dt="2022-09-01T14:41:47.351" v="1460" actId="164"/>
          <ac:grpSpMkLst>
            <pc:docMk/>
            <pc:sldMk cId="866916418" sldId="266"/>
            <ac:grpSpMk id="35" creationId="{820FC6AE-1233-5C72-76B7-6536232C360E}"/>
          </ac:grpSpMkLst>
        </pc:grpChg>
        <pc:grpChg chg="add mod">
          <ac:chgData name="Ngọc Anh Nguyễn Hữu" userId="56b27124bc82585d" providerId="LiveId" clId="{24BD694A-8468-452F-8CED-DB9EB38C7510}" dt="2022-09-01T14:40:41.654" v="1434" actId="571"/>
          <ac:grpSpMkLst>
            <pc:docMk/>
            <pc:sldMk cId="866916418" sldId="266"/>
            <ac:grpSpMk id="38" creationId="{F0BAF898-306D-4B4E-4598-4265DCA9691E}"/>
          </ac:grpSpMkLst>
        </pc:grpChg>
        <pc:grpChg chg="mod">
          <ac:chgData name="Ngọc Anh Nguyễn Hữu" userId="56b27124bc82585d" providerId="LiveId" clId="{24BD694A-8468-452F-8CED-DB9EB38C7510}" dt="2022-09-01T14:40:41.654" v="1434" actId="571"/>
          <ac:grpSpMkLst>
            <pc:docMk/>
            <pc:sldMk cId="866916418" sldId="266"/>
            <ac:grpSpMk id="39" creationId="{E8F5866F-7DD6-5CEF-6FF3-8657B96A8BE9}"/>
          </ac:grpSpMkLst>
        </pc:grpChg>
        <pc:grpChg chg="add mod">
          <ac:chgData name="Ngọc Anh Nguyễn Hữu" userId="56b27124bc82585d" providerId="LiveId" clId="{24BD694A-8468-452F-8CED-DB9EB38C7510}" dt="2022-09-01T14:57:17.105" v="1959" actId="164"/>
          <ac:grpSpMkLst>
            <pc:docMk/>
            <pc:sldMk cId="866916418" sldId="266"/>
            <ac:grpSpMk id="54" creationId="{E9213951-5EE9-19F5-9666-926BC562876A}"/>
          </ac:grpSpMkLst>
        </pc:grpChg>
        <pc:grpChg chg="add mod topLvl">
          <ac:chgData name="Ngọc Anh Nguyễn Hữu" userId="56b27124bc82585d" providerId="LiveId" clId="{24BD694A-8468-452F-8CED-DB9EB38C7510}" dt="2022-09-01T14:47:47.037" v="1677" actId="164"/>
          <ac:grpSpMkLst>
            <pc:docMk/>
            <pc:sldMk cId="866916418" sldId="266"/>
            <ac:grpSpMk id="60" creationId="{BA47124C-31B0-154D-609B-0DFB8678A782}"/>
          </ac:grpSpMkLst>
        </pc:grpChg>
        <pc:grpChg chg="add del mod">
          <ac:chgData name="Ngọc Anh Nguyễn Hữu" userId="56b27124bc82585d" providerId="LiveId" clId="{24BD694A-8468-452F-8CED-DB9EB38C7510}" dt="2022-09-01T14:47:41.024" v="1676" actId="165"/>
          <ac:grpSpMkLst>
            <pc:docMk/>
            <pc:sldMk cId="866916418" sldId="266"/>
            <ac:grpSpMk id="62" creationId="{118B9F36-38D6-B215-D237-2D3B32B370EE}"/>
          </ac:grpSpMkLst>
        </pc:grpChg>
        <pc:grpChg chg="add mod">
          <ac:chgData name="Ngọc Anh Nguyễn Hữu" userId="56b27124bc82585d" providerId="LiveId" clId="{24BD694A-8468-452F-8CED-DB9EB38C7510}" dt="2022-09-01T14:47:47.037" v="1677" actId="164"/>
          <ac:grpSpMkLst>
            <pc:docMk/>
            <pc:sldMk cId="866916418" sldId="266"/>
            <ac:grpSpMk id="68" creationId="{C7405F1A-7B9E-F1DB-8759-2CC17325A583}"/>
          </ac:grpSpMkLst>
        </pc:grpChg>
        <pc:grpChg chg="add mod">
          <ac:chgData name="Ngọc Anh Nguyễn Hữu" userId="56b27124bc82585d" providerId="LiveId" clId="{24BD694A-8468-452F-8CED-DB9EB38C7510}" dt="2022-09-01T14:49:38.257" v="1699" actId="164"/>
          <ac:grpSpMkLst>
            <pc:docMk/>
            <pc:sldMk cId="866916418" sldId="266"/>
            <ac:grpSpMk id="69" creationId="{5EC8BD89-BDFB-1274-260F-5F559F027CC0}"/>
          </ac:grpSpMkLst>
        </pc:grpChg>
        <pc:grpChg chg="add mod">
          <ac:chgData name="Ngọc Anh Nguyễn Hữu" userId="56b27124bc82585d" providerId="LiveId" clId="{24BD694A-8468-452F-8CED-DB9EB38C7510}" dt="2022-09-01T14:49:38.257" v="1699" actId="164"/>
          <ac:grpSpMkLst>
            <pc:docMk/>
            <pc:sldMk cId="866916418" sldId="266"/>
            <ac:grpSpMk id="78" creationId="{CD550C7D-459B-1685-8251-1C4EF186163C}"/>
          </ac:grpSpMkLst>
        </pc:grpChg>
        <pc:grpChg chg="add mod">
          <ac:chgData name="Ngọc Anh Nguyễn Hữu" userId="56b27124bc82585d" providerId="LiveId" clId="{24BD694A-8468-452F-8CED-DB9EB38C7510}" dt="2022-09-01T14:50:45.394" v="1759" actId="164"/>
          <ac:grpSpMkLst>
            <pc:docMk/>
            <pc:sldMk cId="866916418" sldId="266"/>
            <ac:grpSpMk id="81" creationId="{CB1AFC7C-E0C9-2BDD-190A-559FD737DCF4}"/>
          </ac:grpSpMkLst>
        </pc:grpChg>
        <pc:grpChg chg="add mod">
          <ac:chgData name="Ngọc Anh Nguyễn Hữu" userId="56b27124bc82585d" providerId="LiveId" clId="{24BD694A-8468-452F-8CED-DB9EB38C7510}" dt="2022-09-01T14:50:45.394" v="1759" actId="164"/>
          <ac:grpSpMkLst>
            <pc:docMk/>
            <pc:sldMk cId="866916418" sldId="266"/>
            <ac:grpSpMk id="84" creationId="{0E4D84C7-6BBB-0E15-D50A-6E36DBFEE16F}"/>
          </ac:grpSpMkLst>
        </pc:grpChg>
        <pc:grpChg chg="add mod">
          <ac:chgData name="Ngọc Anh Nguyễn Hữu" userId="56b27124bc82585d" providerId="LiveId" clId="{24BD694A-8468-452F-8CED-DB9EB38C7510}" dt="2022-09-01T14:52:25.274" v="1819" actId="164"/>
          <ac:grpSpMkLst>
            <pc:docMk/>
            <pc:sldMk cId="866916418" sldId="266"/>
            <ac:grpSpMk id="94" creationId="{CBA9411F-CC82-7F52-E05D-B54594646D15}"/>
          </ac:grpSpMkLst>
        </pc:grpChg>
        <pc:grpChg chg="add mod">
          <ac:chgData name="Ngọc Anh Nguyễn Hữu" userId="56b27124bc82585d" providerId="LiveId" clId="{24BD694A-8468-452F-8CED-DB9EB38C7510}" dt="2022-09-01T14:53:51.671" v="1857" actId="164"/>
          <ac:grpSpMkLst>
            <pc:docMk/>
            <pc:sldMk cId="866916418" sldId="266"/>
            <ac:grpSpMk id="104" creationId="{C4C7E8B3-F034-3159-24D7-9B464787ABCA}"/>
          </ac:grpSpMkLst>
        </pc:grpChg>
        <pc:grpChg chg="add mod">
          <ac:chgData name="Ngọc Anh Nguyễn Hữu" userId="56b27124bc82585d" providerId="LiveId" clId="{24BD694A-8468-452F-8CED-DB9EB38C7510}" dt="2022-09-01T14:54:06.308" v="1858" actId="164"/>
          <ac:grpSpMkLst>
            <pc:docMk/>
            <pc:sldMk cId="866916418" sldId="266"/>
            <ac:grpSpMk id="105" creationId="{DCE895BF-E10C-E64B-970B-EF997191BBE0}"/>
          </ac:grpSpMkLst>
        </pc:grpChg>
        <pc:grpChg chg="add mod">
          <ac:chgData name="Ngọc Anh Nguyễn Hữu" userId="56b27124bc82585d" providerId="LiveId" clId="{24BD694A-8468-452F-8CED-DB9EB38C7510}" dt="2022-09-01T14:55:00.098" v="1877" actId="164"/>
          <ac:grpSpMkLst>
            <pc:docMk/>
            <pc:sldMk cId="866916418" sldId="266"/>
            <ac:grpSpMk id="112" creationId="{C4C154EB-A5C4-1B50-A52F-39FA576F0560}"/>
          </ac:grpSpMkLst>
        </pc:grpChg>
        <pc:grpChg chg="add mod">
          <ac:chgData name="Ngọc Anh Nguyễn Hữu" userId="56b27124bc82585d" providerId="LiveId" clId="{24BD694A-8468-452F-8CED-DB9EB38C7510}" dt="2022-09-01T14:56:21.582" v="1955" actId="164"/>
          <ac:grpSpMkLst>
            <pc:docMk/>
            <pc:sldMk cId="866916418" sldId="266"/>
            <ac:grpSpMk id="119" creationId="{D8DDA4BA-9CF1-A421-E97D-6B8B4ECBF344}"/>
          </ac:grpSpMkLst>
        </pc:grpChg>
        <pc:grpChg chg="add mod">
          <ac:chgData name="Ngọc Anh Nguyễn Hữu" userId="56b27124bc82585d" providerId="LiveId" clId="{24BD694A-8468-452F-8CED-DB9EB38C7510}" dt="2022-09-01T14:56:54.386" v="1958"/>
          <ac:grpSpMkLst>
            <pc:docMk/>
            <pc:sldMk cId="866916418" sldId="266"/>
            <ac:grpSpMk id="120" creationId="{657908E2-A83D-6D74-D4FC-694553A49568}"/>
          </ac:grpSpMkLst>
        </pc:grpChg>
        <pc:grpChg chg="mod">
          <ac:chgData name="Ngọc Anh Nguyễn Hữu" userId="56b27124bc82585d" providerId="LiveId" clId="{24BD694A-8468-452F-8CED-DB9EB38C7510}" dt="2022-09-01T14:56:54.386" v="1958"/>
          <ac:grpSpMkLst>
            <pc:docMk/>
            <pc:sldMk cId="866916418" sldId="266"/>
            <ac:grpSpMk id="121" creationId="{E7291304-939E-30A1-BE32-9BCDD1451965}"/>
          </ac:grpSpMkLst>
        </pc:grpChg>
        <pc:grpChg chg="mod">
          <ac:chgData name="Ngọc Anh Nguyễn Hữu" userId="56b27124bc82585d" providerId="LiveId" clId="{24BD694A-8468-452F-8CED-DB9EB38C7510}" dt="2022-09-01T14:56:54.386" v="1958"/>
          <ac:grpSpMkLst>
            <pc:docMk/>
            <pc:sldMk cId="866916418" sldId="266"/>
            <ac:grpSpMk id="122" creationId="{5EE9AE71-73CB-B12B-3B7A-1C5EE3A44721}"/>
          </ac:grpSpMkLst>
        </pc:grpChg>
        <pc:grpChg chg="mod">
          <ac:chgData name="Ngọc Anh Nguyễn Hữu" userId="56b27124bc82585d" providerId="LiveId" clId="{24BD694A-8468-452F-8CED-DB9EB38C7510}" dt="2022-09-01T14:56:54.386" v="1958"/>
          <ac:grpSpMkLst>
            <pc:docMk/>
            <pc:sldMk cId="866916418" sldId="266"/>
            <ac:grpSpMk id="131" creationId="{01CDB682-6536-8320-085C-81FEE9D72359}"/>
          </ac:grpSpMkLst>
        </pc:grpChg>
        <pc:grpChg chg="mod">
          <ac:chgData name="Ngọc Anh Nguyễn Hữu" userId="56b27124bc82585d" providerId="LiveId" clId="{24BD694A-8468-452F-8CED-DB9EB38C7510}" dt="2022-09-01T14:56:54.386" v="1958"/>
          <ac:grpSpMkLst>
            <pc:docMk/>
            <pc:sldMk cId="866916418" sldId="266"/>
            <ac:grpSpMk id="132" creationId="{C6AA3993-1E3A-A112-A997-6CEA60550B16}"/>
          </ac:grpSpMkLst>
        </pc:grpChg>
        <pc:grpChg chg="add mod">
          <ac:chgData name="Ngọc Anh Nguyễn Hữu" userId="56b27124bc82585d" providerId="LiveId" clId="{24BD694A-8468-452F-8CED-DB9EB38C7510}" dt="2022-09-01T14:56:54.386" v="1958"/>
          <ac:grpSpMkLst>
            <pc:docMk/>
            <pc:sldMk cId="866916418" sldId="266"/>
            <ac:grpSpMk id="137" creationId="{8FAF2E34-32A9-2425-DBDB-D1846E522382}"/>
          </ac:grpSpMkLst>
        </pc:grpChg>
        <pc:grpChg chg="add mod ord">
          <ac:chgData name="Ngọc Anh Nguyễn Hữu" userId="56b27124bc82585d" providerId="LiveId" clId="{24BD694A-8468-452F-8CED-DB9EB38C7510}" dt="2022-09-01T14:57:20.193" v="1960" actId="167"/>
          <ac:grpSpMkLst>
            <pc:docMk/>
            <pc:sldMk cId="866916418" sldId="266"/>
            <ac:grpSpMk id="142" creationId="{29BF2408-7BEF-5323-A96F-45F40ABF095C}"/>
          </ac:grpSpMkLst>
        </pc:grpChg>
        <pc:grpChg chg="add del mod">
          <ac:chgData name="Ngọc Anh Nguyễn Hữu" userId="56b27124bc82585d" providerId="LiveId" clId="{24BD694A-8468-452F-8CED-DB9EB38C7510}" dt="2022-09-01T15:35:03.548" v="2950" actId="478"/>
          <ac:grpSpMkLst>
            <pc:docMk/>
            <pc:sldMk cId="866916418" sldId="266"/>
            <ac:grpSpMk id="143" creationId="{91A31276-95A4-F7A3-16BF-3E74CC36F3F0}"/>
          </ac:grpSpMkLst>
        </pc:grpChg>
        <pc:grpChg chg="add del mod">
          <ac:chgData name="Ngọc Anh Nguyễn Hữu" userId="56b27124bc82585d" providerId="LiveId" clId="{24BD694A-8468-452F-8CED-DB9EB38C7510}" dt="2022-09-01T15:35:03.548" v="2950" actId="478"/>
          <ac:grpSpMkLst>
            <pc:docMk/>
            <pc:sldMk cId="866916418" sldId="266"/>
            <ac:grpSpMk id="146" creationId="{2AA3865B-C039-53BE-3B92-237383B4CCAF}"/>
          </ac:grpSpMkLst>
        </pc:grpChg>
        <pc:grpChg chg="add del mod">
          <ac:chgData name="Ngọc Anh Nguyễn Hữu" userId="56b27124bc82585d" providerId="LiveId" clId="{24BD694A-8468-452F-8CED-DB9EB38C7510}" dt="2022-09-01T15:35:03.548" v="2950" actId="478"/>
          <ac:grpSpMkLst>
            <pc:docMk/>
            <pc:sldMk cId="866916418" sldId="266"/>
            <ac:grpSpMk id="149" creationId="{B8A0F6D1-7F70-CEBE-48F9-BC28EF6B0DE3}"/>
          </ac:grpSpMkLst>
        </pc:grpChg>
        <pc:grpChg chg="add del mod">
          <ac:chgData name="Ngọc Anh Nguyễn Hữu" userId="56b27124bc82585d" providerId="LiveId" clId="{24BD694A-8468-452F-8CED-DB9EB38C7510}" dt="2022-09-01T15:35:06.323" v="2951" actId="478"/>
          <ac:grpSpMkLst>
            <pc:docMk/>
            <pc:sldMk cId="866916418" sldId="266"/>
            <ac:grpSpMk id="152" creationId="{210F30F6-E688-E0C2-26F3-E89B84F0C951}"/>
          </ac:grpSpMkLst>
        </pc:grpChg>
        <pc:grpChg chg="add del mod">
          <ac:chgData name="Ngọc Anh Nguyễn Hữu" userId="56b27124bc82585d" providerId="LiveId" clId="{24BD694A-8468-452F-8CED-DB9EB38C7510}" dt="2022-09-01T15:35:09.901" v="2952" actId="478"/>
          <ac:grpSpMkLst>
            <pc:docMk/>
            <pc:sldMk cId="866916418" sldId="266"/>
            <ac:grpSpMk id="155" creationId="{8B423A12-D0D2-E403-11A4-19917BFDDB8B}"/>
          </ac:grpSpMkLst>
        </pc:grpChg>
        <pc:grpChg chg="add del mod">
          <ac:chgData name="Ngọc Anh Nguyễn Hữu" userId="56b27124bc82585d" providerId="LiveId" clId="{24BD694A-8468-452F-8CED-DB9EB38C7510}" dt="2022-09-01T15:35:09.901" v="2952" actId="478"/>
          <ac:grpSpMkLst>
            <pc:docMk/>
            <pc:sldMk cId="866916418" sldId="266"/>
            <ac:grpSpMk id="158" creationId="{6B994C23-7165-41DF-8BFA-E963F43C511D}"/>
          </ac:grpSpMkLst>
        </pc:grpChg>
        <pc:grpChg chg="add del mod">
          <ac:chgData name="Ngọc Anh Nguyễn Hữu" userId="56b27124bc82585d" providerId="LiveId" clId="{24BD694A-8468-452F-8CED-DB9EB38C7510}" dt="2022-09-01T15:35:09.901" v="2952" actId="478"/>
          <ac:grpSpMkLst>
            <pc:docMk/>
            <pc:sldMk cId="866916418" sldId="266"/>
            <ac:grpSpMk id="161" creationId="{3365A092-AE65-70A0-9283-1A8701424AD3}"/>
          </ac:grpSpMkLst>
        </pc:grpChg>
        <pc:grpChg chg="add del mod">
          <ac:chgData name="Ngọc Anh Nguyễn Hữu" userId="56b27124bc82585d" providerId="LiveId" clId="{24BD694A-8468-452F-8CED-DB9EB38C7510}" dt="2022-09-01T15:35:09.901" v="2952" actId="478"/>
          <ac:grpSpMkLst>
            <pc:docMk/>
            <pc:sldMk cId="866916418" sldId="266"/>
            <ac:grpSpMk id="164" creationId="{D36E77AF-53A3-5E83-E818-ECD7C9032453}"/>
          </ac:grpSpMkLst>
        </pc:grpChg>
        <pc:grpChg chg="add mod">
          <ac:chgData name="Ngọc Anh Nguyễn Hữu" userId="56b27124bc82585d" providerId="LiveId" clId="{24BD694A-8468-452F-8CED-DB9EB38C7510}" dt="2022-09-01T15:18:25.271" v="2814" actId="164"/>
          <ac:grpSpMkLst>
            <pc:docMk/>
            <pc:sldMk cId="866916418" sldId="266"/>
            <ac:grpSpMk id="168" creationId="{6E2DBE10-A63E-8C5E-D052-32621AB1652A}"/>
          </ac:grpSpMkLst>
        </pc:grpChg>
        <pc:grpChg chg="add mod">
          <ac:chgData name="Ngọc Anh Nguyễn Hữu" userId="56b27124bc82585d" providerId="LiveId" clId="{24BD694A-8468-452F-8CED-DB9EB38C7510}" dt="2022-09-01T16:09:32.023" v="4972" actId="1038"/>
          <ac:grpSpMkLst>
            <pc:docMk/>
            <pc:sldMk cId="866916418" sldId="266"/>
            <ac:grpSpMk id="169" creationId="{269E1936-D7C8-D1DC-AFF5-4D8E25D928BD}"/>
          </ac:grpSpMkLst>
        </pc:grpChg>
        <pc:grpChg chg="add mod">
          <ac:chgData name="Ngọc Anh Nguyễn Hữu" userId="56b27124bc82585d" providerId="LiveId" clId="{24BD694A-8468-452F-8CED-DB9EB38C7510}" dt="2022-09-01T16:12:08.920" v="5382" actId="1037"/>
          <ac:grpSpMkLst>
            <pc:docMk/>
            <pc:sldMk cId="866916418" sldId="266"/>
            <ac:grpSpMk id="174" creationId="{C48C73B2-1BF2-106E-C860-F0C2CCE15F6F}"/>
          </ac:grpSpMkLst>
        </pc:grpChg>
        <pc:picChg chg="add del mod">
          <ac:chgData name="Ngọc Anh Nguyễn Hữu" userId="56b27124bc82585d" providerId="LiveId" clId="{24BD694A-8468-452F-8CED-DB9EB38C7510}" dt="2022-09-01T14:56:23.445" v="1956" actId="478"/>
          <ac:picMkLst>
            <pc:docMk/>
            <pc:sldMk cId="866916418" sldId="266"/>
            <ac:picMk id="19" creationId="{B09F227B-B583-1E67-2F8A-8472614B9ED4}"/>
          </ac:picMkLst>
        </pc:picChg>
        <pc:picChg chg="mod">
          <ac:chgData name="Ngọc Anh Nguyễn Hữu" userId="56b27124bc82585d" providerId="LiveId" clId="{24BD694A-8468-452F-8CED-DB9EB38C7510}" dt="2022-09-01T14:56:54.386" v="1958"/>
          <ac:picMkLst>
            <pc:docMk/>
            <pc:sldMk cId="866916418" sldId="266"/>
            <ac:picMk id="133" creationId="{9CCEBFE3-7522-7310-1003-BC0C0CE36394}"/>
          </ac:picMkLst>
        </pc:picChg>
        <pc:picChg chg="add mod">
          <ac:chgData name="Ngọc Anh Nguyễn Hữu" userId="56b27124bc82585d" providerId="LiveId" clId="{24BD694A-8468-452F-8CED-DB9EB38C7510}" dt="2022-09-01T16:10:27.474" v="5060" actId="1076"/>
          <ac:picMkLst>
            <pc:docMk/>
            <pc:sldMk cId="866916418" sldId="266"/>
            <ac:picMk id="173" creationId="{C13F59B2-17A3-ECD4-82B1-DDA5A4A48FC9}"/>
          </ac:picMkLst>
        </pc:picChg>
        <pc:picChg chg="add mod">
          <ac:chgData name="Ngọc Anh Nguyễn Hữu" userId="56b27124bc82585d" providerId="LiveId" clId="{24BD694A-8468-452F-8CED-DB9EB38C7510}" dt="2022-09-01T14:58:42.397" v="1972" actId="1076"/>
          <ac:picMkLst>
            <pc:docMk/>
            <pc:sldMk cId="866916418" sldId="266"/>
            <ac:picMk id="3074" creationId="{EB2F26A2-7623-4D7E-EC49-C7EB12095030}"/>
          </ac:picMkLst>
        </pc:picChg>
        <pc:picChg chg="add mod">
          <ac:chgData name="Ngọc Anh Nguyễn Hữu" userId="56b27124bc82585d" providerId="LiveId" clId="{24BD694A-8468-452F-8CED-DB9EB38C7510}" dt="2022-09-01T15:01:59.147" v="2002" actId="1076"/>
          <ac:picMkLst>
            <pc:docMk/>
            <pc:sldMk cId="866916418" sldId="266"/>
            <ac:picMk id="3076" creationId="{EFBACD04-8697-4658-1DF7-79FD629BF8B1}"/>
          </ac:picMkLst>
        </pc:picChg>
        <pc:picChg chg="add mod">
          <ac:chgData name="Ngọc Anh Nguyễn Hữu" userId="56b27124bc82585d" providerId="LiveId" clId="{24BD694A-8468-452F-8CED-DB9EB38C7510}" dt="2022-09-01T15:02:04.308" v="2004" actId="1076"/>
          <ac:picMkLst>
            <pc:docMk/>
            <pc:sldMk cId="866916418" sldId="266"/>
            <ac:picMk id="3078" creationId="{AD6320C2-4B44-FEA6-6ACB-1A022E4B9850}"/>
          </ac:picMkLst>
        </pc:picChg>
        <pc:picChg chg="add mod">
          <ac:chgData name="Ngọc Anh Nguyễn Hữu" userId="56b27124bc82585d" providerId="LiveId" clId="{24BD694A-8468-452F-8CED-DB9EB38C7510}" dt="2022-09-01T15:02:10.669" v="2006" actId="1076"/>
          <ac:picMkLst>
            <pc:docMk/>
            <pc:sldMk cId="866916418" sldId="266"/>
            <ac:picMk id="3080" creationId="{6B7438BE-F833-7004-5B01-BDC6F0D80B12}"/>
          </ac:picMkLst>
        </pc:picChg>
        <pc:picChg chg="add mod">
          <ac:chgData name="Ngọc Anh Nguyễn Hữu" userId="56b27124bc82585d" providerId="LiveId" clId="{24BD694A-8468-452F-8CED-DB9EB38C7510}" dt="2022-09-01T15:03:21.860" v="2014" actId="14100"/>
          <ac:picMkLst>
            <pc:docMk/>
            <pc:sldMk cId="866916418" sldId="266"/>
            <ac:picMk id="3082" creationId="{56607255-453B-1371-13FE-5A17AB564D5B}"/>
          </ac:picMkLst>
        </pc:picChg>
        <pc:picChg chg="add mod">
          <ac:chgData name="Ngọc Anh Nguyễn Hữu" userId="56b27124bc82585d" providerId="LiveId" clId="{24BD694A-8468-452F-8CED-DB9EB38C7510}" dt="2022-09-01T15:04:08.541" v="2021" actId="1076"/>
          <ac:picMkLst>
            <pc:docMk/>
            <pc:sldMk cId="866916418" sldId="266"/>
            <ac:picMk id="3084" creationId="{A8CC7038-534F-7E62-5B8B-21857DEBE1ED}"/>
          </ac:picMkLst>
        </pc:picChg>
        <pc:picChg chg="add mod">
          <ac:chgData name="Ngọc Anh Nguyễn Hữu" userId="56b27124bc82585d" providerId="LiveId" clId="{24BD694A-8468-452F-8CED-DB9EB38C7510}" dt="2022-09-01T15:04:57.531" v="2029" actId="1076"/>
          <ac:picMkLst>
            <pc:docMk/>
            <pc:sldMk cId="866916418" sldId="266"/>
            <ac:picMk id="3086" creationId="{C1BEDACF-9A1E-5DBD-F82E-1EB07BF7208A}"/>
          </ac:picMkLst>
        </pc:picChg>
        <pc:cxnChg chg="add mod">
          <ac:chgData name="Ngọc Anh Nguyễn Hữu" userId="56b27124bc82585d" providerId="LiveId" clId="{24BD694A-8468-452F-8CED-DB9EB38C7510}" dt="2022-09-01T14:37:44.392" v="1292" actId="164"/>
          <ac:cxnSpMkLst>
            <pc:docMk/>
            <pc:sldMk cId="866916418" sldId="266"/>
            <ac:cxnSpMk id="26" creationId="{8D18197B-9713-2AD8-5758-0FEAD4D30A06}"/>
          </ac:cxnSpMkLst>
        </pc:cxnChg>
        <pc:cxnChg chg="add mod">
          <ac:chgData name="Ngọc Anh Nguyễn Hữu" userId="56b27124bc82585d" providerId="LiveId" clId="{24BD694A-8468-452F-8CED-DB9EB38C7510}" dt="2022-09-01T14:39:14.495" v="1320" actId="164"/>
          <ac:cxnSpMkLst>
            <pc:docMk/>
            <pc:sldMk cId="866916418" sldId="266"/>
            <ac:cxnSpMk id="29" creationId="{A8D77216-14E1-C68E-8591-6AC563E3F9E5}"/>
          </ac:cxnSpMkLst>
        </pc:cxnChg>
        <pc:cxnChg chg="add mod">
          <ac:chgData name="Ngọc Anh Nguyễn Hữu" userId="56b27124bc82585d" providerId="LiveId" clId="{24BD694A-8468-452F-8CED-DB9EB38C7510}" dt="2022-09-01T14:39:14.495" v="1320" actId="164"/>
          <ac:cxnSpMkLst>
            <pc:docMk/>
            <pc:sldMk cId="866916418" sldId="266"/>
            <ac:cxnSpMk id="30" creationId="{15E5CCA7-3B7C-B68C-BBA6-3A24C69F40DA}"/>
          </ac:cxnSpMkLst>
        </pc:cxnChg>
        <pc:cxnChg chg="add mod">
          <ac:chgData name="Ngọc Anh Nguyễn Hữu" userId="56b27124bc82585d" providerId="LiveId" clId="{24BD694A-8468-452F-8CED-DB9EB38C7510}" dt="2022-09-01T14:39:14.495" v="1320" actId="164"/>
          <ac:cxnSpMkLst>
            <pc:docMk/>
            <pc:sldMk cId="866916418" sldId="266"/>
            <ac:cxnSpMk id="31" creationId="{FFFE32C5-5E7E-3EB5-A151-7C3E281DDDC6}"/>
          </ac:cxnSpMkLst>
        </pc:cxnChg>
        <pc:cxnChg chg="add mod">
          <ac:chgData name="Ngọc Anh Nguyễn Hữu" userId="56b27124bc82585d" providerId="LiveId" clId="{24BD694A-8468-452F-8CED-DB9EB38C7510}" dt="2022-09-01T14:39:14.495" v="1320" actId="164"/>
          <ac:cxnSpMkLst>
            <pc:docMk/>
            <pc:sldMk cId="866916418" sldId="266"/>
            <ac:cxnSpMk id="32" creationId="{1D36052D-881F-17E7-A2AB-B7AC1F339E92}"/>
          </ac:cxnSpMkLst>
        </pc:cxnChg>
        <pc:cxnChg chg="add mod">
          <ac:chgData name="Ngọc Anh Nguyễn Hữu" userId="56b27124bc82585d" providerId="LiveId" clId="{24BD694A-8468-452F-8CED-DB9EB38C7510}" dt="2022-09-01T14:39:14.495" v="1320" actId="164"/>
          <ac:cxnSpMkLst>
            <pc:docMk/>
            <pc:sldMk cId="866916418" sldId="266"/>
            <ac:cxnSpMk id="33" creationId="{6A44336C-F5F5-87B4-5C8D-87DAD76CD0A9}"/>
          </ac:cxnSpMkLst>
        </pc:cxnChg>
        <pc:cxnChg chg="add mod">
          <ac:chgData name="Ngọc Anh Nguyễn Hữu" userId="56b27124bc82585d" providerId="LiveId" clId="{24BD694A-8468-452F-8CED-DB9EB38C7510}" dt="2022-09-01T14:39:14.495" v="1320" actId="164"/>
          <ac:cxnSpMkLst>
            <pc:docMk/>
            <pc:sldMk cId="866916418" sldId="266"/>
            <ac:cxnSpMk id="34" creationId="{A42498C4-D8F7-C80B-4AA5-4DCBB4972747}"/>
          </ac:cxnSpMkLst>
        </pc:cxnChg>
        <pc:cxnChg chg="mod">
          <ac:chgData name="Ngọc Anh Nguyễn Hữu" userId="56b27124bc82585d" providerId="LiveId" clId="{24BD694A-8468-452F-8CED-DB9EB38C7510}" dt="2022-09-01T14:40:41.654" v="1434" actId="571"/>
          <ac:cxnSpMkLst>
            <pc:docMk/>
            <pc:sldMk cId="866916418" sldId="266"/>
            <ac:cxnSpMk id="40" creationId="{1B9D56E1-6DB5-2764-2DE2-B9CC530DA9F3}"/>
          </ac:cxnSpMkLst>
        </pc:cxnChg>
        <pc:cxnChg chg="mod">
          <ac:chgData name="Ngọc Anh Nguyễn Hữu" userId="56b27124bc82585d" providerId="LiveId" clId="{24BD694A-8468-452F-8CED-DB9EB38C7510}" dt="2022-09-01T14:40:41.654" v="1434" actId="571"/>
          <ac:cxnSpMkLst>
            <pc:docMk/>
            <pc:sldMk cId="866916418" sldId="266"/>
            <ac:cxnSpMk id="41" creationId="{17FEFE46-2777-82F7-BF12-664548A5CC63}"/>
          </ac:cxnSpMkLst>
        </pc:cxnChg>
        <pc:cxnChg chg="mod">
          <ac:chgData name="Ngọc Anh Nguyễn Hữu" userId="56b27124bc82585d" providerId="LiveId" clId="{24BD694A-8468-452F-8CED-DB9EB38C7510}" dt="2022-09-01T14:40:41.654" v="1434" actId="571"/>
          <ac:cxnSpMkLst>
            <pc:docMk/>
            <pc:sldMk cId="866916418" sldId="266"/>
            <ac:cxnSpMk id="42" creationId="{48BF279F-5512-B369-FC73-09C9AF3377DD}"/>
          </ac:cxnSpMkLst>
        </pc:cxnChg>
        <pc:cxnChg chg="mod">
          <ac:chgData name="Ngọc Anh Nguyễn Hữu" userId="56b27124bc82585d" providerId="LiveId" clId="{24BD694A-8468-452F-8CED-DB9EB38C7510}" dt="2022-09-01T14:40:41.654" v="1434" actId="571"/>
          <ac:cxnSpMkLst>
            <pc:docMk/>
            <pc:sldMk cId="866916418" sldId="266"/>
            <ac:cxnSpMk id="43" creationId="{0163F73A-D72A-139D-067E-A250024B995C}"/>
          </ac:cxnSpMkLst>
        </pc:cxnChg>
        <pc:cxnChg chg="mod">
          <ac:chgData name="Ngọc Anh Nguyễn Hữu" userId="56b27124bc82585d" providerId="LiveId" clId="{24BD694A-8468-452F-8CED-DB9EB38C7510}" dt="2022-09-01T14:40:41.654" v="1434" actId="571"/>
          <ac:cxnSpMkLst>
            <pc:docMk/>
            <pc:sldMk cId="866916418" sldId="266"/>
            <ac:cxnSpMk id="44" creationId="{B0EBAD66-F973-2F4F-46E2-682018596E69}"/>
          </ac:cxnSpMkLst>
        </pc:cxnChg>
        <pc:cxnChg chg="mod">
          <ac:chgData name="Ngọc Anh Nguyễn Hữu" userId="56b27124bc82585d" providerId="LiveId" clId="{24BD694A-8468-452F-8CED-DB9EB38C7510}" dt="2022-09-01T14:40:41.654" v="1434" actId="571"/>
          <ac:cxnSpMkLst>
            <pc:docMk/>
            <pc:sldMk cId="866916418" sldId="266"/>
            <ac:cxnSpMk id="45" creationId="{2217AAB0-E50F-C6CE-C671-095F448568BF}"/>
          </ac:cxnSpMkLst>
        </pc:cxnChg>
        <pc:cxnChg chg="mod">
          <ac:chgData name="Ngọc Anh Nguyễn Hữu" userId="56b27124bc82585d" providerId="LiveId" clId="{24BD694A-8468-452F-8CED-DB9EB38C7510}" dt="2022-09-01T14:40:41.654" v="1434" actId="571"/>
          <ac:cxnSpMkLst>
            <pc:docMk/>
            <pc:sldMk cId="866916418" sldId="266"/>
            <ac:cxnSpMk id="47" creationId="{14DD24DE-E2BE-0ABB-6FA6-4CBF9F8DCA2A}"/>
          </ac:cxnSpMkLst>
        </pc:cxnChg>
        <pc:cxnChg chg="add mod">
          <ac:chgData name="Ngọc Anh Nguyễn Hữu" userId="56b27124bc82585d" providerId="LiveId" clId="{24BD694A-8468-452F-8CED-DB9EB38C7510}" dt="2022-09-01T14:47:41.024" v="1676" actId="165"/>
          <ac:cxnSpMkLst>
            <pc:docMk/>
            <pc:sldMk cId="866916418" sldId="266"/>
            <ac:cxnSpMk id="56" creationId="{D53E2AAC-9DC4-FE06-CDDE-4B6CB5306412}"/>
          </ac:cxnSpMkLst>
        </pc:cxnChg>
        <pc:cxnChg chg="add mod">
          <ac:chgData name="Ngọc Anh Nguyễn Hữu" userId="56b27124bc82585d" providerId="LiveId" clId="{24BD694A-8468-452F-8CED-DB9EB38C7510}" dt="2022-09-01T14:47:41.024" v="1676" actId="165"/>
          <ac:cxnSpMkLst>
            <pc:docMk/>
            <pc:sldMk cId="866916418" sldId="266"/>
            <ac:cxnSpMk id="57" creationId="{EE99B1CC-929A-62D3-D18D-0F54C9038379}"/>
          </ac:cxnSpMkLst>
        </pc:cxnChg>
        <pc:cxnChg chg="add mod">
          <ac:chgData name="Ngọc Anh Nguyễn Hữu" userId="56b27124bc82585d" providerId="LiveId" clId="{24BD694A-8468-452F-8CED-DB9EB38C7510}" dt="2022-09-01T14:47:41.024" v="1676" actId="165"/>
          <ac:cxnSpMkLst>
            <pc:docMk/>
            <pc:sldMk cId="866916418" sldId="266"/>
            <ac:cxnSpMk id="59" creationId="{3F1FF47E-8A59-FAFD-3FAF-10901575B242}"/>
          </ac:cxnSpMkLst>
        </pc:cxnChg>
        <pc:cxnChg chg="add mod">
          <ac:chgData name="Ngọc Anh Nguyễn Hữu" userId="56b27124bc82585d" providerId="LiveId" clId="{24BD694A-8468-452F-8CED-DB9EB38C7510}" dt="2022-09-01T14:47:50.764" v="1678" actId="164"/>
          <ac:cxnSpMkLst>
            <pc:docMk/>
            <pc:sldMk cId="866916418" sldId="266"/>
            <ac:cxnSpMk id="64" creationId="{C6DE0018-6BFD-D581-69E6-F9FCD09362C7}"/>
          </ac:cxnSpMkLst>
        </pc:cxnChg>
        <pc:cxnChg chg="add mod">
          <ac:chgData name="Ngọc Anh Nguyễn Hữu" userId="56b27124bc82585d" providerId="LiveId" clId="{24BD694A-8468-452F-8CED-DB9EB38C7510}" dt="2022-09-01T14:49:11.465" v="1694" actId="14100"/>
          <ac:cxnSpMkLst>
            <pc:docMk/>
            <pc:sldMk cId="866916418" sldId="266"/>
            <ac:cxnSpMk id="66" creationId="{58FC02BD-87EE-5B0A-B032-235BADA052E1}"/>
          </ac:cxnSpMkLst>
        </pc:cxnChg>
        <pc:cxnChg chg="add mod">
          <ac:chgData name="Ngọc Anh Nguyễn Hữu" userId="56b27124bc82585d" providerId="LiveId" clId="{24BD694A-8468-452F-8CED-DB9EB38C7510}" dt="2022-09-01T14:50:04.919" v="1704" actId="164"/>
          <ac:cxnSpMkLst>
            <pc:docMk/>
            <pc:sldMk cId="866916418" sldId="266"/>
            <ac:cxnSpMk id="71" creationId="{CADCCBBB-12FC-F46E-EF35-BFDDD0F9D72D}"/>
          </ac:cxnSpMkLst>
        </pc:cxnChg>
        <pc:cxnChg chg="add mod">
          <ac:chgData name="Ngọc Anh Nguyễn Hữu" userId="56b27124bc82585d" providerId="LiveId" clId="{24BD694A-8468-452F-8CED-DB9EB38C7510}" dt="2022-09-01T14:50:04.919" v="1704" actId="164"/>
          <ac:cxnSpMkLst>
            <pc:docMk/>
            <pc:sldMk cId="866916418" sldId="266"/>
            <ac:cxnSpMk id="73" creationId="{A85FD794-8851-15E9-F242-5A04E8AEF482}"/>
          </ac:cxnSpMkLst>
        </pc:cxnChg>
        <pc:cxnChg chg="add mod">
          <ac:chgData name="Ngọc Anh Nguyễn Hữu" userId="56b27124bc82585d" providerId="LiveId" clId="{24BD694A-8468-452F-8CED-DB9EB38C7510}" dt="2022-09-01T14:49:38.257" v="1699" actId="164"/>
          <ac:cxnSpMkLst>
            <pc:docMk/>
            <pc:sldMk cId="866916418" sldId="266"/>
            <ac:cxnSpMk id="77" creationId="{A95BF71F-16C4-250F-164F-5AB3ED63E707}"/>
          </ac:cxnSpMkLst>
        </pc:cxnChg>
        <pc:cxnChg chg="add mod">
          <ac:chgData name="Ngọc Anh Nguyễn Hữu" userId="56b27124bc82585d" providerId="LiveId" clId="{24BD694A-8468-452F-8CED-DB9EB38C7510}" dt="2022-09-01T14:50:04.919" v="1704" actId="164"/>
          <ac:cxnSpMkLst>
            <pc:docMk/>
            <pc:sldMk cId="866916418" sldId="266"/>
            <ac:cxnSpMk id="80" creationId="{13F70513-CB17-8834-0E63-E7F9DEE6D153}"/>
          </ac:cxnSpMkLst>
        </pc:cxnChg>
        <pc:cxnChg chg="add mod">
          <ac:chgData name="Ngọc Anh Nguyễn Hữu" userId="56b27124bc82585d" providerId="LiveId" clId="{24BD694A-8468-452F-8CED-DB9EB38C7510}" dt="2022-09-01T14:52:25.274" v="1819" actId="164"/>
          <ac:cxnSpMkLst>
            <pc:docMk/>
            <pc:sldMk cId="866916418" sldId="266"/>
            <ac:cxnSpMk id="86" creationId="{594A7E16-3386-B96E-71B7-B45F17FBE7C8}"/>
          </ac:cxnSpMkLst>
        </pc:cxnChg>
        <pc:cxnChg chg="add mod">
          <ac:chgData name="Ngọc Anh Nguyễn Hữu" userId="56b27124bc82585d" providerId="LiveId" clId="{24BD694A-8468-452F-8CED-DB9EB38C7510}" dt="2022-09-01T14:52:25.274" v="1819" actId="164"/>
          <ac:cxnSpMkLst>
            <pc:docMk/>
            <pc:sldMk cId="866916418" sldId="266"/>
            <ac:cxnSpMk id="90" creationId="{E5849F1E-854B-0730-0D4D-0A545AD470D5}"/>
          </ac:cxnSpMkLst>
        </pc:cxnChg>
        <pc:cxnChg chg="add mod">
          <ac:chgData name="Ngọc Anh Nguyễn Hữu" userId="56b27124bc82585d" providerId="LiveId" clId="{24BD694A-8468-452F-8CED-DB9EB38C7510}" dt="2022-09-01T14:52:25.274" v="1819" actId="164"/>
          <ac:cxnSpMkLst>
            <pc:docMk/>
            <pc:sldMk cId="866916418" sldId="266"/>
            <ac:cxnSpMk id="93" creationId="{5E7A99E1-0491-DD35-C462-1AD3DE0E5DBF}"/>
          </ac:cxnSpMkLst>
        </pc:cxnChg>
        <pc:cxnChg chg="add mod">
          <ac:chgData name="Ngọc Anh Nguyễn Hữu" userId="56b27124bc82585d" providerId="LiveId" clId="{24BD694A-8468-452F-8CED-DB9EB38C7510}" dt="2022-09-01T14:54:06.308" v="1858" actId="164"/>
          <ac:cxnSpMkLst>
            <pc:docMk/>
            <pc:sldMk cId="866916418" sldId="266"/>
            <ac:cxnSpMk id="96" creationId="{6689938A-9146-3F91-9390-977B5F144A41}"/>
          </ac:cxnSpMkLst>
        </pc:cxnChg>
        <pc:cxnChg chg="add mod">
          <ac:chgData name="Ngọc Anh Nguyễn Hữu" userId="56b27124bc82585d" providerId="LiveId" clId="{24BD694A-8468-452F-8CED-DB9EB38C7510}" dt="2022-09-01T14:54:06.308" v="1858" actId="164"/>
          <ac:cxnSpMkLst>
            <pc:docMk/>
            <pc:sldMk cId="866916418" sldId="266"/>
            <ac:cxnSpMk id="97" creationId="{F6C71CDA-07FB-7F1A-AF3A-957E3724611B}"/>
          </ac:cxnSpMkLst>
        </pc:cxnChg>
        <pc:cxnChg chg="add mod">
          <ac:chgData name="Ngọc Anh Nguyễn Hữu" userId="56b27124bc82585d" providerId="LiveId" clId="{24BD694A-8468-452F-8CED-DB9EB38C7510}" dt="2022-09-01T14:54:06.308" v="1858" actId="164"/>
          <ac:cxnSpMkLst>
            <pc:docMk/>
            <pc:sldMk cId="866916418" sldId="266"/>
            <ac:cxnSpMk id="99" creationId="{B6591CDC-14E3-F5BA-F659-CDFFDA379739}"/>
          </ac:cxnSpMkLst>
        </pc:cxnChg>
        <pc:cxnChg chg="add mod">
          <ac:chgData name="Ngọc Anh Nguyễn Hữu" userId="56b27124bc82585d" providerId="LiveId" clId="{24BD694A-8468-452F-8CED-DB9EB38C7510}" dt="2022-09-01T14:55:00.098" v="1877" actId="164"/>
          <ac:cxnSpMkLst>
            <pc:docMk/>
            <pc:sldMk cId="866916418" sldId="266"/>
            <ac:cxnSpMk id="107" creationId="{A5FC422C-2F9F-0656-C49C-748C36C99595}"/>
          </ac:cxnSpMkLst>
        </pc:cxnChg>
        <pc:cxnChg chg="add mod">
          <ac:chgData name="Ngọc Anh Nguyễn Hữu" userId="56b27124bc82585d" providerId="LiveId" clId="{24BD694A-8468-452F-8CED-DB9EB38C7510}" dt="2022-09-01T14:55:00.098" v="1877" actId="164"/>
          <ac:cxnSpMkLst>
            <pc:docMk/>
            <pc:sldMk cId="866916418" sldId="266"/>
            <ac:cxnSpMk id="108" creationId="{A429D2CC-33B9-9D6F-CA7B-37C36B0E2F03}"/>
          </ac:cxnSpMkLst>
        </pc:cxnChg>
        <pc:cxnChg chg="add mod">
          <ac:chgData name="Ngọc Anh Nguyễn Hữu" userId="56b27124bc82585d" providerId="LiveId" clId="{24BD694A-8468-452F-8CED-DB9EB38C7510}" dt="2022-09-01T14:55:00.098" v="1877" actId="164"/>
          <ac:cxnSpMkLst>
            <pc:docMk/>
            <pc:sldMk cId="866916418" sldId="266"/>
            <ac:cxnSpMk id="110" creationId="{97C8D76D-7E6B-3BC2-0267-604169FD3BDA}"/>
          </ac:cxnSpMkLst>
        </pc:cxnChg>
        <pc:cxnChg chg="add mod">
          <ac:chgData name="Ngọc Anh Nguyễn Hữu" userId="56b27124bc82585d" providerId="LiveId" clId="{24BD694A-8468-452F-8CED-DB9EB38C7510}" dt="2022-09-01T14:56:21.582" v="1955" actId="164"/>
          <ac:cxnSpMkLst>
            <pc:docMk/>
            <pc:sldMk cId="866916418" sldId="266"/>
            <ac:cxnSpMk id="114" creationId="{21726419-CCB1-A168-E908-F6B9A72FBEF5}"/>
          </ac:cxnSpMkLst>
        </pc:cxnChg>
        <pc:cxnChg chg="add mod">
          <ac:chgData name="Ngọc Anh Nguyễn Hữu" userId="56b27124bc82585d" providerId="LiveId" clId="{24BD694A-8468-452F-8CED-DB9EB38C7510}" dt="2022-09-01T14:56:21.582" v="1955" actId="164"/>
          <ac:cxnSpMkLst>
            <pc:docMk/>
            <pc:sldMk cId="866916418" sldId="266"/>
            <ac:cxnSpMk id="115" creationId="{6CB1CE33-4D14-C583-0887-BE9F87A259A6}"/>
          </ac:cxnSpMkLst>
        </pc:cxnChg>
        <pc:cxnChg chg="add mod">
          <ac:chgData name="Ngọc Anh Nguyễn Hữu" userId="56b27124bc82585d" providerId="LiveId" clId="{24BD694A-8468-452F-8CED-DB9EB38C7510}" dt="2022-09-01T14:56:21.582" v="1955" actId="164"/>
          <ac:cxnSpMkLst>
            <pc:docMk/>
            <pc:sldMk cId="866916418" sldId="266"/>
            <ac:cxnSpMk id="117" creationId="{08DFFED5-F4A9-37C8-88D0-2E661697A511}"/>
          </ac:cxnSpMkLst>
        </pc:cxnChg>
        <pc:cxnChg chg="mod">
          <ac:chgData name="Ngọc Anh Nguyễn Hữu" userId="56b27124bc82585d" providerId="LiveId" clId="{24BD694A-8468-452F-8CED-DB9EB38C7510}" dt="2022-09-01T14:56:54.386" v="1958"/>
          <ac:cxnSpMkLst>
            <pc:docMk/>
            <pc:sldMk cId="866916418" sldId="266"/>
            <ac:cxnSpMk id="125" creationId="{B997C963-DE65-3509-A57D-CD0FD443E560}"/>
          </ac:cxnSpMkLst>
        </pc:cxnChg>
        <pc:cxnChg chg="mod">
          <ac:chgData name="Ngọc Anh Nguyễn Hữu" userId="56b27124bc82585d" providerId="LiveId" clId="{24BD694A-8468-452F-8CED-DB9EB38C7510}" dt="2022-09-01T14:56:54.386" v="1958"/>
          <ac:cxnSpMkLst>
            <pc:docMk/>
            <pc:sldMk cId="866916418" sldId="266"/>
            <ac:cxnSpMk id="127" creationId="{EC2CA9B5-EAD3-EEA0-E527-658237F1BB60}"/>
          </ac:cxnSpMkLst>
        </pc:cxnChg>
        <pc:cxnChg chg="mod">
          <ac:chgData name="Ngọc Anh Nguyễn Hữu" userId="56b27124bc82585d" providerId="LiveId" clId="{24BD694A-8468-452F-8CED-DB9EB38C7510}" dt="2022-09-01T14:56:54.386" v="1958"/>
          <ac:cxnSpMkLst>
            <pc:docMk/>
            <pc:sldMk cId="866916418" sldId="266"/>
            <ac:cxnSpMk id="129" creationId="{7A5205C0-5CEB-3B54-40E2-1364CBE0D16B}"/>
          </ac:cxnSpMkLst>
        </pc:cxnChg>
      </pc:sldChg>
      <pc:sldChg chg="addSp delSp modSp new mod modTransition modAnim">
        <pc:chgData name="Ngọc Anh Nguyễn Hữu" userId="56b27124bc82585d" providerId="LiveId" clId="{24BD694A-8468-452F-8CED-DB9EB38C7510}" dt="2022-09-01T16:04:55.230" v="4360"/>
        <pc:sldMkLst>
          <pc:docMk/>
          <pc:sldMk cId="245313348" sldId="267"/>
        </pc:sldMkLst>
        <pc:spChg chg="add mod">
          <ac:chgData name="Ngọc Anh Nguyễn Hữu" userId="56b27124bc82585d" providerId="LiveId" clId="{24BD694A-8468-452F-8CED-DB9EB38C7510}" dt="2022-09-01T13:34:27.178" v="613" actId="1076"/>
          <ac:spMkLst>
            <pc:docMk/>
            <pc:sldMk cId="245313348" sldId="267"/>
            <ac:spMk id="6" creationId="{F5536A4D-3CE7-6146-8192-A878D7D360B4}"/>
          </ac:spMkLst>
        </pc:spChg>
        <pc:spChg chg="add mod">
          <ac:chgData name="Ngọc Anh Nguyễn Hữu" userId="56b27124bc82585d" providerId="LiveId" clId="{24BD694A-8468-452F-8CED-DB9EB38C7510}" dt="2022-09-01T13:34:27.178" v="613" actId="1076"/>
          <ac:spMkLst>
            <pc:docMk/>
            <pc:sldMk cId="245313348" sldId="267"/>
            <ac:spMk id="9" creationId="{02779ADE-E275-55D7-B9CE-09EDD8821309}"/>
          </ac:spMkLst>
        </pc:spChg>
        <pc:spChg chg="add mod">
          <ac:chgData name="Ngọc Anh Nguyễn Hữu" userId="56b27124bc82585d" providerId="LiveId" clId="{24BD694A-8468-452F-8CED-DB9EB38C7510}" dt="2022-09-01T13:34:27.178" v="613" actId="1076"/>
          <ac:spMkLst>
            <pc:docMk/>
            <pc:sldMk cId="245313348" sldId="267"/>
            <ac:spMk id="13" creationId="{E2770A3E-20F5-FBDD-D057-96CD3D70D340}"/>
          </ac:spMkLst>
        </pc:spChg>
        <pc:spChg chg="add mod">
          <ac:chgData name="Ngọc Anh Nguyễn Hữu" userId="56b27124bc82585d" providerId="LiveId" clId="{24BD694A-8468-452F-8CED-DB9EB38C7510}" dt="2022-09-01T13:34:27.178" v="613" actId="1076"/>
          <ac:spMkLst>
            <pc:docMk/>
            <pc:sldMk cId="245313348" sldId="267"/>
            <ac:spMk id="16" creationId="{210E7392-9B07-F8E4-E93C-36294A63846C}"/>
          </ac:spMkLst>
        </pc:spChg>
        <pc:spChg chg="add mod">
          <ac:chgData name="Ngọc Anh Nguyễn Hữu" userId="56b27124bc82585d" providerId="LiveId" clId="{24BD694A-8468-452F-8CED-DB9EB38C7510}" dt="2022-09-01T13:34:27.178" v="613" actId="1076"/>
          <ac:spMkLst>
            <pc:docMk/>
            <pc:sldMk cId="245313348" sldId="267"/>
            <ac:spMk id="19" creationId="{6544EC71-A17B-FE0D-A16C-67D33DF791C9}"/>
          </ac:spMkLst>
        </pc:spChg>
        <pc:spChg chg="add mod">
          <ac:chgData name="Ngọc Anh Nguyễn Hữu" userId="56b27124bc82585d" providerId="LiveId" clId="{24BD694A-8468-452F-8CED-DB9EB38C7510}" dt="2022-09-01T13:34:27.178" v="613" actId="1076"/>
          <ac:spMkLst>
            <pc:docMk/>
            <pc:sldMk cId="245313348" sldId="267"/>
            <ac:spMk id="20" creationId="{57E4ACD1-86F3-FF9E-F226-AC6F4C5C0992}"/>
          </ac:spMkLst>
        </pc:spChg>
        <pc:spChg chg="add mod">
          <ac:chgData name="Ngọc Anh Nguyễn Hữu" userId="56b27124bc82585d" providerId="LiveId" clId="{24BD694A-8468-452F-8CED-DB9EB38C7510}" dt="2022-09-01T13:34:27.178" v="613" actId="1076"/>
          <ac:spMkLst>
            <pc:docMk/>
            <pc:sldMk cId="245313348" sldId="267"/>
            <ac:spMk id="23" creationId="{460AC107-3798-18DB-B964-59B1C3EDB87A}"/>
          </ac:spMkLst>
        </pc:spChg>
        <pc:spChg chg="add mod">
          <ac:chgData name="Ngọc Anh Nguyễn Hữu" userId="56b27124bc82585d" providerId="LiveId" clId="{24BD694A-8468-452F-8CED-DB9EB38C7510}" dt="2022-09-01T16:03:09.616" v="3983" actId="1037"/>
          <ac:spMkLst>
            <pc:docMk/>
            <pc:sldMk cId="245313348" sldId="267"/>
            <ac:spMk id="26" creationId="{79D09AF0-05AB-E7D7-6219-F733FAD8142C}"/>
          </ac:spMkLst>
        </pc:spChg>
        <pc:spChg chg="mod">
          <ac:chgData name="Ngọc Anh Nguyễn Hữu" userId="56b27124bc82585d" providerId="LiveId" clId="{24BD694A-8468-452F-8CED-DB9EB38C7510}" dt="2022-09-01T16:02:57.237" v="3887" actId="1037"/>
          <ac:spMkLst>
            <pc:docMk/>
            <pc:sldMk cId="245313348" sldId="267"/>
            <ac:spMk id="28" creationId="{20494BAE-1226-8C13-2534-EDE81D04DB39}"/>
          </ac:spMkLst>
        </pc:spChg>
        <pc:spChg chg="mod">
          <ac:chgData name="Ngọc Anh Nguyễn Hữu" userId="56b27124bc82585d" providerId="LiveId" clId="{24BD694A-8468-452F-8CED-DB9EB38C7510}" dt="2022-09-01T16:02:57.237" v="3887" actId="1037"/>
          <ac:spMkLst>
            <pc:docMk/>
            <pc:sldMk cId="245313348" sldId="267"/>
            <ac:spMk id="29" creationId="{9CE14525-5FCD-7A5D-4A66-9BEDBBDA05F9}"/>
          </ac:spMkLst>
        </pc:spChg>
        <pc:spChg chg="mod">
          <ac:chgData name="Ngọc Anh Nguyễn Hữu" userId="56b27124bc82585d" providerId="LiveId" clId="{24BD694A-8468-452F-8CED-DB9EB38C7510}" dt="2022-09-01T16:02:57.237" v="3887" actId="1037"/>
          <ac:spMkLst>
            <pc:docMk/>
            <pc:sldMk cId="245313348" sldId="267"/>
            <ac:spMk id="30" creationId="{81710FD3-060F-1851-7FD9-7A9754008D46}"/>
          </ac:spMkLst>
        </pc:spChg>
        <pc:spChg chg="mod">
          <ac:chgData name="Ngọc Anh Nguyễn Hữu" userId="56b27124bc82585d" providerId="LiveId" clId="{24BD694A-8468-452F-8CED-DB9EB38C7510}" dt="2022-09-01T16:02:57.237" v="3887" actId="1037"/>
          <ac:spMkLst>
            <pc:docMk/>
            <pc:sldMk cId="245313348" sldId="267"/>
            <ac:spMk id="31" creationId="{31738FB5-C387-FB9B-0595-B76162501C36}"/>
          </ac:spMkLst>
        </pc:spChg>
        <pc:spChg chg="add del mod">
          <ac:chgData name="Ngọc Anh Nguyễn Hữu" userId="56b27124bc82585d" providerId="LiveId" clId="{24BD694A-8468-452F-8CED-DB9EB38C7510}" dt="2022-09-01T16:03:00.643" v="3888" actId="478"/>
          <ac:spMkLst>
            <pc:docMk/>
            <pc:sldMk cId="245313348" sldId="267"/>
            <ac:spMk id="32" creationId="{BE7C7D9A-86A4-004B-33D2-2219C108B274}"/>
          </ac:spMkLst>
        </pc:spChg>
        <pc:spChg chg="mod">
          <ac:chgData name="Ngọc Anh Nguyễn Hữu" userId="56b27124bc82585d" providerId="LiveId" clId="{24BD694A-8468-452F-8CED-DB9EB38C7510}" dt="2022-09-01T16:02:45.258" v="3785"/>
          <ac:spMkLst>
            <pc:docMk/>
            <pc:sldMk cId="245313348" sldId="267"/>
            <ac:spMk id="34" creationId="{A3767948-5332-09CE-A49E-C98257B151AE}"/>
          </ac:spMkLst>
        </pc:spChg>
        <pc:spChg chg="mod">
          <ac:chgData name="Ngọc Anh Nguyễn Hữu" userId="56b27124bc82585d" providerId="LiveId" clId="{24BD694A-8468-452F-8CED-DB9EB38C7510}" dt="2022-09-01T16:02:45.258" v="3785"/>
          <ac:spMkLst>
            <pc:docMk/>
            <pc:sldMk cId="245313348" sldId="267"/>
            <ac:spMk id="35" creationId="{41F8B816-A9B1-9E88-3D42-80DE3B610608}"/>
          </ac:spMkLst>
        </pc:spChg>
        <pc:spChg chg="mod">
          <ac:chgData name="Ngọc Anh Nguyễn Hữu" userId="56b27124bc82585d" providerId="LiveId" clId="{24BD694A-8468-452F-8CED-DB9EB38C7510}" dt="2022-09-01T16:02:45.258" v="3785"/>
          <ac:spMkLst>
            <pc:docMk/>
            <pc:sldMk cId="245313348" sldId="267"/>
            <ac:spMk id="36" creationId="{AE5172AD-BB55-CA93-EC17-B4897EE8E0D2}"/>
          </ac:spMkLst>
        </pc:spChg>
        <pc:spChg chg="mod">
          <ac:chgData name="Ngọc Anh Nguyễn Hữu" userId="56b27124bc82585d" providerId="LiveId" clId="{24BD694A-8468-452F-8CED-DB9EB38C7510}" dt="2022-09-01T16:02:45.258" v="3785"/>
          <ac:spMkLst>
            <pc:docMk/>
            <pc:sldMk cId="245313348" sldId="267"/>
            <ac:spMk id="37" creationId="{D16997DE-0606-EA99-5E4E-FCBD0D03EA06}"/>
          </ac:spMkLst>
        </pc:spChg>
        <pc:grpChg chg="add mod">
          <ac:chgData name="Ngọc Anh Nguyễn Hữu" userId="56b27124bc82585d" providerId="LiveId" clId="{24BD694A-8468-452F-8CED-DB9EB38C7510}" dt="2022-09-01T16:03:09.616" v="3983" actId="1037"/>
          <ac:grpSpMkLst>
            <pc:docMk/>
            <pc:sldMk cId="245313348" sldId="267"/>
            <ac:grpSpMk id="27" creationId="{618A2E08-31ED-6BA6-C693-DEDB9871563B}"/>
          </ac:grpSpMkLst>
        </pc:grpChg>
        <pc:grpChg chg="add del mod">
          <ac:chgData name="Ngọc Anh Nguyễn Hữu" userId="56b27124bc82585d" providerId="LiveId" clId="{24BD694A-8468-452F-8CED-DB9EB38C7510}" dt="2022-09-01T16:03:00.643" v="3888" actId="478"/>
          <ac:grpSpMkLst>
            <pc:docMk/>
            <pc:sldMk cId="245313348" sldId="267"/>
            <ac:grpSpMk id="33" creationId="{0606C61C-F74D-2E08-1591-8C712A343FE0}"/>
          </ac:grpSpMkLst>
        </pc:grpChg>
        <pc:graphicFrameChg chg="add mod modGraphic">
          <ac:chgData name="Ngọc Anh Nguyễn Hữu" userId="56b27124bc82585d" providerId="LiveId" clId="{24BD694A-8468-452F-8CED-DB9EB38C7510}" dt="2022-09-01T13:34:27.178" v="613" actId="1076"/>
          <ac:graphicFrameMkLst>
            <pc:docMk/>
            <pc:sldMk cId="245313348" sldId="267"/>
            <ac:graphicFrameMk id="2" creationId="{66172260-7B4A-ECB1-B064-6F487E0DC4B9}"/>
          </ac:graphicFrameMkLst>
        </pc:graphicFrameChg>
        <pc:graphicFrameChg chg="add del mod">
          <ac:chgData name="Ngọc Anh Nguyễn Hữu" userId="56b27124bc82585d" providerId="LiveId" clId="{24BD694A-8468-452F-8CED-DB9EB38C7510}" dt="2022-09-01T13:23:00.048" v="409"/>
          <ac:graphicFrameMkLst>
            <pc:docMk/>
            <pc:sldMk cId="245313348" sldId="267"/>
            <ac:graphicFrameMk id="3" creationId="{5E01EFE6-3BCA-2A00-3CC3-F352B8BE38C6}"/>
          </ac:graphicFrameMkLst>
        </pc:graphicFrameChg>
        <pc:graphicFrameChg chg="add del mod">
          <ac:chgData name="Ngọc Anh Nguyễn Hữu" userId="56b27124bc82585d" providerId="LiveId" clId="{24BD694A-8468-452F-8CED-DB9EB38C7510}" dt="2022-09-01T13:23:01.923" v="412"/>
          <ac:graphicFrameMkLst>
            <pc:docMk/>
            <pc:sldMk cId="245313348" sldId="267"/>
            <ac:graphicFrameMk id="4" creationId="{E80B5191-E86A-3938-4B84-4D20B34F581D}"/>
          </ac:graphicFrameMkLst>
        </pc:graphicFrameChg>
        <pc:graphicFrameChg chg="add del mod">
          <ac:chgData name="Ngọc Anh Nguyễn Hữu" userId="56b27124bc82585d" providerId="LiveId" clId="{24BD694A-8468-452F-8CED-DB9EB38C7510}" dt="2022-09-01T13:23:40.370" v="429"/>
          <ac:graphicFrameMkLst>
            <pc:docMk/>
            <pc:sldMk cId="245313348" sldId="267"/>
            <ac:graphicFrameMk id="7" creationId="{8C329079-65BE-255B-DD8E-70771B5558EC}"/>
          </ac:graphicFrameMkLst>
        </pc:graphicFrameChg>
        <pc:graphicFrameChg chg="add del mod">
          <ac:chgData name="Ngọc Anh Nguyễn Hữu" userId="56b27124bc82585d" providerId="LiveId" clId="{24BD694A-8468-452F-8CED-DB9EB38C7510}" dt="2022-09-01T13:27:03.479" v="444"/>
          <ac:graphicFrameMkLst>
            <pc:docMk/>
            <pc:sldMk cId="245313348" sldId="267"/>
            <ac:graphicFrameMk id="10" creationId="{1A2CF9B0-14FD-D272-AC6D-F4777F6450F7}"/>
          </ac:graphicFrameMkLst>
        </pc:graphicFrameChg>
        <pc:graphicFrameChg chg="add del mod">
          <ac:chgData name="Ngọc Anh Nguyễn Hữu" userId="56b27124bc82585d" providerId="LiveId" clId="{24BD694A-8468-452F-8CED-DB9EB38C7510}" dt="2022-09-01T13:27:05.237" v="447"/>
          <ac:graphicFrameMkLst>
            <pc:docMk/>
            <pc:sldMk cId="245313348" sldId="267"/>
            <ac:graphicFrameMk id="11" creationId="{E09874A0-AFB4-DA27-567E-96B5B2D55C02}"/>
          </ac:graphicFrameMkLst>
        </pc:graphicFrameChg>
        <pc:graphicFrameChg chg="add del mod">
          <ac:chgData name="Ngọc Anh Nguyễn Hữu" userId="56b27124bc82585d" providerId="LiveId" clId="{24BD694A-8468-452F-8CED-DB9EB38C7510}" dt="2022-09-01T13:27:44.978" v="464"/>
          <ac:graphicFrameMkLst>
            <pc:docMk/>
            <pc:sldMk cId="245313348" sldId="267"/>
            <ac:graphicFrameMk id="14" creationId="{E7D30DE7-B2F1-ABDA-1886-BD958C2FB997}"/>
          </ac:graphicFrameMkLst>
        </pc:graphicFrameChg>
        <pc:graphicFrameChg chg="add del mod">
          <ac:chgData name="Ngọc Anh Nguyễn Hữu" userId="56b27124bc82585d" providerId="LiveId" clId="{24BD694A-8468-452F-8CED-DB9EB38C7510}" dt="2022-09-01T13:28:09.544" v="475"/>
          <ac:graphicFrameMkLst>
            <pc:docMk/>
            <pc:sldMk cId="245313348" sldId="267"/>
            <ac:graphicFrameMk id="17" creationId="{596551C0-DA4C-1B3C-9BAC-A59AE59EB03F}"/>
          </ac:graphicFrameMkLst>
        </pc:graphicFrameChg>
        <pc:graphicFrameChg chg="add del mod">
          <ac:chgData name="Ngọc Anh Nguyễn Hữu" userId="56b27124bc82585d" providerId="LiveId" clId="{24BD694A-8468-452F-8CED-DB9EB38C7510}" dt="2022-09-01T13:28:39.919" v="502"/>
          <ac:graphicFrameMkLst>
            <pc:docMk/>
            <pc:sldMk cId="245313348" sldId="267"/>
            <ac:graphicFrameMk id="21" creationId="{3BA98CF4-7A6E-8083-0399-725E1C2A808A}"/>
          </ac:graphicFrameMkLst>
        </pc:graphicFrameChg>
        <pc:picChg chg="add del mod">
          <ac:chgData name="Ngọc Anh Nguyễn Hữu" userId="56b27124bc82585d" providerId="LiveId" clId="{24BD694A-8468-452F-8CED-DB9EB38C7510}" dt="2022-09-01T16:03:00.643" v="3888" actId="478"/>
          <ac:picMkLst>
            <pc:docMk/>
            <pc:sldMk cId="245313348" sldId="267"/>
            <ac:picMk id="24" creationId="{892799FE-E0AF-A097-0CFC-3DB83D488801}"/>
          </ac:picMkLst>
        </pc:picChg>
        <pc:picChg chg="add mod">
          <ac:chgData name="Ngọc Anh Nguyễn Hữu" userId="56b27124bc82585d" providerId="LiveId" clId="{24BD694A-8468-452F-8CED-DB9EB38C7510}" dt="2022-09-01T16:03:14.289" v="4023" actId="1038"/>
          <ac:picMkLst>
            <pc:docMk/>
            <pc:sldMk cId="245313348" sldId="267"/>
            <ac:picMk id="25" creationId="{AB405E14-5911-A71F-CE02-09BE35D4672E}"/>
          </ac:picMkLst>
        </pc:picChg>
      </pc:sldChg>
      <pc:sldChg chg="addSp delSp modSp new mod modTransition modAnim">
        <pc:chgData name="Ngọc Anh Nguyễn Hữu" userId="56b27124bc82585d" providerId="LiveId" clId="{24BD694A-8468-452F-8CED-DB9EB38C7510}" dt="2022-09-01T16:05:47.712" v="4418" actId="1076"/>
        <pc:sldMkLst>
          <pc:docMk/>
          <pc:sldMk cId="2515075918" sldId="268"/>
        </pc:sldMkLst>
        <pc:spChg chg="mod">
          <ac:chgData name="Ngọc Anh Nguyễn Hữu" userId="56b27124bc82585d" providerId="LiveId" clId="{24BD694A-8468-452F-8CED-DB9EB38C7510}" dt="2022-09-01T13:55:22.977" v="1117"/>
          <ac:spMkLst>
            <pc:docMk/>
            <pc:sldMk cId="2515075918" sldId="268"/>
            <ac:spMk id="5" creationId="{B6646B0B-5C93-F7C7-E8EB-33B02C6941A9}"/>
          </ac:spMkLst>
        </pc:spChg>
        <pc:spChg chg="mod">
          <ac:chgData name="Ngọc Anh Nguyễn Hữu" userId="56b27124bc82585d" providerId="LiveId" clId="{24BD694A-8468-452F-8CED-DB9EB38C7510}" dt="2022-09-01T13:55:22.977" v="1117"/>
          <ac:spMkLst>
            <pc:docMk/>
            <pc:sldMk cId="2515075918" sldId="268"/>
            <ac:spMk id="6" creationId="{E7897F58-16AD-3EB3-8DA1-EAD574A231B0}"/>
          </ac:spMkLst>
        </pc:spChg>
        <pc:spChg chg="mod">
          <ac:chgData name="Ngọc Anh Nguyễn Hữu" userId="56b27124bc82585d" providerId="LiveId" clId="{24BD694A-8468-452F-8CED-DB9EB38C7510}" dt="2022-09-01T13:55:22.977" v="1117"/>
          <ac:spMkLst>
            <pc:docMk/>
            <pc:sldMk cId="2515075918" sldId="268"/>
            <ac:spMk id="8" creationId="{A497F35D-0507-88D6-7ECD-96BD42F7F1CE}"/>
          </ac:spMkLst>
        </pc:spChg>
        <pc:spChg chg="mod">
          <ac:chgData name="Ngọc Anh Nguyễn Hữu" userId="56b27124bc82585d" providerId="LiveId" clId="{24BD694A-8468-452F-8CED-DB9EB38C7510}" dt="2022-09-01T13:55:22.977" v="1117"/>
          <ac:spMkLst>
            <pc:docMk/>
            <pc:sldMk cId="2515075918" sldId="268"/>
            <ac:spMk id="10" creationId="{C9F8EC09-21FD-AF81-48C5-A9039BFA361C}"/>
          </ac:spMkLst>
        </pc:spChg>
        <pc:spChg chg="mod">
          <ac:chgData name="Ngọc Anh Nguyễn Hữu" userId="56b27124bc82585d" providerId="LiveId" clId="{24BD694A-8468-452F-8CED-DB9EB38C7510}" dt="2022-09-01T13:55:22.977" v="1117"/>
          <ac:spMkLst>
            <pc:docMk/>
            <pc:sldMk cId="2515075918" sldId="268"/>
            <ac:spMk id="12" creationId="{26408F3F-A9CE-E3A2-B8B7-A7BFA1B60D38}"/>
          </ac:spMkLst>
        </pc:spChg>
        <pc:spChg chg="mod">
          <ac:chgData name="Ngọc Anh Nguyễn Hữu" userId="56b27124bc82585d" providerId="LiveId" clId="{24BD694A-8468-452F-8CED-DB9EB38C7510}" dt="2022-09-01T13:55:22.977" v="1117"/>
          <ac:spMkLst>
            <pc:docMk/>
            <pc:sldMk cId="2515075918" sldId="268"/>
            <ac:spMk id="16" creationId="{98CF5D84-BD55-2268-755A-5375C9399FA1}"/>
          </ac:spMkLst>
        </pc:spChg>
        <pc:spChg chg="mod">
          <ac:chgData name="Ngọc Anh Nguyễn Hữu" userId="56b27124bc82585d" providerId="LiveId" clId="{24BD694A-8468-452F-8CED-DB9EB38C7510}" dt="2022-09-01T13:55:22.977" v="1117"/>
          <ac:spMkLst>
            <pc:docMk/>
            <pc:sldMk cId="2515075918" sldId="268"/>
            <ac:spMk id="17" creationId="{0A09AA87-A6C3-B7A3-051E-022F2BE85E29}"/>
          </ac:spMkLst>
        </pc:spChg>
        <pc:spChg chg="mod">
          <ac:chgData name="Ngọc Anh Nguyễn Hữu" userId="56b27124bc82585d" providerId="LiveId" clId="{24BD694A-8468-452F-8CED-DB9EB38C7510}" dt="2022-09-01T13:55:22.977" v="1117"/>
          <ac:spMkLst>
            <pc:docMk/>
            <pc:sldMk cId="2515075918" sldId="268"/>
            <ac:spMk id="18" creationId="{C241A81E-4A76-C309-4280-0C29DE785408}"/>
          </ac:spMkLst>
        </pc:spChg>
        <pc:spChg chg="mod">
          <ac:chgData name="Ngọc Anh Nguyễn Hữu" userId="56b27124bc82585d" providerId="LiveId" clId="{24BD694A-8468-452F-8CED-DB9EB38C7510}" dt="2022-09-01T15:06:04.760" v="2035"/>
          <ac:spMkLst>
            <pc:docMk/>
            <pc:sldMk cId="2515075918" sldId="268"/>
            <ac:spMk id="22" creationId="{C39A87C8-B9CF-A597-F803-5DC3ED3C17EB}"/>
          </ac:spMkLst>
        </pc:spChg>
        <pc:spChg chg="mod">
          <ac:chgData name="Ngọc Anh Nguyễn Hữu" userId="56b27124bc82585d" providerId="LiveId" clId="{24BD694A-8468-452F-8CED-DB9EB38C7510}" dt="2022-09-01T15:06:04.760" v="2035"/>
          <ac:spMkLst>
            <pc:docMk/>
            <pc:sldMk cId="2515075918" sldId="268"/>
            <ac:spMk id="23" creationId="{FC07172D-7433-B0D8-85B0-3808B4BBF7BE}"/>
          </ac:spMkLst>
        </pc:spChg>
        <pc:spChg chg="mod">
          <ac:chgData name="Ngọc Anh Nguyễn Hữu" userId="56b27124bc82585d" providerId="LiveId" clId="{24BD694A-8468-452F-8CED-DB9EB38C7510}" dt="2022-09-01T15:06:04.760" v="2035"/>
          <ac:spMkLst>
            <pc:docMk/>
            <pc:sldMk cId="2515075918" sldId="268"/>
            <ac:spMk id="25" creationId="{94ADBC82-ED50-16CE-057B-DB2F63935FF7}"/>
          </ac:spMkLst>
        </pc:spChg>
        <pc:spChg chg="mod">
          <ac:chgData name="Ngọc Anh Nguyễn Hữu" userId="56b27124bc82585d" providerId="LiveId" clId="{24BD694A-8468-452F-8CED-DB9EB38C7510}" dt="2022-09-01T15:06:04.760" v="2035"/>
          <ac:spMkLst>
            <pc:docMk/>
            <pc:sldMk cId="2515075918" sldId="268"/>
            <ac:spMk id="27" creationId="{BA9F0A2F-A34C-E6AE-EA61-4A30C51478FC}"/>
          </ac:spMkLst>
        </pc:spChg>
        <pc:spChg chg="mod">
          <ac:chgData name="Ngọc Anh Nguyễn Hữu" userId="56b27124bc82585d" providerId="LiveId" clId="{24BD694A-8468-452F-8CED-DB9EB38C7510}" dt="2022-09-01T15:06:04.760" v="2035"/>
          <ac:spMkLst>
            <pc:docMk/>
            <pc:sldMk cId="2515075918" sldId="268"/>
            <ac:spMk id="29" creationId="{6DE6BAE7-DA1C-158C-F795-FEC6AC89644B}"/>
          </ac:spMkLst>
        </pc:spChg>
        <pc:spChg chg="mod">
          <ac:chgData name="Ngọc Anh Nguyễn Hữu" userId="56b27124bc82585d" providerId="LiveId" clId="{24BD694A-8468-452F-8CED-DB9EB38C7510}" dt="2022-09-01T15:06:04.760" v="2035"/>
          <ac:spMkLst>
            <pc:docMk/>
            <pc:sldMk cId="2515075918" sldId="268"/>
            <ac:spMk id="33" creationId="{50959274-CFBB-FE37-C333-A1CCA7922FB4}"/>
          </ac:spMkLst>
        </pc:spChg>
        <pc:spChg chg="mod">
          <ac:chgData name="Ngọc Anh Nguyễn Hữu" userId="56b27124bc82585d" providerId="LiveId" clId="{24BD694A-8468-452F-8CED-DB9EB38C7510}" dt="2022-09-01T15:06:04.760" v="2035"/>
          <ac:spMkLst>
            <pc:docMk/>
            <pc:sldMk cId="2515075918" sldId="268"/>
            <ac:spMk id="34" creationId="{44E29858-A97F-C248-57FA-213C140408AC}"/>
          </ac:spMkLst>
        </pc:spChg>
        <pc:spChg chg="mod">
          <ac:chgData name="Ngọc Anh Nguyễn Hữu" userId="56b27124bc82585d" providerId="LiveId" clId="{24BD694A-8468-452F-8CED-DB9EB38C7510}" dt="2022-09-01T15:06:04.760" v="2035"/>
          <ac:spMkLst>
            <pc:docMk/>
            <pc:sldMk cId="2515075918" sldId="268"/>
            <ac:spMk id="35" creationId="{34A2E2DA-E068-9778-D4B6-B6BC1B3F6848}"/>
          </ac:spMkLst>
        </pc:spChg>
        <pc:spChg chg="mod">
          <ac:chgData name="Ngọc Anh Nguyễn Hữu" userId="56b27124bc82585d" providerId="LiveId" clId="{24BD694A-8468-452F-8CED-DB9EB38C7510}" dt="2022-09-01T15:06:04.760" v="2035"/>
          <ac:spMkLst>
            <pc:docMk/>
            <pc:sldMk cId="2515075918" sldId="268"/>
            <ac:spMk id="37" creationId="{0FD4FB5D-4C30-37DC-7AFC-919D8AC68DB0}"/>
          </ac:spMkLst>
        </pc:spChg>
        <pc:spChg chg="mod">
          <ac:chgData name="Ngọc Anh Nguyễn Hữu" userId="56b27124bc82585d" providerId="LiveId" clId="{24BD694A-8468-452F-8CED-DB9EB38C7510}" dt="2022-09-01T15:06:04.760" v="2035"/>
          <ac:spMkLst>
            <pc:docMk/>
            <pc:sldMk cId="2515075918" sldId="268"/>
            <ac:spMk id="38" creationId="{D57D02CD-7A56-7CF9-DC78-1881DBEF30D0}"/>
          </ac:spMkLst>
        </pc:spChg>
        <pc:spChg chg="mod">
          <ac:chgData name="Ngọc Anh Nguyễn Hữu" userId="56b27124bc82585d" providerId="LiveId" clId="{24BD694A-8468-452F-8CED-DB9EB38C7510}" dt="2022-09-01T15:06:04.760" v="2035"/>
          <ac:spMkLst>
            <pc:docMk/>
            <pc:sldMk cId="2515075918" sldId="268"/>
            <ac:spMk id="39" creationId="{EE60F1C9-3817-32AB-707C-73501B1409C6}"/>
          </ac:spMkLst>
        </pc:spChg>
        <pc:spChg chg="add mod">
          <ac:chgData name="Ngọc Anh Nguyễn Hữu" userId="56b27124bc82585d" providerId="LiveId" clId="{24BD694A-8468-452F-8CED-DB9EB38C7510}" dt="2022-09-01T15:13:09.451" v="2263" actId="1076"/>
          <ac:spMkLst>
            <pc:docMk/>
            <pc:sldMk cId="2515075918" sldId="268"/>
            <ac:spMk id="40" creationId="{7B525725-9137-708E-2FD6-B32C131E9165}"/>
          </ac:spMkLst>
        </pc:spChg>
        <pc:spChg chg="add mod topLvl">
          <ac:chgData name="Ngọc Anh Nguyễn Hữu" userId="56b27124bc82585d" providerId="LiveId" clId="{24BD694A-8468-452F-8CED-DB9EB38C7510}" dt="2022-09-01T15:18:31.117" v="2817" actId="165"/>
          <ac:spMkLst>
            <pc:docMk/>
            <pc:sldMk cId="2515075918" sldId="268"/>
            <ac:spMk id="41" creationId="{D1454233-5600-7FCB-7483-5179AD4058B3}"/>
          </ac:spMkLst>
        </pc:spChg>
        <pc:spChg chg="add mod topLvl">
          <ac:chgData name="Ngọc Anh Nguyễn Hữu" userId="56b27124bc82585d" providerId="LiveId" clId="{24BD694A-8468-452F-8CED-DB9EB38C7510}" dt="2022-09-01T15:18:31.117" v="2817" actId="165"/>
          <ac:spMkLst>
            <pc:docMk/>
            <pc:sldMk cId="2515075918" sldId="268"/>
            <ac:spMk id="42" creationId="{39073104-928C-456E-7ADE-C8AF2705B638}"/>
          </ac:spMkLst>
        </pc:spChg>
        <pc:spChg chg="add mod topLvl">
          <ac:chgData name="Ngọc Anh Nguyễn Hữu" userId="56b27124bc82585d" providerId="LiveId" clId="{24BD694A-8468-452F-8CED-DB9EB38C7510}" dt="2022-09-01T15:18:31.117" v="2817" actId="165"/>
          <ac:spMkLst>
            <pc:docMk/>
            <pc:sldMk cId="2515075918" sldId="268"/>
            <ac:spMk id="43" creationId="{9E6E8796-1AE8-F676-46B5-59B417BFE976}"/>
          </ac:spMkLst>
        </pc:spChg>
        <pc:spChg chg="add mod topLvl">
          <ac:chgData name="Ngọc Anh Nguyễn Hữu" userId="56b27124bc82585d" providerId="LiveId" clId="{24BD694A-8468-452F-8CED-DB9EB38C7510}" dt="2022-09-01T15:18:31.117" v="2817" actId="165"/>
          <ac:spMkLst>
            <pc:docMk/>
            <pc:sldMk cId="2515075918" sldId="268"/>
            <ac:spMk id="44" creationId="{8CAC222F-BEE2-27A8-B701-0ABC1D7F38FE}"/>
          </ac:spMkLst>
        </pc:spChg>
        <pc:spChg chg="add mod">
          <ac:chgData name="Ngọc Anh Nguyễn Hữu" userId="56b27124bc82585d" providerId="LiveId" clId="{24BD694A-8468-452F-8CED-DB9EB38C7510}" dt="2022-09-01T15:13:12.556" v="2264" actId="164"/>
          <ac:spMkLst>
            <pc:docMk/>
            <pc:sldMk cId="2515075918" sldId="268"/>
            <ac:spMk id="45" creationId="{A292D3F6-D1A9-4FF4-6234-828BFAF15F89}"/>
          </ac:spMkLst>
        </pc:spChg>
        <pc:spChg chg="add del mod">
          <ac:chgData name="Ngọc Anh Nguyễn Hữu" userId="56b27124bc82585d" providerId="LiveId" clId="{24BD694A-8468-452F-8CED-DB9EB38C7510}" dt="2022-09-01T15:10:23.387" v="2220" actId="478"/>
          <ac:spMkLst>
            <pc:docMk/>
            <pc:sldMk cId="2515075918" sldId="268"/>
            <ac:spMk id="46" creationId="{C7A21D09-22FA-5316-8E22-F27704DDED67}"/>
          </ac:spMkLst>
        </pc:spChg>
        <pc:spChg chg="add del mod">
          <ac:chgData name="Ngọc Anh Nguyễn Hữu" userId="56b27124bc82585d" providerId="LiveId" clId="{24BD694A-8468-452F-8CED-DB9EB38C7510}" dt="2022-09-01T15:10:23.387" v="2220" actId="478"/>
          <ac:spMkLst>
            <pc:docMk/>
            <pc:sldMk cId="2515075918" sldId="268"/>
            <ac:spMk id="47" creationId="{EB18A3ED-5F95-E7EA-2D84-C3791F7DCA8F}"/>
          </ac:spMkLst>
        </pc:spChg>
        <pc:spChg chg="add del mod">
          <ac:chgData name="Ngọc Anh Nguyễn Hữu" userId="56b27124bc82585d" providerId="LiveId" clId="{24BD694A-8468-452F-8CED-DB9EB38C7510}" dt="2022-09-01T15:10:23.387" v="2220" actId="478"/>
          <ac:spMkLst>
            <pc:docMk/>
            <pc:sldMk cId="2515075918" sldId="268"/>
            <ac:spMk id="48" creationId="{89CDCF2F-1D6D-4C31-D508-8C486A67EC1C}"/>
          </ac:spMkLst>
        </pc:spChg>
        <pc:spChg chg="add mod topLvl">
          <ac:chgData name="Ngọc Anh Nguyễn Hữu" userId="56b27124bc82585d" providerId="LiveId" clId="{24BD694A-8468-452F-8CED-DB9EB38C7510}" dt="2022-09-01T15:18:31.117" v="2817" actId="165"/>
          <ac:spMkLst>
            <pc:docMk/>
            <pc:sldMk cId="2515075918" sldId="268"/>
            <ac:spMk id="49" creationId="{E43D40BB-B82C-A334-E094-576E4E1C0D3E}"/>
          </ac:spMkLst>
        </pc:spChg>
        <pc:spChg chg="add mod topLvl">
          <ac:chgData name="Ngọc Anh Nguyễn Hữu" userId="56b27124bc82585d" providerId="LiveId" clId="{24BD694A-8468-452F-8CED-DB9EB38C7510}" dt="2022-09-01T15:18:31.117" v="2817" actId="165"/>
          <ac:spMkLst>
            <pc:docMk/>
            <pc:sldMk cId="2515075918" sldId="268"/>
            <ac:spMk id="50" creationId="{BFD72D18-3E79-A131-338D-EFE9C0464AEB}"/>
          </ac:spMkLst>
        </pc:spChg>
        <pc:spChg chg="add mod topLvl">
          <ac:chgData name="Ngọc Anh Nguyễn Hữu" userId="56b27124bc82585d" providerId="LiveId" clId="{24BD694A-8468-452F-8CED-DB9EB38C7510}" dt="2022-09-01T15:18:31.117" v="2817" actId="165"/>
          <ac:spMkLst>
            <pc:docMk/>
            <pc:sldMk cId="2515075918" sldId="268"/>
            <ac:spMk id="51" creationId="{A9E768CB-6DDF-1F0E-2A03-ABC1B2412F0E}"/>
          </ac:spMkLst>
        </pc:spChg>
        <pc:spChg chg="add mod topLvl">
          <ac:chgData name="Ngọc Anh Nguyễn Hữu" userId="56b27124bc82585d" providerId="LiveId" clId="{24BD694A-8468-452F-8CED-DB9EB38C7510}" dt="2022-09-01T15:18:31.117" v="2817" actId="165"/>
          <ac:spMkLst>
            <pc:docMk/>
            <pc:sldMk cId="2515075918" sldId="268"/>
            <ac:spMk id="52" creationId="{0E6975E0-70B9-E8DF-2220-2CC04042FDD3}"/>
          </ac:spMkLst>
        </pc:spChg>
        <pc:spChg chg="add mod">
          <ac:chgData name="Ngọc Anh Nguyễn Hữu" userId="56b27124bc82585d" providerId="LiveId" clId="{24BD694A-8468-452F-8CED-DB9EB38C7510}" dt="2022-09-01T15:13:12.556" v="2264" actId="164"/>
          <ac:spMkLst>
            <pc:docMk/>
            <pc:sldMk cId="2515075918" sldId="268"/>
            <ac:spMk id="53" creationId="{56660FE3-7286-53D8-69B1-92122D94F36F}"/>
          </ac:spMkLst>
        </pc:spChg>
        <pc:spChg chg="add del mod">
          <ac:chgData name="Ngọc Anh Nguyễn Hữu" userId="56b27124bc82585d" providerId="LiveId" clId="{24BD694A-8468-452F-8CED-DB9EB38C7510}" dt="2022-09-01T15:10:23.387" v="2220" actId="478"/>
          <ac:spMkLst>
            <pc:docMk/>
            <pc:sldMk cId="2515075918" sldId="268"/>
            <ac:spMk id="54" creationId="{51EA8F3D-EB39-67AC-A4EB-8A103CE6E938}"/>
          </ac:spMkLst>
        </pc:spChg>
        <pc:spChg chg="add del mod">
          <ac:chgData name="Ngọc Anh Nguyễn Hữu" userId="56b27124bc82585d" providerId="LiveId" clId="{24BD694A-8468-452F-8CED-DB9EB38C7510}" dt="2022-09-01T15:10:23.387" v="2220" actId="478"/>
          <ac:spMkLst>
            <pc:docMk/>
            <pc:sldMk cId="2515075918" sldId="268"/>
            <ac:spMk id="55" creationId="{6608D607-1857-91E4-E5D7-43B2EF8BCDB9}"/>
          </ac:spMkLst>
        </pc:spChg>
        <pc:spChg chg="add del mod">
          <ac:chgData name="Ngọc Anh Nguyễn Hữu" userId="56b27124bc82585d" providerId="LiveId" clId="{24BD694A-8468-452F-8CED-DB9EB38C7510}" dt="2022-09-01T15:10:23.387" v="2220" actId="478"/>
          <ac:spMkLst>
            <pc:docMk/>
            <pc:sldMk cId="2515075918" sldId="268"/>
            <ac:spMk id="56" creationId="{C8012C69-8806-80DF-9F46-EFE1DE0C7BF5}"/>
          </ac:spMkLst>
        </pc:spChg>
        <pc:spChg chg="add mod">
          <ac:chgData name="Ngọc Anh Nguyễn Hữu" userId="56b27124bc82585d" providerId="LiveId" clId="{24BD694A-8468-452F-8CED-DB9EB38C7510}" dt="2022-09-01T15:13:16.348" v="2265" actId="164"/>
          <ac:spMkLst>
            <pc:docMk/>
            <pc:sldMk cId="2515075918" sldId="268"/>
            <ac:spMk id="58" creationId="{E23C13FF-E189-28BE-E4AB-B2C554EC42CA}"/>
          </ac:spMkLst>
        </pc:spChg>
        <pc:spChg chg="add mod">
          <ac:chgData name="Ngọc Anh Nguyễn Hữu" userId="56b27124bc82585d" providerId="LiveId" clId="{24BD694A-8468-452F-8CED-DB9EB38C7510}" dt="2022-09-01T15:13:16.348" v="2265" actId="164"/>
          <ac:spMkLst>
            <pc:docMk/>
            <pc:sldMk cId="2515075918" sldId="268"/>
            <ac:spMk id="59" creationId="{ACA1D098-9EE5-5BB9-E43B-9B8C66F89A02}"/>
          </ac:spMkLst>
        </pc:spChg>
        <pc:spChg chg="add mod">
          <ac:chgData name="Ngọc Anh Nguyễn Hữu" userId="56b27124bc82585d" providerId="LiveId" clId="{24BD694A-8468-452F-8CED-DB9EB38C7510}" dt="2022-09-01T15:13:19.290" v="2266" actId="164"/>
          <ac:spMkLst>
            <pc:docMk/>
            <pc:sldMk cId="2515075918" sldId="268"/>
            <ac:spMk id="60" creationId="{B886AEC9-033D-C694-6A7E-301BF95A9099}"/>
          </ac:spMkLst>
        </pc:spChg>
        <pc:spChg chg="add mod">
          <ac:chgData name="Ngọc Anh Nguyễn Hữu" userId="56b27124bc82585d" providerId="LiveId" clId="{24BD694A-8468-452F-8CED-DB9EB38C7510}" dt="2022-09-01T15:13:19.290" v="2266" actId="164"/>
          <ac:spMkLst>
            <pc:docMk/>
            <pc:sldMk cId="2515075918" sldId="268"/>
            <ac:spMk id="61" creationId="{0074963F-D2B4-33CA-8884-002CD8868712}"/>
          </ac:spMkLst>
        </pc:spChg>
        <pc:spChg chg="add mod">
          <ac:chgData name="Ngọc Anh Nguyễn Hữu" userId="56b27124bc82585d" providerId="LiveId" clId="{24BD694A-8468-452F-8CED-DB9EB38C7510}" dt="2022-09-01T15:13:22.130" v="2267" actId="164"/>
          <ac:spMkLst>
            <pc:docMk/>
            <pc:sldMk cId="2515075918" sldId="268"/>
            <ac:spMk id="62" creationId="{8EA9C1B6-59BC-D08F-65D7-AE3B791698A6}"/>
          </ac:spMkLst>
        </pc:spChg>
        <pc:spChg chg="add mod">
          <ac:chgData name="Ngọc Anh Nguyễn Hữu" userId="56b27124bc82585d" providerId="LiveId" clId="{24BD694A-8468-452F-8CED-DB9EB38C7510}" dt="2022-09-01T15:13:22.130" v="2267" actId="164"/>
          <ac:spMkLst>
            <pc:docMk/>
            <pc:sldMk cId="2515075918" sldId="268"/>
            <ac:spMk id="63" creationId="{3EEC31A7-E361-D6F4-5B9B-87C0B6D9A4F1}"/>
          </ac:spMkLst>
        </pc:spChg>
        <pc:grpChg chg="add mod">
          <ac:chgData name="Ngọc Anh Nguyễn Hữu" userId="56b27124bc82585d" providerId="LiveId" clId="{24BD694A-8468-452F-8CED-DB9EB38C7510}" dt="2022-09-01T13:55:22.977" v="1117"/>
          <ac:grpSpMkLst>
            <pc:docMk/>
            <pc:sldMk cId="2515075918" sldId="268"/>
            <ac:grpSpMk id="2" creationId="{A54F5245-ED93-9B2A-52BD-4C05F35ABE6C}"/>
          </ac:grpSpMkLst>
        </pc:grpChg>
        <pc:grpChg chg="mod">
          <ac:chgData name="Ngọc Anh Nguyễn Hữu" userId="56b27124bc82585d" providerId="LiveId" clId="{24BD694A-8468-452F-8CED-DB9EB38C7510}" dt="2022-09-01T13:55:22.977" v="1117"/>
          <ac:grpSpMkLst>
            <pc:docMk/>
            <pc:sldMk cId="2515075918" sldId="268"/>
            <ac:grpSpMk id="3" creationId="{49A116B8-8CF8-74C0-03CC-AD8DE8199D37}"/>
          </ac:grpSpMkLst>
        </pc:grpChg>
        <pc:grpChg chg="mod">
          <ac:chgData name="Ngọc Anh Nguyễn Hữu" userId="56b27124bc82585d" providerId="LiveId" clId="{24BD694A-8468-452F-8CED-DB9EB38C7510}" dt="2022-09-01T13:55:22.977" v="1117"/>
          <ac:grpSpMkLst>
            <pc:docMk/>
            <pc:sldMk cId="2515075918" sldId="268"/>
            <ac:grpSpMk id="4" creationId="{7721A4F3-02B8-81F1-A2E3-C41B5D0E45C6}"/>
          </ac:grpSpMkLst>
        </pc:grpChg>
        <pc:grpChg chg="mod">
          <ac:chgData name="Ngọc Anh Nguyễn Hữu" userId="56b27124bc82585d" providerId="LiveId" clId="{24BD694A-8468-452F-8CED-DB9EB38C7510}" dt="2022-09-01T13:55:22.977" v="1117"/>
          <ac:grpSpMkLst>
            <pc:docMk/>
            <pc:sldMk cId="2515075918" sldId="268"/>
            <ac:grpSpMk id="13" creationId="{88E13CBC-CB98-9DBA-622D-8A29ADA1596C}"/>
          </ac:grpSpMkLst>
        </pc:grpChg>
        <pc:grpChg chg="mod">
          <ac:chgData name="Ngọc Anh Nguyễn Hữu" userId="56b27124bc82585d" providerId="LiveId" clId="{24BD694A-8468-452F-8CED-DB9EB38C7510}" dt="2022-09-01T13:55:22.977" v="1117"/>
          <ac:grpSpMkLst>
            <pc:docMk/>
            <pc:sldMk cId="2515075918" sldId="268"/>
            <ac:grpSpMk id="14" creationId="{306C0E17-3DA4-0100-2D0E-8F2762E3FEBC}"/>
          </ac:grpSpMkLst>
        </pc:grpChg>
        <pc:grpChg chg="add mod">
          <ac:chgData name="Ngọc Anh Nguyễn Hữu" userId="56b27124bc82585d" providerId="LiveId" clId="{24BD694A-8468-452F-8CED-DB9EB38C7510}" dt="2022-09-01T15:06:04.760" v="2035"/>
          <ac:grpSpMkLst>
            <pc:docMk/>
            <pc:sldMk cId="2515075918" sldId="268"/>
            <ac:grpSpMk id="19" creationId="{9758BFEB-D340-202B-6381-CA932B3CDFED}"/>
          </ac:grpSpMkLst>
        </pc:grpChg>
        <pc:grpChg chg="mod">
          <ac:chgData name="Ngọc Anh Nguyễn Hữu" userId="56b27124bc82585d" providerId="LiveId" clId="{24BD694A-8468-452F-8CED-DB9EB38C7510}" dt="2022-09-01T15:06:04.760" v="2035"/>
          <ac:grpSpMkLst>
            <pc:docMk/>
            <pc:sldMk cId="2515075918" sldId="268"/>
            <ac:grpSpMk id="20" creationId="{C192C911-6AC4-B03B-59AF-073E071B0129}"/>
          </ac:grpSpMkLst>
        </pc:grpChg>
        <pc:grpChg chg="mod">
          <ac:chgData name="Ngọc Anh Nguyễn Hữu" userId="56b27124bc82585d" providerId="LiveId" clId="{24BD694A-8468-452F-8CED-DB9EB38C7510}" dt="2022-09-01T15:06:04.760" v="2035"/>
          <ac:grpSpMkLst>
            <pc:docMk/>
            <pc:sldMk cId="2515075918" sldId="268"/>
            <ac:grpSpMk id="21" creationId="{DBF1B0E3-7398-4BA7-7675-12A6E7AC5770}"/>
          </ac:grpSpMkLst>
        </pc:grpChg>
        <pc:grpChg chg="mod">
          <ac:chgData name="Ngọc Anh Nguyễn Hữu" userId="56b27124bc82585d" providerId="LiveId" clId="{24BD694A-8468-452F-8CED-DB9EB38C7510}" dt="2022-09-01T15:06:04.760" v="2035"/>
          <ac:grpSpMkLst>
            <pc:docMk/>
            <pc:sldMk cId="2515075918" sldId="268"/>
            <ac:grpSpMk id="30" creationId="{F7AE82B4-801E-0274-ADBC-F9FB2240E0DE}"/>
          </ac:grpSpMkLst>
        </pc:grpChg>
        <pc:grpChg chg="mod">
          <ac:chgData name="Ngọc Anh Nguyễn Hữu" userId="56b27124bc82585d" providerId="LiveId" clId="{24BD694A-8468-452F-8CED-DB9EB38C7510}" dt="2022-09-01T15:06:04.760" v="2035"/>
          <ac:grpSpMkLst>
            <pc:docMk/>
            <pc:sldMk cId="2515075918" sldId="268"/>
            <ac:grpSpMk id="31" creationId="{9074D4AD-39DF-4E7C-715A-7DEE9965443B}"/>
          </ac:grpSpMkLst>
        </pc:grpChg>
        <pc:grpChg chg="add mod">
          <ac:chgData name="Ngọc Anh Nguyễn Hữu" userId="56b27124bc82585d" providerId="LiveId" clId="{24BD694A-8468-452F-8CED-DB9EB38C7510}" dt="2022-09-01T15:06:04.760" v="2035"/>
          <ac:grpSpMkLst>
            <pc:docMk/>
            <pc:sldMk cId="2515075918" sldId="268"/>
            <ac:grpSpMk id="36" creationId="{EF751B6B-FEBC-9BC4-A47B-82591B2DFD17}"/>
          </ac:grpSpMkLst>
        </pc:grpChg>
        <pc:grpChg chg="add del mod">
          <ac:chgData name="Ngọc Anh Nguyễn Hữu" userId="56b27124bc82585d" providerId="LiveId" clId="{24BD694A-8468-452F-8CED-DB9EB38C7510}" dt="2022-09-01T15:18:31.117" v="2817" actId="165"/>
          <ac:grpSpMkLst>
            <pc:docMk/>
            <pc:sldMk cId="2515075918" sldId="268"/>
            <ac:grpSpMk id="64" creationId="{EB369BC3-68D1-730C-809A-66483B1FCFCE}"/>
          </ac:grpSpMkLst>
        </pc:grpChg>
        <pc:grpChg chg="add del mod">
          <ac:chgData name="Ngọc Anh Nguyễn Hữu" userId="56b27124bc82585d" providerId="LiveId" clId="{24BD694A-8468-452F-8CED-DB9EB38C7510}" dt="2022-09-01T15:18:31.117" v="2817" actId="165"/>
          <ac:grpSpMkLst>
            <pc:docMk/>
            <pc:sldMk cId="2515075918" sldId="268"/>
            <ac:grpSpMk id="65" creationId="{5EA5AE86-0BDE-12C5-5A3B-FDB133B3865E}"/>
          </ac:grpSpMkLst>
        </pc:grpChg>
        <pc:grpChg chg="add del mod">
          <ac:chgData name="Ngọc Anh Nguyễn Hữu" userId="56b27124bc82585d" providerId="LiveId" clId="{24BD694A-8468-452F-8CED-DB9EB38C7510}" dt="2022-09-01T15:18:31.117" v="2817" actId="165"/>
          <ac:grpSpMkLst>
            <pc:docMk/>
            <pc:sldMk cId="2515075918" sldId="268"/>
            <ac:grpSpMk id="66" creationId="{125B9A2C-BDEC-8614-6032-A7CEC2398487}"/>
          </ac:grpSpMkLst>
        </pc:grpChg>
        <pc:grpChg chg="add del mod">
          <ac:chgData name="Ngọc Anh Nguyễn Hữu" userId="56b27124bc82585d" providerId="LiveId" clId="{24BD694A-8468-452F-8CED-DB9EB38C7510}" dt="2022-09-01T15:18:31.117" v="2817" actId="165"/>
          <ac:grpSpMkLst>
            <pc:docMk/>
            <pc:sldMk cId="2515075918" sldId="268"/>
            <ac:grpSpMk id="67" creationId="{00A0BC83-180B-5ED2-5300-1A6F68BD98C4}"/>
          </ac:grpSpMkLst>
        </pc:grpChg>
        <pc:grpChg chg="add mod">
          <ac:chgData name="Ngọc Anh Nguyễn Hữu" userId="56b27124bc82585d" providerId="LiveId" clId="{24BD694A-8468-452F-8CED-DB9EB38C7510}" dt="2022-09-01T15:13:12.556" v="2264" actId="164"/>
          <ac:grpSpMkLst>
            <pc:docMk/>
            <pc:sldMk cId="2515075918" sldId="268"/>
            <ac:grpSpMk id="68" creationId="{050D1E3E-8973-2B17-7CF7-B28134ECF497}"/>
          </ac:grpSpMkLst>
        </pc:grpChg>
        <pc:grpChg chg="add mod">
          <ac:chgData name="Ngọc Anh Nguyễn Hữu" userId="56b27124bc82585d" providerId="LiveId" clId="{24BD694A-8468-452F-8CED-DB9EB38C7510}" dt="2022-09-01T15:13:16.348" v="2265" actId="164"/>
          <ac:grpSpMkLst>
            <pc:docMk/>
            <pc:sldMk cId="2515075918" sldId="268"/>
            <ac:grpSpMk id="69" creationId="{DB93CF74-9D66-F90A-8996-AB4E1DBB908F}"/>
          </ac:grpSpMkLst>
        </pc:grpChg>
        <pc:grpChg chg="add mod">
          <ac:chgData name="Ngọc Anh Nguyễn Hữu" userId="56b27124bc82585d" providerId="LiveId" clId="{24BD694A-8468-452F-8CED-DB9EB38C7510}" dt="2022-09-01T15:13:19.290" v="2266" actId="164"/>
          <ac:grpSpMkLst>
            <pc:docMk/>
            <pc:sldMk cId="2515075918" sldId="268"/>
            <ac:grpSpMk id="70" creationId="{C24FA123-4E9F-31B3-8283-FC314D980FDB}"/>
          </ac:grpSpMkLst>
        </pc:grpChg>
        <pc:grpChg chg="add mod">
          <ac:chgData name="Ngọc Anh Nguyễn Hữu" userId="56b27124bc82585d" providerId="LiveId" clId="{24BD694A-8468-452F-8CED-DB9EB38C7510}" dt="2022-09-01T15:13:22.130" v="2267" actId="164"/>
          <ac:grpSpMkLst>
            <pc:docMk/>
            <pc:sldMk cId="2515075918" sldId="268"/>
            <ac:grpSpMk id="71" creationId="{24459D67-D358-6395-2146-479A57C46502}"/>
          </ac:grpSpMkLst>
        </pc:grpChg>
        <pc:grpChg chg="add del mod">
          <ac:chgData name="Ngọc Anh Nguyễn Hữu" userId="56b27124bc82585d" providerId="LiveId" clId="{24BD694A-8468-452F-8CED-DB9EB38C7510}" dt="2022-09-01T16:05:22.020" v="4363" actId="165"/>
          <ac:grpSpMkLst>
            <pc:docMk/>
            <pc:sldMk cId="2515075918" sldId="268"/>
            <ac:grpSpMk id="81" creationId="{F5320BE5-64AE-4E16-7B78-98B48DBA5A38}"/>
          </ac:grpSpMkLst>
        </pc:grpChg>
        <pc:graphicFrameChg chg="add del mod">
          <ac:chgData name="Ngọc Anh Nguyễn Hữu" userId="56b27124bc82585d" providerId="LiveId" clId="{24BD694A-8468-452F-8CED-DB9EB38C7510}" dt="2022-09-01T15:09:13.166" v="2196"/>
          <ac:graphicFrameMkLst>
            <pc:docMk/>
            <pc:sldMk cId="2515075918" sldId="268"/>
            <ac:graphicFrameMk id="57" creationId="{9CBB0942-4F9C-1558-A4BE-DC876BB5EDE3}"/>
          </ac:graphicFrameMkLst>
        </pc:graphicFrameChg>
        <pc:picChg chg="mod">
          <ac:chgData name="Ngọc Anh Nguyễn Hữu" userId="56b27124bc82585d" providerId="LiveId" clId="{24BD694A-8468-452F-8CED-DB9EB38C7510}" dt="2022-09-01T13:55:22.977" v="1117"/>
          <ac:picMkLst>
            <pc:docMk/>
            <pc:sldMk cId="2515075918" sldId="268"/>
            <ac:picMk id="15" creationId="{25A2C7F9-1C85-D37A-E8A7-AA85F3BF5803}"/>
          </ac:picMkLst>
        </pc:picChg>
        <pc:picChg chg="mod">
          <ac:chgData name="Ngọc Anh Nguyễn Hữu" userId="56b27124bc82585d" providerId="LiveId" clId="{24BD694A-8468-452F-8CED-DB9EB38C7510}" dt="2022-09-01T15:06:04.760" v="2035"/>
          <ac:picMkLst>
            <pc:docMk/>
            <pc:sldMk cId="2515075918" sldId="268"/>
            <ac:picMk id="32" creationId="{F1215CD7-8E6C-8914-AC95-09A6DB053886}"/>
          </ac:picMkLst>
        </pc:picChg>
        <pc:picChg chg="mod topLvl">
          <ac:chgData name="Ngọc Anh Nguyễn Hữu" userId="56b27124bc82585d" providerId="LiveId" clId="{24BD694A-8468-452F-8CED-DB9EB38C7510}" dt="2022-09-01T16:05:34.346" v="4378" actId="1036"/>
          <ac:picMkLst>
            <pc:docMk/>
            <pc:sldMk cId="2515075918" sldId="268"/>
            <ac:picMk id="82" creationId="{51F73729-FF18-F9EB-2E3D-5EBB77E1AFEE}"/>
          </ac:picMkLst>
        </pc:picChg>
        <pc:picChg chg="mod topLvl">
          <ac:chgData name="Ngọc Anh Nguyễn Hữu" userId="56b27124bc82585d" providerId="LiveId" clId="{24BD694A-8468-452F-8CED-DB9EB38C7510}" dt="2022-09-01T16:05:25.681" v="4364" actId="1076"/>
          <ac:picMkLst>
            <pc:docMk/>
            <pc:sldMk cId="2515075918" sldId="268"/>
            <ac:picMk id="83" creationId="{B7B30FE9-70BE-4AF5-FDD4-3ED7ADEE3206}"/>
          </ac:picMkLst>
        </pc:picChg>
        <pc:picChg chg="mod topLvl">
          <ac:chgData name="Ngọc Anh Nguyễn Hữu" userId="56b27124bc82585d" providerId="LiveId" clId="{24BD694A-8468-452F-8CED-DB9EB38C7510}" dt="2022-09-01T16:05:43.236" v="4415" actId="1035"/>
          <ac:picMkLst>
            <pc:docMk/>
            <pc:sldMk cId="2515075918" sldId="268"/>
            <ac:picMk id="84" creationId="{D861AD67-BB33-1DA0-F217-CBD4DEFDEFAE}"/>
          </ac:picMkLst>
        </pc:picChg>
        <pc:picChg chg="mod topLvl">
          <ac:chgData name="Ngọc Anh Nguyễn Hữu" userId="56b27124bc82585d" providerId="LiveId" clId="{24BD694A-8468-452F-8CED-DB9EB38C7510}" dt="2022-09-01T16:05:47.712" v="4418" actId="1076"/>
          <ac:picMkLst>
            <pc:docMk/>
            <pc:sldMk cId="2515075918" sldId="268"/>
            <ac:picMk id="85" creationId="{09A3C1E4-691E-5224-67EF-E4B470BF5788}"/>
          </ac:picMkLst>
        </pc:picChg>
        <pc:cxnChg chg="mod">
          <ac:chgData name="Ngọc Anh Nguyễn Hữu" userId="56b27124bc82585d" providerId="LiveId" clId="{24BD694A-8468-452F-8CED-DB9EB38C7510}" dt="2022-09-01T13:55:22.977" v="1117"/>
          <ac:cxnSpMkLst>
            <pc:docMk/>
            <pc:sldMk cId="2515075918" sldId="268"/>
            <ac:cxnSpMk id="7" creationId="{82BC6FC4-3274-3D8E-3C80-BFC2072399F2}"/>
          </ac:cxnSpMkLst>
        </pc:cxnChg>
        <pc:cxnChg chg="mod">
          <ac:chgData name="Ngọc Anh Nguyễn Hữu" userId="56b27124bc82585d" providerId="LiveId" clId="{24BD694A-8468-452F-8CED-DB9EB38C7510}" dt="2022-09-01T13:55:22.977" v="1117"/>
          <ac:cxnSpMkLst>
            <pc:docMk/>
            <pc:sldMk cId="2515075918" sldId="268"/>
            <ac:cxnSpMk id="9" creationId="{FAE2183C-4D6E-DEAA-CB6C-D82B08DEB699}"/>
          </ac:cxnSpMkLst>
        </pc:cxnChg>
        <pc:cxnChg chg="mod">
          <ac:chgData name="Ngọc Anh Nguyễn Hữu" userId="56b27124bc82585d" providerId="LiveId" clId="{24BD694A-8468-452F-8CED-DB9EB38C7510}" dt="2022-09-01T13:55:22.977" v="1117"/>
          <ac:cxnSpMkLst>
            <pc:docMk/>
            <pc:sldMk cId="2515075918" sldId="268"/>
            <ac:cxnSpMk id="11" creationId="{F12BEF98-E35B-9D10-2AFA-AA6B01E94049}"/>
          </ac:cxnSpMkLst>
        </pc:cxnChg>
        <pc:cxnChg chg="mod">
          <ac:chgData name="Ngọc Anh Nguyễn Hữu" userId="56b27124bc82585d" providerId="LiveId" clId="{24BD694A-8468-452F-8CED-DB9EB38C7510}" dt="2022-09-01T15:06:04.760" v="2035"/>
          <ac:cxnSpMkLst>
            <pc:docMk/>
            <pc:sldMk cId="2515075918" sldId="268"/>
            <ac:cxnSpMk id="24" creationId="{CEFD7B6F-A3A7-9EB6-310B-065D287E7ED5}"/>
          </ac:cxnSpMkLst>
        </pc:cxnChg>
        <pc:cxnChg chg="mod">
          <ac:chgData name="Ngọc Anh Nguyễn Hữu" userId="56b27124bc82585d" providerId="LiveId" clId="{24BD694A-8468-452F-8CED-DB9EB38C7510}" dt="2022-09-01T15:06:04.760" v="2035"/>
          <ac:cxnSpMkLst>
            <pc:docMk/>
            <pc:sldMk cId="2515075918" sldId="268"/>
            <ac:cxnSpMk id="26" creationId="{E007512F-9D71-ED90-757F-01CE34076553}"/>
          </ac:cxnSpMkLst>
        </pc:cxnChg>
        <pc:cxnChg chg="mod">
          <ac:chgData name="Ngọc Anh Nguyễn Hữu" userId="56b27124bc82585d" providerId="LiveId" clId="{24BD694A-8468-452F-8CED-DB9EB38C7510}" dt="2022-09-01T15:06:04.760" v="2035"/>
          <ac:cxnSpMkLst>
            <pc:docMk/>
            <pc:sldMk cId="2515075918" sldId="268"/>
            <ac:cxnSpMk id="28" creationId="{5FAED973-0515-AADF-3EF5-3ECAF363EC45}"/>
          </ac:cxnSpMkLst>
        </pc:cxnChg>
        <pc:cxnChg chg="add mod">
          <ac:chgData name="Ngọc Anh Nguyễn Hữu" userId="56b27124bc82585d" providerId="LiveId" clId="{24BD694A-8468-452F-8CED-DB9EB38C7510}" dt="2022-09-01T15:13:53.959" v="2272" actId="14100"/>
          <ac:cxnSpMkLst>
            <pc:docMk/>
            <pc:sldMk cId="2515075918" sldId="268"/>
            <ac:cxnSpMk id="73" creationId="{52746056-3559-5DD9-631C-3307B4D3A094}"/>
          </ac:cxnSpMkLst>
        </pc:cxnChg>
        <pc:cxnChg chg="add mod">
          <ac:chgData name="Ngọc Anh Nguyễn Hữu" userId="56b27124bc82585d" providerId="LiveId" clId="{24BD694A-8468-452F-8CED-DB9EB38C7510}" dt="2022-09-01T15:13:59.172" v="2274" actId="1582"/>
          <ac:cxnSpMkLst>
            <pc:docMk/>
            <pc:sldMk cId="2515075918" sldId="268"/>
            <ac:cxnSpMk id="75" creationId="{8736112A-9584-0296-3927-1FACA078DA01}"/>
          </ac:cxnSpMkLst>
        </pc:cxnChg>
        <pc:cxnChg chg="add mod">
          <ac:chgData name="Ngọc Anh Nguyễn Hữu" userId="56b27124bc82585d" providerId="LiveId" clId="{24BD694A-8468-452F-8CED-DB9EB38C7510}" dt="2022-09-01T15:14:08.585" v="2277" actId="1582"/>
          <ac:cxnSpMkLst>
            <pc:docMk/>
            <pc:sldMk cId="2515075918" sldId="268"/>
            <ac:cxnSpMk id="78" creationId="{6267B254-C5B7-9B88-94B3-E6DB319C583B}"/>
          </ac:cxnSpMkLst>
        </pc:cxnChg>
        <pc:cxnChg chg="add mod">
          <ac:chgData name="Ngọc Anh Nguyễn Hữu" userId="56b27124bc82585d" providerId="LiveId" clId="{24BD694A-8468-452F-8CED-DB9EB38C7510}" dt="2022-09-01T15:14:17.927" v="2280" actId="1582"/>
          <ac:cxnSpMkLst>
            <pc:docMk/>
            <pc:sldMk cId="2515075918" sldId="268"/>
            <ac:cxnSpMk id="80" creationId="{F14119DE-6194-6908-30E9-ED5BAAD80A52}"/>
          </ac:cxnSpMkLst>
        </pc:cxnChg>
      </pc:sldChg>
      <pc:sldChg chg="addSp delSp modSp new mod modTransition modAnim">
        <pc:chgData name="Ngọc Anh Nguyễn Hữu" userId="56b27124bc82585d" providerId="LiveId" clId="{24BD694A-8468-452F-8CED-DB9EB38C7510}" dt="2022-09-01T16:14:44.330" v="5566"/>
        <pc:sldMkLst>
          <pc:docMk/>
          <pc:sldMk cId="2877222354" sldId="269"/>
        </pc:sldMkLst>
        <pc:spChg chg="mod">
          <ac:chgData name="Ngọc Anh Nguyễn Hữu" userId="56b27124bc82585d" providerId="LiveId" clId="{24BD694A-8468-452F-8CED-DB9EB38C7510}" dt="2022-09-01T13:55:25.172" v="1118"/>
          <ac:spMkLst>
            <pc:docMk/>
            <pc:sldMk cId="2877222354" sldId="269"/>
            <ac:spMk id="5" creationId="{BDB7586D-D760-B62C-936D-35601E28CADF}"/>
          </ac:spMkLst>
        </pc:spChg>
        <pc:spChg chg="mod">
          <ac:chgData name="Ngọc Anh Nguyễn Hữu" userId="56b27124bc82585d" providerId="LiveId" clId="{24BD694A-8468-452F-8CED-DB9EB38C7510}" dt="2022-09-01T13:55:25.172" v="1118"/>
          <ac:spMkLst>
            <pc:docMk/>
            <pc:sldMk cId="2877222354" sldId="269"/>
            <ac:spMk id="6" creationId="{611E5817-8268-E401-E9AB-8621467541EE}"/>
          </ac:spMkLst>
        </pc:spChg>
        <pc:spChg chg="mod">
          <ac:chgData name="Ngọc Anh Nguyễn Hữu" userId="56b27124bc82585d" providerId="LiveId" clId="{24BD694A-8468-452F-8CED-DB9EB38C7510}" dt="2022-09-01T13:55:25.172" v="1118"/>
          <ac:spMkLst>
            <pc:docMk/>
            <pc:sldMk cId="2877222354" sldId="269"/>
            <ac:spMk id="8" creationId="{AEFB2DBA-6544-5213-B012-527C825B6C8C}"/>
          </ac:spMkLst>
        </pc:spChg>
        <pc:spChg chg="mod">
          <ac:chgData name="Ngọc Anh Nguyễn Hữu" userId="56b27124bc82585d" providerId="LiveId" clId="{24BD694A-8468-452F-8CED-DB9EB38C7510}" dt="2022-09-01T13:55:25.172" v="1118"/>
          <ac:spMkLst>
            <pc:docMk/>
            <pc:sldMk cId="2877222354" sldId="269"/>
            <ac:spMk id="10" creationId="{B0E0AE12-7703-90DF-BCE4-A8348875D3EC}"/>
          </ac:spMkLst>
        </pc:spChg>
        <pc:spChg chg="mod">
          <ac:chgData name="Ngọc Anh Nguyễn Hữu" userId="56b27124bc82585d" providerId="LiveId" clId="{24BD694A-8468-452F-8CED-DB9EB38C7510}" dt="2022-09-01T13:55:25.172" v="1118"/>
          <ac:spMkLst>
            <pc:docMk/>
            <pc:sldMk cId="2877222354" sldId="269"/>
            <ac:spMk id="12" creationId="{EA1A7DF3-6035-C611-57C3-E3196EBAB32A}"/>
          </ac:spMkLst>
        </pc:spChg>
        <pc:spChg chg="mod">
          <ac:chgData name="Ngọc Anh Nguyễn Hữu" userId="56b27124bc82585d" providerId="LiveId" clId="{24BD694A-8468-452F-8CED-DB9EB38C7510}" dt="2022-09-01T13:55:25.172" v="1118"/>
          <ac:spMkLst>
            <pc:docMk/>
            <pc:sldMk cId="2877222354" sldId="269"/>
            <ac:spMk id="16" creationId="{57BADB0B-A709-A569-CF07-E17E52EAB859}"/>
          </ac:spMkLst>
        </pc:spChg>
        <pc:spChg chg="mod">
          <ac:chgData name="Ngọc Anh Nguyễn Hữu" userId="56b27124bc82585d" providerId="LiveId" clId="{24BD694A-8468-452F-8CED-DB9EB38C7510}" dt="2022-09-01T13:55:25.172" v="1118"/>
          <ac:spMkLst>
            <pc:docMk/>
            <pc:sldMk cId="2877222354" sldId="269"/>
            <ac:spMk id="17" creationId="{E9EF7A19-71C4-FF0B-92D3-14AE6BF4DE16}"/>
          </ac:spMkLst>
        </pc:spChg>
        <pc:spChg chg="mod">
          <ac:chgData name="Ngọc Anh Nguyễn Hữu" userId="56b27124bc82585d" providerId="LiveId" clId="{24BD694A-8468-452F-8CED-DB9EB38C7510}" dt="2022-09-01T13:55:25.172" v="1118"/>
          <ac:spMkLst>
            <pc:docMk/>
            <pc:sldMk cId="2877222354" sldId="269"/>
            <ac:spMk id="18" creationId="{273D3FE9-C9B0-6315-AB85-F44B28FA9216}"/>
          </ac:spMkLst>
        </pc:spChg>
        <pc:spChg chg="mod">
          <ac:chgData name="Ngọc Anh Nguyễn Hữu" userId="56b27124bc82585d" providerId="LiveId" clId="{24BD694A-8468-452F-8CED-DB9EB38C7510}" dt="2022-09-01T15:17:34.673" v="2811"/>
          <ac:spMkLst>
            <pc:docMk/>
            <pc:sldMk cId="2877222354" sldId="269"/>
            <ac:spMk id="20" creationId="{A2D7612F-BC5D-3F6F-9DD5-49F6DC2F41F3}"/>
          </ac:spMkLst>
        </pc:spChg>
        <pc:spChg chg="mod">
          <ac:chgData name="Ngọc Anh Nguyễn Hữu" userId="56b27124bc82585d" providerId="LiveId" clId="{24BD694A-8468-452F-8CED-DB9EB38C7510}" dt="2022-09-01T15:17:34.673" v="2811"/>
          <ac:spMkLst>
            <pc:docMk/>
            <pc:sldMk cId="2877222354" sldId="269"/>
            <ac:spMk id="21" creationId="{21C51D8C-D0DA-F5F1-2AFA-1C277EBBD9BC}"/>
          </ac:spMkLst>
        </pc:spChg>
        <pc:spChg chg="mod">
          <ac:chgData name="Ngọc Anh Nguyễn Hữu" userId="56b27124bc82585d" providerId="LiveId" clId="{24BD694A-8468-452F-8CED-DB9EB38C7510}" dt="2022-09-01T15:17:34.673" v="2811"/>
          <ac:spMkLst>
            <pc:docMk/>
            <pc:sldMk cId="2877222354" sldId="269"/>
            <ac:spMk id="22" creationId="{7AC65998-394E-E871-D042-2059CE095C26}"/>
          </ac:spMkLst>
        </pc:spChg>
        <pc:spChg chg="add del mod">
          <ac:chgData name="Ngọc Anh Nguyễn Hữu" userId="56b27124bc82585d" providerId="LiveId" clId="{24BD694A-8468-452F-8CED-DB9EB38C7510}" dt="2022-09-01T15:21:45.093" v="2862" actId="478"/>
          <ac:spMkLst>
            <pc:docMk/>
            <pc:sldMk cId="2877222354" sldId="269"/>
            <ac:spMk id="23" creationId="{0641860A-6CD9-A762-34BF-9216B71E0EB1}"/>
          </ac:spMkLst>
        </pc:spChg>
        <pc:spChg chg="add del mod">
          <ac:chgData name="Ngọc Anh Nguyễn Hữu" userId="56b27124bc82585d" providerId="LiveId" clId="{24BD694A-8468-452F-8CED-DB9EB38C7510}" dt="2022-09-01T15:21:45.863" v="2863" actId="478"/>
          <ac:spMkLst>
            <pc:docMk/>
            <pc:sldMk cId="2877222354" sldId="269"/>
            <ac:spMk id="24" creationId="{2FC7F520-BC90-70E2-D7D3-A1AF68618368}"/>
          </ac:spMkLst>
        </pc:spChg>
        <pc:spChg chg="add del mod">
          <ac:chgData name="Ngọc Anh Nguyễn Hữu" userId="56b27124bc82585d" providerId="LiveId" clId="{24BD694A-8468-452F-8CED-DB9EB38C7510}" dt="2022-09-01T15:21:14.912" v="2854" actId="478"/>
          <ac:spMkLst>
            <pc:docMk/>
            <pc:sldMk cId="2877222354" sldId="269"/>
            <ac:spMk id="25" creationId="{70C6A64A-CE2F-D319-C15C-19CE318EF181}"/>
          </ac:spMkLst>
        </pc:spChg>
        <pc:spChg chg="add del mod">
          <ac:chgData name="Ngọc Anh Nguyễn Hữu" userId="56b27124bc82585d" providerId="LiveId" clId="{24BD694A-8468-452F-8CED-DB9EB38C7510}" dt="2022-09-01T15:20:55.002" v="2849"/>
          <ac:spMkLst>
            <pc:docMk/>
            <pc:sldMk cId="2877222354" sldId="269"/>
            <ac:spMk id="28" creationId="{8CD65C72-79CD-E1B1-E15F-C3635D5A92BC}"/>
          </ac:spMkLst>
        </pc:spChg>
        <pc:spChg chg="add del mod">
          <ac:chgData name="Ngọc Anh Nguyễn Hữu" userId="56b27124bc82585d" providerId="LiveId" clId="{24BD694A-8468-452F-8CED-DB9EB38C7510}" dt="2022-09-01T15:21:44.528" v="2861" actId="478"/>
          <ac:spMkLst>
            <pc:docMk/>
            <pc:sldMk cId="2877222354" sldId="269"/>
            <ac:spMk id="30" creationId="{69D1CA2F-8CD9-9BCC-5638-C17681EEF8A3}"/>
          </ac:spMkLst>
        </pc:spChg>
        <pc:spChg chg="add mod">
          <ac:chgData name="Ngọc Anh Nguyễn Hữu" userId="56b27124bc82585d" providerId="LiveId" clId="{24BD694A-8468-452F-8CED-DB9EB38C7510}" dt="2022-09-01T15:27:52.042" v="2924" actId="14100"/>
          <ac:spMkLst>
            <pc:docMk/>
            <pc:sldMk cId="2877222354" sldId="269"/>
            <ac:spMk id="32" creationId="{5C786011-CEE1-8F1C-C10B-4B698FCD29AA}"/>
          </ac:spMkLst>
        </pc:spChg>
        <pc:spChg chg="mod">
          <ac:chgData name="Ngọc Anh Nguyễn Hữu" userId="56b27124bc82585d" providerId="LiveId" clId="{24BD694A-8468-452F-8CED-DB9EB38C7510}" dt="2022-09-01T16:05:58.986" v="4419"/>
          <ac:spMkLst>
            <pc:docMk/>
            <pc:sldMk cId="2877222354" sldId="269"/>
            <ac:spMk id="35" creationId="{B731A76B-B082-8206-5885-26B10D85294B}"/>
          </ac:spMkLst>
        </pc:spChg>
        <pc:spChg chg="mod">
          <ac:chgData name="Ngọc Anh Nguyễn Hữu" userId="56b27124bc82585d" providerId="LiveId" clId="{24BD694A-8468-452F-8CED-DB9EB38C7510}" dt="2022-09-01T16:05:58.986" v="4419"/>
          <ac:spMkLst>
            <pc:docMk/>
            <pc:sldMk cId="2877222354" sldId="269"/>
            <ac:spMk id="36" creationId="{6AF63DE1-61DB-D657-9E4E-BC1353B5B0A1}"/>
          </ac:spMkLst>
        </pc:spChg>
        <pc:spChg chg="mod">
          <ac:chgData name="Ngọc Anh Nguyễn Hữu" userId="56b27124bc82585d" providerId="LiveId" clId="{24BD694A-8468-452F-8CED-DB9EB38C7510}" dt="2022-09-01T16:05:58.986" v="4419"/>
          <ac:spMkLst>
            <pc:docMk/>
            <pc:sldMk cId="2877222354" sldId="269"/>
            <ac:spMk id="38" creationId="{E8C93666-59EA-3DCD-8285-38CE08460785}"/>
          </ac:spMkLst>
        </pc:spChg>
        <pc:spChg chg="mod">
          <ac:chgData name="Ngọc Anh Nguyễn Hữu" userId="56b27124bc82585d" providerId="LiveId" clId="{24BD694A-8468-452F-8CED-DB9EB38C7510}" dt="2022-09-01T16:05:58.986" v="4419"/>
          <ac:spMkLst>
            <pc:docMk/>
            <pc:sldMk cId="2877222354" sldId="269"/>
            <ac:spMk id="39" creationId="{9EBBD65F-37AD-2444-1B15-D1E98872A6FD}"/>
          </ac:spMkLst>
        </pc:spChg>
        <pc:spChg chg="mod">
          <ac:chgData name="Ngọc Anh Nguyễn Hữu" userId="56b27124bc82585d" providerId="LiveId" clId="{24BD694A-8468-452F-8CED-DB9EB38C7510}" dt="2022-09-01T16:05:58.986" v="4419"/>
          <ac:spMkLst>
            <pc:docMk/>
            <pc:sldMk cId="2877222354" sldId="269"/>
            <ac:spMk id="41" creationId="{3622BB02-0CEF-56EE-0DA1-ECFE22C3F412}"/>
          </ac:spMkLst>
        </pc:spChg>
        <pc:spChg chg="mod">
          <ac:chgData name="Ngọc Anh Nguyễn Hữu" userId="56b27124bc82585d" providerId="LiveId" clId="{24BD694A-8468-452F-8CED-DB9EB38C7510}" dt="2022-09-01T16:05:58.986" v="4419"/>
          <ac:spMkLst>
            <pc:docMk/>
            <pc:sldMk cId="2877222354" sldId="269"/>
            <ac:spMk id="42" creationId="{6C8A024B-59BB-59DD-98E4-B36F42FE561C}"/>
          </ac:spMkLst>
        </pc:spChg>
        <pc:spChg chg="mod">
          <ac:chgData name="Ngọc Anh Nguyễn Hữu" userId="56b27124bc82585d" providerId="LiveId" clId="{24BD694A-8468-452F-8CED-DB9EB38C7510}" dt="2022-09-01T16:05:58.986" v="4419"/>
          <ac:spMkLst>
            <pc:docMk/>
            <pc:sldMk cId="2877222354" sldId="269"/>
            <ac:spMk id="44" creationId="{01C6674E-CC20-B09A-4FB9-F015CDF13149}"/>
          </ac:spMkLst>
        </pc:spChg>
        <pc:spChg chg="mod">
          <ac:chgData name="Ngọc Anh Nguyễn Hữu" userId="56b27124bc82585d" providerId="LiveId" clId="{24BD694A-8468-452F-8CED-DB9EB38C7510}" dt="2022-09-01T16:05:58.986" v="4419"/>
          <ac:spMkLst>
            <pc:docMk/>
            <pc:sldMk cId="2877222354" sldId="269"/>
            <ac:spMk id="45" creationId="{0CD55ECD-2F83-746E-21D0-96345C59A42C}"/>
          </ac:spMkLst>
        </pc:spChg>
        <pc:spChg chg="mod">
          <ac:chgData name="Ngọc Anh Nguyễn Hữu" userId="56b27124bc82585d" providerId="LiveId" clId="{24BD694A-8468-452F-8CED-DB9EB38C7510}" dt="2022-09-01T16:05:58.986" v="4419"/>
          <ac:spMkLst>
            <pc:docMk/>
            <pc:sldMk cId="2877222354" sldId="269"/>
            <ac:spMk id="47" creationId="{FAFAD9DF-7CB1-3E0E-D7AC-E84E2DE45250}"/>
          </ac:spMkLst>
        </pc:spChg>
        <pc:spChg chg="mod">
          <ac:chgData name="Ngọc Anh Nguyễn Hữu" userId="56b27124bc82585d" providerId="LiveId" clId="{24BD694A-8468-452F-8CED-DB9EB38C7510}" dt="2022-09-01T16:05:58.986" v="4419"/>
          <ac:spMkLst>
            <pc:docMk/>
            <pc:sldMk cId="2877222354" sldId="269"/>
            <ac:spMk id="48" creationId="{4CC5B172-B9AB-70E3-9A4F-C2643081DFB2}"/>
          </ac:spMkLst>
        </pc:spChg>
        <pc:spChg chg="mod">
          <ac:chgData name="Ngọc Anh Nguyễn Hữu" userId="56b27124bc82585d" providerId="LiveId" clId="{24BD694A-8468-452F-8CED-DB9EB38C7510}" dt="2022-09-01T16:05:58.986" v="4419"/>
          <ac:spMkLst>
            <pc:docMk/>
            <pc:sldMk cId="2877222354" sldId="269"/>
            <ac:spMk id="50" creationId="{0401EC1E-55C8-39B0-A32E-D54FC598B15A}"/>
          </ac:spMkLst>
        </pc:spChg>
        <pc:spChg chg="mod">
          <ac:chgData name="Ngọc Anh Nguyễn Hữu" userId="56b27124bc82585d" providerId="LiveId" clId="{24BD694A-8468-452F-8CED-DB9EB38C7510}" dt="2022-09-01T16:05:58.986" v="4419"/>
          <ac:spMkLst>
            <pc:docMk/>
            <pc:sldMk cId="2877222354" sldId="269"/>
            <ac:spMk id="51" creationId="{29CCDC40-1075-EAC6-C696-610E09808B24}"/>
          </ac:spMkLst>
        </pc:spChg>
        <pc:spChg chg="mod">
          <ac:chgData name="Ngọc Anh Nguyễn Hữu" userId="56b27124bc82585d" providerId="LiveId" clId="{24BD694A-8468-452F-8CED-DB9EB38C7510}" dt="2022-09-01T16:05:58.986" v="4419"/>
          <ac:spMkLst>
            <pc:docMk/>
            <pc:sldMk cId="2877222354" sldId="269"/>
            <ac:spMk id="53" creationId="{5B73075C-FD6F-9E22-4C13-B5BA9D3963B6}"/>
          </ac:spMkLst>
        </pc:spChg>
        <pc:spChg chg="mod">
          <ac:chgData name="Ngọc Anh Nguyễn Hữu" userId="56b27124bc82585d" providerId="LiveId" clId="{24BD694A-8468-452F-8CED-DB9EB38C7510}" dt="2022-09-01T16:05:58.986" v="4419"/>
          <ac:spMkLst>
            <pc:docMk/>
            <pc:sldMk cId="2877222354" sldId="269"/>
            <ac:spMk id="54" creationId="{957E3D05-8596-0E52-8EE5-1F05095D6CBE}"/>
          </ac:spMkLst>
        </pc:spChg>
        <pc:spChg chg="mod">
          <ac:chgData name="Ngọc Anh Nguyễn Hữu" userId="56b27124bc82585d" providerId="LiveId" clId="{24BD694A-8468-452F-8CED-DB9EB38C7510}" dt="2022-09-01T16:05:58.986" v="4419"/>
          <ac:spMkLst>
            <pc:docMk/>
            <pc:sldMk cId="2877222354" sldId="269"/>
            <ac:spMk id="56" creationId="{7EA2CF4C-443B-E014-096A-1E215A59183F}"/>
          </ac:spMkLst>
        </pc:spChg>
        <pc:spChg chg="mod">
          <ac:chgData name="Ngọc Anh Nguyễn Hữu" userId="56b27124bc82585d" providerId="LiveId" clId="{24BD694A-8468-452F-8CED-DB9EB38C7510}" dt="2022-09-01T16:05:58.986" v="4419"/>
          <ac:spMkLst>
            <pc:docMk/>
            <pc:sldMk cId="2877222354" sldId="269"/>
            <ac:spMk id="57" creationId="{C9A8ACA1-80F5-A84E-C9E5-9E44E4EF34FC}"/>
          </ac:spMkLst>
        </pc:spChg>
        <pc:spChg chg="add mod">
          <ac:chgData name="Ngọc Anh Nguyễn Hữu" userId="56b27124bc82585d" providerId="LiveId" clId="{24BD694A-8468-452F-8CED-DB9EB38C7510}" dt="2022-09-01T16:05:58.986" v="4419"/>
          <ac:spMkLst>
            <pc:docMk/>
            <pc:sldMk cId="2877222354" sldId="269"/>
            <ac:spMk id="58" creationId="{FE347BE6-36B7-0365-C1E5-AF71A3B9EDBC}"/>
          </ac:spMkLst>
        </pc:spChg>
        <pc:grpChg chg="add mod">
          <ac:chgData name="Ngọc Anh Nguyễn Hữu" userId="56b27124bc82585d" providerId="LiveId" clId="{24BD694A-8468-452F-8CED-DB9EB38C7510}" dt="2022-09-01T13:55:25.172" v="1118"/>
          <ac:grpSpMkLst>
            <pc:docMk/>
            <pc:sldMk cId="2877222354" sldId="269"/>
            <ac:grpSpMk id="2" creationId="{9F235A55-CE99-78D2-9DB6-BAE13F90D1CB}"/>
          </ac:grpSpMkLst>
        </pc:grpChg>
        <pc:grpChg chg="mod">
          <ac:chgData name="Ngọc Anh Nguyễn Hữu" userId="56b27124bc82585d" providerId="LiveId" clId="{24BD694A-8468-452F-8CED-DB9EB38C7510}" dt="2022-09-01T13:55:25.172" v="1118"/>
          <ac:grpSpMkLst>
            <pc:docMk/>
            <pc:sldMk cId="2877222354" sldId="269"/>
            <ac:grpSpMk id="3" creationId="{03EF9130-883A-F6D7-8AF2-6B8FA88C8C51}"/>
          </ac:grpSpMkLst>
        </pc:grpChg>
        <pc:grpChg chg="mod">
          <ac:chgData name="Ngọc Anh Nguyễn Hữu" userId="56b27124bc82585d" providerId="LiveId" clId="{24BD694A-8468-452F-8CED-DB9EB38C7510}" dt="2022-09-01T13:55:25.172" v="1118"/>
          <ac:grpSpMkLst>
            <pc:docMk/>
            <pc:sldMk cId="2877222354" sldId="269"/>
            <ac:grpSpMk id="4" creationId="{C06B61B3-08C2-C206-9EA5-13338E17BD1C}"/>
          </ac:grpSpMkLst>
        </pc:grpChg>
        <pc:grpChg chg="mod">
          <ac:chgData name="Ngọc Anh Nguyễn Hữu" userId="56b27124bc82585d" providerId="LiveId" clId="{24BD694A-8468-452F-8CED-DB9EB38C7510}" dt="2022-09-01T13:55:25.172" v="1118"/>
          <ac:grpSpMkLst>
            <pc:docMk/>
            <pc:sldMk cId="2877222354" sldId="269"/>
            <ac:grpSpMk id="13" creationId="{8CF57423-FB39-13B8-B2CC-10425AB3AE63}"/>
          </ac:grpSpMkLst>
        </pc:grpChg>
        <pc:grpChg chg="mod">
          <ac:chgData name="Ngọc Anh Nguyễn Hữu" userId="56b27124bc82585d" providerId="LiveId" clId="{24BD694A-8468-452F-8CED-DB9EB38C7510}" dt="2022-09-01T13:55:25.172" v="1118"/>
          <ac:grpSpMkLst>
            <pc:docMk/>
            <pc:sldMk cId="2877222354" sldId="269"/>
            <ac:grpSpMk id="14" creationId="{19F03913-0C26-E68F-677A-755A38FC45E4}"/>
          </ac:grpSpMkLst>
        </pc:grpChg>
        <pc:grpChg chg="add del mod">
          <ac:chgData name="Ngọc Anh Nguyễn Hữu" userId="56b27124bc82585d" providerId="LiveId" clId="{24BD694A-8468-452F-8CED-DB9EB38C7510}" dt="2022-09-01T15:18:37.415" v="2819"/>
          <ac:grpSpMkLst>
            <pc:docMk/>
            <pc:sldMk cId="2877222354" sldId="269"/>
            <ac:grpSpMk id="19" creationId="{56A9DB78-23F0-C597-51BB-06BAE54552F8}"/>
          </ac:grpSpMkLst>
        </pc:grpChg>
        <pc:grpChg chg="add del mod">
          <ac:chgData name="Ngọc Anh Nguyễn Hữu" userId="56b27124bc82585d" providerId="LiveId" clId="{24BD694A-8468-452F-8CED-DB9EB38C7510}" dt="2022-09-01T16:05:12.271" v="4361" actId="165"/>
          <ac:grpSpMkLst>
            <pc:docMk/>
            <pc:sldMk cId="2877222354" sldId="269"/>
            <ac:grpSpMk id="31" creationId="{C2D157C3-DE23-8D7D-42CA-39AD7DDF4D20}"/>
          </ac:grpSpMkLst>
        </pc:grpChg>
        <pc:grpChg chg="add mod">
          <ac:chgData name="Ngọc Anh Nguyễn Hữu" userId="56b27124bc82585d" providerId="LiveId" clId="{24BD694A-8468-452F-8CED-DB9EB38C7510}" dt="2022-09-01T16:05:58.986" v="4419"/>
          <ac:grpSpMkLst>
            <pc:docMk/>
            <pc:sldMk cId="2877222354" sldId="269"/>
            <ac:grpSpMk id="34" creationId="{340B330F-30F4-E120-AB3A-B412BEF7CDDE}"/>
          </ac:grpSpMkLst>
        </pc:grpChg>
        <pc:grpChg chg="add mod">
          <ac:chgData name="Ngọc Anh Nguyễn Hữu" userId="56b27124bc82585d" providerId="LiveId" clId="{24BD694A-8468-452F-8CED-DB9EB38C7510}" dt="2022-09-01T16:05:58.986" v="4419"/>
          <ac:grpSpMkLst>
            <pc:docMk/>
            <pc:sldMk cId="2877222354" sldId="269"/>
            <ac:grpSpMk id="37" creationId="{F3FD9003-4120-8F50-7805-A17787A6AD02}"/>
          </ac:grpSpMkLst>
        </pc:grpChg>
        <pc:grpChg chg="add mod">
          <ac:chgData name="Ngọc Anh Nguyễn Hữu" userId="56b27124bc82585d" providerId="LiveId" clId="{24BD694A-8468-452F-8CED-DB9EB38C7510}" dt="2022-09-01T16:05:58.986" v="4419"/>
          <ac:grpSpMkLst>
            <pc:docMk/>
            <pc:sldMk cId="2877222354" sldId="269"/>
            <ac:grpSpMk id="40" creationId="{C054B7FD-93B1-5A4C-B89D-A061688781CA}"/>
          </ac:grpSpMkLst>
        </pc:grpChg>
        <pc:grpChg chg="add mod">
          <ac:chgData name="Ngọc Anh Nguyễn Hữu" userId="56b27124bc82585d" providerId="LiveId" clId="{24BD694A-8468-452F-8CED-DB9EB38C7510}" dt="2022-09-01T16:05:58.986" v="4419"/>
          <ac:grpSpMkLst>
            <pc:docMk/>
            <pc:sldMk cId="2877222354" sldId="269"/>
            <ac:grpSpMk id="43" creationId="{9AA4612B-A79D-CF0F-6132-C556D66DB8FC}"/>
          </ac:grpSpMkLst>
        </pc:grpChg>
        <pc:grpChg chg="add mod">
          <ac:chgData name="Ngọc Anh Nguyễn Hữu" userId="56b27124bc82585d" providerId="LiveId" clId="{24BD694A-8468-452F-8CED-DB9EB38C7510}" dt="2022-09-01T16:05:58.986" v="4419"/>
          <ac:grpSpMkLst>
            <pc:docMk/>
            <pc:sldMk cId="2877222354" sldId="269"/>
            <ac:grpSpMk id="46" creationId="{6C5F89FD-2DD1-13CD-754C-57136400CF56}"/>
          </ac:grpSpMkLst>
        </pc:grpChg>
        <pc:grpChg chg="add mod">
          <ac:chgData name="Ngọc Anh Nguyễn Hữu" userId="56b27124bc82585d" providerId="LiveId" clId="{24BD694A-8468-452F-8CED-DB9EB38C7510}" dt="2022-09-01T16:05:58.986" v="4419"/>
          <ac:grpSpMkLst>
            <pc:docMk/>
            <pc:sldMk cId="2877222354" sldId="269"/>
            <ac:grpSpMk id="49" creationId="{CC9FB2D5-026E-B3E5-D9D4-D8CF08077858}"/>
          </ac:grpSpMkLst>
        </pc:grpChg>
        <pc:grpChg chg="add mod">
          <ac:chgData name="Ngọc Anh Nguyễn Hữu" userId="56b27124bc82585d" providerId="LiveId" clId="{24BD694A-8468-452F-8CED-DB9EB38C7510}" dt="2022-09-01T16:05:58.986" v="4419"/>
          <ac:grpSpMkLst>
            <pc:docMk/>
            <pc:sldMk cId="2877222354" sldId="269"/>
            <ac:grpSpMk id="52" creationId="{F85FDA78-BA71-CD32-F877-E596A00A4318}"/>
          </ac:grpSpMkLst>
        </pc:grpChg>
        <pc:grpChg chg="add mod">
          <ac:chgData name="Ngọc Anh Nguyễn Hữu" userId="56b27124bc82585d" providerId="LiveId" clId="{24BD694A-8468-452F-8CED-DB9EB38C7510}" dt="2022-09-01T16:05:58.986" v="4419"/>
          <ac:grpSpMkLst>
            <pc:docMk/>
            <pc:sldMk cId="2877222354" sldId="269"/>
            <ac:grpSpMk id="55" creationId="{1E0CF98B-968E-9CFE-49A9-DECBFB48CD59}"/>
          </ac:grpSpMkLst>
        </pc:grpChg>
        <pc:graphicFrameChg chg="add del mod">
          <ac:chgData name="Ngọc Anh Nguyễn Hữu" userId="56b27124bc82585d" providerId="LiveId" clId="{24BD694A-8468-452F-8CED-DB9EB38C7510}" dt="2022-09-01T15:20:17.058" v="2836"/>
          <ac:graphicFrameMkLst>
            <pc:docMk/>
            <pc:sldMk cId="2877222354" sldId="269"/>
            <ac:graphicFrameMk id="26" creationId="{95FA16E9-C849-5833-A80C-80D26D75B38D}"/>
          </ac:graphicFrameMkLst>
        </pc:graphicFrameChg>
        <pc:graphicFrameChg chg="add del mod">
          <ac:chgData name="Ngọc Anh Nguyễn Hữu" userId="56b27124bc82585d" providerId="LiveId" clId="{24BD694A-8468-452F-8CED-DB9EB38C7510}" dt="2022-09-01T15:26:36.638" v="2898"/>
          <ac:graphicFrameMkLst>
            <pc:docMk/>
            <pc:sldMk cId="2877222354" sldId="269"/>
            <ac:graphicFrameMk id="33" creationId="{F0C26793-4815-B442-0CBC-17A244B22670}"/>
          </ac:graphicFrameMkLst>
        </pc:graphicFrameChg>
        <pc:picChg chg="mod">
          <ac:chgData name="Ngọc Anh Nguyễn Hữu" userId="56b27124bc82585d" providerId="LiveId" clId="{24BD694A-8468-452F-8CED-DB9EB38C7510}" dt="2022-09-01T13:55:25.172" v="1118"/>
          <ac:picMkLst>
            <pc:docMk/>
            <pc:sldMk cId="2877222354" sldId="269"/>
            <ac:picMk id="15" creationId="{08B315B7-1D7B-4693-ABA8-C6C5668AD9B3}"/>
          </ac:picMkLst>
        </pc:picChg>
        <pc:picChg chg="add mod topLvl">
          <ac:chgData name="Ngọc Anh Nguyễn Hữu" userId="56b27124bc82585d" providerId="LiveId" clId="{24BD694A-8468-452F-8CED-DB9EB38C7510}" dt="2022-09-01T16:05:12.271" v="4361" actId="165"/>
          <ac:picMkLst>
            <pc:docMk/>
            <pc:sldMk cId="2877222354" sldId="269"/>
            <ac:picMk id="14338" creationId="{2596738B-2B22-C29F-5F05-2D47757616AB}"/>
          </ac:picMkLst>
        </pc:picChg>
        <pc:picChg chg="add mod topLvl">
          <ac:chgData name="Ngọc Anh Nguyễn Hữu" userId="56b27124bc82585d" providerId="LiveId" clId="{24BD694A-8468-452F-8CED-DB9EB38C7510}" dt="2022-09-01T16:05:12.271" v="4361" actId="165"/>
          <ac:picMkLst>
            <pc:docMk/>
            <pc:sldMk cId="2877222354" sldId="269"/>
            <ac:picMk id="14340" creationId="{9F7530C1-96A0-AAEB-3990-C2459D4C82C7}"/>
          </ac:picMkLst>
        </pc:picChg>
        <pc:picChg chg="add mod topLvl">
          <ac:chgData name="Ngọc Anh Nguyễn Hữu" userId="56b27124bc82585d" providerId="LiveId" clId="{24BD694A-8468-452F-8CED-DB9EB38C7510}" dt="2022-09-01T16:05:12.271" v="4361" actId="165"/>
          <ac:picMkLst>
            <pc:docMk/>
            <pc:sldMk cId="2877222354" sldId="269"/>
            <ac:picMk id="14342" creationId="{54B20685-5A89-28F4-E2F4-7160597FDD32}"/>
          </ac:picMkLst>
        </pc:picChg>
        <pc:picChg chg="add mod topLvl">
          <ac:chgData name="Ngọc Anh Nguyễn Hữu" userId="56b27124bc82585d" providerId="LiveId" clId="{24BD694A-8468-452F-8CED-DB9EB38C7510}" dt="2022-09-01T16:05:12.271" v="4361" actId="165"/>
          <ac:picMkLst>
            <pc:docMk/>
            <pc:sldMk cId="2877222354" sldId="269"/>
            <ac:picMk id="14344" creationId="{773BCD78-9809-36C7-8834-A7CDFD2999A9}"/>
          </ac:picMkLst>
        </pc:picChg>
        <pc:cxnChg chg="mod">
          <ac:chgData name="Ngọc Anh Nguyễn Hữu" userId="56b27124bc82585d" providerId="LiveId" clId="{24BD694A-8468-452F-8CED-DB9EB38C7510}" dt="2022-09-01T13:55:25.172" v="1118"/>
          <ac:cxnSpMkLst>
            <pc:docMk/>
            <pc:sldMk cId="2877222354" sldId="269"/>
            <ac:cxnSpMk id="7" creationId="{8788958B-8D5E-C782-2A6B-A25F6FDDFB6B}"/>
          </ac:cxnSpMkLst>
        </pc:cxnChg>
        <pc:cxnChg chg="mod">
          <ac:chgData name="Ngọc Anh Nguyễn Hữu" userId="56b27124bc82585d" providerId="LiveId" clId="{24BD694A-8468-452F-8CED-DB9EB38C7510}" dt="2022-09-01T13:55:25.172" v="1118"/>
          <ac:cxnSpMkLst>
            <pc:docMk/>
            <pc:sldMk cId="2877222354" sldId="269"/>
            <ac:cxnSpMk id="9" creationId="{7CF6FBC6-4622-F68B-EA66-F29E54E3CEDE}"/>
          </ac:cxnSpMkLst>
        </pc:cxnChg>
        <pc:cxnChg chg="mod">
          <ac:chgData name="Ngọc Anh Nguyễn Hữu" userId="56b27124bc82585d" providerId="LiveId" clId="{24BD694A-8468-452F-8CED-DB9EB38C7510}" dt="2022-09-01T13:55:25.172" v="1118"/>
          <ac:cxnSpMkLst>
            <pc:docMk/>
            <pc:sldMk cId="2877222354" sldId="269"/>
            <ac:cxnSpMk id="11" creationId="{6B4FFB08-3224-E9E1-25DA-BC01F9FB1354}"/>
          </ac:cxnSpMkLst>
        </pc:cxnChg>
      </pc:sldChg>
      <pc:sldChg chg="addSp delSp modSp new mod modTransition modAnim">
        <pc:chgData name="Ngọc Anh Nguyễn Hữu" userId="56b27124bc82585d" providerId="LiveId" clId="{24BD694A-8468-452F-8CED-DB9EB38C7510}" dt="2022-09-01T16:16:12.201" v="5582"/>
        <pc:sldMkLst>
          <pc:docMk/>
          <pc:sldMk cId="2681040432" sldId="270"/>
        </pc:sldMkLst>
        <pc:spChg chg="mod">
          <ac:chgData name="Ngọc Anh Nguyễn Hữu" userId="56b27124bc82585d" providerId="LiveId" clId="{24BD694A-8468-452F-8CED-DB9EB38C7510}" dt="2022-09-01T13:55:26.900" v="1119"/>
          <ac:spMkLst>
            <pc:docMk/>
            <pc:sldMk cId="2681040432" sldId="270"/>
            <ac:spMk id="5" creationId="{394FCF2A-000D-D71A-B434-43962B6D2A7A}"/>
          </ac:spMkLst>
        </pc:spChg>
        <pc:spChg chg="mod">
          <ac:chgData name="Ngọc Anh Nguyễn Hữu" userId="56b27124bc82585d" providerId="LiveId" clId="{24BD694A-8468-452F-8CED-DB9EB38C7510}" dt="2022-09-01T13:55:26.900" v="1119"/>
          <ac:spMkLst>
            <pc:docMk/>
            <pc:sldMk cId="2681040432" sldId="270"/>
            <ac:spMk id="6" creationId="{3A10E732-35C3-1C21-1816-7C43E00B18D1}"/>
          </ac:spMkLst>
        </pc:spChg>
        <pc:spChg chg="mod">
          <ac:chgData name="Ngọc Anh Nguyễn Hữu" userId="56b27124bc82585d" providerId="LiveId" clId="{24BD694A-8468-452F-8CED-DB9EB38C7510}" dt="2022-09-01T13:55:26.900" v="1119"/>
          <ac:spMkLst>
            <pc:docMk/>
            <pc:sldMk cId="2681040432" sldId="270"/>
            <ac:spMk id="8" creationId="{BDD26C01-F70C-FC9C-2DD1-B8DDF9704C11}"/>
          </ac:spMkLst>
        </pc:spChg>
        <pc:spChg chg="mod">
          <ac:chgData name="Ngọc Anh Nguyễn Hữu" userId="56b27124bc82585d" providerId="LiveId" clId="{24BD694A-8468-452F-8CED-DB9EB38C7510}" dt="2022-09-01T13:55:26.900" v="1119"/>
          <ac:spMkLst>
            <pc:docMk/>
            <pc:sldMk cId="2681040432" sldId="270"/>
            <ac:spMk id="10" creationId="{37A38E2E-6CE1-A880-8887-E4CFB0ACF1E7}"/>
          </ac:spMkLst>
        </pc:spChg>
        <pc:spChg chg="mod">
          <ac:chgData name="Ngọc Anh Nguyễn Hữu" userId="56b27124bc82585d" providerId="LiveId" clId="{24BD694A-8468-452F-8CED-DB9EB38C7510}" dt="2022-09-01T15:44:36.622" v="3008" actId="20577"/>
          <ac:spMkLst>
            <pc:docMk/>
            <pc:sldMk cId="2681040432" sldId="270"/>
            <ac:spMk id="12" creationId="{F41CC33E-47EC-1DCF-EB1A-CB4F0377F36A}"/>
          </ac:spMkLst>
        </pc:spChg>
        <pc:spChg chg="mod">
          <ac:chgData name="Ngọc Anh Nguyễn Hữu" userId="56b27124bc82585d" providerId="LiveId" clId="{24BD694A-8468-452F-8CED-DB9EB38C7510}" dt="2022-09-01T13:55:26.900" v="1119"/>
          <ac:spMkLst>
            <pc:docMk/>
            <pc:sldMk cId="2681040432" sldId="270"/>
            <ac:spMk id="16" creationId="{F68FED88-C8E2-BFBD-33B5-ED0D652AC49A}"/>
          </ac:spMkLst>
        </pc:spChg>
        <pc:spChg chg="mod">
          <ac:chgData name="Ngọc Anh Nguyễn Hữu" userId="56b27124bc82585d" providerId="LiveId" clId="{24BD694A-8468-452F-8CED-DB9EB38C7510}" dt="2022-09-01T13:55:26.900" v="1119"/>
          <ac:spMkLst>
            <pc:docMk/>
            <pc:sldMk cId="2681040432" sldId="270"/>
            <ac:spMk id="17" creationId="{4D8CEC2A-780D-2185-9BAF-2A8AE88AD114}"/>
          </ac:spMkLst>
        </pc:spChg>
        <pc:spChg chg="mod">
          <ac:chgData name="Ngọc Anh Nguyễn Hữu" userId="56b27124bc82585d" providerId="LiveId" clId="{24BD694A-8468-452F-8CED-DB9EB38C7510}" dt="2022-09-01T13:55:26.900" v="1119"/>
          <ac:spMkLst>
            <pc:docMk/>
            <pc:sldMk cId="2681040432" sldId="270"/>
            <ac:spMk id="18" creationId="{A0AE6597-D9B7-E802-24AE-806685845047}"/>
          </ac:spMkLst>
        </pc:spChg>
        <pc:spChg chg="mod">
          <ac:chgData name="Ngọc Anh Nguyễn Hữu" userId="56b27124bc82585d" providerId="LiveId" clId="{24BD694A-8468-452F-8CED-DB9EB38C7510}" dt="2022-09-01T15:46:32.648" v="3043"/>
          <ac:spMkLst>
            <pc:docMk/>
            <pc:sldMk cId="2681040432" sldId="270"/>
            <ac:spMk id="20" creationId="{4F91ED10-2EF5-91A6-4306-1C29F2D4B330}"/>
          </ac:spMkLst>
        </pc:spChg>
        <pc:spChg chg="mod">
          <ac:chgData name="Ngọc Anh Nguyễn Hữu" userId="56b27124bc82585d" providerId="LiveId" clId="{24BD694A-8468-452F-8CED-DB9EB38C7510}" dt="2022-09-01T15:46:37.071" v="3048"/>
          <ac:spMkLst>
            <pc:docMk/>
            <pc:sldMk cId="2681040432" sldId="270"/>
            <ac:spMk id="21" creationId="{9A30E002-0A66-E30E-1C69-AE408EE8F608}"/>
          </ac:spMkLst>
        </pc:spChg>
        <pc:spChg chg="mod">
          <ac:chgData name="Ngọc Anh Nguyễn Hữu" userId="56b27124bc82585d" providerId="LiveId" clId="{24BD694A-8468-452F-8CED-DB9EB38C7510}" dt="2022-09-01T15:46:32.648" v="3043"/>
          <ac:spMkLst>
            <pc:docMk/>
            <pc:sldMk cId="2681040432" sldId="270"/>
            <ac:spMk id="22" creationId="{BADDE139-38A8-59E1-425C-9B575D2F2B83}"/>
          </ac:spMkLst>
        </pc:spChg>
        <pc:spChg chg="mod">
          <ac:chgData name="Ngọc Anh Nguyễn Hữu" userId="56b27124bc82585d" providerId="LiveId" clId="{24BD694A-8468-452F-8CED-DB9EB38C7510}" dt="2022-09-01T15:46:43.073" v="3049"/>
          <ac:spMkLst>
            <pc:docMk/>
            <pc:sldMk cId="2681040432" sldId="270"/>
            <ac:spMk id="23" creationId="{DDC324EC-C528-A5F1-537E-4581B7459BA2}"/>
          </ac:spMkLst>
        </pc:spChg>
        <pc:spChg chg="mod">
          <ac:chgData name="Ngọc Anh Nguyễn Hữu" userId="56b27124bc82585d" providerId="LiveId" clId="{24BD694A-8468-452F-8CED-DB9EB38C7510}" dt="2022-09-01T15:46:32.648" v="3043"/>
          <ac:spMkLst>
            <pc:docMk/>
            <pc:sldMk cId="2681040432" sldId="270"/>
            <ac:spMk id="25" creationId="{1A223367-D799-1A76-59D8-7A75A68ED8D5}"/>
          </ac:spMkLst>
        </pc:spChg>
        <pc:spChg chg="mod">
          <ac:chgData name="Ngọc Anh Nguyễn Hữu" userId="56b27124bc82585d" providerId="LiveId" clId="{24BD694A-8468-452F-8CED-DB9EB38C7510}" dt="2022-09-01T15:46:49.131" v="3050"/>
          <ac:spMkLst>
            <pc:docMk/>
            <pc:sldMk cId="2681040432" sldId="270"/>
            <ac:spMk id="27" creationId="{2E65A10E-A9F2-7F33-59DA-FC4887D9D181}"/>
          </ac:spMkLst>
        </pc:spChg>
        <pc:spChg chg="mod">
          <ac:chgData name="Ngọc Anh Nguyễn Hữu" userId="56b27124bc82585d" providerId="LiveId" clId="{24BD694A-8468-452F-8CED-DB9EB38C7510}" dt="2022-09-01T15:46:32.648" v="3043"/>
          <ac:spMkLst>
            <pc:docMk/>
            <pc:sldMk cId="2681040432" sldId="270"/>
            <ac:spMk id="28" creationId="{5FB05F70-AD3C-A409-50AE-E8783EF18395}"/>
          </ac:spMkLst>
        </pc:spChg>
        <pc:spChg chg="mod">
          <ac:chgData name="Ngọc Anh Nguyễn Hữu" userId="56b27124bc82585d" providerId="LiveId" clId="{24BD694A-8468-452F-8CED-DB9EB38C7510}" dt="2022-09-01T15:46:32.648" v="3043"/>
          <ac:spMkLst>
            <pc:docMk/>
            <pc:sldMk cId="2681040432" sldId="270"/>
            <ac:spMk id="29" creationId="{80B3EB01-F093-7694-6E99-9ACBBA869429}"/>
          </ac:spMkLst>
        </pc:spChg>
        <pc:spChg chg="mod">
          <ac:chgData name="Ngọc Anh Nguyễn Hữu" userId="56b27124bc82585d" providerId="LiveId" clId="{24BD694A-8468-452F-8CED-DB9EB38C7510}" dt="2022-09-01T15:46:32.648" v="3043"/>
          <ac:spMkLst>
            <pc:docMk/>
            <pc:sldMk cId="2681040432" sldId="270"/>
            <ac:spMk id="31" creationId="{8A34A8AB-FDEE-3B19-3E47-702E67AC2149}"/>
          </ac:spMkLst>
        </pc:spChg>
        <pc:spChg chg="mod">
          <ac:chgData name="Ngọc Anh Nguyễn Hữu" userId="56b27124bc82585d" providerId="LiveId" clId="{24BD694A-8468-452F-8CED-DB9EB38C7510}" dt="2022-09-01T15:46:56.617" v="3051"/>
          <ac:spMkLst>
            <pc:docMk/>
            <pc:sldMk cId="2681040432" sldId="270"/>
            <ac:spMk id="33" creationId="{29B37F54-65F6-ADA9-ABA9-B0DEE1B84BB7}"/>
          </ac:spMkLst>
        </pc:spChg>
        <pc:spChg chg="mod">
          <ac:chgData name="Ngọc Anh Nguyễn Hữu" userId="56b27124bc82585d" providerId="LiveId" clId="{24BD694A-8468-452F-8CED-DB9EB38C7510}" dt="2022-09-01T15:46:32.648" v="3043"/>
          <ac:spMkLst>
            <pc:docMk/>
            <pc:sldMk cId="2681040432" sldId="270"/>
            <ac:spMk id="34" creationId="{02B9D791-5F2B-C482-00E7-D3F3F27D33CF}"/>
          </ac:spMkLst>
        </pc:spChg>
        <pc:spChg chg="mod">
          <ac:chgData name="Ngọc Anh Nguyễn Hữu" userId="56b27124bc82585d" providerId="LiveId" clId="{24BD694A-8468-452F-8CED-DB9EB38C7510}" dt="2022-09-01T15:46:32.648" v="3043"/>
          <ac:spMkLst>
            <pc:docMk/>
            <pc:sldMk cId="2681040432" sldId="270"/>
            <ac:spMk id="35" creationId="{C3DE24F2-38E3-98A4-2A78-83BBE4DFAD1F}"/>
          </ac:spMkLst>
        </pc:spChg>
        <pc:spChg chg="mod">
          <ac:chgData name="Ngọc Anh Nguyễn Hữu" userId="56b27124bc82585d" providerId="LiveId" clId="{24BD694A-8468-452F-8CED-DB9EB38C7510}" dt="2022-09-01T15:46:32.648" v="3043"/>
          <ac:spMkLst>
            <pc:docMk/>
            <pc:sldMk cId="2681040432" sldId="270"/>
            <ac:spMk id="37" creationId="{D1AEB332-BC17-B622-4396-64A2315E690F}"/>
          </ac:spMkLst>
        </pc:spChg>
        <pc:spChg chg="mod">
          <ac:chgData name="Ngọc Anh Nguyễn Hữu" userId="56b27124bc82585d" providerId="LiveId" clId="{24BD694A-8468-452F-8CED-DB9EB38C7510}" dt="2022-09-01T15:47:17.986" v="3063"/>
          <ac:spMkLst>
            <pc:docMk/>
            <pc:sldMk cId="2681040432" sldId="270"/>
            <ac:spMk id="39" creationId="{7977028D-8294-824E-0ED1-EBFE5F0B1A44}"/>
          </ac:spMkLst>
        </pc:spChg>
        <pc:spChg chg="mod">
          <ac:chgData name="Ngọc Anh Nguyễn Hữu" userId="56b27124bc82585d" providerId="LiveId" clId="{24BD694A-8468-452F-8CED-DB9EB38C7510}" dt="2022-09-01T15:46:32.648" v="3043"/>
          <ac:spMkLst>
            <pc:docMk/>
            <pc:sldMk cId="2681040432" sldId="270"/>
            <ac:spMk id="40" creationId="{17511312-D8DF-F9EE-7A1D-716A5FCFA9F0}"/>
          </ac:spMkLst>
        </pc:spChg>
        <pc:spChg chg="mod">
          <ac:chgData name="Ngọc Anh Nguyễn Hữu" userId="56b27124bc82585d" providerId="LiveId" clId="{24BD694A-8468-452F-8CED-DB9EB38C7510}" dt="2022-09-01T15:46:32.648" v="3043"/>
          <ac:spMkLst>
            <pc:docMk/>
            <pc:sldMk cId="2681040432" sldId="270"/>
            <ac:spMk id="41" creationId="{7DAE1873-9734-C5C6-5C12-290D59BFD0B6}"/>
          </ac:spMkLst>
        </pc:spChg>
        <pc:spChg chg="mod">
          <ac:chgData name="Ngọc Anh Nguyễn Hữu" userId="56b27124bc82585d" providerId="LiveId" clId="{24BD694A-8468-452F-8CED-DB9EB38C7510}" dt="2022-09-01T15:46:59.802" v="3056"/>
          <ac:spMkLst>
            <pc:docMk/>
            <pc:sldMk cId="2681040432" sldId="270"/>
            <ac:spMk id="43" creationId="{E7FDA3F7-50CD-AA64-9606-474655D39FE2}"/>
          </ac:spMkLst>
        </pc:spChg>
        <pc:spChg chg="mod">
          <ac:chgData name="Ngọc Anh Nguyễn Hữu" userId="56b27124bc82585d" providerId="LiveId" clId="{24BD694A-8468-452F-8CED-DB9EB38C7510}" dt="2022-09-01T15:47:10.102" v="3062" actId="403"/>
          <ac:spMkLst>
            <pc:docMk/>
            <pc:sldMk cId="2681040432" sldId="270"/>
            <ac:spMk id="45" creationId="{221295CD-86AA-C71C-D5EF-7E1C60243714}"/>
          </ac:spMkLst>
        </pc:spChg>
        <pc:spChg chg="mod">
          <ac:chgData name="Ngọc Anh Nguyễn Hữu" userId="56b27124bc82585d" providerId="LiveId" clId="{24BD694A-8468-452F-8CED-DB9EB38C7510}" dt="2022-09-01T15:46:59.802" v="3056"/>
          <ac:spMkLst>
            <pc:docMk/>
            <pc:sldMk cId="2681040432" sldId="270"/>
            <ac:spMk id="46" creationId="{D1A0EC11-DF22-FDC4-9DA8-5479244F4FA1}"/>
          </ac:spMkLst>
        </pc:spChg>
        <pc:spChg chg="mod">
          <ac:chgData name="Ngọc Anh Nguyễn Hữu" userId="56b27124bc82585d" providerId="LiveId" clId="{24BD694A-8468-452F-8CED-DB9EB38C7510}" dt="2022-09-01T15:46:59.802" v="3056"/>
          <ac:spMkLst>
            <pc:docMk/>
            <pc:sldMk cId="2681040432" sldId="270"/>
            <ac:spMk id="47" creationId="{A12328B8-A373-8E90-D1DA-8301F6B7BFEC}"/>
          </ac:spMkLst>
        </pc:spChg>
        <pc:grpChg chg="add mod">
          <ac:chgData name="Ngọc Anh Nguyễn Hữu" userId="56b27124bc82585d" providerId="LiveId" clId="{24BD694A-8468-452F-8CED-DB9EB38C7510}" dt="2022-09-01T13:55:26.900" v="1119"/>
          <ac:grpSpMkLst>
            <pc:docMk/>
            <pc:sldMk cId="2681040432" sldId="270"/>
            <ac:grpSpMk id="2" creationId="{CD72C9A5-165C-B3F6-1696-179E237E2DE9}"/>
          </ac:grpSpMkLst>
        </pc:grpChg>
        <pc:grpChg chg="mod">
          <ac:chgData name="Ngọc Anh Nguyễn Hữu" userId="56b27124bc82585d" providerId="LiveId" clId="{24BD694A-8468-452F-8CED-DB9EB38C7510}" dt="2022-09-01T13:55:26.900" v="1119"/>
          <ac:grpSpMkLst>
            <pc:docMk/>
            <pc:sldMk cId="2681040432" sldId="270"/>
            <ac:grpSpMk id="3" creationId="{2E607CB1-D394-576E-289C-B7AEC6FE6949}"/>
          </ac:grpSpMkLst>
        </pc:grpChg>
        <pc:grpChg chg="mod">
          <ac:chgData name="Ngọc Anh Nguyễn Hữu" userId="56b27124bc82585d" providerId="LiveId" clId="{24BD694A-8468-452F-8CED-DB9EB38C7510}" dt="2022-09-01T13:55:26.900" v="1119"/>
          <ac:grpSpMkLst>
            <pc:docMk/>
            <pc:sldMk cId="2681040432" sldId="270"/>
            <ac:grpSpMk id="4" creationId="{693B4FBD-500D-F111-8443-6C9FD5971326}"/>
          </ac:grpSpMkLst>
        </pc:grpChg>
        <pc:grpChg chg="mod">
          <ac:chgData name="Ngọc Anh Nguyễn Hữu" userId="56b27124bc82585d" providerId="LiveId" clId="{24BD694A-8468-452F-8CED-DB9EB38C7510}" dt="2022-09-01T13:55:26.900" v="1119"/>
          <ac:grpSpMkLst>
            <pc:docMk/>
            <pc:sldMk cId="2681040432" sldId="270"/>
            <ac:grpSpMk id="13" creationId="{5F67F92A-8065-D6C1-C3B0-CFCEB4AB3DF5}"/>
          </ac:grpSpMkLst>
        </pc:grpChg>
        <pc:grpChg chg="mod">
          <ac:chgData name="Ngọc Anh Nguyễn Hữu" userId="56b27124bc82585d" providerId="LiveId" clId="{24BD694A-8468-452F-8CED-DB9EB38C7510}" dt="2022-09-01T13:55:26.900" v="1119"/>
          <ac:grpSpMkLst>
            <pc:docMk/>
            <pc:sldMk cId="2681040432" sldId="270"/>
            <ac:grpSpMk id="14" creationId="{D8FD6074-3C04-5A07-1756-1EB09D7907A4}"/>
          </ac:grpSpMkLst>
        </pc:grpChg>
        <pc:grpChg chg="add mod">
          <ac:chgData name="Ngọc Anh Nguyễn Hữu" userId="56b27124bc82585d" providerId="LiveId" clId="{24BD694A-8468-452F-8CED-DB9EB38C7510}" dt="2022-09-01T15:46:32.648" v="3043"/>
          <ac:grpSpMkLst>
            <pc:docMk/>
            <pc:sldMk cId="2681040432" sldId="270"/>
            <ac:grpSpMk id="19" creationId="{A7C77EFA-7502-2FDD-A9AC-E964348606C9}"/>
          </ac:grpSpMkLst>
        </pc:grpChg>
        <pc:grpChg chg="add mod">
          <ac:chgData name="Ngọc Anh Nguyễn Hữu" userId="56b27124bc82585d" providerId="LiveId" clId="{24BD694A-8468-452F-8CED-DB9EB38C7510}" dt="2022-09-01T15:46:32.648" v="3043"/>
          <ac:grpSpMkLst>
            <pc:docMk/>
            <pc:sldMk cId="2681040432" sldId="270"/>
            <ac:grpSpMk id="24" creationId="{61A9B123-F452-5B2A-5231-079FFB27296E}"/>
          </ac:grpSpMkLst>
        </pc:grpChg>
        <pc:grpChg chg="mod">
          <ac:chgData name="Ngọc Anh Nguyễn Hữu" userId="56b27124bc82585d" providerId="LiveId" clId="{24BD694A-8468-452F-8CED-DB9EB38C7510}" dt="2022-09-01T15:46:32.648" v="3043"/>
          <ac:grpSpMkLst>
            <pc:docMk/>
            <pc:sldMk cId="2681040432" sldId="270"/>
            <ac:grpSpMk id="26" creationId="{932833F8-3DBC-08A4-0637-B03848F07260}"/>
          </ac:grpSpMkLst>
        </pc:grpChg>
        <pc:grpChg chg="add mod">
          <ac:chgData name="Ngọc Anh Nguyễn Hữu" userId="56b27124bc82585d" providerId="LiveId" clId="{24BD694A-8468-452F-8CED-DB9EB38C7510}" dt="2022-09-01T15:46:32.648" v="3043"/>
          <ac:grpSpMkLst>
            <pc:docMk/>
            <pc:sldMk cId="2681040432" sldId="270"/>
            <ac:grpSpMk id="30" creationId="{28D3E533-A19D-478A-F00A-EBE6C54AA76E}"/>
          </ac:grpSpMkLst>
        </pc:grpChg>
        <pc:grpChg chg="mod">
          <ac:chgData name="Ngọc Anh Nguyễn Hữu" userId="56b27124bc82585d" providerId="LiveId" clId="{24BD694A-8468-452F-8CED-DB9EB38C7510}" dt="2022-09-01T15:46:32.648" v="3043"/>
          <ac:grpSpMkLst>
            <pc:docMk/>
            <pc:sldMk cId="2681040432" sldId="270"/>
            <ac:grpSpMk id="32" creationId="{4246E09C-C514-370A-77D7-F303169A6B58}"/>
          </ac:grpSpMkLst>
        </pc:grpChg>
        <pc:grpChg chg="add mod">
          <ac:chgData name="Ngọc Anh Nguyễn Hữu" userId="56b27124bc82585d" providerId="LiveId" clId="{24BD694A-8468-452F-8CED-DB9EB38C7510}" dt="2022-09-01T15:46:32.648" v="3043"/>
          <ac:grpSpMkLst>
            <pc:docMk/>
            <pc:sldMk cId="2681040432" sldId="270"/>
            <ac:grpSpMk id="36" creationId="{20C92812-344A-5AA7-38F2-BF09C1FB14CA}"/>
          </ac:grpSpMkLst>
        </pc:grpChg>
        <pc:grpChg chg="mod">
          <ac:chgData name="Ngọc Anh Nguyễn Hữu" userId="56b27124bc82585d" providerId="LiveId" clId="{24BD694A-8468-452F-8CED-DB9EB38C7510}" dt="2022-09-01T15:46:32.648" v="3043"/>
          <ac:grpSpMkLst>
            <pc:docMk/>
            <pc:sldMk cId="2681040432" sldId="270"/>
            <ac:grpSpMk id="38" creationId="{0D637292-9BF4-6735-3927-2319D0380501}"/>
          </ac:grpSpMkLst>
        </pc:grpChg>
        <pc:grpChg chg="add mod">
          <ac:chgData name="Ngọc Anh Nguyễn Hữu" userId="56b27124bc82585d" providerId="LiveId" clId="{24BD694A-8468-452F-8CED-DB9EB38C7510}" dt="2022-09-01T15:46:59.802" v="3056"/>
          <ac:grpSpMkLst>
            <pc:docMk/>
            <pc:sldMk cId="2681040432" sldId="270"/>
            <ac:grpSpMk id="42" creationId="{E88F1A6C-695E-BF7E-9657-39BBEF00F302}"/>
          </ac:grpSpMkLst>
        </pc:grpChg>
        <pc:grpChg chg="mod">
          <ac:chgData name="Ngọc Anh Nguyễn Hữu" userId="56b27124bc82585d" providerId="LiveId" clId="{24BD694A-8468-452F-8CED-DB9EB38C7510}" dt="2022-09-01T15:46:59.802" v="3056"/>
          <ac:grpSpMkLst>
            <pc:docMk/>
            <pc:sldMk cId="2681040432" sldId="270"/>
            <ac:grpSpMk id="44" creationId="{6474DE28-9060-0FBB-0FE2-CB452080F336}"/>
          </ac:grpSpMkLst>
        </pc:grpChg>
        <pc:graphicFrameChg chg="add del mod">
          <ac:chgData name="Ngọc Anh Nguyễn Hữu" userId="56b27124bc82585d" providerId="LiveId" clId="{24BD694A-8468-452F-8CED-DB9EB38C7510}" dt="2022-09-01T15:46:59.652" v="3054"/>
          <ac:graphicFrameMkLst>
            <pc:docMk/>
            <pc:sldMk cId="2681040432" sldId="270"/>
            <ac:graphicFrameMk id="48" creationId="{AC605214-38F3-FE4C-C2CB-58B36FBA6F58}"/>
          </ac:graphicFrameMkLst>
        </pc:graphicFrameChg>
        <pc:picChg chg="mod">
          <ac:chgData name="Ngọc Anh Nguyễn Hữu" userId="56b27124bc82585d" providerId="LiveId" clId="{24BD694A-8468-452F-8CED-DB9EB38C7510}" dt="2022-09-01T13:55:26.900" v="1119"/>
          <ac:picMkLst>
            <pc:docMk/>
            <pc:sldMk cId="2681040432" sldId="270"/>
            <ac:picMk id="15" creationId="{464C8EC6-64E0-5EB4-DC41-511064B301DE}"/>
          </ac:picMkLst>
        </pc:picChg>
        <pc:cxnChg chg="mod">
          <ac:chgData name="Ngọc Anh Nguyễn Hữu" userId="56b27124bc82585d" providerId="LiveId" clId="{24BD694A-8468-452F-8CED-DB9EB38C7510}" dt="2022-09-01T13:55:26.900" v="1119"/>
          <ac:cxnSpMkLst>
            <pc:docMk/>
            <pc:sldMk cId="2681040432" sldId="270"/>
            <ac:cxnSpMk id="7" creationId="{81439799-8AE6-5930-FD74-D3BD97A84812}"/>
          </ac:cxnSpMkLst>
        </pc:cxnChg>
        <pc:cxnChg chg="mod">
          <ac:chgData name="Ngọc Anh Nguyễn Hữu" userId="56b27124bc82585d" providerId="LiveId" clId="{24BD694A-8468-452F-8CED-DB9EB38C7510}" dt="2022-09-01T13:55:26.900" v="1119"/>
          <ac:cxnSpMkLst>
            <pc:docMk/>
            <pc:sldMk cId="2681040432" sldId="270"/>
            <ac:cxnSpMk id="9" creationId="{7E53147D-2000-876A-99E4-9BB7C3FAE672}"/>
          </ac:cxnSpMkLst>
        </pc:cxnChg>
        <pc:cxnChg chg="mod">
          <ac:chgData name="Ngọc Anh Nguyễn Hữu" userId="56b27124bc82585d" providerId="LiveId" clId="{24BD694A-8468-452F-8CED-DB9EB38C7510}" dt="2022-09-01T13:55:26.900" v="1119"/>
          <ac:cxnSpMkLst>
            <pc:docMk/>
            <pc:sldMk cId="2681040432" sldId="270"/>
            <ac:cxnSpMk id="11" creationId="{93152F27-A62A-C37C-7067-10BF76B75BB0}"/>
          </ac:cxnSpMkLst>
        </pc:cxnChg>
      </pc:sldChg>
      <pc:sldChg chg="addSp delSp modSp new del mod modAnim modNotesTx">
        <pc:chgData name="Ngọc Anh Nguyễn Hữu" userId="56b27124bc82585d" providerId="LiveId" clId="{24BD694A-8468-452F-8CED-DB9EB38C7510}" dt="2022-09-01T15:54:40.615" v="3236" actId="47"/>
        <pc:sldMkLst>
          <pc:docMk/>
          <pc:sldMk cId="881782335" sldId="271"/>
        </pc:sldMkLst>
        <pc:spChg chg="mod">
          <ac:chgData name="Ngọc Anh Nguyễn Hữu" userId="56b27124bc82585d" providerId="LiveId" clId="{24BD694A-8468-452F-8CED-DB9EB38C7510}" dt="2022-09-01T13:55:27.107" v="1120"/>
          <ac:spMkLst>
            <pc:docMk/>
            <pc:sldMk cId="881782335" sldId="271"/>
            <ac:spMk id="5" creationId="{177AB799-9C07-5DA8-E485-D265E2E288FB}"/>
          </ac:spMkLst>
        </pc:spChg>
        <pc:spChg chg="mod">
          <ac:chgData name="Ngọc Anh Nguyễn Hữu" userId="56b27124bc82585d" providerId="LiveId" clId="{24BD694A-8468-452F-8CED-DB9EB38C7510}" dt="2022-09-01T13:55:27.107" v="1120"/>
          <ac:spMkLst>
            <pc:docMk/>
            <pc:sldMk cId="881782335" sldId="271"/>
            <ac:spMk id="6" creationId="{C114F53A-7C2B-13BB-A7C6-1835122763EE}"/>
          </ac:spMkLst>
        </pc:spChg>
        <pc:spChg chg="mod">
          <ac:chgData name="Ngọc Anh Nguyễn Hữu" userId="56b27124bc82585d" providerId="LiveId" clId="{24BD694A-8468-452F-8CED-DB9EB38C7510}" dt="2022-09-01T13:55:27.107" v="1120"/>
          <ac:spMkLst>
            <pc:docMk/>
            <pc:sldMk cId="881782335" sldId="271"/>
            <ac:spMk id="8" creationId="{1B6EBA19-EC99-968D-0797-E673CF567E8F}"/>
          </ac:spMkLst>
        </pc:spChg>
        <pc:spChg chg="mod">
          <ac:chgData name="Ngọc Anh Nguyễn Hữu" userId="56b27124bc82585d" providerId="LiveId" clId="{24BD694A-8468-452F-8CED-DB9EB38C7510}" dt="2022-09-01T13:55:27.107" v="1120"/>
          <ac:spMkLst>
            <pc:docMk/>
            <pc:sldMk cId="881782335" sldId="271"/>
            <ac:spMk id="10" creationId="{B35AF69F-005D-A6E6-3BB1-35A8935A2A4B}"/>
          </ac:spMkLst>
        </pc:spChg>
        <pc:spChg chg="mod">
          <ac:chgData name="Ngọc Anh Nguyễn Hữu" userId="56b27124bc82585d" providerId="LiveId" clId="{24BD694A-8468-452F-8CED-DB9EB38C7510}" dt="2022-09-01T13:55:27.107" v="1120"/>
          <ac:spMkLst>
            <pc:docMk/>
            <pc:sldMk cId="881782335" sldId="271"/>
            <ac:spMk id="12" creationId="{4FB0FD30-AEEE-A494-DCC1-B4336699A92D}"/>
          </ac:spMkLst>
        </pc:spChg>
        <pc:spChg chg="mod">
          <ac:chgData name="Ngọc Anh Nguyễn Hữu" userId="56b27124bc82585d" providerId="LiveId" clId="{24BD694A-8468-452F-8CED-DB9EB38C7510}" dt="2022-09-01T13:55:27.107" v="1120"/>
          <ac:spMkLst>
            <pc:docMk/>
            <pc:sldMk cId="881782335" sldId="271"/>
            <ac:spMk id="16" creationId="{AF0898A1-C6C4-81DF-1C77-D0B91F732B89}"/>
          </ac:spMkLst>
        </pc:spChg>
        <pc:spChg chg="mod">
          <ac:chgData name="Ngọc Anh Nguyễn Hữu" userId="56b27124bc82585d" providerId="LiveId" clId="{24BD694A-8468-452F-8CED-DB9EB38C7510}" dt="2022-09-01T13:55:27.107" v="1120"/>
          <ac:spMkLst>
            <pc:docMk/>
            <pc:sldMk cId="881782335" sldId="271"/>
            <ac:spMk id="17" creationId="{1AF78F3A-711F-BDE4-784E-3EFA034AE9D6}"/>
          </ac:spMkLst>
        </pc:spChg>
        <pc:spChg chg="mod">
          <ac:chgData name="Ngọc Anh Nguyễn Hữu" userId="56b27124bc82585d" providerId="LiveId" clId="{24BD694A-8468-452F-8CED-DB9EB38C7510}" dt="2022-09-01T13:55:27.107" v="1120"/>
          <ac:spMkLst>
            <pc:docMk/>
            <pc:sldMk cId="881782335" sldId="271"/>
            <ac:spMk id="18" creationId="{8B04214D-5D83-197C-93AF-74F5E12FC02A}"/>
          </ac:spMkLst>
        </pc:spChg>
        <pc:spChg chg="mod">
          <ac:chgData name="Ngọc Anh Nguyễn Hữu" userId="56b27124bc82585d" providerId="LiveId" clId="{24BD694A-8468-452F-8CED-DB9EB38C7510}" dt="2022-09-01T15:44:43.549" v="3010"/>
          <ac:spMkLst>
            <pc:docMk/>
            <pc:sldMk cId="881782335" sldId="271"/>
            <ac:spMk id="22" creationId="{9FEBC414-36AC-5E37-B883-83374F4B0FA5}"/>
          </ac:spMkLst>
        </pc:spChg>
        <pc:spChg chg="mod">
          <ac:chgData name="Ngọc Anh Nguyễn Hữu" userId="56b27124bc82585d" providerId="LiveId" clId="{24BD694A-8468-452F-8CED-DB9EB38C7510}" dt="2022-09-01T15:44:43.549" v="3010"/>
          <ac:spMkLst>
            <pc:docMk/>
            <pc:sldMk cId="881782335" sldId="271"/>
            <ac:spMk id="23" creationId="{F67DE1F7-1615-63D4-0457-7657A54E3931}"/>
          </ac:spMkLst>
        </pc:spChg>
        <pc:spChg chg="mod">
          <ac:chgData name="Ngọc Anh Nguyễn Hữu" userId="56b27124bc82585d" providerId="LiveId" clId="{24BD694A-8468-452F-8CED-DB9EB38C7510}" dt="2022-09-01T15:44:43.549" v="3010"/>
          <ac:spMkLst>
            <pc:docMk/>
            <pc:sldMk cId="881782335" sldId="271"/>
            <ac:spMk id="25" creationId="{F8C29643-DFFE-5EDC-4690-FF2F84064841}"/>
          </ac:spMkLst>
        </pc:spChg>
        <pc:spChg chg="mod">
          <ac:chgData name="Ngọc Anh Nguyễn Hữu" userId="56b27124bc82585d" providerId="LiveId" clId="{24BD694A-8468-452F-8CED-DB9EB38C7510}" dt="2022-09-01T15:44:43.549" v="3010"/>
          <ac:spMkLst>
            <pc:docMk/>
            <pc:sldMk cId="881782335" sldId="271"/>
            <ac:spMk id="27" creationId="{0DF4474B-071B-1139-C2C1-5117D1702B6B}"/>
          </ac:spMkLst>
        </pc:spChg>
        <pc:spChg chg="mod">
          <ac:chgData name="Ngọc Anh Nguyễn Hữu" userId="56b27124bc82585d" providerId="LiveId" clId="{24BD694A-8468-452F-8CED-DB9EB38C7510}" dt="2022-09-01T15:44:43.549" v="3010"/>
          <ac:spMkLst>
            <pc:docMk/>
            <pc:sldMk cId="881782335" sldId="271"/>
            <ac:spMk id="29" creationId="{56203458-56A8-6295-4A01-7FE94FA130C7}"/>
          </ac:spMkLst>
        </pc:spChg>
        <pc:spChg chg="mod">
          <ac:chgData name="Ngọc Anh Nguyễn Hữu" userId="56b27124bc82585d" providerId="LiveId" clId="{24BD694A-8468-452F-8CED-DB9EB38C7510}" dt="2022-09-01T15:44:43.549" v="3010"/>
          <ac:spMkLst>
            <pc:docMk/>
            <pc:sldMk cId="881782335" sldId="271"/>
            <ac:spMk id="33" creationId="{F9A5D9D9-6B8D-96FF-FCEB-8B64392ADC41}"/>
          </ac:spMkLst>
        </pc:spChg>
        <pc:spChg chg="mod">
          <ac:chgData name="Ngọc Anh Nguyễn Hữu" userId="56b27124bc82585d" providerId="LiveId" clId="{24BD694A-8468-452F-8CED-DB9EB38C7510}" dt="2022-09-01T15:44:43.549" v="3010"/>
          <ac:spMkLst>
            <pc:docMk/>
            <pc:sldMk cId="881782335" sldId="271"/>
            <ac:spMk id="34" creationId="{0C2D060A-8442-CE94-496E-BDEA4C65F36F}"/>
          </ac:spMkLst>
        </pc:spChg>
        <pc:spChg chg="mod">
          <ac:chgData name="Ngọc Anh Nguyễn Hữu" userId="56b27124bc82585d" providerId="LiveId" clId="{24BD694A-8468-452F-8CED-DB9EB38C7510}" dt="2022-09-01T15:44:43.549" v="3010"/>
          <ac:spMkLst>
            <pc:docMk/>
            <pc:sldMk cId="881782335" sldId="271"/>
            <ac:spMk id="35" creationId="{F8034BB6-9748-5629-068F-015D3022A660}"/>
          </ac:spMkLst>
        </pc:spChg>
        <pc:spChg chg="mod">
          <ac:chgData name="Ngọc Anh Nguyễn Hữu" userId="56b27124bc82585d" providerId="LiveId" clId="{24BD694A-8468-452F-8CED-DB9EB38C7510}" dt="2022-09-01T15:48:18.429" v="3073"/>
          <ac:spMkLst>
            <pc:docMk/>
            <pc:sldMk cId="881782335" sldId="271"/>
            <ac:spMk id="37" creationId="{B6B56BD2-347C-BD38-F834-91393BE8F00C}"/>
          </ac:spMkLst>
        </pc:spChg>
        <pc:spChg chg="mod">
          <ac:chgData name="Ngọc Anh Nguyễn Hữu" userId="56b27124bc82585d" providerId="LiveId" clId="{24BD694A-8468-452F-8CED-DB9EB38C7510}" dt="2022-09-01T15:48:28.807" v="3078"/>
          <ac:spMkLst>
            <pc:docMk/>
            <pc:sldMk cId="881782335" sldId="271"/>
            <ac:spMk id="38" creationId="{522FE179-367E-B022-73FB-1DF1B35FBAB2}"/>
          </ac:spMkLst>
        </pc:spChg>
        <pc:spChg chg="mod">
          <ac:chgData name="Ngọc Anh Nguyễn Hữu" userId="56b27124bc82585d" providerId="LiveId" clId="{24BD694A-8468-452F-8CED-DB9EB38C7510}" dt="2022-09-01T15:48:18.429" v="3073"/>
          <ac:spMkLst>
            <pc:docMk/>
            <pc:sldMk cId="881782335" sldId="271"/>
            <ac:spMk id="39" creationId="{3DEAD5A6-4F26-A472-81A5-6F6529DE01A0}"/>
          </ac:spMkLst>
        </pc:spChg>
        <pc:spChg chg="mod">
          <ac:chgData name="Ngọc Anh Nguyễn Hữu" userId="56b27124bc82585d" providerId="LiveId" clId="{24BD694A-8468-452F-8CED-DB9EB38C7510}" dt="2022-09-01T15:48:31.810" v="3079"/>
          <ac:spMkLst>
            <pc:docMk/>
            <pc:sldMk cId="881782335" sldId="271"/>
            <ac:spMk id="40" creationId="{63EA859A-C306-17CD-2225-F598098B5E1B}"/>
          </ac:spMkLst>
        </pc:spChg>
        <pc:spChg chg="mod">
          <ac:chgData name="Ngọc Anh Nguyễn Hữu" userId="56b27124bc82585d" providerId="LiveId" clId="{24BD694A-8468-452F-8CED-DB9EB38C7510}" dt="2022-09-01T15:48:18.429" v="3073"/>
          <ac:spMkLst>
            <pc:docMk/>
            <pc:sldMk cId="881782335" sldId="271"/>
            <ac:spMk id="42" creationId="{FA4CC61F-E629-5EA3-05B2-7783EEBB06DC}"/>
          </ac:spMkLst>
        </pc:spChg>
        <pc:spChg chg="mod">
          <ac:chgData name="Ngọc Anh Nguyễn Hữu" userId="56b27124bc82585d" providerId="LiveId" clId="{24BD694A-8468-452F-8CED-DB9EB38C7510}" dt="2022-09-01T15:48:46.712" v="3081" actId="1076"/>
          <ac:spMkLst>
            <pc:docMk/>
            <pc:sldMk cId="881782335" sldId="271"/>
            <ac:spMk id="44" creationId="{3622F096-E8A7-12A2-E485-04729E794995}"/>
          </ac:spMkLst>
        </pc:spChg>
        <pc:spChg chg="mod">
          <ac:chgData name="Ngọc Anh Nguyễn Hữu" userId="56b27124bc82585d" providerId="LiveId" clId="{24BD694A-8468-452F-8CED-DB9EB38C7510}" dt="2022-09-01T15:48:18.429" v="3073"/>
          <ac:spMkLst>
            <pc:docMk/>
            <pc:sldMk cId="881782335" sldId="271"/>
            <ac:spMk id="45" creationId="{AD61C083-2039-2B9B-7AF4-502E4D6532DE}"/>
          </ac:spMkLst>
        </pc:spChg>
        <pc:spChg chg="mod">
          <ac:chgData name="Ngọc Anh Nguyễn Hữu" userId="56b27124bc82585d" providerId="LiveId" clId="{24BD694A-8468-452F-8CED-DB9EB38C7510}" dt="2022-09-01T15:48:18.429" v="3073"/>
          <ac:spMkLst>
            <pc:docMk/>
            <pc:sldMk cId="881782335" sldId="271"/>
            <ac:spMk id="46" creationId="{D4972819-C5AD-1277-A6C2-B088DFE49CE6}"/>
          </ac:spMkLst>
        </pc:spChg>
        <pc:spChg chg="mod">
          <ac:chgData name="Ngọc Anh Nguyễn Hữu" userId="56b27124bc82585d" providerId="LiveId" clId="{24BD694A-8468-452F-8CED-DB9EB38C7510}" dt="2022-09-01T15:48:18.429" v="3073"/>
          <ac:spMkLst>
            <pc:docMk/>
            <pc:sldMk cId="881782335" sldId="271"/>
            <ac:spMk id="48" creationId="{ED0F9AC2-7DAD-907B-80B4-05F5FCFFF96F}"/>
          </ac:spMkLst>
        </pc:spChg>
        <pc:spChg chg="mod">
          <ac:chgData name="Ngọc Anh Nguyễn Hữu" userId="56b27124bc82585d" providerId="LiveId" clId="{24BD694A-8468-452F-8CED-DB9EB38C7510}" dt="2022-09-01T15:48:56.089" v="3083" actId="1076"/>
          <ac:spMkLst>
            <pc:docMk/>
            <pc:sldMk cId="881782335" sldId="271"/>
            <ac:spMk id="50" creationId="{60D2F3E5-3910-0417-CC99-084AB3BF0B91}"/>
          </ac:spMkLst>
        </pc:spChg>
        <pc:spChg chg="mod">
          <ac:chgData name="Ngọc Anh Nguyễn Hữu" userId="56b27124bc82585d" providerId="LiveId" clId="{24BD694A-8468-452F-8CED-DB9EB38C7510}" dt="2022-09-01T15:48:18.429" v="3073"/>
          <ac:spMkLst>
            <pc:docMk/>
            <pc:sldMk cId="881782335" sldId="271"/>
            <ac:spMk id="51" creationId="{CFD976A3-AE80-2FC9-0F8E-2BBC513B8211}"/>
          </ac:spMkLst>
        </pc:spChg>
        <pc:spChg chg="mod">
          <ac:chgData name="Ngọc Anh Nguyễn Hữu" userId="56b27124bc82585d" providerId="LiveId" clId="{24BD694A-8468-452F-8CED-DB9EB38C7510}" dt="2022-09-01T15:48:18.429" v="3073"/>
          <ac:spMkLst>
            <pc:docMk/>
            <pc:sldMk cId="881782335" sldId="271"/>
            <ac:spMk id="52" creationId="{146CDCC6-1DE1-F0E5-443F-E09CB2A03D4E}"/>
          </ac:spMkLst>
        </pc:spChg>
        <pc:spChg chg="mod">
          <ac:chgData name="Ngọc Anh Nguyễn Hữu" userId="56b27124bc82585d" providerId="LiveId" clId="{24BD694A-8468-452F-8CED-DB9EB38C7510}" dt="2022-09-01T15:48:18.429" v="3073"/>
          <ac:spMkLst>
            <pc:docMk/>
            <pc:sldMk cId="881782335" sldId="271"/>
            <ac:spMk id="54" creationId="{68C603D0-B96D-FA2D-9540-22C5E5ACE2AB}"/>
          </ac:spMkLst>
        </pc:spChg>
        <pc:spChg chg="mod">
          <ac:chgData name="Ngọc Anh Nguyễn Hữu" userId="56b27124bc82585d" providerId="LiveId" clId="{24BD694A-8468-452F-8CED-DB9EB38C7510}" dt="2022-09-01T15:49:10.176" v="3085"/>
          <ac:spMkLst>
            <pc:docMk/>
            <pc:sldMk cId="881782335" sldId="271"/>
            <ac:spMk id="56" creationId="{A89756E1-014A-3C8D-E4DC-2E75659EF3AF}"/>
          </ac:spMkLst>
        </pc:spChg>
        <pc:spChg chg="mod">
          <ac:chgData name="Ngọc Anh Nguyễn Hữu" userId="56b27124bc82585d" providerId="LiveId" clId="{24BD694A-8468-452F-8CED-DB9EB38C7510}" dt="2022-09-01T15:48:18.429" v="3073"/>
          <ac:spMkLst>
            <pc:docMk/>
            <pc:sldMk cId="881782335" sldId="271"/>
            <ac:spMk id="57" creationId="{07DA22F2-1201-202A-BC9B-F9B873E6E64D}"/>
          </ac:spMkLst>
        </pc:spChg>
        <pc:spChg chg="mod">
          <ac:chgData name="Ngọc Anh Nguyễn Hữu" userId="56b27124bc82585d" providerId="LiveId" clId="{24BD694A-8468-452F-8CED-DB9EB38C7510}" dt="2022-09-01T15:48:18.429" v="3073"/>
          <ac:spMkLst>
            <pc:docMk/>
            <pc:sldMk cId="881782335" sldId="271"/>
            <ac:spMk id="58" creationId="{2A3FFAD7-0539-3808-D4AF-FC99A8043C54}"/>
          </ac:spMkLst>
        </pc:spChg>
        <pc:spChg chg="mod">
          <ac:chgData name="Ngọc Anh Nguyễn Hữu" userId="56b27124bc82585d" providerId="LiveId" clId="{24BD694A-8468-452F-8CED-DB9EB38C7510}" dt="2022-09-01T15:48:18.429" v="3073"/>
          <ac:spMkLst>
            <pc:docMk/>
            <pc:sldMk cId="881782335" sldId="271"/>
            <ac:spMk id="60" creationId="{2AF95D64-FE64-FC54-F6DA-5DA70B5A96D1}"/>
          </ac:spMkLst>
        </pc:spChg>
        <pc:spChg chg="mod">
          <ac:chgData name="Ngọc Anh Nguyễn Hữu" userId="56b27124bc82585d" providerId="LiveId" clId="{24BD694A-8468-452F-8CED-DB9EB38C7510}" dt="2022-09-01T15:49:03.010" v="3084"/>
          <ac:spMkLst>
            <pc:docMk/>
            <pc:sldMk cId="881782335" sldId="271"/>
            <ac:spMk id="62" creationId="{9C10CDF7-5CBB-94D2-4F5E-002C21B86FE4}"/>
          </ac:spMkLst>
        </pc:spChg>
        <pc:spChg chg="mod">
          <ac:chgData name="Ngọc Anh Nguyễn Hữu" userId="56b27124bc82585d" providerId="LiveId" clId="{24BD694A-8468-452F-8CED-DB9EB38C7510}" dt="2022-09-01T15:48:18.429" v="3073"/>
          <ac:spMkLst>
            <pc:docMk/>
            <pc:sldMk cId="881782335" sldId="271"/>
            <ac:spMk id="63" creationId="{40FA9E62-353D-2015-034F-10A7DFA3FF94}"/>
          </ac:spMkLst>
        </pc:spChg>
        <pc:spChg chg="mod">
          <ac:chgData name="Ngọc Anh Nguyễn Hữu" userId="56b27124bc82585d" providerId="LiveId" clId="{24BD694A-8468-452F-8CED-DB9EB38C7510}" dt="2022-09-01T15:48:18.429" v="3073"/>
          <ac:spMkLst>
            <pc:docMk/>
            <pc:sldMk cId="881782335" sldId="271"/>
            <ac:spMk id="64" creationId="{8EA19845-03E5-B25A-8238-975DA1D0BB82}"/>
          </ac:spMkLst>
        </pc:spChg>
        <pc:grpChg chg="add del mod">
          <ac:chgData name="Ngọc Anh Nguyễn Hữu" userId="56b27124bc82585d" providerId="LiveId" clId="{24BD694A-8468-452F-8CED-DB9EB38C7510}" dt="2022-09-01T15:44:41.946" v="3009" actId="478"/>
          <ac:grpSpMkLst>
            <pc:docMk/>
            <pc:sldMk cId="881782335" sldId="271"/>
            <ac:grpSpMk id="2" creationId="{AFFC80C4-FCC2-6220-8350-4965A2F8965D}"/>
          </ac:grpSpMkLst>
        </pc:grpChg>
        <pc:grpChg chg="mod">
          <ac:chgData name="Ngọc Anh Nguyễn Hữu" userId="56b27124bc82585d" providerId="LiveId" clId="{24BD694A-8468-452F-8CED-DB9EB38C7510}" dt="2022-09-01T13:55:27.107" v="1120"/>
          <ac:grpSpMkLst>
            <pc:docMk/>
            <pc:sldMk cId="881782335" sldId="271"/>
            <ac:grpSpMk id="3" creationId="{41AD20FE-AC7C-ABC6-79FE-09E618D12B56}"/>
          </ac:grpSpMkLst>
        </pc:grpChg>
        <pc:grpChg chg="mod">
          <ac:chgData name="Ngọc Anh Nguyễn Hữu" userId="56b27124bc82585d" providerId="LiveId" clId="{24BD694A-8468-452F-8CED-DB9EB38C7510}" dt="2022-09-01T13:55:27.107" v="1120"/>
          <ac:grpSpMkLst>
            <pc:docMk/>
            <pc:sldMk cId="881782335" sldId="271"/>
            <ac:grpSpMk id="4" creationId="{5B267246-51C2-17B0-4330-25992A2921E4}"/>
          </ac:grpSpMkLst>
        </pc:grpChg>
        <pc:grpChg chg="mod">
          <ac:chgData name="Ngọc Anh Nguyễn Hữu" userId="56b27124bc82585d" providerId="LiveId" clId="{24BD694A-8468-452F-8CED-DB9EB38C7510}" dt="2022-09-01T13:55:27.107" v="1120"/>
          <ac:grpSpMkLst>
            <pc:docMk/>
            <pc:sldMk cId="881782335" sldId="271"/>
            <ac:grpSpMk id="13" creationId="{18C677D5-3458-0963-6E34-713ED0B30068}"/>
          </ac:grpSpMkLst>
        </pc:grpChg>
        <pc:grpChg chg="mod">
          <ac:chgData name="Ngọc Anh Nguyễn Hữu" userId="56b27124bc82585d" providerId="LiveId" clId="{24BD694A-8468-452F-8CED-DB9EB38C7510}" dt="2022-09-01T13:55:27.107" v="1120"/>
          <ac:grpSpMkLst>
            <pc:docMk/>
            <pc:sldMk cId="881782335" sldId="271"/>
            <ac:grpSpMk id="14" creationId="{7D2505D8-21A7-97EB-DEC8-E44F0847A699}"/>
          </ac:grpSpMkLst>
        </pc:grpChg>
        <pc:grpChg chg="add mod">
          <ac:chgData name="Ngọc Anh Nguyễn Hữu" userId="56b27124bc82585d" providerId="LiveId" clId="{24BD694A-8468-452F-8CED-DB9EB38C7510}" dt="2022-09-01T15:44:43.549" v="3010"/>
          <ac:grpSpMkLst>
            <pc:docMk/>
            <pc:sldMk cId="881782335" sldId="271"/>
            <ac:grpSpMk id="19" creationId="{BF042D06-3BD0-1F81-1A00-5D50D867EA55}"/>
          </ac:grpSpMkLst>
        </pc:grpChg>
        <pc:grpChg chg="mod">
          <ac:chgData name="Ngọc Anh Nguyễn Hữu" userId="56b27124bc82585d" providerId="LiveId" clId="{24BD694A-8468-452F-8CED-DB9EB38C7510}" dt="2022-09-01T15:44:43.549" v="3010"/>
          <ac:grpSpMkLst>
            <pc:docMk/>
            <pc:sldMk cId="881782335" sldId="271"/>
            <ac:grpSpMk id="20" creationId="{2D06155E-5F71-E720-B5EB-C7051EB9AE41}"/>
          </ac:grpSpMkLst>
        </pc:grpChg>
        <pc:grpChg chg="mod">
          <ac:chgData name="Ngọc Anh Nguyễn Hữu" userId="56b27124bc82585d" providerId="LiveId" clId="{24BD694A-8468-452F-8CED-DB9EB38C7510}" dt="2022-09-01T15:44:43.549" v="3010"/>
          <ac:grpSpMkLst>
            <pc:docMk/>
            <pc:sldMk cId="881782335" sldId="271"/>
            <ac:grpSpMk id="21" creationId="{A975DCCA-FC79-929D-C78D-F2D33024B55E}"/>
          </ac:grpSpMkLst>
        </pc:grpChg>
        <pc:grpChg chg="mod">
          <ac:chgData name="Ngọc Anh Nguyễn Hữu" userId="56b27124bc82585d" providerId="LiveId" clId="{24BD694A-8468-452F-8CED-DB9EB38C7510}" dt="2022-09-01T15:44:43.549" v="3010"/>
          <ac:grpSpMkLst>
            <pc:docMk/>
            <pc:sldMk cId="881782335" sldId="271"/>
            <ac:grpSpMk id="30" creationId="{C01F3F5C-210A-0DE5-C5CF-457CD49C9F05}"/>
          </ac:grpSpMkLst>
        </pc:grpChg>
        <pc:grpChg chg="mod">
          <ac:chgData name="Ngọc Anh Nguyễn Hữu" userId="56b27124bc82585d" providerId="LiveId" clId="{24BD694A-8468-452F-8CED-DB9EB38C7510}" dt="2022-09-01T15:44:43.549" v="3010"/>
          <ac:grpSpMkLst>
            <pc:docMk/>
            <pc:sldMk cId="881782335" sldId="271"/>
            <ac:grpSpMk id="31" creationId="{B74A360B-31AD-D00D-5CF1-9B8388819322}"/>
          </ac:grpSpMkLst>
        </pc:grpChg>
        <pc:grpChg chg="add mod">
          <ac:chgData name="Ngọc Anh Nguyễn Hữu" userId="56b27124bc82585d" providerId="LiveId" clId="{24BD694A-8468-452F-8CED-DB9EB38C7510}" dt="2022-09-01T15:48:18.429" v="3073"/>
          <ac:grpSpMkLst>
            <pc:docMk/>
            <pc:sldMk cId="881782335" sldId="271"/>
            <ac:grpSpMk id="36" creationId="{EBAABE5F-FD6D-D616-3ABB-D7225C4B0A1C}"/>
          </ac:grpSpMkLst>
        </pc:grpChg>
        <pc:grpChg chg="add mod">
          <ac:chgData name="Ngọc Anh Nguyễn Hữu" userId="56b27124bc82585d" providerId="LiveId" clId="{24BD694A-8468-452F-8CED-DB9EB38C7510}" dt="2022-09-01T15:48:18.429" v="3073"/>
          <ac:grpSpMkLst>
            <pc:docMk/>
            <pc:sldMk cId="881782335" sldId="271"/>
            <ac:grpSpMk id="41" creationId="{58FD393F-5991-B96D-3D76-F45607ACCB7F}"/>
          </ac:grpSpMkLst>
        </pc:grpChg>
        <pc:grpChg chg="mod">
          <ac:chgData name="Ngọc Anh Nguyễn Hữu" userId="56b27124bc82585d" providerId="LiveId" clId="{24BD694A-8468-452F-8CED-DB9EB38C7510}" dt="2022-09-01T15:48:18.429" v="3073"/>
          <ac:grpSpMkLst>
            <pc:docMk/>
            <pc:sldMk cId="881782335" sldId="271"/>
            <ac:grpSpMk id="43" creationId="{860FE515-C8A4-ED0E-192E-56FC8D9C4D3C}"/>
          </ac:grpSpMkLst>
        </pc:grpChg>
        <pc:grpChg chg="add mod">
          <ac:chgData name="Ngọc Anh Nguyễn Hữu" userId="56b27124bc82585d" providerId="LiveId" clId="{24BD694A-8468-452F-8CED-DB9EB38C7510}" dt="2022-09-01T15:48:18.429" v="3073"/>
          <ac:grpSpMkLst>
            <pc:docMk/>
            <pc:sldMk cId="881782335" sldId="271"/>
            <ac:grpSpMk id="47" creationId="{6742E608-0B33-9070-755F-D6ACFE105FC6}"/>
          </ac:grpSpMkLst>
        </pc:grpChg>
        <pc:grpChg chg="mod">
          <ac:chgData name="Ngọc Anh Nguyễn Hữu" userId="56b27124bc82585d" providerId="LiveId" clId="{24BD694A-8468-452F-8CED-DB9EB38C7510}" dt="2022-09-01T15:48:18.429" v="3073"/>
          <ac:grpSpMkLst>
            <pc:docMk/>
            <pc:sldMk cId="881782335" sldId="271"/>
            <ac:grpSpMk id="49" creationId="{1AC9B9A7-6D5D-A5AD-2C9C-00055012B311}"/>
          </ac:grpSpMkLst>
        </pc:grpChg>
        <pc:grpChg chg="add mod">
          <ac:chgData name="Ngọc Anh Nguyễn Hữu" userId="56b27124bc82585d" providerId="LiveId" clId="{24BD694A-8468-452F-8CED-DB9EB38C7510}" dt="2022-09-01T15:48:18.429" v="3073"/>
          <ac:grpSpMkLst>
            <pc:docMk/>
            <pc:sldMk cId="881782335" sldId="271"/>
            <ac:grpSpMk id="53" creationId="{16AC7EF1-8881-8A7F-48C6-EC343578EA10}"/>
          </ac:grpSpMkLst>
        </pc:grpChg>
        <pc:grpChg chg="mod">
          <ac:chgData name="Ngọc Anh Nguyễn Hữu" userId="56b27124bc82585d" providerId="LiveId" clId="{24BD694A-8468-452F-8CED-DB9EB38C7510}" dt="2022-09-01T15:48:18.429" v="3073"/>
          <ac:grpSpMkLst>
            <pc:docMk/>
            <pc:sldMk cId="881782335" sldId="271"/>
            <ac:grpSpMk id="55" creationId="{B3558A1B-2B78-D0D1-FB05-481E2D600767}"/>
          </ac:grpSpMkLst>
        </pc:grpChg>
        <pc:grpChg chg="add mod">
          <ac:chgData name="Ngọc Anh Nguyễn Hữu" userId="56b27124bc82585d" providerId="LiveId" clId="{24BD694A-8468-452F-8CED-DB9EB38C7510}" dt="2022-09-01T15:48:18.429" v="3073"/>
          <ac:grpSpMkLst>
            <pc:docMk/>
            <pc:sldMk cId="881782335" sldId="271"/>
            <ac:grpSpMk id="59" creationId="{43F52BBE-4A82-56E1-92E8-7FEA36EAFD87}"/>
          </ac:grpSpMkLst>
        </pc:grpChg>
        <pc:grpChg chg="mod">
          <ac:chgData name="Ngọc Anh Nguyễn Hữu" userId="56b27124bc82585d" providerId="LiveId" clId="{24BD694A-8468-452F-8CED-DB9EB38C7510}" dt="2022-09-01T15:48:18.429" v="3073"/>
          <ac:grpSpMkLst>
            <pc:docMk/>
            <pc:sldMk cId="881782335" sldId="271"/>
            <ac:grpSpMk id="61" creationId="{A229EE68-9D68-6BAE-7252-FC832C64460B}"/>
          </ac:grpSpMkLst>
        </pc:grpChg>
        <pc:picChg chg="mod">
          <ac:chgData name="Ngọc Anh Nguyễn Hữu" userId="56b27124bc82585d" providerId="LiveId" clId="{24BD694A-8468-452F-8CED-DB9EB38C7510}" dt="2022-09-01T13:55:27.107" v="1120"/>
          <ac:picMkLst>
            <pc:docMk/>
            <pc:sldMk cId="881782335" sldId="271"/>
            <ac:picMk id="15" creationId="{84C8B197-704D-D44A-A8F8-1B6AD5B56584}"/>
          </ac:picMkLst>
        </pc:picChg>
        <pc:picChg chg="mod">
          <ac:chgData name="Ngọc Anh Nguyễn Hữu" userId="56b27124bc82585d" providerId="LiveId" clId="{24BD694A-8468-452F-8CED-DB9EB38C7510}" dt="2022-09-01T15:44:43.549" v="3010"/>
          <ac:picMkLst>
            <pc:docMk/>
            <pc:sldMk cId="881782335" sldId="271"/>
            <ac:picMk id="32" creationId="{EB17FCE6-D8DB-4FBA-7A13-4BBDC1C6A727}"/>
          </ac:picMkLst>
        </pc:picChg>
        <pc:cxnChg chg="mod">
          <ac:chgData name="Ngọc Anh Nguyễn Hữu" userId="56b27124bc82585d" providerId="LiveId" clId="{24BD694A-8468-452F-8CED-DB9EB38C7510}" dt="2022-09-01T13:55:27.107" v="1120"/>
          <ac:cxnSpMkLst>
            <pc:docMk/>
            <pc:sldMk cId="881782335" sldId="271"/>
            <ac:cxnSpMk id="7" creationId="{7E8923D4-B3DD-2067-A9CE-DEE3F25B1622}"/>
          </ac:cxnSpMkLst>
        </pc:cxnChg>
        <pc:cxnChg chg="mod">
          <ac:chgData name="Ngọc Anh Nguyễn Hữu" userId="56b27124bc82585d" providerId="LiveId" clId="{24BD694A-8468-452F-8CED-DB9EB38C7510}" dt="2022-09-01T13:55:27.107" v="1120"/>
          <ac:cxnSpMkLst>
            <pc:docMk/>
            <pc:sldMk cId="881782335" sldId="271"/>
            <ac:cxnSpMk id="9" creationId="{C89A0219-1C84-7576-E411-428F3D4093A5}"/>
          </ac:cxnSpMkLst>
        </pc:cxnChg>
        <pc:cxnChg chg="mod">
          <ac:chgData name="Ngọc Anh Nguyễn Hữu" userId="56b27124bc82585d" providerId="LiveId" clId="{24BD694A-8468-452F-8CED-DB9EB38C7510}" dt="2022-09-01T13:55:27.107" v="1120"/>
          <ac:cxnSpMkLst>
            <pc:docMk/>
            <pc:sldMk cId="881782335" sldId="271"/>
            <ac:cxnSpMk id="11" creationId="{3190F981-93F4-D946-1C56-0C36C8BAC491}"/>
          </ac:cxnSpMkLst>
        </pc:cxnChg>
        <pc:cxnChg chg="mod">
          <ac:chgData name="Ngọc Anh Nguyễn Hữu" userId="56b27124bc82585d" providerId="LiveId" clId="{24BD694A-8468-452F-8CED-DB9EB38C7510}" dt="2022-09-01T15:44:43.549" v="3010"/>
          <ac:cxnSpMkLst>
            <pc:docMk/>
            <pc:sldMk cId="881782335" sldId="271"/>
            <ac:cxnSpMk id="24" creationId="{9F92B350-80C4-EADD-2D8D-0F58A69232C1}"/>
          </ac:cxnSpMkLst>
        </pc:cxnChg>
        <pc:cxnChg chg="mod">
          <ac:chgData name="Ngọc Anh Nguyễn Hữu" userId="56b27124bc82585d" providerId="LiveId" clId="{24BD694A-8468-452F-8CED-DB9EB38C7510}" dt="2022-09-01T15:44:43.549" v="3010"/>
          <ac:cxnSpMkLst>
            <pc:docMk/>
            <pc:sldMk cId="881782335" sldId="271"/>
            <ac:cxnSpMk id="26" creationId="{0645E385-AF24-533C-7F4A-F33AAB967CA1}"/>
          </ac:cxnSpMkLst>
        </pc:cxnChg>
        <pc:cxnChg chg="mod">
          <ac:chgData name="Ngọc Anh Nguyễn Hữu" userId="56b27124bc82585d" providerId="LiveId" clId="{24BD694A-8468-452F-8CED-DB9EB38C7510}" dt="2022-09-01T15:44:43.549" v="3010"/>
          <ac:cxnSpMkLst>
            <pc:docMk/>
            <pc:sldMk cId="881782335" sldId="271"/>
            <ac:cxnSpMk id="28" creationId="{ECD49640-CCC6-CB9E-D2FD-F6C970961DEA}"/>
          </ac:cxnSpMkLst>
        </pc:cxnChg>
      </pc:sldChg>
      <pc:sldChg chg="addSp delSp modSp new mod modTransition modAnim modNotesTx">
        <pc:chgData name="Ngọc Anh Nguyễn Hữu" userId="56b27124bc82585d" providerId="LiveId" clId="{24BD694A-8468-452F-8CED-DB9EB38C7510}" dt="2022-09-01T16:16:30.092" v="5585"/>
        <pc:sldMkLst>
          <pc:docMk/>
          <pc:sldMk cId="615455756" sldId="272"/>
        </pc:sldMkLst>
        <pc:spChg chg="mod">
          <ac:chgData name="Ngọc Anh Nguyễn Hữu" userId="56b27124bc82585d" providerId="LiveId" clId="{24BD694A-8468-452F-8CED-DB9EB38C7510}" dt="2022-09-01T13:55:27.712" v="1121"/>
          <ac:spMkLst>
            <pc:docMk/>
            <pc:sldMk cId="615455756" sldId="272"/>
            <ac:spMk id="5" creationId="{A4529035-1F75-FD87-B8AC-1A04C8D47B4B}"/>
          </ac:spMkLst>
        </pc:spChg>
        <pc:spChg chg="mod">
          <ac:chgData name="Ngọc Anh Nguyễn Hữu" userId="56b27124bc82585d" providerId="LiveId" clId="{24BD694A-8468-452F-8CED-DB9EB38C7510}" dt="2022-09-01T13:55:27.712" v="1121"/>
          <ac:spMkLst>
            <pc:docMk/>
            <pc:sldMk cId="615455756" sldId="272"/>
            <ac:spMk id="6" creationId="{79060DF9-3085-0F1D-5678-432AFC1DD60A}"/>
          </ac:spMkLst>
        </pc:spChg>
        <pc:spChg chg="mod">
          <ac:chgData name="Ngọc Anh Nguyễn Hữu" userId="56b27124bc82585d" providerId="LiveId" clId="{24BD694A-8468-452F-8CED-DB9EB38C7510}" dt="2022-09-01T13:55:27.712" v="1121"/>
          <ac:spMkLst>
            <pc:docMk/>
            <pc:sldMk cId="615455756" sldId="272"/>
            <ac:spMk id="8" creationId="{1EB029A3-DE48-9083-BD17-D4672739C529}"/>
          </ac:spMkLst>
        </pc:spChg>
        <pc:spChg chg="mod">
          <ac:chgData name="Ngọc Anh Nguyễn Hữu" userId="56b27124bc82585d" providerId="LiveId" clId="{24BD694A-8468-452F-8CED-DB9EB38C7510}" dt="2022-09-01T13:55:27.712" v="1121"/>
          <ac:spMkLst>
            <pc:docMk/>
            <pc:sldMk cId="615455756" sldId="272"/>
            <ac:spMk id="10" creationId="{FF930D6D-A76F-D3FB-8091-B93B34F36879}"/>
          </ac:spMkLst>
        </pc:spChg>
        <pc:spChg chg="mod">
          <ac:chgData name="Ngọc Anh Nguyễn Hữu" userId="56b27124bc82585d" providerId="LiveId" clId="{24BD694A-8468-452F-8CED-DB9EB38C7510}" dt="2022-09-01T13:55:27.712" v="1121"/>
          <ac:spMkLst>
            <pc:docMk/>
            <pc:sldMk cId="615455756" sldId="272"/>
            <ac:spMk id="12" creationId="{1E9EBF68-3738-578B-6181-A7D43B0CC100}"/>
          </ac:spMkLst>
        </pc:spChg>
        <pc:spChg chg="mod">
          <ac:chgData name="Ngọc Anh Nguyễn Hữu" userId="56b27124bc82585d" providerId="LiveId" clId="{24BD694A-8468-452F-8CED-DB9EB38C7510}" dt="2022-09-01T13:55:27.712" v="1121"/>
          <ac:spMkLst>
            <pc:docMk/>
            <pc:sldMk cId="615455756" sldId="272"/>
            <ac:spMk id="16" creationId="{05778F93-E5CE-9084-C7DC-61FED3BA4941}"/>
          </ac:spMkLst>
        </pc:spChg>
        <pc:spChg chg="mod">
          <ac:chgData name="Ngọc Anh Nguyễn Hữu" userId="56b27124bc82585d" providerId="LiveId" clId="{24BD694A-8468-452F-8CED-DB9EB38C7510}" dt="2022-09-01T13:55:27.712" v="1121"/>
          <ac:spMkLst>
            <pc:docMk/>
            <pc:sldMk cId="615455756" sldId="272"/>
            <ac:spMk id="17" creationId="{96EC9E9B-B7B5-D4FA-C082-7F2DE7C0791F}"/>
          </ac:spMkLst>
        </pc:spChg>
        <pc:spChg chg="mod">
          <ac:chgData name="Ngọc Anh Nguyễn Hữu" userId="56b27124bc82585d" providerId="LiveId" clId="{24BD694A-8468-452F-8CED-DB9EB38C7510}" dt="2022-09-01T13:55:27.712" v="1121"/>
          <ac:spMkLst>
            <pc:docMk/>
            <pc:sldMk cId="615455756" sldId="272"/>
            <ac:spMk id="18" creationId="{2BB77FC2-D895-FDCC-0680-3BFAD89A8384}"/>
          </ac:spMkLst>
        </pc:spChg>
        <pc:spChg chg="mod">
          <ac:chgData name="Ngọc Anh Nguyễn Hữu" userId="56b27124bc82585d" providerId="LiveId" clId="{24BD694A-8468-452F-8CED-DB9EB38C7510}" dt="2022-09-01T15:44:47.952" v="3012"/>
          <ac:spMkLst>
            <pc:docMk/>
            <pc:sldMk cId="615455756" sldId="272"/>
            <ac:spMk id="22" creationId="{6CA2ED77-271D-CE89-7FC9-BCC7D8E21EA1}"/>
          </ac:spMkLst>
        </pc:spChg>
        <pc:spChg chg="mod">
          <ac:chgData name="Ngọc Anh Nguyễn Hữu" userId="56b27124bc82585d" providerId="LiveId" clId="{24BD694A-8468-452F-8CED-DB9EB38C7510}" dt="2022-09-01T15:44:47.952" v="3012"/>
          <ac:spMkLst>
            <pc:docMk/>
            <pc:sldMk cId="615455756" sldId="272"/>
            <ac:spMk id="23" creationId="{E0C7D357-E1AE-7CF6-1C90-53413871143D}"/>
          </ac:spMkLst>
        </pc:spChg>
        <pc:spChg chg="mod">
          <ac:chgData name="Ngọc Anh Nguyễn Hữu" userId="56b27124bc82585d" providerId="LiveId" clId="{24BD694A-8468-452F-8CED-DB9EB38C7510}" dt="2022-09-01T15:44:47.952" v="3012"/>
          <ac:spMkLst>
            <pc:docMk/>
            <pc:sldMk cId="615455756" sldId="272"/>
            <ac:spMk id="25" creationId="{9D8C7C7A-2F87-013B-20E9-F0D475B59A55}"/>
          </ac:spMkLst>
        </pc:spChg>
        <pc:spChg chg="mod">
          <ac:chgData name="Ngọc Anh Nguyễn Hữu" userId="56b27124bc82585d" providerId="LiveId" clId="{24BD694A-8468-452F-8CED-DB9EB38C7510}" dt="2022-09-01T15:44:47.952" v="3012"/>
          <ac:spMkLst>
            <pc:docMk/>
            <pc:sldMk cId="615455756" sldId="272"/>
            <ac:spMk id="27" creationId="{33A1295A-3E92-9015-1A0D-1F0264796076}"/>
          </ac:spMkLst>
        </pc:spChg>
        <pc:spChg chg="mod">
          <ac:chgData name="Ngọc Anh Nguyễn Hữu" userId="56b27124bc82585d" providerId="LiveId" clId="{24BD694A-8468-452F-8CED-DB9EB38C7510}" dt="2022-09-01T15:44:47.952" v="3012"/>
          <ac:spMkLst>
            <pc:docMk/>
            <pc:sldMk cId="615455756" sldId="272"/>
            <ac:spMk id="29" creationId="{7C919AAF-0F6C-7C9C-EE1C-582409AEF47A}"/>
          </ac:spMkLst>
        </pc:spChg>
        <pc:spChg chg="mod">
          <ac:chgData name="Ngọc Anh Nguyễn Hữu" userId="56b27124bc82585d" providerId="LiveId" clId="{24BD694A-8468-452F-8CED-DB9EB38C7510}" dt="2022-09-01T15:44:47.952" v="3012"/>
          <ac:spMkLst>
            <pc:docMk/>
            <pc:sldMk cId="615455756" sldId="272"/>
            <ac:spMk id="33" creationId="{BA57AD0E-6CA3-6EAB-05D3-E405317C9A2A}"/>
          </ac:spMkLst>
        </pc:spChg>
        <pc:spChg chg="mod">
          <ac:chgData name="Ngọc Anh Nguyễn Hữu" userId="56b27124bc82585d" providerId="LiveId" clId="{24BD694A-8468-452F-8CED-DB9EB38C7510}" dt="2022-09-01T15:44:47.952" v="3012"/>
          <ac:spMkLst>
            <pc:docMk/>
            <pc:sldMk cId="615455756" sldId="272"/>
            <ac:spMk id="34" creationId="{09ED1F33-9497-81A9-4305-2140E5CF435A}"/>
          </ac:spMkLst>
        </pc:spChg>
        <pc:spChg chg="mod">
          <ac:chgData name="Ngọc Anh Nguyễn Hữu" userId="56b27124bc82585d" providerId="LiveId" clId="{24BD694A-8468-452F-8CED-DB9EB38C7510}" dt="2022-09-01T15:44:47.952" v="3012"/>
          <ac:spMkLst>
            <pc:docMk/>
            <pc:sldMk cId="615455756" sldId="272"/>
            <ac:spMk id="35" creationId="{55E7F859-101F-AD5C-4A4F-8C5ACCE61811}"/>
          </ac:spMkLst>
        </pc:spChg>
        <pc:spChg chg="mod">
          <ac:chgData name="Ngọc Anh Nguyễn Hữu" userId="56b27124bc82585d" providerId="LiveId" clId="{24BD694A-8468-452F-8CED-DB9EB38C7510}" dt="2022-09-01T15:49:58.144" v="3094"/>
          <ac:spMkLst>
            <pc:docMk/>
            <pc:sldMk cId="615455756" sldId="272"/>
            <ac:spMk id="37" creationId="{598D1F13-14F2-E67C-1593-CA5C2BF708C2}"/>
          </ac:spMkLst>
        </pc:spChg>
        <pc:spChg chg="mod">
          <ac:chgData name="Ngọc Anh Nguyễn Hữu" userId="56b27124bc82585d" providerId="LiveId" clId="{24BD694A-8468-452F-8CED-DB9EB38C7510}" dt="2022-09-01T15:54:46.502" v="3241"/>
          <ac:spMkLst>
            <pc:docMk/>
            <pc:sldMk cId="615455756" sldId="272"/>
            <ac:spMk id="38" creationId="{E891ADA8-076C-4228-0BA5-6A629C5C4503}"/>
          </ac:spMkLst>
        </pc:spChg>
        <pc:spChg chg="mod">
          <ac:chgData name="Ngọc Anh Nguyễn Hữu" userId="56b27124bc82585d" providerId="LiveId" clId="{24BD694A-8468-452F-8CED-DB9EB38C7510}" dt="2022-09-01T15:50:26.159" v="3104" actId="14100"/>
          <ac:spMkLst>
            <pc:docMk/>
            <pc:sldMk cId="615455756" sldId="272"/>
            <ac:spMk id="39" creationId="{AD676627-D969-BEDA-8B44-92ED94508883}"/>
          </ac:spMkLst>
        </pc:spChg>
        <pc:spChg chg="mod">
          <ac:chgData name="Ngọc Anh Nguyễn Hữu" userId="56b27124bc82585d" providerId="LiveId" clId="{24BD694A-8468-452F-8CED-DB9EB38C7510}" dt="2022-09-01T15:54:49.292" v="3243" actId="20577"/>
          <ac:spMkLst>
            <pc:docMk/>
            <pc:sldMk cId="615455756" sldId="272"/>
            <ac:spMk id="40" creationId="{E3282C42-6F64-AE32-D09B-7248911B1A26}"/>
          </ac:spMkLst>
        </pc:spChg>
        <pc:spChg chg="mod">
          <ac:chgData name="Ngọc Anh Nguyễn Hữu" userId="56b27124bc82585d" providerId="LiveId" clId="{24BD694A-8468-452F-8CED-DB9EB38C7510}" dt="2022-09-01T15:49:58.144" v="3094"/>
          <ac:spMkLst>
            <pc:docMk/>
            <pc:sldMk cId="615455756" sldId="272"/>
            <ac:spMk id="42" creationId="{EADEF7BE-64B0-F46E-240E-6A40BF07A8FD}"/>
          </ac:spMkLst>
        </pc:spChg>
        <pc:spChg chg="mod">
          <ac:chgData name="Ngọc Anh Nguyễn Hữu" userId="56b27124bc82585d" providerId="LiveId" clId="{24BD694A-8468-452F-8CED-DB9EB38C7510}" dt="2022-09-01T15:52:42.869" v="3156" actId="20577"/>
          <ac:spMkLst>
            <pc:docMk/>
            <pc:sldMk cId="615455756" sldId="272"/>
            <ac:spMk id="44" creationId="{46AB3D24-46FA-E657-CE2A-B9FF1171898B}"/>
          </ac:spMkLst>
        </pc:spChg>
        <pc:spChg chg="mod">
          <ac:chgData name="Ngọc Anh Nguyễn Hữu" userId="56b27124bc82585d" providerId="LiveId" clId="{24BD694A-8468-452F-8CED-DB9EB38C7510}" dt="2022-09-01T15:49:58.144" v="3094"/>
          <ac:spMkLst>
            <pc:docMk/>
            <pc:sldMk cId="615455756" sldId="272"/>
            <ac:spMk id="45" creationId="{52AF988B-1750-93E5-6892-8BC3342450B2}"/>
          </ac:spMkLst>
        </pc:spChg>
        <pc:spChg chg="mod">
          <ac:chgData name="Ngọc Anh Nguyễn Hữu" userId="56b27124bc82585d" providerId="LiveId" clId="{24BD694A-8468-452F-8CED-DB9EB38C7510}" dt="2022-09-01T15:49:58.144" v="3094"/>
          <ac:spMkLst>
            <pc:docMk/>
            <pc:sldMk cId="615455756" sldId="272"/>
            <ac:spMk id="46" creationId="{229A217F-999F-4B62-DD8D-68786982EAC4}"/>
          </ac:spMkLst>
        </pc:spChg>
        <pc:spChg chg="mod">
          <ac:chgData name="Ngọc Anh Nguyễn Hữu" userId="56b27124bc82585d" providerId="LiveId" clId="{24BD694A-8468-452F-8CED-DB9EB38C7510}" dt="2022-09-01T15:49:58.144" v="3094"/>
          <ac:spMkLst>
            <pc:docMk/>
            <pc:sldMk cId="615455756" sldId="272"/>
            <ac:spMk id="48" creationId="{4C463865-EB95-4196-7AE5-BD460303C59C}"/>
          </ac:spMkLst>
        </pc:spChg>
        <pc:spChg chg="mod">
          <ac:chgData name="Ngọc Anh Nguyễn Hữu" userId="56b27124bc82585d" providerId="LiveId" clId="{24BD694A-8468-452F-8CED-DB9EB38C7510}" dt="2022-09-01T15:52:48.360" v="3174" actId="20577"/>
          <ac:spMkLst>
            <pc:docMk/>
            <pc:sldMk cId="615455756" sldId="272"/>
            <ac:spMk id="50" creationId="{707E556D-8CDA-8A5C-46B7-6871008B0B1A}"/>
          </ac:spMkLst>
        </pc:spChg>
        <pc:spChg chg="mod">
          <ac:chgData name="Ngọc Anh Nguyễn Hữu" userId="56b27124bc82585d" providerId="LiveId" clId="{24BD694A-8468-452F-8CED-DB9EB38C7510}" dt="2022-09-01T15:49:58.144" v="3094"/>
          <ac:spMkLst>
            <pc:docMk/>
            <pc:sldMk cId="615455756" sldId="272"/>
            <ac:spMk id="51" creationId="{8407F291-007C-3CD7-F68D-F8300D2E7CA3}"/>
          </ac:spMkLst>
        </pc:spChg>
        <pc:spChg chg="mod">
          <ac:chgData name="Ngọc Anh Nguyễn Hữu" userId="56b27124bc82585d" providerId="LiveId" clId="{24BD694A-8468-452F-8CED-DB9EB38C7510}" dt="2022-09-01T15:49:58.144" v="3094"/>
          <ac:spMkLst>
            <pc:docMk/>
            <pc:sldMk cId="615455756" sldId="272"/>
            <ac:spMk id="52" creationId="{CE69EDB7-40A6-C9D3-57A3-61136F595A42}"/>
          </ac:spMkLst>
        </pc:spChg>
        <pc:spChg chg="mod">
          <ac:chgData name="Ngọc Anh Nguyễn Hữu" userId="56b27124bc82585d" providerId="LiveId" clId="{24BD694A-8468-452F-8CED-DB9EB38C7510}" dt="2022-09-01T15:49:58.144" v="3094"/>
          <ac:spMkLst>
            <pc:docMk/>
            <pc:sldMk cId="615455756" sldId="272"/>
            <ac:spMk id="54" creationId="{D63E0566-E227-4A6A-E80D-207D3CDF3883}"/>
          </ac:spMkLst>
        </pc:spChg>
        <pc:spChg chg="mod">
          <ac:chgData name="Ngọc Anh Nguyễn Hữu" userId="56b27124bc82585d" providerId="LiveId" clId="{24BD694A-8468-452F-8CED-DB9EB38C7510}" dt="2022-09-01T15:52:58.273" v="3219" actId="20577"/>
          <ac:spMkLst>
            <pc:docMk/>
            <pc:sldMk cId="615455756" sldId="272"/>
            <ac:spMk id="56" creationId="{6CF493EC-2D20-B4B3-9B48-7045A032E4EE}"/>
          </ac:spMkLst>
        </pc:spChg>
        <pc:spChg chg="mod">
          <ac:chgData name="Ngọc Anh Nguyễn Hữu" userId="56b27124bc82585d" providerId="LiveId" clId="{24BD694A-8468-452F-8CED-DB9EB38C7510}" dt="2022-09-01T15:49:58.144" v="3094"/>
          <ac:spMkLst>
            <pc:docMk/>
            <pc:sldMk cId="615455756" sldId="272"/>
            <ac:spMk id="57" creationId="{022B0399-950E-79EA-3C80-53D2CBD4DFB9}"/>
          </ac:spMkLst>
        </pc:spChg>
        <pc:spChg chg="mod">
          <ac:chgData name="Ngọc Anh Nguyễn Hữu" userId="56b27124bc82585d" providerId="LiveId" clId="{24BD694A-8468-452F-8CED-DB9EB38C7510}" dt="2022-09-01T15:49:58.144" v="3094"/>
          <ac:spMkLst>
            <pc:docMk/>
            <pc:sldMk cId="615455756" sldId="272"/>
            <ac:spMk id="58" creationId="{3E4E8646-AA0A-3EAD-823D-7632EED91C4B}"/>
          </ac:spMkLst>
        </pc:spChg>
        <pc:spChg chg="mod">
          <ac:chgData name="Ngọc Anh Nguyễn Hữu" userId="56b27124bc82585d" providerId="LiveId" clId="{24BD694A-8468-452F-8CED-DB9EB38C7510}" dt="2022-09-01T15:49:58.144" v="3094"/>
          <ac:spMkLst>
            <pc:docMk/>
            <pc:sldMk cId="615455756" sldId="272"/>
            <ac:spMk id="60" creationId="{11B12782-4FEA-6F22-7150-04948B2CC272}"/>
          </ac:spMkLst>
        </pc:spChg>
        <pc:spChg chg="mod">
          <ac:chgData name="Ngọc Anh Nguyễn Hữu" userId="56b27124bc82585d" providerId="LiveId" clId="{24BD694A-8468-452F-8CED-DB9EB38C7510}" dt="2022-09-01T15:52:53.241" v="3196" actId="20577"/>
          <ac:spMkLst>
            <pc:docMk/>
            <pc:sldMk cId="615455756" sldId="272"/>
            <ac:spMk id="62" creationId="{E4878E5E-C98E-D5EC-B676-2A8E6A13071E}"/>
          </ac:spMkLst>
        </pc:spChg>
        <pc:spChg chg="mod">
          <ac:chgData name="Ngọc Anh Nguyễn Hữu" userId="56b27124bc82585d" providerId="LiveId" clId="{24BD694A-8468-452F-8CED-DB9EB38C7510}" dt="2022-09-01T15:49:58.144" v="3094"/>
          <ac:spMkLst>
            <pc:docMk/>
            <pc:sldMk cId="615455756" sldId="272"/>
            <ac:spMk id="63" creationId="{B73303A1-D07D-B17F-4E09-7585A3821395}"/>
          </ac:spMkLst>
        </pc:spChg>
        <pc:spChg chg="mod">
          <ac:chgData name="Ngọc Anh Nguyễn Hữu" userId="56b27124bc82585d" providerId="LiveId" clId="{24BD694A-8468-452F-8CED-DB9EB38C7510}" dt="2022-09-01T15:49:58.144" v="3094"/>
          <ac:spMkLst>
            <pc:docMk/>
            <pc:sldMk cId="615455756" sldId="272"/>
            <ac:spMk id="64" creationId="{ADD7CB54-C59A-AB76-48CB-DF51991C0F50}"/>
          </ac:spMkLst>
        </pc:spChg>
        <pc:grpChg chg="add del mod">
          <ac:chgData name="Ngọc Anh Nguyễn Hữu" userId="56b27124bc82585d" providerId="LiveId" clId="{24BD694A-8468-452F-8CED-DB9EB38C7510}" dt="2022-09-01T15:44:47.535" v="3011" actId="478"/>
          <ac:grpSpMkLst>
            <pc:docMk/>
            <pc:sldMk cId="615455756" sldId="272"/>
            <ac:grpSpMk id="2" creationId="{8832B819-5B69-E978-7B1D-137EAF22C304}"/>
          </ac:grpSpMkLst>
        </pc:grpChg>
        <pc:grpChg chg="mod">
          <ac:chgData name="Ngọc Anh Nguyễn Hữu" userId="56b27124bc82585d" providerId="LiveId" clId="{24BD694A-8468-452F-8CED-DB9EB38C7510}" dt="2022-09-01T13:55:27.712" v="1121"/>
          <ac:grpSpMkLst>
            <pc:docMk/>
            <pc:sldMk cId="615455756" sldId="272"/>
            <ac:grpSpMk id="3" creationId="{21E2AC07-D2E2-0A4F-8326-E3FB864C99E2}"/>
          </ac:grpSpMkLst>
        </pc:grpChg>
        <pc:grpChg chg="mod">
          <ac:chgData name="Ngọc Anh Nguyễn Hữu" userId="56b27124bc82585d" providerId="LiveId" clId="{24BD694A-8468-452F-8CED-DB9EB38C7510}" dt="2022-09-01T13:55:27.712" v="1121"/>
          <ac:grpSpMkLst>
            <pc:docMk/>
            <pc:sldMk cId="615455756" sldId="272"/>
            <ac:grpSpMk id="4" creationId="{C0BED48D-9AD9-ADFA-6B50-053AB6542025}"/>
          </ac:grpSpMkLst>
        </pc:grpChg>
        <pc:grpChg chg="mod">
          <ac:chgData name="Ngọc Anh Nguyễn Hữu" userId="56b27124bc82585d" providerId="LiveId" clId="{24BD694A-8468-452F-8CED-DB9EB38C7510}" dt="2022-09-01T13:55:27.712" v="1121"/>
          <ac:grpSpMkLst>
            <pc:docMk/>
            <pc:sldMk cId="615455756" sldId="272"/>
            <ac:grpSpMk id="13" creationId="{8A6CDF0E-5C28-36B8-A429-BAB1AA0994EE}"/>
          </ac:grpSpMkLst>
        </pc:grpChg>
        <pc:grpChg chg="mod">
          <ac:chgData name="Ngọc Anh Nguyễn Hữu" userId="56b27124bc82585d" providerId="LiveId" clId="{24BD694A-8468-452F-8CED-DB9EB38C7510}" dt="2022-09-01T13:55:27.712" v="1121"/>
          <ac:grpSpMkLst>
            <pc:docMk/>
            <pc:sldMk cId="615455756" sldId="272"/>
            <ac:grpSpMk id="14" creationId="{10986545-585A-114E-D604-F301831E4B72}"/>
          </ac:grpSpMkLst>
        </pc:grpChg>
        <pc:grpChg chg="add mod">
          <ac:chgData name="Ngọc Anh Nguyễn Hữu" userId="56b27124bc82585d" providerId="LiveId" clId="{24BD694A-8468-452F-8CED-DB9EB38C7510}" dt="2022-09-01T15:44:47.952" v="3012"/>
          <ac:grpSpMkLst>
            <pc:docMk/>
            <pc:sldMk cId="615455756" sldId="272"/>
            <ac:grpSpMk id="19" creationId="{B37B3238-E750-0293-0A32-76A7698BD0F2}"/>
          </ac:grpSpMkLst>
        </pc:grpChg>
        <pc:grpChg chg="mod">
          <ac:chgData name="Ngọc Anh Nguyễn Hữu" userId="56b27124bc82585d" providerId="LiveId" clId="{24BD694A-8468-452F-8CED-DB9EB38C7510}" dt="2022-09-01T15:44:47.952" v="3012"/>
          <ac:grpSpMkLst>
            <pc:docMk/>
            <pc:sldMk cId="615455756" sldId="272"/>
            <ac:grpSpMk id="20" creationId="{8784835D-3EB6-5D95-B6B5-445B9E0CD30E}"/>
          </ac:grpSpMkLst>
        </pc:grpChg>
        <pc:grpChg chg="mod">
          <ac:chgData name="Ngọc Anh Nguyễn Hữu" userId="56b27124bc82585d" providerId="LiveId" clId="{24BD694A-8468-452F-8CED-DB9EB38C7510}" dt="2022-09-01T15:44:47.952" v="3012"/>
          <ac:grpSpMkLst>
            <pc:docMk/>
            <pc:sldMk cId="615455756" sldId="272"/>
            <ac:grpSpMk id="21" creationId="{696D31E1-5D62-B63A-0888-C417818EB05D}"/>
          </ac:grpSpMkLst>
        </pc:grpChg>
        <pc:grpChg chg="mod">
          <ac:chgData name="Ngọc Anh Nguyễn Hữu" userId="56b27124bc82585d" providerId="LiveId" clId="{24BD694A-8468-452F-8CED-DB9EB38C7510}" dt="2022-09-01T15:44:47.952" v="3012"/>
          <ac:grpSpMkLst>
            <pc:docMk/>
            <pc:sldMk cId="615455756" sldId="272"/>
            <ac:grpSpMk id="30" creationId="{E61C7B27-CDFC-8A5D-8DE7-3E410326B407}"/>
          </ac:grpSpMkLst>
        </pc:grpChg>
        <pc:grpChg chg="mod">
          <ac:chgData name="Ngọc Anh Nguyễn Hữu" userId="56b27124bc82585d" providerId="LiveId" clId="{24BD694A-8468-452F-8CED-DB9EB38C7510}" dt="2022-09-01T15:44:47.952" v="3012"/>
          <ac:grpSpMkLst>
            <pc:docMk/>
            <pc:sldMk cId="615455756" sldId="272"/>
            <ac:grpSpMk id="31" creationId="{121D82EE-4905-77BC-6FCC-22E96D70805B}"/>
          </ac:grpSpMkLst>
        </pc:grpChg>
        <pc:grpChg chg="add mod">
          <ac:chgData name="Ngọc Anh Nguyễn Hữu" userId="56b27124bc82585d" providerId="LiveId" clId="{24BD694A-8468-452F-8CED-DB9EB38C7510}" dt="2022-09-01T15:50:29.613" v="3114" actId="1035"/>
          <ac:grpSpMkLst>
            <pc:docMk/>
            <pc:sldMk cId="615455756" sldId="272"/>
            <ac:grpSpMk id="36" creationId="{3941BB23-76EB-1C9B-22BF-955C651E8690}"/>
          </ac:grpSpMkLst>
        </pc:grpChg>
        <pc:grpChg chg="add mod">
          <ac:chgData name="Ngọc Anh Nguyễn Hữu" userId="56b27124bc82585d" providerId="LiveId" clId="{24BD694A-8468-452F-8CED-DB9EB38C7510}" dt="2022-09-01T15:50:34.701" v="3126" actId="1036"/>
          <ac:grpSpMkLst>
            <pc:docMk/>
            <pc:sldMk cId="615455756" sldId="272"/>
            <ac:grpSpMk id="41" creationId="{335296CB-977C-47A3-520A-FA57C2CB656A}"/>
          </ac:grpSpMkLst>
        </pc:grpChg>
        <pc:grpChg chg="mod">
          <ac:chgData name="Ngọc Anh Nguyễn Hữu" userId="56b27124bc82585d" providerId="LiveId" clId="{24BD694A-8468-452F-8CED-DB9EB38C7510}" dt="2022-09-01T15:49:58.144" v="3094"/>
          <ac:grpSpMkLst>
            <pc:docMk/>
            <pc:sldMk cId="615455756" sldId="272"/>
            <ac:grpSpMk id="43" creationId="{E81CDB36-BEA5-4585-C57D-7B91B3D5EF28}"/>
          </ac:grpSpMkLst>
        </pc:grpChg>
        <pc:grpChg chg="add mod">
          <ac:chgData name="Ngọc Anh Nguyễn Hữu" userId="56b27124bc82585d" providerId="LiveId" clId="{24BD694A-8468-452F-8CED-DB9EB38C7510}" dt="2022-09-01T15:50:34.701" v="3126" actId="1036"/>
          <ac:grpSpMkLst>
            <pc:docMk/>
            <pc:sldMk cId="615455756" sldId="272"/>
            <ac:grpSpMk id="47" creationId="{7811FC6E-92E5-7B89-C7D1-098D10146F64}"/>
          </ac:grpSpMkLst>
        </pc:grpChg>
        <pc:grpChg chg="mod">
          <ac:chgData name="Ngọc Anh Nguyễn Hữu" userId="56b27124bc82585d" providerId="LiveId" clId="{24BD694A-8468-452F-8CED-DB9EB38C7510}" dt="2022-09-01T15:49:58.144" v="3094"/>
          <ac:grpSpMkLst>
            <pc:docMk/>
            <pc:sldMk cId="615455756" sldId="272"/>
            <ac:grpSpMk id="49" creationId="{24E4F17D-E60D-0544-D60F-78579EC22903}"/>
          </ac:grpSpMkLst>
        </pc:grpChg>
        <pc:grpChg chg="add mod">
          <ac:chgData name="Ngọc Anh Nguyễn Hữu" userId="56b27124bc82585d" providerId="LiveId" clId="{24BD694A-8468-452F-8CED-DB9EB38C7510}" dt="2022-09-01T15:49:58.144" v="3094"/>
          <ac:grpSpMkLst>
            <pc:docMk/>
            <pc:sldMk cId="615455756" sldId="272"/>
            <ac:grpSpMk id="53" creationId="{49329DFC-87E5-2B12-3571-E3DCF30CE651}"/>
          </ac:grpSpMkLst>
        </pc:grpChg>
        <pc:grpChg chg="mod">
          <ac:chgData name="Ngọc Anh Nguyễn Hữu" userId="56b27124bc82585d" providerId="LiveId" clId="{24BD694A-8468-452F-8CED-DB9EB38C7510}" dt="2022-09-01T15:49:58.144" v="3094"/>
          <ac:grpSpMkLst>
            <pc:docMk/>
            <pc:sldMk cId="615455756" sldId="272"/>
            <ac:grpSpMk id="55" creationId="{7133DC70-4BB9-8D7D-0CBF-ADE4CD527DF7}"/>
          </ac:grpSpMkLst>
        </pc:grpChg>
        <pc:grpChg chg="add mod">
          <ac:chgData name="Ngọc Anh Nguyễn Hữu" userId="56b27124bc82585d" providerId="LiveId" clId="{24BD694A-8468-452F-8CED-DB9EB38C7510}" dt="2022-09-01T15:49:58.144" v="3094"/>
          <ac:grpSpMkLst>
            <pc:docMk/>
            <pc:sldMk cId="615455756" sldId="272"/>
            <ac:grpSpMk id="59" creationId="{BB4A29F7-586B-DB89-FDFE-7627D1FF9E78}"/>
          </ac:grpSpMkLst>
        </pc:grpChg>
        <pc:grpChg chg="mod">
          <ac:chgData name="Ngọc Anh Nguyễn Hữu" userId="56b27124bc82585d" providerId="LiveId" clId="{24BD694A-8468-452F-8CED-DB9EB38C7510}" dt="2022-09-01T15:49:58.144" v="3094"/>
          <ac:grpSpMkLst>
            <pc:docMk/>
            <pc:sldMk cId="615455756" sldId="272"/>
            <ac:grpSpMk id="61" creationId="{1D447BD3-2530-98FE-E0AF-B0C88AD8C19A}"/>
          </ac:grpSpMkLst>
        </pc:grpChg>
        <pc:picChg chg="mod">
          <ac:chgData name="Ngọc Anh Nguyễn Hữu" userId="56b27124bc82585d" providerId="LiveId" clId="{24BD694A-8468-452F-8CED-DB9EB38C7510}" dt="2022-09-01T13:55:27.712" v="1121"/>
          <ac:picMkLst>
            <pc:docMk/>
            <pc:sldMk cId="615455756" sldId="272"/>
            <ac:picMk id="15" creationId="{30A09DBF-333E-347C-6EFD-8D44F99A4703}"/>
          </ac:picMkLst>
        </pc:picChg>
        <pc:picChg chg="mod">
          <ac:chgData name="Ngọc Anh Nguyễn Hữu" userId="56b27124bc82585d" providerId="LiveId" clId="{24BD694A-8468-452F-8CED-DB9EB38C7510}" dt="2022-09-01T15:44:47.952" v="3012"/>
          <ac:picMkLst>
            <pc:docMk/>
            <pc:sldMk cId="615455756" sldId="272"/>
            <ac:picMk id="32" creationId="{7AD53B7A-CC12-A0E0-50D5-C440343974AF}"/>
          </ac:picMkLst>
        </pc:picChg>
        <pc:cxnChg chg="mod">
          <ac:chgData name="Ngọc Anh Nguyễn Hữu" userId="56b27124bc82585d" providerId="LiveId" clId="{24BD694A-8468-452F-8CED-DB9EB38C7510}" dt="2022-09-01T13:55:27.712" v="1121"/>
          <ac:cxnSpMkLst>
            <pc:docMk/>
            <pc:sldMk cId="615455756" sldId="272"/>
            <ac:cxnSpMk id="7" creationId="{9A869076-C180-437B-919D-821A5AB362B4}"/>
          </ac:cxnSpMkLst>
        </pc:cxnChg>
        <pc:cxnChg chg="mod">
          <ac:chgData name="Ngọc Anh Nguyễn Hữu" userId="56b27124bc82585d" providerId="LiveId" clId="{24BD694A-8468-452F-8CED-DB9EB38C7510}" dt="2022-09-01T13:55:27.712" v="1121"/>
          <ac:cxnSpMkLst>
            <pc:docMk/>
            <pc:sldMk cId="615455756" sldId="272"/>
            <ac:cxnSpMk id="9" creationId="{B3C632E1-192D-A100-58B1-94AB9C427A27}"/>
          </ac:cxnSpMkLst>
        </pc:cxnChg>
        <pc:cxnChg chg="mod">
          <ac:chgData name="Ngọc Anh Nguyễn Hữu" userId="56b27124bc82585d" providerId="LiveId" clId="{24BD694A-8468-452F-8CED-DB9EB38C7510}" dt="2022-09-01T13:55:27.712" v="1121"/>
          <ac:cxnSpMkLst>
            <pc:docMk/>
            <pc:sldMk cId="615455756" sldId="272"/>
            <ac:cxnSpMk id="11" creationId="{3A840D5A-910D-99D0-2C49-81708F6C1EBB}"/>
          </ac:cxnSpMkLst>
        </pc:cxnChg>
        <pc:cxnChg chg="mod">
          <ac:chgData name="Ngọc Anh Nguyễn Hữu" userId="56b27124bc82585d" providerId="LiveId" clId="{24BD694A-8468-452F-8CED-DB9EB38C7510}" dt="2022-09-01T15:44:47.952" v="3012"/>
          <ac:cxnSpMkLst>
            <pc:docMk/>
            <pc:sldMk cId="615455756" sldId="272"/>
            <ac:cxnSpMk id="24" creationId="{BE725EC1-D44F-D727-03E3-F3947D267FEC}"/>
          </ac:cxnSpMkLst>
        </pc:cxnChg>
        <pc:cxnChg chg="mod">
          <ac:chgData name="Ngọc Anh Nguyễn Hữu" userId="56b27124bc82585d" providerId="LiveId" clId="{24BD694A-8468-452F-8CED-DB9EB38C7510}" dt="2022-09-01T15:44:47.952" v="3012"/>
          <ac:cxnSpMkLst>
            <pc:docMk/>
            <pc:sldMk cId="615455756" sldId="272"/>
            <ac:cxnSpMk id="26" creationId="{E234EE64-1AB5-2B19-C5D9-5437413E6C93}"/>
          </ac:cxnSpMkLst>
        </pc:cxnChg>
        <pc:cxnChg chg="mod">
          <ac:chgData name="Ngọc Anh Nguyễn Hữu" userId="56b27124bc82585d" providerId="LiveId" clId="{24BD694A-8468-452F-8CED-DB9EB38C7510}" dt="2022-09-01T15:44:47.952" v="3012"/>
          <ac:cxnSpMkLst>
            <pc:docMk/>
            <pc:sldMk cId="615455756" sldId="272"/>
            <ac:cxnSpMk id="28" creationId="{3EFB0F5E-9D35-E1F0-1B82-D552A854F833}"/>
          </ac:cxnSpMkLst>
        </pc:cxnChg>
      </pc:sldChg>
      <pc:sldChg chg="new del">
        <pc:chgData name="Ngọc Anh Nguyễn Hữu" userId="56b27124bc82585d" providerId="LiveId" clId="{24BD694A-8468-452F-8CED-DB9EB38C7510}" dt="2022-09-01T13:56:22.084" v="1124" actId="47"/>
        <pc:sldMkLst>
          <pc:docMk/>
          <pc:sldMk cId="789839961" sldId="273"/>
        </pc:sldMkLst>
      </pc:sldChg>
      <pc:sldChg chg="modSp add mod modTransition">
        <pc:chgData name="Ngọc Anh Nguyễn Hữu" userId="56b27124bc82585d" providerId="LiveId" clId="{24BD694A-8468-452F-8CED-DB9EB38C7510}" dt="2022-09-01T16:04:55.230" v="4360"/>
        <pc:sldMkLst>
          <pc:docMk/>
          <pc:sldMk cId="4260693336" sldId="284"/>
        </pc:sldMkLst>
        <pc:spChg chg="mod">
          <ac:chgData name="Ngọc Anh Nguyễn Hữu" userId="56b27124bc82585d" providerId="LiveId" clId="{24BD694A-8468-452F-8CED-DB9EB38C7510}" dt="2022-09-01T13:59:19.979" v="1125" actId="1076"/>
          <ac:spMkLst>
            <pc:docMk/>
            <pc:sldMk cId="4260693336" sldId="284"/>
            <ac:spMk id="2" creationId="{4B8EDBB2-C441-8C5D-2B13-AE3A0FFD2892}"/>
          </ac:spMkLst>
        </pc:spChg>
      </pc:sldChg>
      <pc:sldChg chg="addSp modSp new mod modTransition modNotesTx">
        <pc:chgData name="Ngọc Anh Nguyễn Hữu" userId="56b27124bc82585d" providerId="LiveId" clId="{24BD694A-8468-452F-8CED-DB9EB38C7510}" dt="2022-09-01T16:09:06.844" v="4741" actId="1037"/>
        <pc:sldMkLst>
          <pc:docMk/>
          <pc:sldMk cId="4127537558" sldId="285"/>
        </pc:sldMkLst>
        <pc:spChg chg="mod">
          <ac:chgData name="Ngọc Anh Nguyễn Hữu" userId="56b27124bc82585d" providerId="LiveId" clId="{24BD694A-8468-452F-8CED-DB9EB38C7510}" dt="2022-09-01T15:32:13.367" v="2927"/>
          <ac:spMkLst>
            <pc:docMk/>
            <pc:sldMk cId="4127537558" sldId="285"/>
            <ac:spMk id="5" creationId="{622982BE-48B9-4BAF-5DF9-7C757E7D10F8}"/>
          </ac:spMkLst>
        </pc:spChg>
        <pc:spChg chg="mod">
          <ac:chgData name="Ngọc Anh Nguyễn Hữu" userId="56b27124bc82585d" providerId="LiveId" clId="{24BD694A-8468-452F-8CED-DB9EB38C7510}" dt="2022-09-01T15:32:13.367" v="2927"/>
          <ac:spMkLst>
            <pc:docMk/>
            <pc:sldMk cId="4127537558" sldId="285"/>
            <ac:spMk id="6" creationId="{556960CF-CB84-BCB6-ADCC-CD7EA1B73856}"/>
          </ac:spMkLst>
        </pc:spChg>
        <pc:spChg chg="mod">
          <ac:chgData name="Ngọc Anh Nguyễn Hữu" userId="56b27124bc82585d" providerId="LiveId" clId="{24BD694A-8468-452F-8CED-DB9EB38C7510}" dt="2022-09-01T15:32:13.367" v="2927"/>
          <ac:spMkLst>
            <pc:docMk/>
            <pc:sldMk cId="4127537558" sldId="285"/>
            <ac:spMk id="8" creationId="{D96B966D-52A5-B932-D11B-9777FD4E7EA3}"/>
          </ac:spMkLst>
        </pc:spChg>
        <pc:spChg chg="mod">
          <ac:chgData name="Ngọc Anh Nguyễn Hữu" userId="56b27124bc82585d" providerId="LiveId" clId="{24BD694A-8468-452F-8CED-DB9EB38C7510}" dt="2022-09-01T15:32:13.367" v="2927"/>
          <ac:spMkLst>
            <pc:docMk/>
            <pc:sldMk cId="4127537558" sldId="285"/>
            <ac:spMk id="10" creationId="{20FB9DEF-EC1E-0C87-A460-3CFEB1B188CC}"/>
          </ac:spMkLst>
        </pc:spChg>
        <pc:spChg chg="mod">
          <ac:chgData name="Ngọc Anh Nguyễn Hữu" userId="56b27124bc82585d" providerId="LiveId" clId="{24BD694A-8468-452F-8CED-DB9EB38C7510}" dt="2022-09-01T15:32:13.367" v="2927"/>
          <ac:spMkLst>
            <pc:docMk/>
            <pc:sldMk cId="4127537558" sldId="285"/>
            <ac:spMk id="12" creationId="{7144348D-2510-0464-0F12-74FDEAF4C743}"/>
          </ac:spMkLst>
        </pc:spChg>
        <pc:spChg chg="mod">
          <ac:chgData name="Ngọc Anh Nguyễn Hữu" userId="56b27124bc82585d" providerId="LiveId" clId="{24BD694A-8468-452F-8CED-DB9EB38C7510}" dt="2022-09-01T15:32:13.367" v="2927"/>
          <ac:spMkLst>
            <pc:docMk/>
            <pc:sldMk cId="4127537558" sldId="285"/>
            <ac:spMk id="16" creationId="{1157C483-CF67-BF89-660D-5E076C2694EB}"/>
          </ac:spMkLst>
        </pc:spChg>
        <pc:spChg chg="mod">
          <ac:chgData name="Ngọc Anh Nguyễn Hữu" userId="56b27124bc82585d" providerId="LiveId" clId="{24BD694A-8468-452F-8CED-DB9EB38C7510}" dt="2022-09-01T15:32:13.367" v="2927"/>
          <ac:spMkLst>
            <pc:docMk/>
            <pc:sldMk cId="4127537558" sldId="285"/>
            <ac:spMk id="17" creationId="{1D1B623D-9AA1-443C-F3E9-372F1D8CE6AC}"/>
          </ac:spMkLst>
        </pc:spChg>
        <pc:spChg chg="mod">
          <ac:chgData name="Ngọc Anh Nguyễn Hữu" userId="56b27124bc82585d" providerId="LiveId" clId="{24BD694A-8468-452F-8CED-DB9EB38C7510}" dt="2022-09-01T15:32:13.367" v="2927"/>
          <ac:spMkLst>
            <pc:docMk/>
            <pc:sldMk cId="4127537558" sldId="285"/>
            <ac:spMk id="18" creationId="{15B117BF-5AC5-B5CE-A8F9-65705DECF9BF}"/>
          </ac:spMkLst>
        </pc:spChg>
        <pc:spChg chg="mod">
          <ac:chgData name="Ngọc Anh Nguyễn Hữu" userId="56b27124bc82585d" providerId="LiveId" clId="{24BD694A-8468-452F-8CED-DB9EB38C7510}" dt="2022-09-01T15:32:13.367" v="2927"/>
          <ac:spMkLst>
            <pc:docMk/>
            <pc:sldMk cId="4127537558" sldId="285"/>
            <ac:spMk id="20" creationId="{83F7131B-A2D6-BA10-FEFC-27DFC38FD34A}"/>
          </ac:spMkLst>
        </pc:spChg>
        <pc:spChg chg="mod">
          <ac:chgData name="Ngọc Anh Nguyễn Hữu" userId="56b27124bc82585d" providerId="LiveId" clId="{24BD694A-8468-452F-8CED-DB9EB38C7510}" dt="2022-09-01T15:32:15.970" v="2928" actId="20577"/>
          <ac:spMkLst>
            <pc:docMk/>
            <pc:sldMk cId="4127537558" sldId="285"/>
            <ac:spMk id="21" creationId="{D0731744-3494-D0F2-4E8F-A3341EFEADB2}"/>
          </ac:spMkLst>
        </pc:spChg>
        <pc:spChg chg="mod">
          <ac:chgData name="Ngọc Anh Nguyễn Hữu" userId="56b27124bc82585d" providerId="LiveId" clId="{24BD694A-8468-452F-8CED-DB9EB38C7510}" dt="2022-09-01T15:32:45.900" v="2930" actId="1076"/>
          <ac:spMkLst>
            <pc:docMk/>
            <pc:sldMk cId="4127537558" sldId="285"/>
            <ac:spMk id="22" creationId="{002AE4B6-ADD8-3FD0-605E-A463420B2804}"/>
          </ac:spMkLst>
        </pc:spChg>
        <pc:spChg chg="mod">
          <ac:chgData name="Ngọc Anh Nguyễn Hữu" userId="56b27124bc82585d" providerId="LiveId" clId="{24BD694A-8468-452F-8CED-DB9EB38C7510}" dt="2022-09-01T16:09:01.017" v="4641"/>
          <ac:spMkLst>
            <pc:docMk/>
            <pc:sldMk cId="4127537558" sldId="285"/>
            <ac:spMk id="26" creationId="{114B6F0E-F2CA-13FE-20F6-9C3C82BC00C8}"/>
          </ac:spMkLst>
        </pc:spChg>
        <pc:spChg chg="mod">
          <ac:chgData name="Ngọc Anh Nguyễn Hữu" userId="56b27124bc82585d" providerId="LiveId" clId="{24BD694A-8468-452F-8CED-DB9EB38C7510}" dt="2022-09-01T16:09:01.017" v="4641"/>
          <ac:spMkLst>
            <pc:docMk/>
            <pc:sldMk cId="4127537558" sldId="285"/>
            <ac:spMk id="27" creationId="{9ECF9249-4AA7-B00E-0C31-9E6F3C6C7505}"/>
          </ac:spMkLst>
        </pc:spChg>
        <pc:spChg chg="mod">
          <ac:chgData name="Ngọc Anh Nguyễn Hữu" userId="56b27124bc82585d" providerId="LiveId" clId="{24BD694A-8468-452F-8CED-DB9EB38C7510}" dt="2022-09-01T16:09:01.017" v="4641"/>
          <ac:spMkLst>
            <pc:docMk/>
            <pc:sldMk cId="4127537558" sldId="285"/>
            <ac:spMk id="28" creationId="{134BD206-BBA2-6295-A554-1D7D951110FF}"/>
          </ac:spMkLst>
        </pc:spChg>
        <pc:grpChg chg="add mod">
          <ac:chgData name="Ngọc Anh Nguyễn Hữu" userId="56b27124bc82585d" providerId="LiveId" clId="{24BD694A-8468-452F-8CED-DB9EB38C7510}" dt="2022-09-01T15:32:13.367" v="2927"/>
          <ac:grpSpMkLst>
            <pc:docMk/>
            <pc:sldMk cId="4127537558" sldId="285"/>
            <ac:grpSpMk id="2" creationId="{A74CC6CB-435E-62CD-FC4E-D0D6A1FA38D8}"/>
          </ac:grpSpMkLst>
        </pc:grpChg>
        <pc:grpChg chg="mod">
          <ac:chgData name="Ngọc Anh Nguyễn Hữu" userId="56b27124bc82585d" providerId="LiveId" clId="{24BD694A-8468-452F-8CED-DB9EB38C7510}" dt="2022-09-01T15:32:13.367" v="2927"/>
          <ac:grpSpMkLst>
            <pc:docMk/>
            <pc:sldMk cId="4127537558" sldId="285"/>
            <ac:grpSpMk id="3" creationId="{A87995CA-385A-52F1-8AEF-8B3C7C32126F}"/>
          </ac:grpSpMkLst>
        </pc:grpChg>
        <pc:grpChg chg="mod">
          <ac:chgData name="Ngọc Anh Nguyễn Hữu" userId="56b27124bc82585d" providerId="LiveId" clId="{24BD694A-8468-452F-8CED-DB9EB38C7510}" dt="2022-09-01T15:32:13.367" v="2927"/>
          <ac:grpSpMkLst>
            <pc:docMk/>
            <pc:sldMk cId="4127537558" sldId="285"/>
            <ac:grpSpMk id="4" creationId="{12F99780-6522-D7C8-C547-5C07A85487DA}"/>
          </ac:grpSpMkLst>
        </pc:grpChg>
        <pc:grpChg chg="mod">
          <ac:chgData name="Ngọc Anh Nguyễn Hữu" userId="56b27124bc82585d" providerId="LiveId" clId="{24BD694A-8468-452F-8CED-DB9EB38C7510}" dt="2022-09-01T15:32:13.367" v="2927"/>
          <ac:grpSpMkLst>
            <pc:docMk/>
            <pc:sldMk cId="4127537558" sldId="285"/>
            <ac:grpSpMk id="13" creationId="{459AE88E-0D11-F019-1EBA-3A2AFD3ACC22}"/>
          </ac:grpSpMkLst>
        </pc:grpChg>
        <pc:grpChg chg="mod">
          <ac:chgData name="Ngọc Anh Nguyễn Hữu" userId="56b27124bc82585d" providerId="LiveId" clId="{24BD694A-8468-452F-8CED-DB9EB38C7510}" dt="2022-09-01T15:32:13.367" v="2927"/>
          <ac:grpSpMkLst>
            <pc:docMk/>
            <pc:sldMk cId="4127537558" sldId="285"/>
            <ac:grpSpMk id="14" creationId="{43189103-A368-E604-BBEE-5335BD0EDD54}"/>
          </ac:grpSpMkLst>
        </pc:grpChg>
        <pc:grpChg chg="add mod">
          <ac:chgData name="Ngọc Anh Nguyễn Hữu" userId="56b27124bc82585d" providerId="LiveId" clId="{24BD694A-8468-452F-8CED-DB9EB38C7510}" dt="2022-09-01T15:32:13.367" v="2927"/>
          <ac:grpSpMkLst>
            <pc:docMk/>
            <pc:sldMk cId="4127537558" sldId="285"/>
            <ac:grpSpMk id="19" creationId="{757DFE96-86C2-7911-6C14-78DAAFAD7AE8}"/>
          </ac:grpSpMkLst>
        </pc:grpChg>
        <pc:grpChg chg="add mod">
          <ac:chgData name="Ngọc Anh Nguyễn Hữu" userId="56b27124bc82585d" providerId="LiveId" clId="{24BD694A-8468-452F-8CED-DB9EB38C7510}" dt="2022-09-01T16:09:06.844" v="4741" actId="1037"/>
          <ac:grpSpMkLst>
            <pc:docMk/>
            <pc:sldMk cId="4127537558" sldId="285"/>
            <ac:grpSpMk id="25" creationId="{191B6EFA-EAEF-9B4A-5574-D31358533C4E}"/>
          </ac:grpSpMkLst>
        </pc:grpChg>
        <pc:picChg chg="mod">
          <ac:chgData name="Ngọc Anh Nguyễn Hữu" userId="56b27124bc82585d" providerId="LiveId" clId="{24BD694A-8468-452F-8CED-DB9EB38C7510}" dt="2022-09-01T15:32:13.367" v="2927"/>
          <ac:picMkLst>
            <pc:docMk/>
            <pc:sldMk cId="4127537558" sldId="285"/>
            <ac:picMk id="15" creationId="{3A65976F-9C80-29DA-5676-05E4600DD945}"/>
          </ac:picMkLst>
        </pc:picChg>
        <pc:picChg chg="add mod modCrop">
          <ac:chgData name="Ngọc Anh Nguyễn Hữu" userId="56b27124bc82585d" providerId="LiveId" clId="{24BD694A-8468-452F-8CED-DB9EB38C7510}" dt="2022-09-01T15:33:29.221" v="2936"/>
          <ac:picMkLst>
            <pc:docMk/>
            <pc:sldMk cId="4127537558" sldId="285"/>
            <ac:picMk id="24" creationId="{E16E1C60-F8B0-F9D7-8BC3-5A2163A2C935}"/>
          </ac:picMkLst>
        </pc:picChg>
        <pc:cxnChg chg="mod">
          <ac:chgData name="Ngọc Anh Nguyễn Hữu" userId="56b27124bc82585d" providerId="LiveId" clId="{24BD694A-8468-452F-8CED-DB9EB38C7510}" dt="2022-09-01T15:32:13.367" v="2927"/>
          <ac:cxnSpMkLst>
            <pc:docMk/>
            <pc:sldMk cId="4127537558" sldId="285"/>
            <ac:cxnSpMk id="7" creationId="{96EBC6AA-6576-FFF3-A69F-443C451E6CE6}"/>
          </ac:cxnSpMkLst>
        </pc:cxnChg>
        <pc:cxnChg chg="mod">
          <ac:chgData name="Ngọc Anh Nguyễn Hữu" userId="56b27124bc82585d" providerId="LiveId" clId="{24BD694A-8468-452F-8CED-DB9EB38C7510}" dt="2022-09-01T15:32:13.367" v="2927"/>
          <ac:cxnSpMkLst>
            <pc:docMk/>
            <pc:sldMk cId="4127537558" sldId="285"/>
            <ac:cxnSpMk id="9" creationId="{9CEFF9C5-A5EA-9ED4-264C-886311291038}"/>
          </ac:cxnSpMkLst>
        </pc:cxnChg>
        <pc:cxnChg chg="mod">
          <ac:chgData name="Ngọc Anh Nguyễn Hữu" userId="56b27124bc82585d" providerId="LiveId" clId="{24BD694A-8468-452F-8CED-DB9EB38C7510}" dt="2022-09-01T15:32:13.367" v="2927"/>
          <ac:cxnSpMkLst>
            <pc:docMk/>
            <pc:sldMk cId="4127537558" sldId="285"/>
            <ac:cxnSpMk id="11" creationId="{93B00220-BAB3-54F4-0AC4-3BC1D55F7CB0}"/>
          </ac:cxnSpMkLst>
        </pc:cxnChg>
      </pc:sldChg>
      <pc:sldChg chg="addSp delSp modSp add mod modTransition modAnim modNotesTx">
        <pc:chgData name="Ngọc Anh Nguyễn Hữu" userId="56b27124bc82585d" providerId="LiveId" clId="{24BD694A-8468-452F-8CED-DB9EB38C7510}" dt="2022-09-01T16:12:36.632" v="5564" actId="1037"/>
        <pc:sldMkLst>
          <pc:docMk/>
          <pc:sldMk cId="1882312828" sldId="286"/>
        </pc:sldMkLst>
        <pc:spChg chg="mod">
          <ac:chgData name="Ngọc Anh Nguyễn Hữu" userId="56b27124bc82585d" providerId="LiveId" clId="{24BD694A-8468-452F-8CED-DB9EB38C7510}" dt="2022-09-01T16:12:24.652" v="5383"/>
          <ac:spMkLst>
            <pc:docMk/>
            <pc:sldMk cId="1882312828" sldId="286"/>
            <ac:spMk id="25" creationId="{DF674802-72F1-5DD9-877F-171BB59892D1}"/>
          </ac:spMkLst>
        </pc:spChg>
        <pc:spChg chg="mod">
          <ac:chgData name="Ngọc Anh Nguyễn Hữu" userId="56b27124bc82585d" providerId="LiveId" clId="{24BD694A-8468-452F-8CED-DB9EB38C7510}" dt="2022-09-01T16:12:24.652" v="5383"/>
          <ac:spMkLst>
            <pc:docMk/>
            <pc:sldMk cId="1882312828" sldId="286"/>
            <ac:spMk id="28" creationId="{00694F74-437F-6D35-11A8-5294DA353EC0}"/>
          </ac:spMkLst>
        </pc:spChg>
        <pc:spChg chg="mod">
          <ac:chgData name="Ngọc Anh Nguyễn Hữu" userId="56b27124bc82585d" providerId="LiveId" clId="{24BD694A-8468-452F-8CED-DB9EB38C7510}" dt="2022-09-01T16:12:24.652" v="5383"/>
          <ac:spMkLst>
            <pc:docMk/>
            <pc:sldMk cId="1882312828" sldId="286"/>
            <ac:spMk id="38" creationId="{65C729C1-AE9F-5912-4442-F51AD00A4348}"/>
          </ac:spMkLst>
        </pc:spChg>
        <pc:spChg chg="mod">
          <ac:chgData name="Ngọc Anh Nguyễn Hữu" userId="56b27124bc82585d" providerId="LiveId" clId="{24BD694A-8468-452F-8CED-DB9EB38C7510}" dt="2022-09-01T15:36:00.301" v="2965"/>
          <ac:spMkLst>
            <pc:docMk/>
            <pc:sldMk cId="1882312828" sldId="286"/>
            <ac:spMk id="138" creationId="{E316A69F-E02B-65AD-FB38-C4499152FED9}"/>
          </ac:spMkLst>
        </pc:spChg>
        <pc:spChg chg="mod">
          <ac:chgData name="Ngọc Anh Nguyễn Hữu" userId="56b27124bc82585d" providerId="LiveId" clId="{24BD694A-8468-452F-8CED-DB9EB38C7510}" dt="2022-09-01T15:36:00.301" v="2965"/>
          <ac:spMkLst>
            <pc:docMk/>
            <pc:sldMk cId="1882312828" sldId="286"/>
            <ac:spMk id="139" creationId="{9679B393-06EB-7FA6-35AB-8A42DF32C26B}"/>
          </ac:spMkLst>
        </pc:spChg>
        <pc:spChg chg="mod">
          <ac:chgData name="Ngọc Anh Nguyễn Hữu" userId="56b27124bc82585d" providerId="LiveId" clId="{24BD694A-8468-452F-8CED-DB9EB38C7510}" dt="2022-09-01T15:36:17.457" v="2970" actId="404"/>
          <ac:spMkLst>
            <pc:docMk/>
            <pc:sldMk cId="1882312828" sldId="286"/>
            <ac:spMk id="140" creationId="{6AD79DAF-1AF7-FC77-874D-BE248C258396}"/>
          </ac:spMkLst>
        </pc:spChg>
        <pc:grpChg chg="add mod">
          <ac:chgData name="Ngọc Anh Nguyễn Hữu" userId="56b27124bc82585d" providerId="LiveId" clId="{24BD694A-8468-452F-8CED-DB9EB38C7510}" dt="2022-09-01T16:12:36.632" v="5564" actId="1037"/>
          <ac:grpSpMkLst>
            <pc:docMk/>
            <pc:sldMk cId="1882312828" sldId="286"/>
            <ac:grpSpMk id="19" creationId="{55709B1F-2639-88BD-4120-CE154816D35F}"/>
          </ac:grpSpMkLst>
        </pc:grpChg>
        <pc:grpChg chg="mod">
          <ac:chgData name="Ngọc Anh Nguyễn Hữu" userId="56b27124bc82585d" providerId="LiveId" clId="{24BD694A-8468-452F-8CED-DB9EB38C7510}" dt="2022-09-01T15:36:00.301" v="2965"/>
          <ac:grpSpMkLst>
            <pc:docMk/>
            <pc:sldMk cId="1882312828" sldId="286"/>
            <ac:grpSpMk id="137" creationId="{8FAF2E34-32A9-2425-DBDB-D1846E522382}"/>
          </ac:grpSpMkLst>
        </pc:grpChg>
        <pc:picChg chg="del">
          <ac:chgData name="Ngọc Anh Nguyễn Hữu" userId="56b27124bc82585d" providerId="LiveId" clId="{24BD694A-8468-452F-8CED-DB9EB38C7510}" dt="2022-09-01T15:34:51.124" v="2945" actId="478"/>
          <ac:picMkLst>
            <pc:docMk/>
            <pc:sldMk cId="1882312828" sldId="286"/>
            <ac:picMk id="3074" creationId="{EB2F26A2-7623-4D7E-EC49-C7EB12095030}"/>
          </ac:picMkLst>
        </pc:picChg>
        <pc:picChg chg="del">
          <ac:chgData name="Ngọc Anh Nguyễn Hữu" userId="56b27124bc82585d" providerId="LiveId" clId="{24BD694A-8468-452F-8CED-DB9EB38C7510}" dt="2022-09-01T15:34:49.917" v="2944" actId="478"/>
          <ac:picMkLst>
            <pc:docMk/>
            <pc:sldMk cId="1882312828" sldId="286"/>
            <ac:picMk id="3076" creationId="{EFBACD04-8697-4658-1DF7-79FD629BF8B1}"/>
          </ac:picMkLst>
        </pc:picChg>
        <pc:picChg chg="del">
          <ac:chgData name="Ngọc Anh Nguyễn Hữu" userId="56b27124bc82585d" providerId="LiveId" clId="{24BD694A-8468-452F-8CED-DB9EB38C7510}" dt="2022-09-01T15:34:48.954" v="2943" actId="478"/>
          <ac:picMkLst>
            <pc:docMk/>
            <pc:sldMk cId="1882312828" sldId="286"/>
            <ac:picMk id="3078" creationId="{AD6320C2-4B44-FEA6-6ACB-1A022E4B9850}"/>
          </ac:picMkLst>
        </pc:picChg>
        <pc:picChg chg="del">
          <ac:chgData name="Ngọc Anh Nguyễn Hữu" userId="56b27124bc82585d" providerId="LiveId" clId="{24BD694A-8468-452F-8CED-DB9EB38C7510}" dt="2022-09-01T15:34:48.162" v="2942" actId="478"/>
          <ac:picMkLst>
            <pc:docMk/>
            <pc:sldMk cId="1882312828" sldId="286"/>
            <ac:picMk id="3080" creationId="{6B7438BE-F833-7004-5B01-BDC6F0D80B12}"/>
          </ac:picMkLst>
        </pc:picChg>
        <pc:picChg chg="del">
          <ac:chgData name="Ngọc Anh Nguyễn Hữu" userId="56b27124bc82585d" providerId="LiveId" clId="{24BD694A-8468-452F-8CED-DB9EB38C7510}" dt="2022-09-01T15:34:54.440" v="2948" actId="478"/>
          <ac:picMkLst>
            <pc:docMk/>
            <pc:sldMk cId="1882312828" sldId="286"/>
            <ac:picMk id="3082" creationId="{56607255-453B-1371-13FE-5A17AB564D5B}"/>
          </ac:picMkLst>
        </pc:picChg>
        <pc:picChg chg="del">
          <ac:chgData name="Ngọc Anh Nguyễn Hữu" userId="56b27124bc82585d" providerId="LiveId" clId="{24BD694A-8468-452F-8CED-DB9EB38C7510}" dt="2022-09-01T15:34:52.815" v="2947" actId="478"/>
          <ac:picMkLst>
            <pc:docMk/>
            <pc:sldMk cId="1882312828" sldId="286"/>
            <ac:picMk id="3084" creationId="{A8CC7038-534F-7E62-5B8B-21857DEBE1ED}"/>
          </ac:picMkLst>
        </pc:picChg>
        <pc:picChg chg="del">
          <ac:chgData name="Ngọc Anh Nguyễn Hữu" userId="56b27124bc82585d" providerId="LiveId" clId="{24BD694A-8468-452F-8CED-DB9EB38C7510}" dt="2022-09-01T15:34:51.918" v="2946" actId="478"/>
          <ac:picMkLst>
            <pc:docMk/>
            <pc:sldMk cId="1882312828" sldId="286"/>
            <ac:picMk id="3086" creationId="{C1BEDACF-9A1E-5DBD-F82E-1EB07BF7208A}"/>
          </ac:picMkLst>
        </pc:picChg>
      </pc:sldChg>
      <pc:sldChg chg="addSp delSp modSp new mod ord modTransition modAnim modNotesTx">
        <pc:chgData name="Ngọc Anh Nguyễn Hữu" userId="56b27124bc82585d" providerId="LiveId" clId="{24BD694A-8468-452F-8CED-DB9EB38C7510}" dt="2022-09-01T16:17:55.570" v="5606" actId="20577"/>
        <pc:sldMkLst>
          <pc:docMk/>
          <pc:sldMk cId="2510820042" sldId="287"/>
        </pc:sldMkLst>
        <pc:spChg chg="mod">
          <ac:chgData name="Ngọc Anh Nguyễn Hữu" userId="56b27124bc82585d" providerId="LiveId" clId="{24BD694A-8468-452F-8CED-DB9EB38C7510}" dt="2022-09-01T15:44:50.375" v="3013"/>
          <ac:spMkLst>
            <pc:docMk/>
            <pc:sldMk cId="2510820042" sldId="287"/>
            <ac:spMk id="5" creationId="{5F76D210-9FB3-94C4-5748-2FF6371C6274}"/>
          </ac:spMkLst>
        </pc:spChg>
        <pc:spChg chg="mod">
          <ac:chgData name="Ngọc Anh Nguyễn Hữu" userId="56b27124bc82585d" providerId="LiveId" clId="{24BD694A-8468-452F-8CED-DB9EB38C7510}" dt="2022-09-01T15:44:50.375" v="3013"/>
          <ac:spMkLst>
            <pc:docMk/>
            <pc:sldMk cId="2510820042" sldId="287"/>
            <ac:spMk id="6" creationId="{D0B53332-6745-A4ED-99F6-0F6EEA23874E}"/>
          </ac:spMkLst>
        </pc:spChg>
        <pc:spChg chg="mod">
          <ac:chgData name="Ngọc Anh Nguyễn Hữu" userId="56b27124bc82585d" providerId="LiveId" clId="{24BD694A-8468-452F-8CED-DB9EB38C7510}" dt="2022-09-01T15:44:50.375" v="3013"/>
          <ac:spMkLst>
            <pc:docMk/>
            <pc:sldMk cId="2510820042" sldId="287"/>
            <ac:spMk id="8" creationId="{AD3CBF63-BF6A-3232-93E3-E5C580A02382}"/>
          </ac:spMkLst>
        </pc:spChg>
        <pc:spChg chg="mod">
          <ac:chgData name="Ngọc Anh Nguyễn Hữu" userId="56b27124bc82585d" providerId="LiveId" clId="{24BD694A-8468-452F-8CED-DB9EB38C7510}" dt="2022-09-01T15:44:50.375" v="3013"/>
          <ac:spMkLst>
            <pc:docMk/>
            <pc:sldMk cId="2510820042" sldId="287"/>
            <ac:spMk id="10" creationId="{F6D70690-9B4B-9633-2946-990C8A660E77}"/>
          </ac:spMkLst>
        </pc:spChg>
        <pc:spChg chg="mod">
          <ac:chgData name="Ngọc Anh Nguyễn Hữu" userId="56b27124bc82585d" providerId="LiveId" clId="{24BD694A-8468-452F-8CED-DB9EB38C7510}" dt="2022-09-01T15:44:50.375" v="3013"/>
          <ac:spMkLst>
            <pc:docMk/>
            <pc:sldMk cId="2510820042" sldId="287"/>
            <ac:spMk id="12" creationId="{30E2872B-050F-A213-13F2-DE39C0217096}"/>
          </ac:spMkLst>
        </pc:spChg>
        <pc:spChg chg="mod">
          <ac:chgData name="Ngọc Anh Nguyễn Hữu" userId="56b27124bc82585d" providerId="LiveId" clId="{24BD694A-8468-452F-8CED-DB9EB38C7510}" dt="2022-09-01T15:44:50.375" v="3013"/>
          <ac:spMkLst>
            <pc:docMk/>
            <pc:sldMk cId="2510820042" sldId="287"/>
            <ac:spMk id="16" creationId="{03ED744E-72CB-A987-86DB-28B91FD0AE29}"/>
          </ac:spMkLst>
        </pc:spChg>
        <pc:spChg chg="mod">
          <ac:chgData name="Ngọc Anh Nguyễn Hữu" userId="56b27124bc82585d" providerId="LiveId" clId="{24BD694A-8468-452F-8CED-DB9EB38C7510}" dt="2022-09-01T15:44:50.375" v="3013"/>
          <ac:spMkLst>
            <pc:docMk/>
            <pc:sldMk cId="2510820042" sldId="287"/>
            <ac:spMk id="17" creationId="{23D2F7BE-4996-420A-9F75-C9638E60EA52}"/>
          </ac:spMkLst>
        </pc:spChg>
        <pc:spChg chg="mod">
          <ac:chgData name="Ngọc Anh Nguyễn Hữu" userId="56b27124bc82585d" providerId="LiveId" clId="{24BD694A-8468-452F-8CED-DB9EB38C7510}" dt="2022-09-01T15:44:50.375" v="3013"/>
          <ac:spMkLst>
            <pc:docMk/>
            <pc:sldMk cId="2510820042" sldId="287"/>
            <ac:spMk id="18" creationId="{D3467F2C-93F4-EF2F-BFA5-C0EEAED5BC93}"/>
          </ac:spMkLst>
        </pc:spChg>
        <pc:spChg chg="mod">
          <ac:chgData name="Ngọc Anh Nguyễn Hữu" userId="56b27124bc82585d" providerId="LiveId" clId="{24BD694A-8468-452F-8CED-DB9EB38C7510}" dt="2022-09-01T15:45:08.401" v="3014"/>
          <ac:spMkLst>
            <pc:docMk/>
            <pc:sldMk cId="2510820042" sldId="287"/>
            <ac:spMk id="20" creationId="{2E6967C0-993E-0C7C-3699-187B35F6AB72}"/>
          </ac:spMkLst>
        </pc:spChg>
        <pc:spChg chg="mod">
          <ac:chgData name="Ngọc Anh Nguyễn Hữu" userId="56b27124bc82585d" providerId="LiveId" clId="{24BD694A-8468-452F-8CED-DB9EB38C7510}" dt="2022-09-01T15:45:27.197" v="3035"/>
          <ac:spMkLst>
            <pc:docMk/>
            <pc:sldMk cId="2510820042" sldId="287"/>
            <ac:spMk id="21" creationId="{68EF3C21-28B1-C6FE-F953-D3ECD2B9E695}"/>
          </ac:spMkLst>
        </pc:spChg>
        <pc:spChg chg="mod">
          <ac:chgData name="Ngọc Anh Nguyễn Hữu" userId="56b27124bc82585d" providerId="LiveId" clId="{24BD694A-8468-452F-8CED-DB9EB38C7510}" dt="2022-09-01T15:57:58.212" v="3273" actId="14100"/>
          <ac:spMkLst>
            <pc:docMk/>
            <pc:sldMk cId="2510820042" sldId="287"/>
            <ac:spMk id="22" creationId="{E953DECC-E329-F26D-95C6-8902D52F6982}"/>
          </ac:spMkLst>
        </pc:spChg>
        <pc:spChg chg="mod">
          <ac:chgData name="Ngọc Anh Nguyễn Hữu" userId="56b27124bc82585d" providerId="LiveId" clId="{24BD694A-8468-452F-8CED-DB9EB38C7510}" dt="2022-09-01T15:59:08.541" v="3290" actId="14100"/>
          <ac:spMkLst>
            <pc:docMk/>
            <pc:sldMk cId="2510820042" sldId="287"/>
            <ac:spMk id="23" creationId="{FAB28F97-23AB-E086-7E5E-471AA73A0861}"/>
          </ac:spMkLst>
        </pc:spChg>
        <pc:spChg chg="mod">
          <ac:chgData name="Ngọc Anh Nguyễn Hữu" userId="56b27124bc82585d" providerId="LiveId" clId="{24BD694A-8468-452F-8CED-DB9EB38C7510}" dt="2022-09-01T15:45:08.401" v="3014"/>
          <ac:spMkLst>
            <pc:docMk/>
            <pc:sldMk cId="2510820042" sldId="287"/>
            <ac:spMk id="25" creationId="{9ADDAA9B-CFF8-8BB8-5A4D-3A5B28DFF9B9}"/>
          </ac:spMkLst>
        </pc:spChg>
        <pc:spChg chg="mod">
          <ac:chgData name="Ngọc Anh Nguyễn Hữu" userId="56b27124bc82585d" providerId="LiveId" clId="{24BD694A-8468-452F-8CED-DB9EB38C7510}" dt="2022-09-01T16:00:59.730" v="3468" actId="1036"/>
          <ac:spMkLst>
            <pc:docMk/>
            <pc:sldMk cId="2510820042" sldId="287"/>
            <ac:spMk id="27" creationId="{39D36A53-8B72-1FCD-DB03-E6822EDF214F}"/>
          </ac:spMkLst>
        </pc:spChg>
        <pc:spChg chg="mod">
          <ac:chgData name="Ngọc Anh Nguyễn Hữu" userId="56b27124bc82585d" providerId="LiveId" clId="{24BD694A-8468-452F-8CED-DB9EB38C7510}" dt="2022-09-01T15:45:08.401" v="3014"/>
          <ac:spMkLst>
            <pc:docMk/>
            <pc:sldMk cId="2510820042" sldId="287"/>
            <ac:spMk id="28" creationId="{0F110789-9836-C712-55CD-0C83B71C61BC}"/>
          </ac:spMkLst>
        </pc:spChg>
        <pc:spChg chg="mod">
          <ac:chgData name="Ngọc Anh Nguyễn Hữu" userId="56b27124bc82585d" providerId="LiveId" clId="{24BD694A-8468-452F-8CED-DB9EB38C7510}" dt="2022-09-01T15:45:08.401" v="3014"/>
          <ac:spMkLst>
            <pc:docMk/>
            <pc:sldMk cId="2510820042" sldId="287"/>
            <ac:spMk id="29" creationId="{8FDC5DF9-26BA-4E19-8E16-57B7D9B18063}"/>
          </ac:spMkLst>
        </pc:spChg>
        <pc:spChg chg="mod">
          <ac:chgData name="Ngọc Anh Nguyễn Hữu" userId="56b27124bc82585d" providerId="LiveId" clId="{24BD694A-8468-452F-8CED-DB9EB38C7510}" dt="2022-09-01T15:45:08.401" v="3014"/>
          <ac:spMkLst>
            <pc:docMk/>
            <pc:sldMk cId="2510820042" sldId="287"/>
            <ac:spMk id="31" creationId="{2073D74F-BCB4-E5C5-5592-0BFD7817EAD8}"/>
          </ac:spMkLst>
        </pc:spChg>
        <pc:spChg chg="mod">
          <ac:chgData name="Ngọc Anh Nguyễn Hữu" userId="56b27124bc82585d" providerId="LiveId" clId="{24BD694A-8468-452F-8CED-DB9EB38C7510}" dt="2022-09-01T16:01:19.395" v="3534" actId="1076"/>
          <ac:spMkLst>
            <pc:docMk/>
            <pc:sldMk cId="2510820042" sldId="287"/>
            <ac:spMk id="33" creationId="{DE46D22F-F7D9-7EAD-C146-19E649FB059C}"/>
          </ac:spMkLst>
        </pc:spChg>
        <pc:spChg chg="mod">
          <ac:chgData name="Ngọc Anh Nguyễn Hữu" userId="56b27124bc82585d" providerId="LiveId" clId="{24BD694A-8468-452F-8CED-DB9EB38C7510}" dt="2022-09-01T15:45:08.401" v="3014"/>
          <ac:spMkLst>
            <pc:docMk/>
            <pc:sldMk cId="2510820042" sldId="287"/>
            <ac:spMk id="34" creationId="{F85DEE60-A2B1-F01C-A352-3343C5645829}"/>
          </ac:spMkLst>
        </pc:spChg>
        <pc:spChg chg="mod">
          <ac:chgData name="Ngọc Anh Nguyễn Hữu" userId="56b27124bc82585d" providerId="LiveId" clId="{24BD694A-8468-452F-8CED-DB9EB38C7510}" dt="2022-09-01T15:45:08.401" v="3014"/>
          <ac:spMkLst>
            <pc:docMk/>
            <pc:sldMk cId="2510820042" sldId="287"/>
            <ac:spMk id="35" creationId="{7D9395AE-DCE8-5691-B514-BBDEBC04F9F6}"/>
          </ac:spMkLst>
        </pc:spChg>
        <pc:spChg chg="mod">
          <ac:chgData name="Ngọc Anh Nguyễn Hữu" userId="56b27124bc82585d" providerId="LiveId" clId="{24BD694A-8468-452F-8CED-DB9EB38C7510}" dt="2022-09-01T15:45:08.401" v="3014"/>
          <ac:spMkLst>
            <pc:docMk/>
            <pc:sldMk cId="2510820042" sldId="287"/>
            <ac:spMk id="37" creationId="{F9295DAB-5E04-2FAE-0051-53A08AA27B47}"/>
          </ac:spMkLst>
        </pc:spChg>
        <pc:spChg chg="mod">
          <ac:chgData name="Ngọc Anh Nguyễn Hữu" userId="56b27124bc82585d" providerId="LiveId" clId="{24BD694A-8468-452F-8CED-DB9EB38C7510}" dt="2022-09-01T16:17:55.570" v="5606" actId="20577"/>
          <ac:spMkLst>
            <pc:docMk/>
            <pc:sldMk cId="2510820042" sldId="287"/>
            <ac:spMk id="39" creationId="{8C4EB601-D5C2-DEFB-0C39-E988BA727F4A}"/>
          </ac:spMkLst>
        </pc:spChg>
        <pc:spChg chg="mod">
          <ac:chgData name="Ngọc Anh Nguyễn Hữu" userId="56b27124bc82585d" providerId="LiveId" clId="{24BD694A-8468-452F-8CED-DB9EB38C7510}" dt="2022-09-01T15:45:08.401" v="3014"/>
          <ac:spMkLst>
            <pc:docMk/>
            <pc:sldMk cId="2510820042" sldId="287"/>
            <ac:spMk id="40" creationId="{0FF48909-688D-7E9B-72EF-DC5AF5E61F55}"/>
          </ac:spMkLst>
        </pc:spChg>
        <pc:spChg chg="mod">
          <ac:chgData name="Ngọc Anh Nguyễn Hữu" userId="56b27124bc82585d" providerId="LiveId" clId="{24BD694A-8468-452F-8CED-DB9EB38C7510}" dt="2022-09-01T15:45:08.401" v="3014"/>
          <ac:spMkLst>
            <pc:docMk/>
            <pc:sldMk cId="2510820042" sldId="287"/>
            <ac:spMk id="41" creationId="{68DEF62A-9B07-03BA-1AEB-12BD3837DC8A}"/>
          </ac:spMkLst>
        </pc:spChg>
        <pc:spChg chg="mod">
          <ac:chgData name="Ngọc Anh Nguyễn Hữu" userId="56b27124bc82585d" providerId="LiveId" clId="{24BD694A-8468-452F-8CED-DB9EB38C7510}" dt="2022-09-01T15:45:08.401" v="3014"/>
          <ac:spMkLst>
            <pc:docMk/>
            <pc:sldMk cId="2510820042" sldId="287"/>
            <ac:spMk id="43" creationId="{589CBF08-7234-0CAE-D0F5-EC5BED42BC8F}"/>
          </ac:spMkLst>
        </pc:spChg>
        <pc:spChg chg="mod">
          <ac:chgData name="Ngọc Anh Nguyễn Hữu" userId="56b27124bc82585d" providerId="LiveId" clId="{24BD694A-8468-452F-8CED-DB9EB38C7510}" dt="2022-09-01T16:17:53.688" v="5600"/>
          <ac:spMkLst>
            <pc:docMk/>
            <pc:sldMk cId="2510820042" sldId="287"/>
            <ac:spMk id="45" creationId="{48B5DD46-62D3-027C-78A9-C6927B4EBF3B}"/>
          </ac:spMkLst>
        </pc:spChg>
        <pc:spChg chg="mod">
          <ac:chgData name="Ngọc Anh Nguyễn Hữu" userId="56b27124bc82585d" providerId="LiveId" clId="{24BD694A-8468-452F-8CED-DB9EB38C7510}" dt="2022-09-01T15:45:08.401" v="3014"/>
          <ac:spMkLst>
            <pc:docMk/>
            <pc:sldMk cId="2510820042" sldId="287"/>
            <ac:spMk id="46" creationId="{722756C2-DE22-0A2C-5E7D-284D5BD6109E}"/>
          </ac:spMkLst>
        </pc:spChg>
        <pc:spChg chg="mod">
          <ac:chgData name="Ngọc Anh Nguyễn Hữu" userId="56b27124bc82585d" providerId="LiveId" clId="{24BD694A-8468-452F-8CED-DB9EB38C7510}" dt="2022-09-01T15:45:08.401" v="3014"/>
          <ac:spMkLst>
            <pc:docMk/>
            <pc:sldMk cId="2510820042" sldId="287"/>
            <ac:spMk id="47" creationId="{3868D0EC-21ED-1361-12A8-F780FAA6FC05}"/>
          </ac:spMkLst>
        </pc:spChg>
        <pc:spChg chg="add del">
          <ac:chgData name="Ngọc Anh Nguyễn Hữu" userId="56b27124bc82585d" providerId="LiveId" clId="{24BD694A-8468-452F-8CED-DB9EB38C7510}" dt="2022-09-01T16:15:12.039" v="5570"/>
          <ac:spMkLst>
            <pc:docMk/>
            <pc:sldMk cId="2510820042" sldId="287"/>
            <ac:spMk id="56" creationId="{BB756043-C5FF-034F-331E-07B471A48DDD}"/>
          </ac:spMkLst>
        </pc:spChg>
        <pc:spChg chg="add del">
          <ac:chgData name="Ngọc Anh Nguyễn Hữu" userId="56b27124bc82585d" providerId="LiveId" clId="{24BD694A-8468-452F-8CED-DB9EB38C7510}" dt="2022-09-01T16:15:17.992" v="5572" actId="22"/>
          <ac:spMkLst>
            <pc:docMk/>
            <pc:sldMk cId="2510820042" sldId="287"/>
            <ac:spMk id="58" creationId="{2873CC4C-BDD4-40BE-759F-A782982D5768}"/>
          </ac:spMkLst>
        </pc:spChg>
        <pc:spChg chg="add mod">
          <ac:chgData name="Ngọc Anh Nguyễn Hữu" userId="56b27124bc82585d" providerId="LiveId" clId="{24BD694A-8468-452F-8CED-DB9EB38C7510}" dt="2022-09-01T16:15:23.914" v="5574" actId="1076"/>
          <ac:spMkLst>
            <pc:docMk/>
            <pc:sldMk cId="2510820042" sldId="287"/>
            <ac:spMk id="60" creationId="{5EE992E7-1360-FE06-A43B-BC5E9C6BB1DA}"/>
          </ac:spMkLst>
        </pc:spChg>
        <pc:grpChg chg="add mod">
          <ac:chgData name="Ngọc Anh Nguyễn Hữu" userId="56b27124bc82585d" providerId="LiveId" clId="{24BD694A-8468-452F-8CED-DB9EB38C7510}" dt="2022-09-01T15:44:50.375" v="3013"/>
          <ac:grpSpMkLst>
            <pc:docMk/>
            <pc:sldMk cId="2510820042" sldId="287"/>
            <ac:grpSpMk id="2" creationId="{43C637CE-A173-CAD4-6563-38F248F42839}"/>
          </ac:grpSpMkLst>
        </pc:grpChg>
        <pc:grpChg chg="mod">
          <ac:chgData name="Ngọc Anh Nguyễn Hữu" userId="56b27124bc82585d" providerId="LiveId" clId="{24BD694A-8468-452F-8CED-DB9EB38C7510}" dt="2022-09-01T15:44:50.375" v="3013"/>
          <ac:grpSpMkLst>
            <pc:docMk/>
            <pc:sldMk cId="2510820042" sldId="287"/>
            <ac:grpSpMk id="3" creationId="{DBC9B880-4B4C-446F-6B15-FA0790107994}"/>
          </ac:grpSpMkLst>
        </pc:grpChg>
        <pc:grpChg chg="mod">
          <ac:chgData name="Ngọc Anh Nguyễn Hữu" userId="56b27124bc82585d" providerId="LiveId" clId="{24BD694A-8468-452F-8CED-DB9EB38C7510}" dt="2022-09-01T15:44:50.375" v="3013"/>
          <ac:grpSpMkLst>
            <pc:docMk/>
            <pc:sldMk cId="2510820042" sldId="287"/>
            <ac:grpSpMk id="4" creationId="{516A2D54-5F9B-F0F3-8FC8-C1A8910B9371}"/>
          </ac:grpSpMkLst>
        </pc:grpChg>
        <pc:grpChg chg="mod">
          <ac:chgData name="Ngọc Anh Nguyễn Hữu" userId="56b27124bc82585d" providerId="LiveId" clId="{24BD694A-8468-452F-8CED-DB9EB38C7510}" dt="2022-09-01T15:44:50.375" v="3013"/>
          <ac:grpSpMkLst>
            <pc:docMk/>
            <pc:sldMk cId="2510820042" sldId="287"/>
            <ac:grpSpMk id="13" creationId="{0FBE5338-DB9F-A06B-410B-B703B7EED8A4}"/>
          </ac:grpSpMkLst>
        </pc:grpChg>
        <pc:grpChg chg="mod">
          <ac:chgData name="Ngọc Anh Nguyễn Hữu" userId="56b27124bc82585d" providerId="LiveId" clId="{24BD694A-8468-452F-8CED-DB9EB38C7510}" dt="2022-09-01T15:44:50.375" v="3013"/>
          <ac:grpSpMkLst>
            <pc:docMk/>
            <pc:sldMk cId="2510820042" sldId="287"/>
            <ac:grpSpMk id="14" creationId="{C14E442D-DDC0-4268-EC9F-8477F8E0CF22}"/>
          </ac:grpSpMkLst>
        </pc:grpChg>
        <pc:grpChg chg="add mod">
          <ac:chgData name="Ngọc Anh Nguyễn Hữu" userId="56b27124bc82585d" providerId="LiveId" clId="{24BD694A-8468-452F-8CED-DB9EB38C7510}" dt="2022-09-01T15:45:14.314" v="3015" actId="1076"/>
          <ac:grpSpMkLst>
            <pc:docMk/>
            <pc:sldMk cId="2510820042" sldId="287"/>
            <ac:grpSpMk id="19" creationId="{8ED38658-F0D0-3739-5D39-1009A2132EE5}"/>
          </ac:grpSpMkLst>
        </pc:grpChg>
        <pc:grpChg chg="add mod">
          <ac:chgData name="Ngọc Anh Nguyễn Hữu" userId="56b27124bc82585d" providerId="LiveId" clId="{24BD694A-8468-452F-8CED-DB9EB38C7510}" dt="2022-09-01T15:45:18.608" v="3028" actId="1035"/>
          <ac:grpSpMkLst>
            <pc:docMk/>
            <pc:sldMk cId="2510820042" sldId="287"/>
            <ac:grpSpMk id="24" creationId="{E447988C-0F7C-21AB-4594-C6EA4270A4C7}"/>
          </ac:grpSpMkLst>
        </pc:grpChg>
        <pc:grpChg chg="mod">
          <ac:chgData name="Ngọc Anh Nguyễn Hữu" userId="56b27124bc82585d" providerId="LiveId" clId="{24BD694A-8468-452F-8CED-DB9EB38C7510}" dt="2022-09-01T15:45:08.401" v="3014"/>
          <ac:grpSpMkLst>
            <pc:docMk/>
            <pc:sldMk cId="2510820042" sldId="287"/>
            <ac:grpSpMk id="26" creationId="{09876C8E-D179-28A0-01F1-670EB62E8D8E}"/>
          </ac:grpSpMkLst>
        </pc:grpChg>
        <pc:grpChg chg="add mod">
          <ac:chgData name="Ngọc Anh Nguyễn Hữu" userId="56b27124bc82585d" providerId="LiveId" clId="{24BD694A-8468-452F-8CED-DB9EB38C7510}" dt="2022-09-01T15:45:18.608" v="3028" actId="1035"/>
          <ac:grpSpMkLst>
            <pc:docMk/>
            <pc:sldMk cId="2510820042" sldId="287"/>
            <ac:grpSpMk id="30" creationId="{AFE38D7C-02FF-3827-F0E0-CE8C47335F61}"/>
          </ac:grpSpMkLst>
        </pc:grpChg>
        <pc:grpChg chg="mod">
          <ac:chgData name="Ngọc Anh Nguyễn Hữu" userId="56b27124bc82585d" providerId="LiveId" clId="{24BD694A-8468-452F-8CED-DB9EB38C7510}" dt="2022-09-01T15:45:08.401" v="3014"/>
          <ac:grpSpMkLst>
            <pc:docMk/>
            <pc:sldMk cId="2510820042" sldId="287"/>
            <ac:grpSpMk id="32" creationId="{CB495245-DF7D-ACC6-96D5-0573533C11B2}"/>
          </ac:grpSpMkLst>
        </pc:grpChg>
        <pc:grpChg chg="add mod">
          <ac:chgData name="Ngọc Anh Nguyễn Hữu" userId="56b27124bc82585d" providerId="LiveId" clId="{24BD694A-8468-452F-8CED-DB9EB38C7510}" dt="2022-09-01T15:45:08.401" v="3014"/>
          <ac:grpSpMkLst>
            <pc:docMk/>
            <pc:sldMk cId="2510820042" sldId="287"/>
            <ac:grpSpMk id="36" creationId="{AB026CC5-E368-3392-7C2A-559E9628A229}"/>
          </ac:grpSpMkLst>
        </pc:grpChg>
        <pc:grpChg chg="mod">
          <ac:chgData name="Ngọc Anh Nguyễn Hữu" userId="56b27124bc82585d" providerId="LiveId" clId="{24BD694A-8468-452F-8CED-DB9EB38C7510}" dt="2022-09-01T15:45:08.401" v="3014"/>
          <ac:grpSpMkLst>
            <pc:docMk/>
            <pc:sldMk cId="2510820042" sldId="287"/>
            <ac:grpSpMk id="38" creationId="{0FC139F1-E4B5-6E25-4BB2-1B1E5BB6CFB1}"/>
          </ac:grpSpMkLst>
        </pc:grpChg>
        <pc:grpChg chg="add mod">
          <ac:chgData name="Ngọc Anh Nguyễn Hữu" userId="56b27124bc82585d" providerId="LiveId" clId="{24BD694A-8468-452F-8CED-DB9EB38C7510}" dt="2022-09-01T15:45:08.401" v="3014"/>
          <ac:grpSpMkLst>
            <pc:docMk/>
            <pc:sldMk cId="2510820042" sldId="287"/>
            <ac:grpSpMk id="42" creationId="{44AA0E54-2B82-EB4B-7295-1B1CE938A899}"/>
          </ac:grpSpMkLst>
        </pc:grpChg>
        <pc:grpChg chg="mod">
          <ac:chgData name="Ngọc Anh Nguyễn Hữu" userId="56b27124bc82585d" providerId="LiveId" clId="{24BD694A-8468-452F-8CED-DB9EB38C7510}" dt="2022-09-01T15:45:08.401" v="3014"/>
          <ac:grpSpMkLst>
            <pc:docMk/>
            <pc:sldMk cId="2510820042" sldId="287"/>
            <ac:grpSpMk id="44" creationId="{50774112-22D8-4760-4AE8-70E0183BD505}"/>
          </ac:grpSpMkLst>
        </pc:grpChg>
        <pc:picChg chg="mod">
          <ac:chgData name="Ngọc Anh Nguyễn Hữu" userId="56b27124bc82585d" providerId="LiveId" clId="{24BD694A-8468-452F-8CED-DB9EB38C7510}" dt="2022-09-01T15:44:50.375" v="3013"/>
          <ac:picMkLst>
            <pc:docMk/>
            <pc:sldMk cId="2510820042" sldId="287"/>
            <ac:picMk id="15" creationId="{4FE3E2D0-0DB1-481C-2A63-9674687A0D46}"/>
          </ac:picMkLst>
        </pc:picChg>
        <pc:picChg chg="add mod modCrop">
          <ac:chgData name="Ngọc Anh Nguyễn Hữu" userId="56b27124bc82585d" providerId="LiveId" clId="{24BD694A-8468-452F-8CED-DB9EB38C7510}" dt="2022-09-01T15:59:21.257" v="3293" actId="14100"/>
          <ac:picMkLst>
            <pc:docMk/>
            <pc:sldMk cId="2510820042" sldId="287"/>
            <ac:picMk id="49" creationId="{809298C6-6854-1B30-7FAA-2B27AD915D8B}"/>
          </ac:picMkLst>
        </pc:picChg>
        <pc:picChg chg="add mod modCrop">
          <ac:chgData name="Ngọc Anh Nguyễn Hữu" userId="56b27124bc82585d" providerId="LiveId" clId="{24BD694A-8468-452F-8CED-DB9EB38C7510}" dt="2022-09-01T15:59:41.191" v="3317" actId="1038"/>
          <ac:picMkLst>
            <pc:docMk/>
            <pc:sldMk cId="2510820042" sldId="287"/>
            <ac:picMk id="50" creationId="{CA0B69D4-765F-3FCD-29C2-47605A59D11A}"/>
          </ac:picMkLst>
        </pc:picChg>
        <pc:picChg chg="add mod">
          <ac:chgData name="Ngọc Anh Nguyễn Hữu" userId="56b27124bc82585d" providerId="LiveId" clId="{24BD694A-8468-452F-8CED-DB9EB38C7510}" dt="2022-09-01T16:06:07.931" v="4420"/>
          <ac:picMkLst>
            <pc:docMk/>
            <pc:sldMk cId="2510820042" sldId="287"/>
            <ac:picMk id="51" creationId="{F1E169D2-37D3-BA19-98A3-E16E3B9C35CD}"/>
          </ac:picMkLst>
        </pc:picChg>
        <pc:picChg chg="add mod">
          <ac:chgData name="Ngọc Anh Nguyễn Hữu" userId="56b27124bc82585d" providerId="LiveId" clId="{24BD694A-8468-452F-8CED-DB9EB38C7510}" dt="2022-09-01T16:06:07.931" v="4420"/>
          <ac:picMkLst>
            <pc:docMk/>
            <pc:sldMk cId="2510820042" sldId="287"/>
            <ac:picMk id="52" creationId="{8DFBB958-EEE8-3F80-3F9C-A61935F59AA9}"/>
          </ac:picMkLst>
        </pc:picChg>
        <pc:picChg chg="add mod">
          <ac:chgData name="Ngọc Anh Nguyễn Hữu" userId="56b27124bc82585d" providerId="LiveId" clId="{24BD694A-8468-452F-8CED-DB9EB38C7510}" dt="2022-09-01T16:06:07.931" v="4420"/>
          <ac:picMkLst>
            <pc:docMk/>
            <pc:sldMk cId="2510820042" sldId="287"/>
            <ac:picMk id="53" creationId="{4418AC19-CA44-FEC8-FF4F-0B3430555175}"/>
          </ac:picMkLst>
        </pc:picChg>
        <pc:picChg chg="add mod">
          <ac:chgData name="Ngọc Anh Nguyễn Hữu" userId="56b27124bc82585d" providerId="LiveId" clId="{24BD694A-8468-452F-8CED-DB9EB38C7510}" dt="2022-09-01T16:06:07.931" v="4420"/>
          <ac:picMkLst>
            <pc:docMk/>
            <pc:sldMk cId="2510820042" sldId="287"/>
            <ac:picMk id="54" creationId="{30DE3DC8-5914-C05F-2DBD-32069C33E494}"/>
          </ac:picMkLst>
        </pc:picChg>
        <pc:cxnChg chg="mod">
          <ac:chgData name="Ngọc Anh Nguyễn Hữu" userId="56b27124bc82585d" providerId="LiveId" clId="{24BD694A-8468-452F-8CED-DB9EB38C7510}" dt="2022-09-01T15:44:50.375" v="3013"/>
          <ac:cxnSpMkLst>
            <pc:docMk/>
            <pc:sldMk cId="2510820042" sldId="287"/>
            <ac:cxnSpMk id="7" creationId="{A6677D95-D049-E36C-18F7-4F49958426A7}"/>
          </ac:cxnSpMkLst>
        </pc:cxnChg>
        <pc:cxnChg chg="mod">
          <ac:chgData name="Ngọc Anh Nguyễn Hữu" userId="56b27124bc82585d" providerId="LiveId" clId="{24BD694A-8468-452F-8CED-DB9EB38C7510}" dt="2022-09-01T15:44:50.375" v="3013"/>
          <ac:cxnSpMkLst>
            <pc:docMk/>
            <pc:sldMk cId="2510820042" sldId="287"/>
            <ac:cxnSpMk id="9" creationId="{8CD8920C-AE84-CFB6-0696-055C504704BB}"/>
          </ac:cxnSpMkLst>
        </pc:cxnChg>
        <pc:cxnChg chg="mod">
          <ac:chgData name="Ngọc Anh Nguyễn Hữu" userId="56b27124bc82585d" providerId="LiveId" clId="{24BD694A-8468-452F-8CED-DB9EB38C7510}" dt="2022-09-01T15:44:50.375" v="3013"/>
          <ac:cxnSpMkLst>
            <pc:docMk/>
            <pc:sldMk cId="2510820042" sldId="287"/>
            <ac:cxnSpMk id="11" creationId="{4DA8D081-C48E-20F7-F60E-CDE026D4DF72}"/>
          </ac:cxnSpMkLst>
        </pc:cxnChg>
      </pc:sldChg>
      <pc:sldChg chg="modSp add mod modTransition modAnim modNotesTx">
        <pc:chgData name="Ngọc Anh Nguyễn Hữu" userId="56b27124bc82585d" providerId="LiveId" clId="{24BD694A-8468-452F-8CED-DB9EB38C7510}" dt="2022-09-01T16:16:54.852" v="5592"/>
        <pc:sldMkLst>
          <pc:docMk/>
          <pc:sldMk cId="2549916165" sldId="288"/>
        </pc:sldMkLst>
        <pc:spChg chg="mod">
          <ac:chgData name="Ngọc Anh Nguyễn Hữu" userId="56b27124bc82585d" providerId="LiveId" clId="{24BD694A-8468-452F-8CED-DB9EB38C7510}" dt="2022-09-01T15:55:00.812" v="3249" actId="20577"/>
          <ac:spMkLst>
            <pc:docMk/>
            <pc:sldMk cId="2549916165" sldId="288"/>
            <ac:spMk id="40" creationId="{E3282C42-6F64-AE32-D09B-7248911B1A26}"/>
          </ac:spMkLst>
        </pc:spChg>
      </pc:sldChg>
      <pc:sldChg chg="add modTransition">
        <pc:chgData name="Ngọc Anh Nguyễn Hữu" userId="56b27124bc82585d" providerId="LiveId" clId="{24BD694A-8468-452F-8CED-DB9EB38C7510}" dt="2022-09-01T16:04:55.230" v="4360"/>
        <pc:sldMkLst>
          <pc:docMk/>
          <pc:sldMk cId="2028324393"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1F3B4-73DC-4FC4-A217-4B7062821AB8}" type="datetimeFigureOut">
              <a:rPr lang="vi-VN" smtClean="0"/>
              <a:t>01/09/2022</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C7469-0C00-4CB5-8ECE-5E93973120C6}" type="slidenum">
              <a:rPr lang="vi-VN" smtClean="0"/>
              <a:t>‹#›</a:t>
            </a:fld>
            <a:endParaRPr lang="vi-VN"/>
          </a:p>
        </p:txBody>
      </p:sp>
    </p:spTree>
    <p:extLst>
      <p:ext uri="{BB962C8B-B14F-4D97-AF65-F5344CB8AC3E}">
        <p14:creationId xmlns:p14="http://schemas.microsoft.com/office/powerpoint/2010/main" val="4055341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nl-NL" sz="1800" i="1">
                <a:effectLst/>
                <a:latin typeface="Times New Roman" panose="02020603050405020304" pitchFamily="18" charset="0"/>
                <a:ea typeface="Times New Roman" panose="02020603050405020304" pitchFamily="18" charset="0"/>
              </a:rPr>
              <a:t>Theo dòng lịch sử hàng nghìn năm tiến trình văn minh thế giới được khắc ghi đậm nét bở các dấu ấn cá nhân, dân tộc hay của cả nhân loại. Những công trình kiến trúc, điêu khắc, hội họa.. của người xưa để lại phần nào phác họa được nét đặc sắc của các nền văn minh trong tiến trình lịch sử. Bài học sẽ giúp em khám phá những điều này.</a:t>
            </a:r>
            <a:endParaRPr lang="vi-VN"/>
          </a:p>
        </p:txBody>
      </p:sp>
      <p:sp>
        <p:nvSpPr>
          <p:cNvPr id="4" name="Chỗ dành sẵn cho Số hiệu Bản chiếu 3"/>
          <p:cNvSpPr>
            <a:spLocks noGrp="1"/>
          </p:cNvSpPr>
          <p:nvPr>
            <p:ph type="sldNum" sz="quarter" idx="5"/>
          </p:nvPr>
        </p:nvSpPr>
        <p:spPr/>
        <p:txBody>
          <a:bodyPr/>
          <a:lstStyle/>
          <a:p>
            <a:fld id="{2EFC7469-0C00-4CB5-8ECE-5E93973120C6}" type="slidenum">
              <a:rPr lang="vi-VN" smtClean="0"/>
              <a:t>5</a:t>
            </a:fld>
            <a:endParaRPr lang="vi-VN"/>
          </a:p>
        </p:txBody>
      </p:sp>
    </p:spTree>
    <p:extLst>
      <p:ext uri="{BB962C8B-B14F-4D97-AF65-F5344CB8AC3E}">
        <p14:creationId xmlns:p14="http://schemas.microsoft.com/office/powerpoint/2010/main" val="805866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r>
              <a:rPr lang="vi-VN" b="0" i="0">
                <a:solidFill>
                  <a:srgbClr val="000000"/>
                </a:solidFill>
                <a:effectLst/>
                <a:latin typeface="Open Sans" panose="020B0606030504020204" pitchFamily="34" charset="0"/>
              </a:rPr>
              <a:t>- Hình 5.3 Đấu trường Cô-li-dê (Italia) vừa là biểu hiện của văn hóa, vừa là biểu hiện của văn minh. Vì:</a:t>
            </a:r>
          </a:p>
          <a:p>
            <a:pPr algn="just"/>
            <a:r>
              <a:rPr lang="vi-VN" b="0" i="0">
                <a:solidFill>
                  <a:srgbClr val="000000"/>
                </a:solidFill>
                <a:effectLst/>
                <a:latin typeface="Open Sans" panose="020B0606030504020204" pitchFamily="34" charset="0"/>
              </a:rPr>
              <a:t>+ Đấu trường này là sản phẩm vật chất do con người sáng tạo ra (đây là biểu hiện của văn hóa).</a:t>
            </a:r>
          </a:p>
          <a:p>
            <a:pPr algn="just"/>
            <a:r>
              <a:rPr lang="vi-VN" b="0" i="0">
                <a:solidFill>
                  <a:srgbClr val="000000"/>
                </a:solidFill>
                <a:effectLst/>
                <a:latin typeface="Open Sans" panose="020B0606030504020204" pitchFamily="34" charset="0"/>
              </a:rPr>
              <a:t>+ Đấu trường Cô-li-dê ra đời vào khoảng thế kỉ I khi mà người La Mã đã xây dựng cho mình một đế chế hùng mạnh, rộng lớn, nền văn hóa La Mã cổ đại đã có sự phát triển cao (đây chính là biểu hiện của văn minh).</a:t>
            </a:r>
          </a:p>
          <a:p>
            <a:endParaRPr lang="vi-VN"/>
          </a:p>
        </p:txBody>
      </p:sp>
      <p:sp>
        <p:nvSpPr>
          <p:cNvPr id="4" name="Chỗ dành sẵn cho Số hiệu Bản chiếu 3"/>
          <p:cNvSpPr>
            <a:spLocks noGrp="1"/>
          </p:cNvSpPr>
          <p:nvPr>
            <p:ph type="sldNum" sz="quarter" idx="5"/>
          </p:nvPr>
        </p:nvSpPr>
        <p:spPr/>
        <p:txBody>
          <a:bodyPr/>
          <a:lstStyle/>
          <a:p>
            <a:fld id="{2EFC7469-0C00-4CB5-8ECE-5E93973120C6}" type="slidenum">
              <a:rPr lang="vi-VN" smtClean="0"/>
              <a:t>12</a:t>
            </a:fld>
            <a:endParaRPr lang="vi-VN"/>
          </a:p>
        </p:txBody>
      </p:sp>
    </p:spTree>
    <p:extLst>
      <p:ext uri="{BB962C8B-B14F-4D97-AF65-F5344CB8AC3E}">
        <p14:creationId xmlns:p14="http://schemas.microsoft.com/office/powerpoint/2010/main" val="865063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r>
              <a:rPr lang="vi-VN" b="0" i="0">
                <a:solidFill>
                  <a:srgbClr val="000000"/>
                </a:solidFill>
                <a:effectLst/>
                <a:latin typeface="Open Sans" panose="020B0606030504020204" pitchFamily="34" charset="0"/>
              </a:rPr>
              <a:t>Tiến trình lịch sử văn minh thế giới thời cổ - trung đại</a:t>
            </a:r>
          </a:p>
          <a:p>
            <a:pPr algn="just"/>
            <a:r>
              <a:rPr lang="vi-VN" b="0" i="0">
                <a:solidFill>
                  <a:srgbClr val="000000"/>
                </a:solidFill>
                <a:effectLst/>
                <a:latin typeface="Open Sans" panose="020B0606030504020204" pitchFamily="34" charset="0"/>
              </a:rPr>
              <a:t>- Những nền văn minh đầu tiên trên thế giới được hình thành từ khoảng nửa sau thiên niên kỉ IV TCN ở khu vực Đông Bắc châu phi và Tây Nam Á</a:t>
            </a:r>
          </a:p>
          <a:p>
            <a:pPr algn="just"/>
            <a:r>
              <a:rPr lang="vi-VN" b="0" i="0">
                <a:solidFill>
                  <a:srgbClr val="000000"/>
                </a:solidFill>
                <a:effectLst/>
                <a:latin typeface="Open Sans" panose="020B0606030504020204" pitchFamily="34" charset="0"/>
              </a:rPr>
              <a:t>- Trong thời kì cổ đại:</a:t>
            </a:r>
          </a:p>
          <a:p>
            <a:pPr algn="just"/>
            <a:r>
              <a:rPr lang="vi-VN" b="0" i="0">
                <a:solidFill>
                  <a:srgbClr val="000000"/>
                </a:solidFill>
                <a:effectLst/>
                <a:latin typeface="Open Sans" panose="020B0606030504020204" pitchFamily="34" charset="0"/>
              </a:rPr>
              <a:t>+ Ở phương Đông hình thành 4 trung tâm văn minh lớn là Ai Cập, Lưỡng Hà, Trung Hoa và Ấn Độ. Điểm chung nổi bật là cả bổn nền văn minh này đều hình thành trên lưu vực của các dòng sông lớn.</a:t>
            </a:r>
          </a:p>
          <a:p>
            <a:pPr algn="just"/>
            <a:r>
              <a:rPr lang="vi-VN" b="0" i="0">
                <a:solidFill>
                  <a:srgbClr val="000000"/>
                </a:solidFill>
                <a:effectLst/>
                <a:latin typeface="Open Sans" panose="020B0606030504020204" pitchFamily="34" charset="0"/>
              </a:rPr>
              <a:t>+ Ở phương Tây, có hai nền văn minh lớn là Hy Lạp và La Mã. Điểm chung của hai nền văn minh này là hình thành ven biển, đồng bằng nhỏ hẹp, đất đai khô cằn,... nên khi có công cụ lao động bằng kim loại mới xuất hiện nền văn minh</a:t>
            </a:r>
          </a:p>
          <a:p>
            <a:pPr algn="just"/>
            <a:r>
              <a:rPr lang="vi-VN" b="0" i="0">
                <a:solidFill>
                  <a:srgbClr val="000000"/>
                </a:solidFill>
                <a:effectLst/>
                <a:latin typeface="Open Sans" panose="020B0606030504020204" pitchFamily="34" charset="0"/>
              </a:rPr>
              <a:t>- Đến thời kì trung đại:</a:t>
            </a:r>
          </a:p>
          <a:p>
            <a:pPr algn="just"/>
            <a:r>
              <a:rPr lang="vi-VN" b="0" i="0">
                <a:solidFill>
                  <a:srgbClr val="000000"/>
                </a:solidFill>
                <a:effectLst/>
                <a:latin typeface="Open Sans" panose="020B0606030504020204" pitchFamily="34" charset="0"/>
              </a:rPr>
              <a:t>+ Ở phương Đông, văn minh Ấn Độ và Trung Hoa tiếp tục được phát triển đến khi bị các nước thực dân phương Tây xâm lược và đô hộ (cuối thế kỉ XIX)</a:t>
            </a:r>
          </a:p>
          <a:p>
            <a:pPr algn="just"/>
            <a:r>
              <a:rPr lang="vi-VN" b="0" i="0">
                <a:solidFill>
                  <a:srgbClr val="000000"/>
                </a:solidFill>
                <a:effectLst/>
                <a:latin typeface="Open Sans" panose="020B0606030504020204" pitchFamily="34" charset="0"/>
              </a:rPr>
              <a:t>+ Ở phương Tây, thời hậu kì trung đại, văn minh thời Phục hưng được phục hồi trên cơ sở văn minh Hy Lạp và La Mã cổ đại.</a:t>
            </a:r>
          </a:p>
          <a:p>
            <a:endParaRPr lang="vi-VN"/>
          </a:p>
        </p:txBody>
      </p:sp>
      <p:sp>
        <p:nvSpPr>
          <p:cNvPr id="4" name="Chỗ dành sẵn cho Số hiệu Bản chiếu 3"/>
          <p:cNvSpPr>
            <a:spLocks noGrp="1"/>
          </p:cNvSpPr>
          <p:nvPr>
            <p:ph type="sldNum" sz="quarter" idx="5"/>
          </p:nvPr>
        </p:nvSpPr>
        <p:spPr/>
        <p:txBody>
          <a:bodyPr/>
          <a:lstStyle/>
          <a:p>
            <a:fld id="{2EFC7469-0C00-4CB5-8ECE-5E93973120C6}" type="slidenum">
              <a:rPr lang="vi-VN" smtClean="0"/>
              <a:t>13</a:t>
            </a:fld>
            <a:endParaRPr lang="vi-VN"/>
          </a:p>
        </p:txBody>
      </p:sp>
    </p:spTree>
    <p:extLst>
      <p:ext uri="{BB962C8B-B14F-4D97-AF65-F5344CB8AC3E}">
        <p14:creationId xmlns:p14="http://schemas.microsoft.com/office/powerpoint/2010/main" val="2205950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r>
              <a:rPr lang="vi-VN" b="0" i="0">
                <a:solidFill>
                  <a:srgbClr val="000000"/>
                </a:solidFill>
                <a:effectLst/>
                <a:latin typeface="Open Sans" panose="020B0606030504020204" pitchFamily="34" charset="0"/>
              </a:rPr>
              <a:t>(*) Tiến trình lịch sử văn minh thế giới thời cổ - trung đại</a:t>
            </a:r>
          </a:p>
          <a:p>
            <a:pPr algn="just"/>
            <a:r>
              <a:rPr lang="vi-VN" b="0" i="0">
                <a:solidFill>
                  <a:srgbClr val="000000"/>
                </a:solidFill>
                <a:effectLst/>
                <a:latin typeface="Open Sans" panose="020B0606030504020204" pitchFamily="34" charset="0"/>
              </a:rPr>
              <a:t>- Những nền văn minh đầu tiên trên thế giới được hình thành từ khoảng nửa sau thiên niên kỉ IV TCN ở khu vực Đông Bắc châu phi và Tây Nam Á</a:t>
            </a:r>
          </a:p>
          <a:p>
            <a:pPr algn="just"/>
            <a:r>
              <a:rPr lang="vi-VN" b="0" i="0">
                <a:solidFill>
                  <a:srgbClr val="000000"/>
                </a:solidFill>
                <a:effectLst/>
                <a:latin typeface="Open Sans" panose="020B0606030504020204" pitchFamily="34" charset="0"/>
              </a:rPr>
              <a:t>- Trong thời kì cổ đại:</a:t>
            </a:r>
          </a:p>
          <a:p>
            <a:pPr algn="just"/>
            <a:r>
              <a:rPr lang="vi-VN" b="0" i="0">
                <a:solidFill>
                  <a:srgbClr val="000000"/>
                </a:solidFill>
                <a:effectLst/>
                <a:latin typeface="Open Sans" panose="020B0606030504020204" pitchFamily="34" charset="0"/>
              </a:rPr>
              <a:t>+ Ở phương Đông hình thành 4 trung tâm văn minh lớn là Ai Cập, Lưỡng Hà, Trung Hoa và Ấn Độ. Điểm chung nổi bật là cả bổn nền văn minh này đều hình thành trên lưu vực của các dòng sông lớn.</a:t>
            </a:r>
          </a:p>
          <a:p>
            <a:pPr algn="just"/>
            <a:r>
              <a:rPr lang="vi-VN" b="0" i="0">
                <a:solidFill>
                  <a:srgbClr val="000000"/>
                </a:solidFill>
                <a:effectLst/>
                <a:latin typeface="Open Sans" panose="020B0606030504020204" pitchFamily="34" charset="0"/>
              </a:rPr>
              <a:t>+ Ở phương Tây, có hai nền văn minh lớn là Hy Lạp và La Mã. Điểm chung của hai nền văn minh này là hình thành ven biển, đồng bằng nhỏ hẹp, đất đai khô cằn,... nên khi có công cụ lao động bằng kim loại mới xuất hiện nền văn minh</a:t>
            </a:r>
          </a:p>
          <a:p>
            <a:pPr algn="just"/>
            <a:r>
              <a:rPr lang="vi-VN" b="0" i="0">
                <a:solidFill>
                  <a:srgbClr val="000000"/>
                </a:solidFill>
                <a:effectLst/>
                <a:latin typeface="Open Sans" panose="020B0606030504020204" pitchFamily="34" charset="0"/>
              </a:rPr>
              <a:t>- Đến thời kì trung đại:</a:t>
            </a:r>
          </a:p>
          <a:p>
            <a:pPr algn="just"/>
            <a:r>
              <a:rPr lang="vi-VN" b="0" i="0">
                <a:solidFill>
                  <a:srgbClr val="000000"/>
                </a:solidFill>
                <a:effectLst/>
                <a:latin typeface="Open Sans" panose="020B0606030504020204" pitchFamily="34" charset="0"/>
              </a:rPr>
              <a:t>+ Ở phương Đông, văn minh Ấn Độ và Trung Hoa tiếp tục được phát triển đến khi bị các nước thực dân phương Tây xâm lược và đô hộ (cuối thế kỉ XIX)</a:t>
            </a:r>
          </a:p>
          <a:p>
            <a:pPr algn="just"/>
            <a:r>
              <a:rPr lang="vi-VN" b="0" i="0">
                <a:solidFill>
                  <a:srgbClr val="000000"/>
                </a:solidFill>
                <a:effectLst/>
                <a:latin typeface="Open Sans" panose="020B0606030504020204" pitchFamily="34" charset="0"/>
              </a:rPr>
              <a:t>+ Ở phương Tây, thời hậu kì trung đại, văn minh thời Phục hưng được phục hồi trên cơ sở văn minh Hy Lạp và La Mã cổ đại.</a:t>
            </a:r>
          </a:p>
          <a:p>
            <a:pPr algn="just"/>
            <a:r>
              <a:rPr lang="vi-VN"/>
              <a:t>(*) </a:t>
            </a:r>
            <a:r>
              <a:rPr lang="vi-VN" b="0" i="0">
                <a:solidFill>
                  <a:srgbClr val="000000"/>
                </a:solidFill>
                <a:effectLst/>
                <a:latin typeface="Open Sans" panose="020B0606030504020204" pitchFamily="34" charset="0"/>
              </a:rPr>
              <a:t>Tên các nền văn minh tiêu biểu tương ứng với các giai đoạn của tiến trình lịch sử văn minh thế giới thời kì cổ - trung đại.</a:t>
            </a:r>
          </a:p>
          <a:p>
            <a:pPr algn="just"/>
            <a:r>
              <a:rPr lang="vi-VN" b="0" i="0">
                <a:solidFill>
                  <a:srgbClr val="000000"/>
                </a:solidFill>
                <a:effectLst/>
                <a:latin typeface="Open Sans" panose="020B0606030504020204" pitchFamily="34" charset="0"/>
              </a:rPr>
              <a:t>- Các nền văn minh tiêu biểu thời cổ đại là:</a:t>
            </a:r>
          </a:p>
          <a:p>
            <a:pPr algn="just"/>
            <a:r>
              <a:rPr lang="vi-VN" b="0" i="0">
                <a:solidFill>
                  <a:srgbClr val="000000"/>
                </a:solidFill>
                <a:effectLst/>
                <a:latin typeface="Open Sans" panose="020B0606030504020204" pitchFamily="34" charset="0"/>
              </a:rPr>
              <a:t>+ Văn minh Ai Cập, Lưỡng Hà, Trung Hoa, Ấn Độ (ở phương Đông)</a:t>
            </a:r>
          </a:p>
          <a:p>
            <a:pPr algn="just"/>
            <a:r>
              <a:rPr lang="vi-VN" b="0" i="0">
                <a:solidFill>
                  <a:srgbClr val="000000"/>
                </a:solidFill>
                <a:effectLst/>
                <a:latin typeface="Open Sans" panose="020B0606030504020204" pitchFamily="34" charset="0"/>
              </a:rPr>
              <a:t>+ Văn minh Hy Lạp, La Mã (ở phương Tây)</a:t>
            </a:r>
          </a:p>
          <a:p>
            <a:pPr algn="just"/>
            <a:r>
              <a:rPr lang="vi-VN" b="0" i="0">
                <a:solidFill>
                  <a:srgbClr val="000000"/>
                </a:solidFill>
                <a:effectLst/>
                <a:latin typeface="Open Sans" panose="020B0606030504020204" pitchFamily="34" charset="0"/>
              </a:rPr>
              <a:t>- Thời Trung đại:</a:t>
            </a:r>
          </a:p>
          <a:p>
            <a:pPr algn="just"/>
            <a:r>
              <a:rPr lang="vi-VN" b="0" i="0">
                <a:solidFill>
                  <a:srgbClr val="000000"/>
                </a:solidFill>
                <a:effectLst/>
                <a:latin typeface="Open Sans" panose="020B0606030504020204" pitchFamily="34" charset="0"/>
              </a:rPr>
              <a:t>+ Văn minh Ấn Độ, Trung Hoa (ở phương Đông)</a:t>
            </a:r>
          </a:p>
          <a:p>
            <a:pPr algn="just"/>
            <a:r>
              <a:rPr lang="vi-VN" b="0" i="0">
                <a:solidFill>
                  <a:srgbClr val="000000"/>
                </a:solidFill>
                <a:effectLst/>
                <a:latin typeface="Open Sans" panose="020B0606030504020204" pitchFamily="34" charset="0"/>
              </a:rPr>
              <a:t>+ Văn minh thời Phục hưng (ở phương Tây</a:t>
            </a:r>
          </a:p>
        </p:txBody>
      </p:sp>
      <p:sp>
        <p:nvSpPr>
          <p:cNvPr id="4" name="Chỗ dành sẵn cho Số hiệu Bản chiếu 3"/>
          <p:cNvSpPr>
            <a:spLocks noGrp="1"/>
          </p:cNvSpPr>
          <p:nvPr>
            <p:ph type="sldNum" sz="quarter" idx="5"/>
          </p:nvPr>
        </p:nvSpPr>
        <p:spPr/>
        <p:txBody>
          <a:bodyPr/>
          <a:lstStyle/>
          <a:p>
            <a:fld id="{2EFC7469-0C00-4CB5-8ECE-5E93973120C6}" type="slidenum">
              <a:rPr lang="vi-VN" smtClean="0"/>
              <a:t>14</a:t>
            </a:fld>
            <a:endParaRPr lang="vi-VN"/>
          </a:p>
        </p:txBody>
      </p:sp>
    </p:spTree>
    <p:extLst>
      <p:ext uri="{BB962C8B-B14F-4D97-AF65-F5344CB8AC3E}">
        <p14:creationId xmlns:p14="http://schemas.microsoft.com/office/powerpoint/2010/main" val="39583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r>
              <a:rPr lang="vi-VN" b="0" i="0">
                <a:solidFill>
                  <a:srgbClr val="000000"/>
                </a:solidFill>
                <a:effectLst/>
                <a:latin typeface="Open Sans" panose="020B0606030504020204" pitchFamily="34" charset="0"/>
              </a:rPr>
              <a:t>- Hình 5.4 Đồ trang sức thời nguyên thủy là biểu hiện của văn hóa. Vì đây là sản phẩm do con người sáng tạo ra ở thời kì mà nhà nước và chữ viết chưa xuất hiện.</a:t>
            </a:r>
          </a:p>
          <a:p>
            <a:pPr algn="just"/>
            <a:r>
              <a:rPr lang="vi-VN" b="0" i="0">
                <a:solidFill>
                  <a:srgbClr val="000000"/>
                </a:solidFill>
                <a:effectLst/>
                <a:latin typeface="Open Sans" panose="020B0606030504020204" pitchFamily="34" charset="0"/>
              </a:rPr>
              <a:t>- Hình 5.5 Đền Pác-tê-nông (ở Hy Lạp) vừa là biểu hiện của văn hóa, vừa là biểu hiện của văn minh. Vì:</a:t>
            </a:r>
          </a:p>
          <a:p>
            <a:pPr algn="just"/>
            <a:r>
              <a:rPr lang="vi-VN" b="0" i="0">
                <a:solidFill>
                  <a:srgbClr val="000000"/>
                </a:solidFill>
                <a:effectLst/>
                <a:latin typeface="Open Sans" panose="020B0606030504020204" pitchFamily="34" charset="0"/>
              </a:rPr>
              <a:t>+ Đền Pác-tê-nông là sản phẩm vật chất do con người sáng tạo ra (đây là biểu hiện của văn hóa).</a:t>
            </a:r>
          </a:p>
          <a:p>
            <a:pPr algn="just"/>
            <a:r>
              <a:rPr lang="vi-VN" b="0" i="0">
                <a:solidFill>
                  <a:srgbClr val="000000"/>
                </a:solidFill>
                <a:effectLst/>
                <a:latin typeface="Open Sans" panose="020B0606030504020204" pitchFamily="34" charset="0"/>
              </a:rPr>
              <a:t>+ Đền Pác-tê-nông được xây dựng vào khoảng thế kỉ V TCN tại thành bang A-ten của người Hi Lạp cổ đại – đây là thời điểm mà người Hy Lạp đã xây dựng được nhà nước, có chữ viết và nền văn hóa đã có sự phát triển cao (đây chính là biểu hiện của văn minh).</a:t>
            </a:r>
          </a:p>
          <a:p>
            <a:endParaRPr lang="vi-VN"/>
          </a:p>
        </p:txBody>
      </p:sp>
      <p:sp>
        <p:nvSpPr>
          <p:cNvPr id="4" name="Chỗ dành sẵn cho Số hiệu Bản chiếu 3"/>
          <p:cNvSpPr>
            <a:spLocks noGrp="1"/>
          </p:cNvSpPr>
          <p:nvPr>
            <p:ph type="sldNum" sz="quarter" idx="5"/>
          </p:nvPr>
        </p:nvSpPr>
        <p:spPr/>
        <p:txBody>
          <a:bodyPr/>
          <a:lstStyle/>
          <a:p>
            <a:fld id="{2EFC7469-0C00-4CB5-8ECE-5E93973120C6}" type="slidenum">
              <a:rPr lang="vi-VN" smtClean="0"/>
              <a:t>17</a:t>
            </a:fld>
            <a:endParaRPr lang="vi-VN"/>
          </a:p>
        </p:txBody>
      </p:sp>
    </p:spTree>
    <p:extLst>
      <p:ext uri="{BB962C8B-B14F-4D97-AF65-F5344CB8AC3E}">
        <p14:creationId xmlns:p14="http://schemas.microsoft.com/office/powerpoint/2010/main" val="2101721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r>
              <a:rPr lang="vi-VN" b="0" i="0">
                <a:solidFill>
                  <a:srgbClr val="000000"/>
                </a:solidFill>
                <a:effectLst/>
                <a:latin typeface="Open Sans" panose="020B0606030504020204" pitchFamily="34" charset="0"/>
              </a:rPr>
              <a:t>- Văn minh Văn Lang – Âu Lạc ở Việt Nam thuộc giai đoạn cổ đại của lịch sử văn minh thế giới. Vì: văn minh Văn Lang – Âu Lạc hình thành và phát triển trong khoảng nửa cuối thiên niên kỉ I TCN; khi cư dân Việt cổ bước đầu xây dựng những nhà nước đầu tiên của mình tại lưu vực các dòng sông lớn ở khu vực Bắc Bộ và Bắc Trung bộ Việt Nam hiện nay.</a:t>
            </a:r>
          </a:p>
          <a:p>
            <a:endParaRPr lang="vi-VN"/>
          </a:p>
        </p:txBody>
      </p:sp>
      <p:sp>
        <p:nvSpPr>
          <p:cNvPr id="4" name="Chỗ dành sẵn cho Số hiệu Bản chiếu 3"/>
          <p:cNvSpPr>
            <a:spLocks noGrp="1"/>
          </p:cNvSpPr>
          <p:nvPr>
            <p:ph type="sldNum" sz="quarter" idx="5"/>
          </p:nvPr>
        </p:nvSpPr>
        <p:spPr/>
        <p:txBody>
          <a:bodyPr/>
          <a:lstStyle/>
          <a:p>
            <a:fld id="{2EFC7469-0C00-4CB5-8ECE-5E93973120C6}" type="slidenum">
              <a:rPr lang="vi-VN" smtClean="0"/>
              <a:t>19</a:t>
            </a:fld>
            <a:endParaRPr lang="vi-VN"/>
          </a:p>
        </p:txBody>
      </p:sp>
    </p:spTree>
    <p:extLst>
      <p:ext uri="{BB962C8B-B14F-4D97-AF65-F5344CB8AC3E}">
        <p14:creationId xmlns:p14="http://schemas.microsoft.com/office/powerpoint/2010/main" val="4205578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r>
              <a:rPr lang="vi-VN" b="0" i="0">
                <a:solidFill>
                  <a:srgbClr val="000000"/>
                </a:solidFill>
                <a:effectLst/>
                <a:latin typeface="Open Sans" panose="020B0606030504020204" pitchFamily="34" charset="0"/>
              </a:rPr>
              <a:t>-Văn minh Đại Việt ở Việt Nam thuộc giai đoạn trung đại của lịch sử văn minh thế giới. Vì: văn minh Đại Việt tồn tại và phát triển trong khoảng thời gian từ thế kỉ X đến giữa thế kỉ XIX, khi mà người Việt xây dựng được những nhà nước độc lập, tự chủ, phát triển hùng mạnh trên các lĩnh vực và đạt được những thành tựu cao hơn về văn hóa.</a:t>
            </a:r>
          </a:p>
          <a:p>
            <a:endParaRPr lang="vi-VN"/>
          </a:p>
        </p:txBody>
      </p:sp>
      <p:sp>
        <p:nvSpPr>
          <p:cNvPr id="4" name="Chỗ dành sẵn cho Số hiệu Bản chiếu 3"/>
          <p:cNvSpPr>
            <a:spLocks noGrp="1"/>
          </p:cNvSpPr>
          <p:nvPr>
            <p:ph type="sldNum" sz="quarter" idx="5"/>
          </p:nvPr>
        </p:nvSpPr>
        <p:spPr/>
        <p:txBody>
          <a:bodyPr/>
          <a:lstStyle/>
          <a:p>
            <a:fld id="{2EFC7469-0C00-4CB5-8ECE-5E93973120C6}" type="slidenum">
              <a:rPr lang="vi-VN" smtClean="0"/>
              <a:t>20</a:t>
            </a:fld>
            <a:endParaRPr lang="vi-VN"/>
          </a:p>
        </p:txBody>
      </p:sp>
    </p:spTree>
    <p:extLst>
      <p:ext uri="{BB962C8B-B14F-4D97-AF65-F5344CB8AC3E}">
        <p14:creationId xmlns:p14="http://schemas.microsoft.com/office/powerpoint/2010/main" val="1155966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65D35F-BFC5-F80F-CD79-C3558A521E9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0DC1D3C3-701F-EE82-2E89-AAB8B9CDE1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E99EE079-9EAA-336B-F396-85B71A83E651}"/>
              </a:ext>
            </a:extLst>
          </p:cNvPr>
          <p:cNvSpPr>
            <a:spLocks noGrp="1"/>
          </p:cNvSpPr>
          <p:nvPr>
            <p:ph type="dt" sz="half" idx="10"/>
          </p:nvPr>
        </p:nvSpPr>
        <p:spPr/>
        <p:txBody>
          <a:bodyPr/>
          <a:lstStyle/>
          <a:p>
            <a:fld id="{DE66CADA-3B88-453B-BB09-87DBA70F9F15}" type="datetimeFigureOut">
              <a:rPr lang="vi-VN" smtClean="0"/>
              <a:t>01/09/2022</a:t>
            </a:fld>
            <a:endParaRPr lang="vi-VN"/>
          </a:p>
        </p:txBody>
      </p:sp>
      <p:sp>
        <p:nvSpPr>
          <p:cNvPr id="5" name="Chỗ dành sẵn cho Chân trang 4">
            <a:extLst>
              <a:ext uri="{FF2B5EF4-FFF2-40B4-BE49-F238E27FC236}">
                <a16:creationId xmlns:a16="http://schemas.microsoft.com/office/drawing/2014/main" id="{B0BB86EB-616D-0D2F-4308-EB108685714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3D723C3-BC66-FA38-813C-331A1AFCCC95}"/>
              </a:ext>
            </a:extLst>
          </p:cNvPr>
          <p:cNvSpPr>
            <a:spLocks noGrp="1"/>
          </p:cNvSpPr>
          <p:nvPr>
            <p:ph type="sldNum" sz="quarter" idx="12"/>
          </p:nvPr>
        </p:nvSpPr>
        <p:spPr/>
        <p:txBody>
          <a:bodyPr/>
          <a:lstStyle/>
          <a:p>
            <a:fld id="{5AD98151-BE0B-4666-9556-ECE0945741D8}" type="slidenum">
              <a:rPr lang="vi-VN" smtClean="0"/>
              <a:t>‹#›</a:t>
            </a:fld>
            <a:endParaRPr lang="vi-VN"/>
          </a:p>
        </p:txBody>
      </p:sp>
    </p:spTree>
    <p:extLst>
      <p:ext uri="{BB962C8B-B14F-4D97-AF65-F5344CB8AC3E}">
        <p14:creationId xmlns:p14="http://schemas.microsoft.com/office/powerpoint/2010/main" val="2264976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ED4D99-7718-B30B-2B34-B003C281FA44}"/>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67095B3-15A4-E430-AE75-8F60B947C68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E8B5CF4-F0E0-518C-8797-40D42F077F60}"/>
              </a:ext>
            </a:extLst>
          </p:cNvPr>
          <p:cNvSpPr>
            <a:spLocks noGrp="1"/>
          </p:cNvSpPr>
          <p:nvPr>
            <p:ph type="dt" sz="half" idx="10"/>
          </p:nvPr>
        </p:nvSpPr>
        <p:spPr/>
        <p:txBody>
          <a:bodyPr/>
          <a:lstStyle/>
          <a:p>
            <a:fld id="{DE66CADA-3B88-453B-BB09-87DBA70F9F15}" type="datetimeFigureOut">
              <a:rPr lang="vi-VN" smtClean="0"/>
              <a:t>01/09/2022</a:t>
            </a:fld>
            <a:endParaRPr lang="vi-VN"/>
          </a:p>
        </p:txBody>
      </p:sp>
      <p:sp>
        <p:nvSpPr>
          <p:cNvPr id="5" name="Chỗ dành sẵn cho Chân trang 4">
            <a:extLst>
              <a:ext uri="{FF2B5EF4-FFF2-40B4-BE49-F238E27FC236}">
                <a16:creationId xmlns:a16="http://schemas.microsoft.com/office/drawing/2014/main" id="{0537D1E4-B25F-8BC0-6448-697853569E4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629C1AC7-AA16-A644-0905-59132C323488}"/>
              </a:ext>
            </a:extLst>
          </p:cNvPr>
          <p:cNvSpPr>
            <a:spLocks noGrp="1"/>
          </p:cNvSpPr>
          <p:nvPr>
            <p:ph type="sldNum" sz="quarter" idx="12"/>
          </p:nvPr>
        </p:nvSpPr>
        <p:spPr/>
        <p:txBody>
          <a:bodyPr/>
          <a:lstStyle/>
          <a:p>
            <a:fld id="{5AD98151-BE0B-4666-9556-ECE0945741D8}" type="slidenum">
              <a:rPr lang="vi-VN" smtClean="0"/>
              <a:t>‹#›</a:t>
            </a:fld>
            <a:endParaRPr lang="vi-VN"/>
          </a:p>
        </p:txBody>
      </p:sp>
    </p:spTree>
    <p:extLst>
      <p:ext uri="{BB962C8B-B14F-4D97-AF65-F5344CB8AC3E}">
        <p14:creationId xmlns:p14="http://schemas.microsoft.com/office/powerpoint/2010/main" val="3304894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30EE954-5B15-9181-6515-577280D2378A}"/>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2E69DDA-89BE-8CDF-A1AC-7E21F1BCF01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4541126-9B2E-FA29-01B3-E679D5E13FDD}"/>
              </a:ext>
            </a:extLst>
          </p:cNvPr>
          <p:cNvSpPr>
            <a:spLocks noGrp="1"/>
          </p:cNvSpPr>
          <p:nvPr>
            <p:ph type="dt" sz="half" idx="10"/>
          </p:nvPr>
        </p:nvSpPr>
        <p:spPr/>
        <p:txBody>
          <a:bodyPr/>
          <a:lstStyle/>
          <a:p>
            <a:fld id="{DE66CADA-3B88-453B-BB09-87DBA70F9F15}" type="datetimeFigureOut">
              <a:rPr lang="vi-VN" smtClean="0"/>
              <a:t>01/09/2022</a:t>
            </a:fld>
            <a:endParaRPr lang="vi-VN"/>
          </a:p>
        </p:txBody>
      </p:sp>
      <p:sp>
        <p:nvSpPr>
          <p:cNvPr id="5" name="Chỗ dành sẵn cho Chân trang 4">
            <a:extLst>
              <a:ext uri="{FF2B5EF4-FFF2-40B4-BE49-F238E27FC236}">
                <a16:creationId xmlns:a16="http://schemas.microsoft.com/office/drawing/2014/main" id="{359DA1C4-D1BD-8C0D-FA67-8EF91B346FC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7CA6B05-04A7-60CE-458F-454D4F1440CF}"/>
              </a:ext>
            </a:extLst>
          </p:cNvPr>
          <p:cNvSpPr>
            <a:spLocks noGrp="1"/>
          </p:cNvSpPr>
          <p:nvPr>
            <p:ph type="sldNum" sz="quarter" idx="12"/>
          </p:nvPr>
        </p:nvSpPr>
        <p:spPr/>
        <p:txBody>
          <a:bodyPr/>
          <a:lstStyle/>
          <a:p>
            <a:fld id="{5AD98151-BE0B-4666-9556-ECE0945741D8}" type="slidenum">
              <a:rPr lang="vi-VN" smtClean="0"/>
              <a:t>‹#›</a:t>
            </a:fld>
            <a:endParaRPr lang="vi-VN"/>
          </a:p>
        </p:txBody>
      </p:sp>
    </p:spTree>
    <p:extLst>
      <p:ext uri="{BB962C8B-B14F-4D97-AF65-F5344CB8AC3E}">
        <p14:creationId xmlns:p14="http://schemas.microsoft.com/office/powerpoint/2010/main" val="745252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DFAFEF-58D5-AA0D-FD05-3FA9AC95C409}"/>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8080C81-A8DA-7B1E-882A-8E88D98A20F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1E13423-20F1-7E1F-A5D1-85B671CFA2B0}"/>
              </a:ext>
            </a:extLst>
          </p:cNvPr>
          <p:cNvSpPr>
            <a:spLocks noGrp="1"/>
          </p:cNvSpPr>
          <p:nvPr>
            <p:ph type="dt" sz="half" idx="10"/>
          </p:nvPr>
        </p:nvSpPr>
        <p:spPr/>
        <p:txBody>
          <a:bodyPr/>
          <a:lstStyle/>
          <a:p>
            <a:fld id="{DE66CADA-3B88-453B-BB09-87DBA70F9F15}" type="datetimeFigureOut">
              <a:rPr lang="vi-VN" smtClean="0"/>
              <a:t>01/09/2022</a:t>
            </a:fld>
            <a:endParaRPr lang="vi-VN"/>
          </a:p>
        </p:txBody>
      </p:sp>
      <p:sp>
        <p:nvSpPr>
          <p:cNvPr id="5" name="Chỗ dành sẵn cho Chân trang 4">
            <a:extLst>
              <a:ext uri="{FF2B5EF4-FFF2-40B4-BE49-F238E27FC236}">
                <a16:creationId xmlns:a16="http://schemas.microsoft.com/office/drawing/2014/main" id="{C31EAFF3-7E65-3824-838B-8BA62E4CE59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D2312B9-162A-7718-525B-E94C6E08322D}"/>
              </a:ext>
            </a:extLst>
          </p:cNvPr>
          <p:cNvSpPr>
            <a:spLocks noGrp="1"/>
          </p:cNvSpPr>
          <p:nvPr>
            <p:ph type="sldNum" sz="quarter" idx="12"/>
          </p:nvPr>
        </p:nvSpPr>
        <p:spPr/>
        <p:txBody>
          <a:bodyPr/>
          <a:lstStyle/>
          <a:p>
            <a:fld id="{5AD98151-BE0B-4666-9556-ECE0945741D8}" type="slidenum">
              <a:rPr lang="vi-VN" smtClean="0"/>
              <a:t>‹#›</a:t>
            </a:fld>
            <a:endParaRPr lang="vi-VN"/>
          </a:p>
        </p:txBody>
      </p:sp>
    </p:spTree>
    <p:extLst>
      <p:ext uri="{BB962C8B-B14F-4D97-AF65-F5344CB8AC3E}">
        <p14:creationId xmlns:p14="http://schemas.microsoft.com/office/powerpoint/2010/main" val="3085620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283BC3-C4FE-4F12-4E99-0883DD24D29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B0274D92-B316-C0B4-E23A-5FE104095D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BC2AAA4-A5B9-54AC-1989-261C4F7D74D8}"/>
              </a:ext>
            </a:extLst>
          </p:cNvPr>
          <p:cNvSpPr>
            <a:spLocks noGrp="1"/>
          </p:cNvSpPr>
          <p:nvPr>
            <p:ph type="dt" sz="half" idx="10"/>
          </p:nvPr>
        </p:nvSpPr>
        <p:spPr/>
        <p:txBody>
          <a:bodyPr/>
          <a:lstStyle/>
          <a:p>
            <a:fld id="{DE66CADA-3B88-453B-BB09-87DBA70F9F15}" type="datetimeFigureOut">
              <a:rPr lang="vi-VN" smtClean="0"/>
              <a:t>01/09/2022</a:t>
            </a:fld>
            <a:endParaRPr lang="vi-VN"/>
          </a:p>
        </p:txBody>
      </p:sp>
      <p:sp>
        <p:nvSpPr>
          <p:cNvPr id="5" name="Chỗ dành sẵn cho Chân trang 4">
            <a:extLst>
              <a:ext uri="{FF2B5EF4-FFF2-40B4-BE49-F238E27FC236}">
                <a16:creationId xmlns:a16="http://schemas.microsoft.com/office/drawing/2014/main" id="{BC476512-E9DE-97B0-76DC-A05FDB30713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94AE937-86F6-4273-D317-C1E63958379B}"/>
              </a:ext>
            </a:extLst>
          </p:cNvPr>
          <p:cNvSpPr>
            <a:spLocks noGrp="1"/>
          </p:cNvSpPr>
          <p:nvPr>
            <p:ph type="sldNum" sz="quarter" idx="12"/>
          </p:nvPr>
        </p:nvSpPr>
        <p:spPr/>
        <p:txBody>
          <a:bodyPr/>
          <a:lstStyle/>
          <a:p>
            <a:fld id="{5AD98151-BE0B-4666-9556-ECE0945741D8}" type="slidenum">
              <a:rPr lang="vi-VN" smtClean="0"/>
              <a:t>‹#›</a:t>
            </a:fld>
            <a:endParaRPr lang="vi-VN"/>
          </a:p>
        </p:txBody>
      </p:sp>
    </p:spTree>
    <p:extLst>
      <p:ext uri="{BB962C8B-B14F-4D97-AF65-F5344CB8AC3E}">
        <p14:creationId xmlns:p14="http://schemas.microsoft.com/office/powerpoint/2010/main" val="1048015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0319F8-643C-3738-77E2-0D82333B016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B2812DB-0686-C7B1-F55A-587A2FEF16DA}"/>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E9B9CD0-9F1C-1F00-A6D7-FB8C061A328F}"/>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17C4742D-D922-6C29-35F9-DD6D232BB6D5}"/>
              </a:ext>
            </a:extLst>
          </p:cNvPr>
          <p:cNvSpPr>
            <a:spLocks noGrp="1"/>
          </p:cNvSpPr>
          <p:nvPr>
            <p:ph type="dt" sz="half" idx="10"/>
          </p:nvPr>
        </p:nvSpPr>
        <p:spPr/>
        <p:txBody>
          <a:bodyPr/>
          <a:lstStyle/>
          <a:p>
            <a:fld id="{DE66CADA-3B88-453B-BB09-87DBA70F9F15}" type="datetimeFigureOut">
              <a:rPr lang="vi-VN" smtClean="0"/>
              <a:t>01/09/2022</a:t>
            </a:fld>
            <a:endParaRPr lang="vi-VN"/>
          </a:p>
        </p:txBody>
      </p:sp>
      <p:sp>
        <p:nvSpPr>
          <p:cNvPr id="6" name="Chỗ dành sẵn cho Chân trang 5">
            <a:extLst>
              <a:ext uri="{FF2B5EF4-FFF2-40B4-BE49-F238E27FC236}">
                <a16:creationId xmlns:a16="http://schemas.microsoft.com/office/drawing/2014/main" id="{7D502AB3-360F-D922-B223-B7300050AA8C}"/>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A90F4AA2-75CC-3EFB-695B-2CA21171B5F5}"/>
              </a:ext>
            </a:extLst>
          </p:cNvPr>
          <p:cNvSpPr>
            <a:spLocks noGrp="1"/>
          </p:cNvSpPr>
          <p:nvPr>
            <p:ph type="sldNum" sz="quarter" idx="12"/>
          </p:nvPr>
        </p:nvSpPr>
        <p:spPr/>
        <p:txBody>
          <a:bodyPr/>
          <a:lstStyle/>
          <a:p>
            <a:fld id="{5AD98151-BE0B-4666-9556-ECE0945741D8}" type="slidenum">
              <a:rPr lang="vi-VN" smtClean="0"/>
              <a:t>‹#›</a:t>
            </a:fld>
            <a:endParaRPr lang="vi-VN"/>
          </a:p>
        </p:txBody>
      </p:sp>
    </p:spTree>
    <p:extLst>
      <p:ext uri="{BB962C8B-B14F-4D97-AF65-F5344CB8AC3E}">
        <p14:creationId xmlns:p14="http://schemas.microsoft.com/office/powerpoint/2010/main" val="2729022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71A2CD-D2E8-479C-C7C0-6FD4BD1AAAE7}"/>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3607B99-FB93-ED95-5408-310944CB89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721FF61-637F-C815-4627-283FB115D7B2}"/>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FE14A87-9FF8-04F0-6212-3A86EA3F43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F738AFA-0FA3-6BE8-D6ED-E3C563DD741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8C20BBE5-9639-9B66-6F89-8F4ECAD9E836}"/>
              </a:ext>
            </a:extLst>
          </p:cNvPr>
          <p:cNvSpPr>
            <a:spLocks noGrp="1"/>
          </p:cNvSpPr>
          <p:nvPr>
            <p:ph type="dt" sz="half" idx="10"/>
          </p:nvPr>
        </p:nvSpPr>
        <p:spPr/>
        <p:txBody>
          <a:bodyPr/>
          <a:lstStyle/>
          <a:p>
            <a:fld id="{DE66CADA-3B88-453B-BB09-87DBA70F9F15}" type="datetimeFigureOut">
              <a:rPr lang="vi-VN" smtClean="0"/>
              <a:t>01/09/2022</a:t>
            </a:fld>
            <a:endParaRPr lang="vi-VN"/>
          </a:p>
        </p:txBody>
      </p:sp>
      <p:sp>
        <p:nvSpPr>
          <p:cNvPr id="8" name="Chỗ dành sẵn cho Chân trang 7">
            <a:extLst>
              <a:ext uri="{FF2B5EF4-FFF2-40B4-BE49-F238E27FC236}">
                <a16:creationId xmlns:a16="http://schemas.microsoft.com/office/drawing/2014/main" id="{0B391554-5BD1-8BE8-B47A-F6D5319F88F6}"/>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54E1235D-BDA7-84E3-4FCA-BDD068F6A728}"/>
              </a:ext>
            </a:extLst>
          </p:cNvPr>
          <p:cNvSpPr>
            <a:spLocks noGrp="1"/>
          </p:cNvSpPr>
          <p:nvPr>
            <p:ph type="sldNum" sz="quarter" idx="12"/>
          </p:nvPr>
        </p:nvSpPr>
        <p:spPr/>
        <p:txBody>
          <a:bodyPr/>
          <a:lstStyle/>
          <a:p>
            <a:fld id="{5AD98151-BE0B-4666-9556-ECE0945741D8}" type="slidenum">
              <a:rPr lang="vi-VN" smtClean="0"/>
              <a:t>‹#›</a:t>
            </a:fld>
            <a:endParaRPr lang="vi-VN"/>
          </a:p>
        </p:txBody>
      </p:sp>
    </p:spTree>
    <p:extLst>
      <p:ext uri="{BB962C8B-B14F-4D97-AF65-F5344CB8AC3E}">
        <p14:creationId xmlns:p14="http://schemas.microsoft.com/office/powerpoint/2010/main" val="325740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7BA4EFB-F575-0444-8C35-1126AC03F8F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46ACCE2C-3633-5DB5-D5A0-D6354EF06B98}"/>
              </a:ext>
            </a:extLst>
          </p:cNvPr>
          <p:cNvSpPr>
            <a:spLocks noGrp="1"/>
          </p:cNvSpPr>
          <p:nvPr>
            <p:ph type="dt" sz="half" idx="10"/>
          </p:nvPr>
        </p:nvSpPr>
        <p:spPr/>
        <p:txBody>
          <a:bodyPr/>
          <a:lstStyle/>
          <a:p>
            <a:fld id="{DE66CADA-3B88-453B-BB09-87DBA70F9F15}" type="datetimeFigureOut">
              <a:rPr lang="vi-VN" smtClean="0"/>
              <a:t>01/09/2022</a:t>
            </a:fld>
            <a:endParaRPr lang="vi-VN"/>
          </a:p>
        </p:txBody>
      </p:sp>
      <p:sp>
        <p:nvSpPr>
          <p:cNvPr id="4" name="Chỗ dành sẵn cho Chân trang 3">
            <a:extLst>
              <a:ext uri="{FF2B5EF4-FFF2-40B4-BE49-F238E27FC236}">
                <a16:creationId xmlns:a16="http://schemas.microsoft.com/office/drawing/2014/main" id="{B6FA669F-D322-B8CE-C6B1-05E3C645BADE}"/>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67F71C9C-0490-4A78-852B-9DB02731E4FE}"/>
              </a:ext>
            </a:extLst>
          </p:cNvPr>
          <p:cNvSpPr>
            <a:spLocks noGrp="1"/>
          </p:cNvSpPr>
          <p:nvPr>
            <p:ph type="sldNum" sz="quarter" idx="12"/>
          </p:nvPr>
        </p:nvSpPr>
        <p:spPr/>
        <p:txBody>
          <a:bodyPr/>
          <a:lstStyle/>
          <a:p>
            <a:fld id="{5AD98151-BE0B-4666-9556-ECE0945741D8}" type="slidenum">
              <a:rPr lang="vi-VN" smtClean="0"/>
              <a:t>‹#›</a:t>
            </a:fld>
            <a:endParaRPr lang="vi-VN"/>
          </a:p>
        </p:txBody>
      </p:sp>
    </p:spTree>
    <p:extLst>
      <p:ext uri="{BB962C8B-B14F-4D97-AF65-F5344CB8AC3E}">
        <p14:creationId xmlns:p14="http://schemas.microsoft.com/office/powerpoint/2010/main" val="203816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39ED7D2-836C-3C62-04CD-9A62D70C4DBA}"/>
              </a:ext>
            </a:extLst>
          </p:cNvPr>
          <p:cNvSpPr>
            <a:spLocks noGrp="1"/>
          </p:cNvSpPr>
          <p:nvPr>
            <p:ph type="dt" sz="half" idx="10"/>
          </p:nvPr>
        </p:nvSpPr>
        <p:spPr/>
        <p:txBody>
          <a:bodyPr/>
          <a:lstStyle/>
          <a:p>
            <a:fld id="{DE66CADA-3B88-453B-BB09-87DBA70F9F15}" type="datetimeFigureOut">
              <a:rPr lang="vi-VN" smtClean="0"/>
              <a:t>01/09/2022</a:t>
            </a:fld>
            <a:endParaRPr lang="vi-VN"/>
          </a:p>
        </p:txBody>
      </p:sp>
      <p:sp>
        <p:nvSpPr>
          <p:cNvPr id="3" name="Chỗ dành sẵn cho Chân trang 2">
            <a:extLst>
              <a:ext uri="{FF2B5EF4-FFF2-40B4-BE49-F238E27FC236}">
                <a16:creationId xmlns:a16="http://schemas.microsoft.com/office/drawing/2014/main" id="{20F2D459-C484-7096-3583-895023F86FE8}"/>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1674C53B-24E5-E1F6-CF3F-6844319B292B}"/>
              </a:ext>
            </a:extLst>
          </p:cNvPr>
          <p:cNvSpPr>
            <a:spLocks noGrp="1"/>
          </p:cNvSpPr>
          <p:nvPr>
            <p:ph type="sldNum" sz="quarter" idx="12"/>
          </p:nvPr>
        </p:nvSpPr>
        <p:spPr/>
        <p:txBody>
          <a:bodyPr/>
          <a:lstStyle/>
          <a:p>
            <a:fld id="{5AD98151-BE0B-4666-9556-ECE0945741D8}" type="slidenum">
              <a:rPr lang="vi-VN" smtClean="0"/>
              <a:t>‹#›</a:t>
            </a:fld>
            <a:endParaRPr lang="vi-VN"/>
          </a:p>
        </p:txBody>
      </p:sp>
    </p:spTree>
    <p:extLst>
      <p:ext uri="{BB962C8B-B14F-4D97-AF65-F5344CB8AC3E}">
        <p14:creationId xmlns:p14="http://schemas.microsoft.com/office/powerpoint/2010/main" val="2638701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92379F-3AB0-ED1B-450F-50F8F463576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BAD59EAE-9CE4-9913-9949-4A82A19410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FB3C7861-D239-F4BF-1ABA-3A27238529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61FBA3A-A6ED-19A3-7F5F-112CF479A726}"/>
              </a:ext>
            </a:extLst>
          </p:cNvPr>
          <p:cNvSpPr>
            <a:spLocks noGrp="1"/>
          </p:cNvSpPr>
          <p:nvPr>
            <p:ph type="dt" sz="half" idx="10"/>
          </p:nvPr>
        </p:nvSpPr>
        <p:spPr/>
        <p:txBody>
          <a:bodyPr/>
          <a:lstStyle/>
          <a:p>
            <a:fld id="{DE66CADA-3B88-453B-BB09-87DBA70F9F15}" type="datetimeFigureOut">
              <a:rPr lang="vi-VN" smtClean="0"/>
              <a:t>01/09/2022</a:t>
            </a:fld>
            <a:endParaRPr lang="vi-VN"/>
          </a:p>
        </p:txBody>
      </p:sp>
      <p:sp>
        <p:nvSpPr>
          <p:cNvPr id="6" name="Chỗ dành sẵn cho Chân trang 5">
            <a:extLst>
              <a:ext uri="{FF2B5EF4-FFF2-40B4-BE49-F238E27FC236}">
                <a16:creationId xmlns:a16="http://schemas.microsoft.com/office/drawing/2014/main" id="{1EEA0EE7-F11A-C392-E785-CE7A0ED3298D}"/>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4362E51C-C058-76CF-3ABC-3F8C0E246CBE}"/>
              </a:ext>
            </a:extLst>
          </p:cNvPr>
          <p:cNvSpPr>
            <a:spLocks noGrp="1"/>
          </p:cNvSpPr>
          <p:nvPr>
            <p:ph type="sldNum" sz="quarter" idx="12"/>
          </p:nvPr>
        </p:nvSpPr>
        <p:spPr/>
        <p:txBody>
          <a:bodyPr/>
          <a:lstStyle/>
          <a:p>
            <a:fld id="{5AD98151-BE0B-4666-9556-ECE0945741D8}" type="slidenum">
              <a:rPr lang="vi-VN" smtClean="0"/>
              <a:t>‹#›</a:t>
            </a:fld>
            <a:endParaRPr lang="vi-VN"/>
          </a:p>
        </p:txBody>
      </p:sp>
    </p:spTree>
    <p:extLst>
      <p:ext uri="{BB962C8B-B14F-4D97-AF65-F5344CB8AC3E}">
        <p14:creationId xmlns:p14="http://schemas.microsoft.com/office/powerpoint/2010/main" val="2090293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789599-05DC-C323-4CCA-A95E304AF82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3D2FC454-5318-0008-7937-C94D598F4F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C7E53EA-7016-A699-B927-674F4BAE0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17C81A1-070F-DE41-3572-2DDE088667ED}"/>
              </a:ext>
            </a:extLst>
          </p:cNvPr>
          <p:cNvSpPr>
            <a:spLocks noGrp="1"/>
          </p:cNvSpPr>
          <p:nvPr>
            <p:ph type="dt" sz="half" idx="10"/>
          </p:nvPr>
        </p:nvSpPr>
        <p:spPr/>
        <p:txBody>
          <a:bodyPr/>
          <a:lstStyle/>
          <a:p>
            <a:fld id="{DE66CADA-3B88-453B-BB09-87DBA70F9F15}" type="datetimeFigureOut">
              <a:rPr lang="vi-VN" smtClean="0"/>
              <a:t>01/09/2022</a:t>
            </a:fld>
            <a:endParaRPr lang="vi-VN"/>
          </a:p>
        </p:txBody>
      </p:sp>
      <p:sp>
        <p:nvSpPr>
          <p:cNvPr id="6" name="Chỗ dành sẵn cho Chân trang 5">
            <a:extLst>
              <a:ext uri="{FF2B5EF4-FFF2-40B4-BE49-F238E27FC236}">
                <a16:creationId xmlns:a16="http://schemas.microsoft.com/office/drawing/2014/main" id="{64AEE02B-9F0F-AA18-F6E5-22128E36A67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7D9F7D3F-E31F-A750-776A-B35C35C6C47B}"/>
              </a:ext>
            </a:extLst>
          </p:cNvPr>
          <p:cNvSpPr>
            <a:spLocks noGrp="1"/>
          </p:cNvSpPr>
          <p:nvPr>
            <p:ph type="sldNum" sz="quarter" idx="12"/>
          </p:nvPr>
        </p:nvSpPr>
        <p:spPr/>
        <p:txBody>
          <a:bodyPr/>
          <a:lstStyle/>
          <a:p>
            <a:fld id="{5AD98151-BE0B-4666-9556-ECE0945741D8}" type="slidenum">
              <a:rPr lang="vi-VN" smtClean="0"/>
              <a:t>‹#›</a:t>
            </a:fld>
            <a:endParaRPr lang="vi-VN"/>
          </a:p>
        </p:txBody>
      </p:sp>
    </p:spTree>
    <p:extLst>
      <p:ext uri="{BB962C8B-B14F-4D97-AF65-F5344CB8AC3E}">
        <p14:creationId xmlns:p14="http://schemas.microsoft.com/office/powerpoint/2010/main" val="1771824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D5D988C7-1875-797C-6067-587F4D6E1C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96903057-0F77-6CED-41DB-A23AB6391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D0E59C6-D645-407B-12EA-E240294649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66CADA-3B88-453B-BB09-87DBA70F9F15}" type="datetimeFigureOut">
              <a:rPr lang="vi-VN" smtClean="0"/>
              <a:t>01/09/2022</a:t>
            </a:fld>
            <a:endParaRPr lang="vi-VN"/>
          </a:p>
        </p:txBody>
      </p:sp>
      <p:sp>
        <p:nvSpPr>
          <p:cNvPr id="5" name="Chỗ dành sẵn cho Chân trang 4">
            <a:extLst>
              <a:ext uri="{FF2B5EF4-FFF2-40B4-BE49-F238E27FC236}">
                <a16:creationId xmlns:a16="http://schemas.microsoft.com/office/drawing/2014/main" id="{344ABE85-3BA4-F013-F9A0-247A71493D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61EE37B-7CE6-C337-7153-7D66971BF8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D98151-BE0B-4666-9556-ECE0945741D8}" type="slidenum">
              <a:rPr lang="vi-VN" smtClean="0"/>
              <a:t>‹#›</a:t>
            </a:fld>
            <a:endParaRPr lang="vi-VN"/>
          </a:p>
        </p:txBody>
      </p:sp>
    </p:spTree>
    <p:extLst>
      <p:ext uri="{BB962C8B-B14F-4D97-AF65-F5344CB8AC3E}">
        <p14:creationId xmlns:p14="http://schemas.microsoft.com/office/powerpoint/2010/main" val="1755126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1.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pn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hyperlink" Target="https://www.facebook.com/groups/thuvienste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Hình chữ nhật: Góc Tròn 21">
            <a:extLst>
              <a:ext uri="{FF2B5EF4-FFF2-40B4-BE49-F238E27FC236}">
                <a16:creationId xmlns:a16="http://schemas.microsoft.com/office/drawing/2014/main" id="{FF018299-294F-F4C7-0DAD-E3FA690F374F}"/>
              </a:ext>
            </a:extLst>
          </p:cNvPr>
          <p:cNvSpPr/>
          <p:nvPr/>
        </p:nvSpPr>
        <p:spPr>
          <a:xfrm>
            <a:off x="969365" y="1768839"/>
            <a:ext cx="10253271" cy="4631961"/>
          </a:xfrm>
          <a:custGeom>
            <a:avLst/>
            <a:gdLst>
              <a:gd name="connsiteX0" fmla="*/ 0 w 10253271"/>
              <a:gd name="connsiteY0" fmla="*/ 772009 h 4631961"/>
              <a:gd name="connsiteX1" fmla="*/ 772009 w 10253271"/>
              <a:gd name="connsiteY1" fmla="*/ 0 h 4631961"/>
              <a:gd name="connsiteX2" fmla="*/ 1091348 w 10253271"/>
              <a:gd name="connsiteY2" fmla="*/ 0 h 4631961"/>
              <a:gd name="connsiteX3" fmla="*/ 1759058 w 10253271"/>
              <a:gd name="connsiteY3" fmla="*/ 0 h 4631961"/>
              <a:gd name="connsiteX4" fmla="*/ 2339675 w 10253271"/>
              <a:gd name="connsiteY4" fmla="*/ 0 h 4631961"/>
              <a:gd name="connsiteX5" fmla="*/ 2920291 w 10253271"/>
              <a:gd name="connsiteY5" fmla="*/ 0 h 4631961"/>
              <a:gd name="connsiteX6" fmla="*/ 3239631 w 10253271"/>
              <a:gd name="connsiteY6" fmla="*/ 0 h 4631961"/>
              <a:gd name="connsiteX7" fmla="*/ 3646062 w 10253271"/>
              <a:gd name="connsiteY7" fmla="*/ 0 h 4631961"/>
              <a:gd name="connsiteX8" fmla="*/ 4313772 w 10253271"/>
              <a:gd name="connsiteY8" fmla="*/ 0 h 4631961"/>
              <a:gd name="connsiteX9" fmla="*/ 4633111 w 10253271"/>
              <a:gd name="connsiteY9" fmla="*/ 0 h 4631961"/>
              <a:gd name="connsiteX10" fmla="*/ 4952450 w 10253271"/>
              <a:gd name="connsiteY10" fmla="*/ 0 h 4631961"/>
              <a:gd name="connsiteX11" fmla="*/ 5533067 w 10253271"/>
              <a:gd name="connsiteY11" fmla="*/ 0 h 4631961"/>
              <a:gd name="connsiteX12" fmla="*/ 6026592 w 10253271"/>
              <a:gd name="connsiteY12" fmla="*/ 0 h 4631961"/>
              <a:gd name="connsiteX13" fmla="*/ 6781394 w 10253271"/>
              <a:gd name="connsiteY13" fmla="*/ 0 h 4631961"/>
              <a:gd name="connsiteX14" fmla="*/ 7449103 w 10253271"/>
              <a:gd name="connsiteY14" fmla="*/ 0 h 4631961"/>
              <a:gd name="connsiteX15" fmla="*/ 8116812 w 10253271"/>
              <a:gd name="connsiteY15" fmla="*/ 0 h 4631961"/>
              <a:gd name="connsiteX16" fmla="*/ 8523244 w 10253271"/>
              <a:gd name="connsiteY16" fmla="*/ 0 h 4631961"/>
              <a:gd name="connsiteX17" fmla="*/ 9481262 w 10253271"/>
              <a:gd name="connsiteY17" fmla="*/ 0 h 4631961"/>
              <a:gd name="connsiteX18" fmla="*/ 10253271 w 10253271"/>
              <a:gd name="connsiteY18" fmla="*/ 772009 h 4631961"/>
              <a:gd name="connsiteX19" fmla="*/ 10253271 w 10253271"/>
              <a:gd name="connsiteY19" fmla="*/ 1317546 h 4631961"/>
              <a:gd name="connsiteX20" fmla="*/ 10253271 w 10253271"/>
              <a:gd name="connsiteY20" fmla="*/ 1863082 h 4631961"/>
              <a:gd name="connsiteX21" fmla="*/ 10253271 w 10253271"/>
              <a:gd name="connsiteY21" fmla="*/ 2315981 h 4631961"/>
              <a:gd name="connsiteX22" fmla="*/ 10253271 w 10253271"/>
              <a:gd name="connsiteY22" fmla="*/ 2892397 h 4631961"/>
              <a:gd name="connsiteX23" fmla="*/ 10253271 w 10253271"/>
              <a:gd name="connsiteY23" fmla="*/ 3376174 h 4631961"/>
              <a:gd name="connsiteX24" fmla="*/ 10253271 w 10253271"/>
              <a:gd name="connsiteY24" fmla="*/ 3859952 h 4631961"/>
              <a:gd name="connsiteX25" fmla="*/ 9481262 w 10253271"/>
              <a:gd name="connsiteY25" fmla="*/ 4631961 h 4631961"/>
              <a:gd name="connsiteX26" fmla="*/ 8987738 w 10253271"/>
              <a:gd name="connsiteY26" fmla="*/ 4631961 h 4631961"/>
              <a:gd name="connsiteX27" fmla="*/ 8581306 w 10253271"/>
              <a:gd name="connsiteY27" fmla="*/ 4631961 h 4631961"/>
              <a:gd name="connsiteX28" fmla="*/ 8174874 w 10253271"/>
              <a:gd name="connsiteY28" fmla="*/ 4631961 h 4631961"/>
              <a:gd name="connsiteX29" fmla="*/ 7594257 w 10253271"/>
              <a:gd name="connsiteY29" fmla="*/ 4631961 h 4631961"/>
              <a:gd name="connsiteX30" fmla="*/ 7187825 w 10253271"/>
              <a:gd name="connsiteY30" fmla="*/ 4631961 h 4631961"/>
              <a:gd name="connsiteX31" fmla="*/ 6868486 w 10253271"/>
              <a:gd name="connsiteY31" fmla="*/ 4631961 h 4631961"/>
              <a:gd name="connsiteX32" fmla="*/ 6113684 w 10253271"/>
              <a:gd name="connsiteY32" fmla="*/ 4631961 h 4631961"/>
              <a:gd name="connsiteX33" fmla="*/ 5707252 w 10253271"/>
              <a:gd name="connsiteY33" fmla="*/ 4631961 h 4631961"/>
              <a:gd name="connsiteX34" fmla="*/ 5039543 w 10253271"/>
              <a:gd name="connsiteY34" fmla="*/ 4631961 h 4631961"/>
              <a:gd name="connsiteX35" fmla="*/ 4284741 w 10253271"/>
              <a:gd name="connsiteY35" fmla="*/ 4631961 h 4631961"/>
              <a:gd name="connsiteX36" fmla="*/ 3704124 w 10253271"/>
              <a:gd name="connsiteY36" fmla="*/ 4631961 h 4631961"/>
              <a:gd name="connsiteX37" fmla="*/ 3123507 w 10253271"/>
              <a:gd name="connsiteY37" fmla="*/ 4631961 h 4631961"/>
              <a:gd name="connsiteX38" fmla="*/ 2804168 w 10253271"/>
              <a:gd name="connsiteY38" fmla="*/ 4631961 h 4631961"/>
              <a:gd name="connsiteX39" fmla="*/ 2136459 w 10253271"/>
              <a:gd name="connsiteY39" fmla="*/ 4631961 h 4631961"/>
              <a:gd name="connsiteX40" fmla="*/ 1730027 w 10253271"/>
              <a:gd name="connsiteY40" fmla="*/ 4631961 h 4631961"/>
              <a:gd name="connsiteX41" fmla="*/ 1323595 w 10253271"/>
              <a:gd name="connsiteY41" fmla="*/ 4631961 h 4631961"/>
              <a:gd name="connsiteX42" fmla="*/ 772009 w 10253271"/>
              <a:gd name="connsiteY42" fmla="*/ 4631961 h 4631961"/>
              <a:gd name="connsiteX43" fmla="*/ 0 w 10253271"/>
              <a:gd name="connsiteY43" fmla="*/ 3859952 h 4631961"/>
              <a:gd name="connsiteX44" fmla="*/ 0 w 10253271"/>
              <a:gd name="connsiteY44" fmla="*/ 3407054 h 4631961"/>
              <a:gd name="connsiteX45" fmla="*/ 0 w 10253271"/>
              <a:gd name="connsiteY45" fmla="*/ 2861517 h 4631961"/>
              <a:gd name="connsiteX46" fmla="*/ 0 w 10253271"/>
              <a:gd name="connsiteY46" fmla="*/ 2408619 h 4631961"/>
              <a:gd name="connsiteX47" fmla="*/ 0 w 10253271"/>
              <a:gd name="connsiteY47" fmla="*/ 1863082 h 4631961"/>
              <a:gd name="connsiteX48" fmla="*/ 0 w 10253271"/>
              <a:gd name="connsiteY48" fmla="*/ 1286666 h 4631961"/>
              <a:gd name="connsiteX49" fmla="*/ 0 w 10253271"/>
              <a:gd name="connsiteY49" fmla="*/ 772009 h 46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53271" h="4631961" fill="none" extrusionOk="0">
                <a:moveTo>
                  <a:pt x="0" y="772009"/>
                </a:moveTo>
                <a:cubicBezTo>
                  <a:pt x="6700" y="321786"/>
                  <a:pt x="318912" y="28456"/>
                  <a:pt x="772009" y="0"/>
                </a:cubicBezTo>
                <a:cubicBezTo>
                  <a:pt x="885119" y="-6022"/>
                  <a:pt x="1024652" y="14709"/>
                  <a:pt x="1091348" y="0"/>
                </a:cubicBezTo>
                <a:cubicBezTo>
                  <a:pt x="1158044" y="-14709"/>
                  <a:pt x="1457409" y="1397"/>
                  <a:pt x="1759058" y="0"/>
                </a:cubicBezTo>
                <a:cubicBezTo>
                  <a:pt x="2060707" y="-1397"/>
                  <a:pt x="2062122" y="64288"/>
                  <a:pt x="2339675" y="0"/>
                </a:cubicBezTo>
                <a:cubicBezTo>
                  <a:pt x="2617228" y="-64288"/>
                  <a:pt x="2685465" y="45071"/>
                  <a:pt x="2920291" y="0"/>
                </a:cubicBezTo>
                <a:cubicBezTo>
                  <a:pt x="3155117" y="-45071"/>
                  <a:pt x="3121624" y="18676"/>
                  <a:pt x="3239631" y="0"/>
                </a:cubicBezTo>
                <a:cubicBezTo>
                  <a:pt x="3357638" y="-18676"/>
                  <a:pt x="3502516" y="23904"/>
                  <a:pt x="3646062" y="0"/>
                </a:cubicBezTo>
                <a:cubicBezTo>
                  <a:pt x="3789608" y="-23904"/>
                  <a:pt x="4158986" y="30669"/>
                  <a:pt x="4313772" y="0"/>
                </a:cubicBezTo>
                <a:cubicBezTo>
                  <a:pt x="4468558" y="-30669"/>
                  <a:pt x="4484273" y="22016"/>
                  <a:pt x="4633111" y="0"/>
                </a:cubicBezTo>
                <a:cubicBezTo>
                  <a:pt x="4781949" y="-22016"/>
                  <a:pt x="4867661" y="30631"/>
                  <a:pt x="4952450" y="0"/>
                </a:cubicBezTo>
                <a:cubicBezTo>
                  <a:pt x="5037239" y="-30631"/>
                  <a:pt x="5270551" y="31724"/>
                  <a:pt x="5533067" y="0"/>
                </a:cubicBezTo>
                <a:cubicBezTo>
                  <a:pt x="5795583" y="-31724"/>
                  <a:pt x="5924994" y="30068"/>
                  <a:pt x="6026592" y="0"/>
                </a:cubicBezTo>
                <a:cubicBezTo>
                  <a:pt x="6128190" y="-30068"/>
                  <a:pt x="6577977" y="8391"/>
                  <a:pt x="6781394" y="0"/>
                </a:cubicBezTo>
                <a:cubicBezTo>
                  <a:pt x="6984811" y="-8391"/>
                  <a:pt x="7125941" y="21995"/>
                  <a:pt x="7449103" y="0"/>
                </a:cubicBezTo>
                <a:cubicBezTo>
                  <a:pt x="7772265" y="-21995"/>
                  <a:pt x="7822593" y="62099"/>
                  <a:pt x="8116812" y="0"/>
                </a:cubicBezTo>
                <a:cubicBezTo>
                  <a:pt x="8411031" y="-62099"/>
                  <a:pt x="8398134" y="7837"/>
                  <a:pt x="8523244" y="0"/>
                </a:cubicBezTo>
                <a:cubicBezTo>
                  <a:pt x="8648354" y="-7837"/>
                  <a:pt x="9049992" y="33828"/>
                  <a:pt x="9481262" y="0"/>
                </a:cubicBezTo>
                <a:cubicBezTo>
                  <a:pt x="9907874" y="45192"/>
                  <a:pt x="10210057" y="387223"/>
                  <a:pt x="10253271" y="772009"/>
                </a:cubicBezTo>
                <a:cubicBezTo>
                  <a:pt x="10302693" y="915677"/>
                  <a:pt x="10220399" y="1104261"/>
                  <a:pt x="10253271" y="1317546"/>
                </a:cubicBezTo>
                <a:cubicBezTo>
                  <a:pt x="10286143" y="1530831"/>
                  <a:pt x="10233494" y="1690503"/>
                  <a:pt x="10253271" y="1863082"/>
                </a:cubicBezTo>
                <a:cubicBezTo>
                  <a:pt x="10273048" y="2035661"/>
                  <a:pt x="10239299" y="2147966"/>
                  <a:pt x="10253271" y="2315981"/>
                </a:cubicBezTo>
                <a:cubicBezTo>
                  <a:pt x="10267243" y="2483996"/>
                  <a:pt x="10213542" y="2652406"/>
                  <a:pt x="10253271" y="2892397"/>
                </a:cubicBezTo>
                <a:cubicBezTo>
                  <a:pt x="10293000" y="3132388"/>
                  <a:pt x="10201635" y="3183333"/>
                  <a:pt x="10253271" y="3376174"/>
                </a:cubicBezTo>
                <a:cubicBezTo>
                  <a:pt x="10304907" y="3569015"/>
                  <a:pt x="10231980" y="3708005"/>
                  <a:pt x="10253271" y="3859952"/>
                </a:cubicBezTo>
                <a:cubicBezTo>
                  <a:pt x="10219542" y="4306086"/>
                  <a:pt x="9870507" y="4581019"/>
                  <a:pt x="9481262" y="4631961"/>
                </a:cubicBezTo>
                <a:cubicBezTo>
                  <a:pt x="9280964" y="4641681"/>
                  <a:pt x="9157425" y="4584270"/>
                  <a:pt x="8987738" y="4631961"/>
                </a:cubicBezTo>
                <a:cubicBezTo>
                  <a:pt x="8818051" y="4679652"/>
                  <a:pt x="8676683" y="4631063"/>
                  <a:pt x="8581306" y="4631961"/>
                </a:cubicBezTo>
                <a:cubicBezTo>
                  <a:pt x="8485929" y="4632859"/>
                  <a:pt x="8335146" y="4621195"/>
                  <a:pt x="8174874" y="4631961"/>
                </a:cubicBezTo>
                <a:cubicBezTo>
                  <a:pt x="8014602" y="4642727"/>
                  <a:pt x="7855989" y="4595412"/>
                  <a:pt x="7594257" y="4631961"/>
                </a:cubicBezTo>
                <a:cubicBezTo>
                  <a:pt x="7332525" y="4668510"/>
                  <a:pt x="7307482" y="4606074"/>
                  <a:pt x="7187825" y="4631961"/>
                </a:cubicBezTo>
                <a:cubicBezTo>
                  <a:pt x="7068168" y="4657848"/>
                  <a:pt x="6971635" y="4598575"/>
                  <a:pt x="6868486" y="4631961"/>
                </a:cubicBezTo>
                <a:cubicBezTo>
                  <a:pt x="6765337" y="4665347"/>
                  <a:pt x="6477811" y="4572518"/>
                  <a:pt x="6113684" y="4631961"/>
                </a:cubicBezTo>
                <a:cubicBezTo>
                  <a:pt x="5749557" y="4691404"/>
                  <a:pt x="5789276" y="4619238"/>
                  <a:pt x="5707252" y="4631961"/>
                </a:cubicBezTo>
                <a:cubicBezTo>
                  <a:pt x="5625228" y="4644684"/>
                  <a:pt x="5367961" y="4613564"/>
                  <a:pt x="5039543" y="4631961"/>
                </a:cubicBezTo>
                <a:cubicBezTo>
                  <a:pt x="4711125" y="4650358"/>
                  <a:pt x="4630118" y="4591215"/>
                  <a:pt x="4284741" y="4631961"/>
                </a:cubicBezTo>
                <a:cubicBezTo>
                  <a:pt x="3939364" y="4672707"/>
                  <a:pt x="3854979" y="4597882"/>
                  <a:pt x="3704124" y="4631961"/>
                </a:cubicBezTo>
                <a:cubicBezTo>
                  <a:pt x="3553269" y="4666040"/>
                  <a:pt x="3245451" y="4593622"/>
                  <a:pt x="3123507" y="4631961"/>
                </a:cubicBezTo>
                <a:cubicBezTo>
                  <a:pt x="3001563" y="4670300"/>
                  <a:pt x="2943059" y="4618342"/>
                  <a:pt x="2804168" y="4631961"/>
                </a:cubicBezTo>
                <a:cubicBezTo>
                  <a:pt x="2665277" y="4645580"/>
                  <a:pt x="2465315" y="4602825"/>
                  <a:pt x="2136459" y="4631961"/>
                </a:cubicBezTo>
                <a:cubicBezTo>
                  <a:pt x="1807603" y="4661097"/>
                  <a:pt x="1852672" y="4610107"/>
                  <a:pt x="1730027" y="4631961"/>
                </a:cubicBezTo>
                <a:cubicBezTo>
                  <a:pt x="1607382" y="4653815"/>
                  <a:pt x="1525127" y="4617790"/>
                  <a:pt x="1323595" y="4631961"/>
                </a:cubicBezTo>
                <a:cubicBezTo>
                  <a:pt x="1122063" y="4646132"/>
                  <a:pt x="921519" y="4592146"/>
                  <a:pt x="772009" y="4631961"/>
                </a:cubicBezTo>
                <a:cubicBezTo>
                  <a:pt x="265772" y="4583533"/>
                  <a:pt x="58700" y="4316446"/>
                  <a:pt x="0" y="3859952"/>
                </a:cubicBezTo>
                <a:cubicBezTo>
                  <a:pt x="-12477" y="3692259"/>
                  <a:pt x="34015" y="3611182"/>
                  <a:pt x="0" y="3407054"/>
                </a:cubicBezTo>
                <a:cubicBezTo>
                  <a:pt x="-34015" y="3202926"/>
                  <a:pt x="42196" y="3028480"/>
                  <a:pt x="0" y="2861517"/>
                </a:cubicBezTo>
                <a:cubicBezTo>
                  <a:pt x="-42196" y="2694554"/>
                  <a:pt x="22687" y="2589318"/>
                  <a:pt x="0" y="2408619"/>
                </a:cubicBezTo>
                <a:cubicBezTo>
                  <a:pt x="-22687" y="2227920"/>
                  <a:pt x="8764" y="2030237"/>
                  <a:pt x="0" y="1863082"/>
                </a:cubicBezTo>
                <a:cubicBezTo>
                  <a:pt x="-8764" y="1695927"/>
                  <a:pt x="47989" y="1494431"/>
                  <a:pt x="0" y="1286666"/>
                </a:cubicBezTo>
                <a:cubicBezTo>
                  <a:pt x="-47989" y="1078901"/>
                  <a:pt x="49455" y="884182"/>
                  <a:pt x="0" y="772009"/>
                </a:cubicBezTo>
                <a:close/>
              </a:path>
              <a:path w="10253271" h="4631961" stroke="0" extrusionOk="0">
                <a:moveTo>
                  <a:pt x="0" y="772009"/>
                </a:moveTo>
                <a:cubicBezTo>
                  <a:pt x="-25811" y="348980"/>
                  <a:pt x="363375" y="25963"/>
                  <a:pt x="772009" y="0"/>
                </a:cubicBezTo>
                <a:cubicBezTo>
                  <a:pt x="1001092" y="-12073"/>
                  <a:pt x="1045313" y="50731"/>
                  <a:pt x="1265533" y="0"/>
                </a:cubicBezTo>
                <a:cubicBezTo>
                  <a:pt x="1485753" y="-50731"/>
                  <a:pt x="1514484" y="37681"/>
                  <a:pt x="1584873" y="0"/>
                </a:cubicBezTo>
                <a:cubicBezTo>
                  <a:pt x="1655262" y="-37681"/>
                  <a:pt x="1806305" y="3095"/>
                  <a:pt x="1991304" y="0"/>
                </a:cubicBezTo>
                <a:cubicBezTo>
                  <a:pt x="2176303" y="-3095"/>
                  <a:pt x="2245461" y="32522"/>
                  <a:pt x="2397736" y="0"/>
                </a:cubicBezTo>
                <a:cubicBezTo>
                  <a:pt x="2550011" y="-32522"/>
                  <a:pt x="2904805" y="49336"/>
                  <a:pt x="3152538" y="0"/>
                </a:cubicBezTo>
                <a:cubicBezTo>
                  <a:pt x="3400271" y="-49336"/>
                  <a:pt x="3470877" y="19851"/>
                  <a:pt x="3646062" y="0"/>
                </a:cubicBezTo>
                <a:cubicBezTo>
                  <a:pt x="3821247" y="-19851"/>
                  <a:pt x="3901463" y="15891"/>
                  <a:pt x="3965402" y="0"/>
                </a:cubicBezTo>
                <a:cubicBezTo>
                  <a:pt x="4029341" y="-15891"/>
                  <a:pt x="4455162" y="74995"/>
                  <a:pt x="4633111" y="0"/>
                </a:cubicBezTo>
                <a:cubicBezTo>
                  <a:pt x="4811060" y="-74995"/>
                  <a:pt x="5201644" y="20701"/>
                  <a:pt x="5387913" y="0"/>
                </a:cubicBezTo>
                <a:cubicBezTo>
                  <a:pt x="5574182" y="-20701"/>
                  <a:pt x="5830052" y="15233"/>
                  <a:pt x="6055622" y="0"/>
                </a:cubicBezTo>
                <a:cubicBezTo>
                  <a:pt x="6281192" y="-15233"/>
                  <a:pt x="6509486" y="34847"/>
                  <a:pt x="6723332" y="0"/>
                </a:cubicBezTo>
                <a:cubicBezTo>
                  <a:pt x="6937178" y="-34847"/>
                  <a:pt x="6972069" y="27340"/>
                  <a:pt x="7216856" y="0"/>
                </a:cubicBezTo>
                <a:cubicBezTo>
                  <a:pt x="7461643" y="-27340"/>
                  <a:pt x="7478150" y="11352"/>
                  <a:pt x="7623288" y="0"/>
                </a:cubicBezTo>
                <a:cubicBezTo>
                  <a:pt x="7768426" y="-11352"/>
                  <a:pt x="7998203" y="17598"/>
                  <a:pt x="8203905" y="0"/>
                </a:cubicBezTo>
                <a:cubicBezTo>
                  <a:pt x="8409607" y="-17598"/>
                  <a:pt x="8488012" y="34508"/>
                  <a:pt x="8610337" y="0"/>
                </a:cubicBezTo>
                <a:cubicBezTo>
                  <a:pt x="8732662" y="-34508"/>
                  <a:pt x="9183378" y="15435"/>
                  <a:pt x="9481262" y="0"/>
                </a:cubicBezTo>
                <a:cubicBezTo>
                  <a:pt x="9873181" y="8154"/>
                  <a:pt x="10259628" y="355335"/>
                  <a:pt x="10253271" y="772009"/>
                </a:cubicBezTo>
                <a:cubicBezTo>
                  <a:pt x="10302642" y="946291"/>
                  <a:pt x="10209711" y="1001028"/>
                  <a:pt x="10253271" y="1194028"/>
                </a:cubicBezTo>
                <a:cubicBezTo>
                  <a:pt x="10296831" y="1387028"/>
                  <a:pt x="10237845" y="1544004"/>
                  <a:pt x="10253271" y="1708685"/>
                </a:cubicBezTo>
                <a:cubicBezTo>
                  <a:pt x="10268697" y="1873366"/>
                  <a:pt x="10240218" y="2012693"/>
                  <a:pt x="10253271" y="2223342"/>
                </a:cubicBezTo>
                <a:cubicBezTo>
                  <a:pt x="10266324" y="2433991"/>
                  <a:pt x="10242984" y="2468407"/>
                  <a:pt x="10253271" y="2676241"/>
                </a:cubicBezTo>
                <a:cubicBezTo>
                  <a:pt x="10263558" y="2884075"/>
                  <a:pt x="10230548" y="3062854"/>
                  <a:pt x="10253271" y="3221777"/>
                </a:cubicBezTo>
                <a:cubicBezTo>
                  <a:pt x="10275994" y="3380700"/>
                  <a:pt x="10242982" y="3715820"/>
                  <a:pt x="10253271" y="3859952"/>
                </a:cubicBezTo>
                <a:cubicBezTo>
                  <a:pt x="10211812" y="4312262"/>
                  <a:pt x="9925441" y="4540304"/>
                  <a:pt x="9481262" y="4631961"/>
                </a:cubicBezTo>
                <a:cubicBezTo>
                  <a:pt x="9361450" y="4669828"/>
                  <a:pt x="9213694" y="4598123"/>
                  <a:pt x="9074830" y="4631961"/>
                </a:cubicBezTo>
                <a:cubicBezTo>
                  <a:pt x="8935966" y="4665799"/>
                  <a:pt x="8822112" y="4618298"/>
                  <a:pt x="8581306" y="4631961"/>
                </a:cubicBezTo>
                <a:cubicBezTo>
                  <a:pt x="8340500" y="4645624"/>
                  <a:pt x="8253200" y="4593730"/>
                  <a:pt x="8087782" y="4631961"/>
                </a:cubicBezTo>
                <a:cubicBezTo>
                  <a:pt x="7922364" y="4670192"/>
                  <a:pt x="7630956" y="4599193"/>
                  <a:pt x="7332980" y="4631961"/>
                </a:cubicBezTo>
                <a:cubicBezTo>
                  <a:pt x="7035004" y="4664729"/>
                  <a:pt x="6833371" y="4603253"/>
                  <a:pt x="6578178" y="4631961"/>
                </a:cubicBezTo>
                <a:cubicBezTo>
                  <a:pt x="6322985" y="4660669"/>
                  <a:pt x="6397093" y="4629631"/>
                  <a:pt x="6258838" y="4631961"/>
                </a:cubicBezTo>
                <a:cubicBezTo>
                  <a:pt x="6120583" y="4634291"/>
                  <a:pt x="5784348" y="4600688"/>
                  <a:pt x="5591129" y="4631961"/>
                </a:cubicBezTo>
                <a:cubicBezTo>
                  <a:pt x="5397910" y="4663234"/>
                  <a:pt x="5413736" y="4599810"/>
                  <a:pt x="5271790" y="4631961"/>
                </a:cubicBezTo>
                <a:cubicBezTo>
                  <a:pt x="5129844" y="4664112"/>
                  <a:pt x="4952690" y="4585726"/>
                  <a:pt x="4778265" y="4631961"/>
                </a:cubicBezTo>
                <a:cubicBezTo>
                  <a:pt x="4603840" y="4678196"/>
                  <a:pt x="4515401" y="4585322"/>
                  <a:pt x="4284741" y="4631961"/>
                </a:cubicBezTo>
                <a:cubicBezTo>
                  <a:pt x="4054081" y="4678600"/>
                  <a:pt x="4064127" y="4597924"/>
                  <a:pt x="3878309" y="4631961"/>
                </a:cubicBezTo>
                <a:cubicBezTo>
                  <a:pt x="3692491" y="4665998"/>
                  <a:pt x="3491056" y="4571326"/>
                  <a:pt x="3210600" y="4631961"/>
                </a:cubicBezTo>
                <a:cubicBezTo>
                  <a:pt x="2930144" y="4692596"/>
                  <a:pt x="2847601" y="4611570"/>
                  <a:pt x="2717076" y="4631961"/>
                </a:cubicBezTo>
                <a:cubicBezTo>
                  <a:pt x="2586551" y="4652352"/>
                  <a:pt x="2225590" y="4606417"/>
                  <a:pt x="2049366" y="4631961"/>
                </a:cubicBezTo>
                <a:cubicBezTo>
                  <a:pt x="1873142" y="4657505"/>
                  <a:pt x="1690722" y="4625493"/>
                  <a:pt x="1468749" y="4631961"/>
                </a:cubicBezTo>
                <a:cubicBezTo>
                  <a:pt x="1246776" y="4638429"/>
                  <a:pt x="1044154" y="4581447"/>
                  <a:pt x="772009" y="4631961"/>
                </a:cubicBezTo>
                <a:cubicBezTo>
                  <a:pt x="312852" y="4732671"/>
                  <a:pt x="-44507" y="4185079"/>
                  <a:pt x="0" y="3859952"/>
                </a:cubicBezTo>
                <a:cubicBezTo>
                  <a:pt x="-41006" y="3739193"/>
                  <a:pt x="8473" y="3474920"/>
                  <a:pt x="0" y="3345295"/>
                </a:cubicBezTo>
                <a:cubicBezTo>
                  <a:pt x="-8473" y="3215670"/>
                  <a:pt x="10924" y="2914410"/>
                  <a:pt x="0" y="2799758"/>
                </a:cubicBezTo>
                <a:cubicBezTo>
                  <a:pt x="-10924" y="2685106"/>
                  <a:pt x="48244" y="2537859"/>
                  <a:pt x="0" y="2315981"/>
                </a:cubicBezTo>
                <a:cubicBezTo>
                  <a:pt x="-48244" y="2094103"/>
                  <a:pt x="61605" y="1919048"/>
                  <a:pt x="0" y="1770444"/>
                </a:cubicBezTo>
                <a:cubicBezTo>
                  <a:pt x="-61605" y="1621840"/>
                  <a:pt x="31358" y="1529213"/>
                  <a:pt x="0" y="1348425"/>
                </a:cubicBezTo>
                <a:cubicBezTo>
                  <a:pt x="-31358" y="1167637"/>
                  <a:pt x="30565" y="1010104"/>
                  <a:pt x="0" y="772009"/>
                </a:cubicBezTo>
                <a:close/>
              </a:path>
            </a:pathLst>
          </a:custGeom>
          <a:solidFill>
            <a:schemeClr val="bg1"/>
          </a:solidFill>
          <a:ln w="38100">
            <a:solidFill>
              <a:srgbClr val="009999"/>
            </a:solidFill>
            <a:extLst>
              <a:ext uri="{C807C97D-BFC1-408E-A445-0C87EB9F89A2}">
                <ask:lineSketchStyleProps xmlns:ask="http://schemas.microsoft.com/office/drawing/2018/sketchyshapes" sd="138404188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Nhóm 3">
            <a:extLst>
              <a:ext uri="{FF2B5EF4-FFF2-40B4-BE49-F238E27FC236}">
                <a16:creationId xmlns:a16="http://schemas.microsoft.com/office/drawing/2014/main" id="{6A55DDCA-523D-9325-FAC0-3D602AF07D52}"/>
              </a:ext>
            </a:extLst>
          </p:cNvPr>
          <p:cNvGrpSpPr/>
          <p:nvPr/>
        </p:nvGrpSpPr>
        <p:grpSpPr>
          <a:xfrm>
            <a:off x="26396" y="21429"/>
            <a:ext cx="10993194" cy="981089"/>
            <a:chOff x="26396" y="21429"/>
            <a:chExt cx="10993194" cy="981089"/>
          </a:xfrm>
        </p:grpSpPr>
        <p:grpSp>
          <p:nvGrpSpPr>
            <p:cNvPr id="5" name="Nhóm 4">
              <a:extLst>
                <a:ext uri="{FF2B5EF4-FFF2-40B4-BE49-F238E27FC236}">
                  <a16:creationId xmlns:a16="http://schemas.microsoft.com/office/drawing/2014/main" id="{5752A558-9E07-DEAE-87BD-B4A168568E6C}"/>
                </a:ext>
              </a:extLst>
            </p:cNvPr>
            <p:cNvGrpSpPr/>
            <p:nvPr/>
          </p:nvGrpSpPr>
          <p:grpSpPr>
            <a:xfrm>
              <a:off x="26396" y="21429"/>
              <a:ext cx="10993194" cy="981089"/>
              <a:chOff x="26396" y="21429"/>
              <a:chExt cx="10993194" cy="981089"/>
            </a:xfrm>
          </p:grpSpPr>
          <p:grpSp>
            <p:nvGrpSpPr>
              <p:cNvPr id="15" name="Nhóm 14">
                <a:extLst>
                  <a:ext uri="{FF2B5EF4-FFF2-40B4-BE49-F238E27FC236}">
                    <a16:creationId xmlns:a16="http://schemas.microsoft.com/office/drawing/2014/main" id="{3903E42A-A993-8E46-7AF1-5646FD588AD2}"/>
                  </a:ext>
                </a:extLst>
              </p:cNvPr>
              <p:cNvGrpSpPr/>
              <p:nvPr/>
            </p:nvGrpSpPr>
            <p:grpSpPr>
              <a:xfrm>
                <a:off x="26396" y="21429"/>
                <a:ext cx="10993194" cy="981089"/>
                <a:chOff x="26396" y="21429"/>
                <a:chExt cx="10993194" cy="981089"/>
              </a:xfrm>
            </p:grpSpPr>
            <p:sp>
              <p:nvSpPr>
                <p:cNvPr id="19" name="Hình tự do: Hình 18">
                  <a:extLst>
                    <a:ext uri="{FF2B5EF4-FFF2-40B4-BE49-F238E27FC236}">
                      <a16:creationId xmlns:a16="http://schemas.microsoft.com/office/drawing/2014/main" id="{A5D58D84-C842-8BF9-BC94-38EF365CA346}"/>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0" name="Hình tự do: Hình 19">
                  <a:extLst>
                    <a:ext uri="{FF2B5EF4-FFF2-40B4-BE49-F238E27FC236}">
                      <a16:creationId xmlns:a16="http://schemas.microsoft.com/office/drawing/2014/main" id="{CF4B8767-2BEE-3B84-B222-003F42F8B3E2}"/>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6" name="Nhóm 15">
                <a:extLst>
                  <a:ext uri="{FF2B5EF4-FFF2-40B4-BE49-F238E27FC236}">
                    <a16:creationId xmlns:a16="http://schemas.microsoft.com/office/drawing/2014/main" id="{B6407059-E60C-AC0F-CF7C-CEF2E36B0343}"/>
                  </a:ext>
                </a:extLst>
              </p:cNvPr>
              <p:cNvGrpSpPr/>
              <p:nvPr/>
            </p:nvGrpSpPr>
            <p:grpSpPr>
              <a:xfrm>
                <a:off x="140839" y="126671"/>
                <a:ext cx="657225" cy="696553"/>
                <a:chOff x="182859" y="44288"/>
                <a:chExt cx="657225" cy="696553"/>
              </a:xfrm>
            </p:grpSpPr>
            <p:pic>
              <p:nvPicPr>
                <p:cNvPr id="17" name="Hình ảnh 16">
                  <a:extLst>
                    <a:ext uri="{FF2B5EF4-FFF2-40B4-BE49-F238E27FC236}">
                      <a16:creationId xmlns:a16="http://schemas.microsoft.com/office/drawing/2014/main" id="{E4C21757-8DEE-CD4F-DE67-0F1B7439CCB8}"/>
                    </a:ext>
                  </a:extLst>
                </p:cNvPr>
                <p:cNvPicPr>
                  <a:picLocks noChangeAspect="1"/>
                </p:cNvPicPr>
                <p:nvPr/>
              </p:nvPicPr>
              <p:blipFill rotWithShape="1">
                <a:blip r:embed="rId2">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8" name="Hộp Văn bản 17">
                  <a:extLst>
                    <a:ext uri="{FF2B5EF4-FFF2-40B4-BE49-F238E27FC236}">
                      <a16:creationId xmlns:a16="http://schemas.microsoft.com/office/drawing/2014/main" id="{19BFABB3-F5F3-4368-075A-0B895EFB6740}"/>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6" name="Nhóm 5">
              <a:extLst>
                <a:ext uri="{FF2B5EF4-FFF2-40B4-BE49-F238E27FC236}">
                  <a16:creationId xmlns:a16="http://schemas.microsoft.com/office/drawing/2014/main" id="{6F26FA05-7667-A0DF-1626-14EDE1158608}"/>
                </a:ext>
              </a:extLst>
            </p:cNvPr>
            <p:cNvGrpSpPr/>
            <p:nvPr/>
          </p:nvGrpSpPr>
          <p:grpSpPr>
            <a:xfrm>
              <a:off x="877820" y="150460"/>
              <a:ext cx="10141770" cy="823660"/>
              <a:chOff x="877820" y="150460"/>
              <a:chExt cx="10141770" cy="823660"/>
            </a:xfrm>
          </p:grpSpPr>
          <p:sp>
            <p:nvSpPr>
              <p:cNvPr id="7" name="Hình tự do: Hình 6">
                <a:extLst>
                  <a:ext uri="{FF2B5EF4-FFF2-40B4-BE49-F238E27FC236}">
                    <a16:creationId xmlns:a16="http://schemas.microsoft.com/office/drawing/2014/main" id="{8CB81E41-B5A7-9BF6-B1F9-2F1773393A19}"/>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 name="Hộp Văn bản 7">
                <a:extLst>
                  <a:ext uri="{FF2B5EF4-FFF2-40B4-BE49-F238E27FC236}">
                    <a16:creationId xmlns:a16="http://schemas.microsoft.com/office/drawing/2014/main" id="{FE47B6BA-8DCA-05ED-350C-B0FD590703EC}"/>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9" name="Đường nối Thẳng 8">
                <a:extLst>
                  <a:ext uri="{FF2B5EF4-FFF2-40B4-BE49-F238E27FC236}">
                    <a16:creationId xmlns:a16="http://schemas.microsoft.com/office/drawing/2014/main" id="{71876968-D10B-6B7D-4A61-E06B19CE7343}"/>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EE5F418B-A3E0-1978-3954-98D7755B423D}"/>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DA62CF6C-F123-08AA-2882-FB0F50D28327}"/>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FC118E56-CEDA-5E4E-088B-F49DDFBCAD75}"/>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3" name="Đường nối Thẳng 12">
                <a:extLst>
                  <a:ext uri="{FF2B5EF4-FFF2-40B4-BE49-F238E27FC236}">
                    <a16:creationId xmlns:a16="http://schemas.microsoft.com/office/drawing/2014/main" id="{2F69FEB1-104A-1318-1563-8683C8E571A6}"/>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Hộp Văn bản 13">
                <a:extLst>
                  <a:ext uri="{FF2B5EF4-FFF2-40B4-BE49-F238E27FC236}">
                    <a16:creationId xmlns:a16="http://schemas.microsoft.com/office/drawing/2014/main" id="{5BF6A07E-7F80-5B84-F82B-877C3762C983}"/>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KHỞI ĐỘNG</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1" name="Hộp Văn bản 20">
            <a:extLst>
              <a:ext uri="{FF2B5EF4-FFF2-40B4-BE49-F238E27FC236}">
                <a16:creationId xmlns:a16="http://schemas.microsoft.com/office/drawing/2014/main" id="{98E8B41A-DA0E-147B-9F7D-F886702DB463}"/>
              </a:ext>
            </a:extLst>
          </p:cNvPr>
          <p:cNvSpPr txBox="1"/>
          <p:nvPr/>
        </p:nvSpPr>
        <p:spPr>
          <a:xfrm>
            <a:off x="3315324" y="1196238"/>
            <a:ext cx="5561351" cy="1124988"/>
          </a:xfrm>
          <a:custGeom>
            <a:avLst/>
            <a:gdLst>
              <a:gd name="connsiteX0" fmla="*/ 0 w 5561351"/>
              <a:gd name="connsiteY0" fmla="*/ 0 h 1124988"/>
              <a:gd name="connsiteX1" fmla="*/ 611749 w 5561351"/>
              <a:gd name="connsiteY1" fmla="*/ 0 h 1124988"/>
              <a:gd name="connsiteX2" fmla="*/ 1223497 w 5561351"/>
              <a:gd name="connsiteY2" fmla="*/ 0 h 1124988"/>
              <a:gd name="connsiteX3" fmla="*/ 1779632 w 5561351"/>
              <a:gd name="connsiteY3" fmla="*/ 0 h 1124988"/>
              <a:gd name="connsiteX4" fmla="*/ 2446994 w 5561351"/>
              <a:gd name="connsiteY4" fmla="*/ 0 h 1124988"/>
              <a:gd name="connsiteX5" fmla="*/ 3003130 w 5561351"/>
              <a:gd name="connsiteY5" fmla="*/ 0 h 1124988"/>
              <a:gd name="connsiteX6" fmla="*/ 3670492 w 5561351"/>
              <a:gd name="connsiteY6" fmla="*/ 0 h 1124988"/>
              <a:gd name="connsiteX7" fmla="*/ 4115400 w 5561351"/>
              <a:gd name="connsiteY7" fmla="*/ 0 h 1124988"/>
              <a:gd name="connsiteX8" fmla="*/ 4615921 w 5561351"/>
              <a:gd name="connsiteY8" fmla="*/ 0 h 1124988"/>
              <a:gd name="connsiteX9" fmla="*/ 5561351 w 5561351"/>
              <a:gd name="connsiteY9" fmla="*/ 0 h 1124988"/>
              <a:gd name="connsiteX10" fmla="*/ 5561351 w 5561351"/>
              <a:gd name="connsiteY10" fmla="*/ 539994 h 1124988"/>
              <a:gd name="connsiteX11" fmla="*/ 5561351 w 5561351"/>
              <a:gd name="connsiteY11" fmla="*/ 1124988 h 1124988"/>
              <a:gd name="connsiteX12" fmla="*/ 5172056 w 5561351"/>
              <a:gd name="connsiteY12" fmla="*/ 1124988 h 1124988"/>
              <a:gd name="connsiteX13" fmla="*/ 4782762 w 5561351"/>
              <a:gd name="connsiteY13" fmla="*/ 1124988 h 1124988"/>
              <a:gd name="connsiteX14" fmla="*/ 4115400 w 5561351"/>
              <a:gd name="connsiteY14" fmla="*/ 1124988 h 1124988"/>
              <a:gd name="connsiteX15" fmla="*/ 3670492 w 5561351"/>
              <a:gd name="connsiteY15" fmla="*/ 1124988 h 1124988"/>
              <a:gd name="connsiteX16" fmla="*/ 3281197 w 5561351"/>
              <a:gd name="connsiteY16" fmla="*/ 1124988 h 1124988"/>
              <a:gd name="connsiteX17" fmla="*/ 2780676 w 5561351"/>
              <a:gd name="connsiteY17" fmla="*/ 1124988 h 1124988"/>
              <a:gd name="connsiteX18" fmla="*/ 2335767 w 5561351"/>
              <a:gd name="connsiteY18" fmla="*/ 1124988 h 1124988"/>
              <a:gd name="connsiteX19" fmla="*/ 1668405 w 5561351"/>
              <a:gd name="connsiteY19" fmla="*/ 1124988 h 1124988"/>
              <a:gd name="connsiteX20" fmla="*/ 1056657 w 5561351"/>
              <a:gd name="connsiteY20" fmla="*/ 1124988 h 1124988"/>
              <a:gd name="connsiteX21" fmla="*/ 500522 w 5561351"/>
              <a:gd name="connsiteY21" fmla="*/ 1124988 h 1124988"/>
              <a:gd name="connsiteX22" fmla="*/ 0 w 5561351"/>
              <a:gd name="connsiteY22" fmla="*/ 1124988 h 1124988"/>
              <a:gd name="connsiteX23" fmla="*/ 0 w 5561351"/>
              <a:gd name="connsiteY23" fmla="*/ 596244 h 1124988"/>
              <a:gd name="connsiteX24" fmla="*/ 0 w 5561351"/>
              <a:gd name="connsiteY24" fmla="*/ 0 h 112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1351" h="1124988" fill="none" extrusionOk="0">
                <a:moveTo>
                  <a:pt x="0" y="0"/>
                </a:moveTo>
                <a:cubicBezTo>
                  <a:pt x="248722" y="-38769"/>
                  <a:pt x="379130" y="72418"/>
                  <a:pt x="611749" y="0"/>
                </a:cubicBezTo>
                <a:cubicBezTo>
                  <a:pt x="844368" y="-72418"/>
                  <a:pt x="999019" y="38439"/>
                  <a:pt x="1223497" y="0"/>
                </a:cubicBezTo>
                <a:cubicBezTo>
                  <a:pt x="1447975" y="-38439"/>
                  <a:pt x="1585005" y="63254"/>
                  <a:pt x="1779632" y="0"/>
                </a:cubicBezTo>
                <a:cubicBezTo>
                  <a:pt x="1974260" y="-63254"/>
                  <a:pt x="2139146" y="27009"/>
                  <a:pt x="2446994" y="0"/>
                </a:cubicBezTo>
                <a:cubicBezTo>
                  <a:pt x="2754842" y="-27009"/>
                  <a:pt x="2820083" y="65480"/>
                  <a:pt x="3003130" y="0"/>
                </a:cubicBezTo>
                <a:cubicBezTo>
                  <a:pt x="3186177" y="-65480"/>
                  <a:pt x="3378115" y="24531"/>
                  <a:pt x="3670492" y="0"/>
                </a:cubicBezTo>
                <a:cubicBezTo>
                  <a:pt x="3962869" y="-24531"/>
                  <a:pt x="3911855" y="19157"/>
                  <a:pt x="4115400" y="0"/>
                </a:cubicBezTo>
                <a:cubicBezTo>
                  <a:pt x="4318945" y="-19157"/>
                  <a:pt x="4390343" y="56725"/>
                  <a:pt x="4615921" y="0"/>
                </a:cubicBezTo>
                <a:cubicBezTo>
                  <a:pt x="4841499" y="-56725"/>
                  <a:pt x="5369317" y="66914"/>
                  <a:pt x="5561351" y="0"/>
                </a:cubicBezTo>
                <a:cubicBezTo>
                  <a:pt x="5604138" y="138112"/>
                  <a:pt x="5515230" y="369822"/>
                  <a:pt x="5561351" y="539994"/>
                </a:cubicBezTo>
                <a:cubicBezTo>
                  <a:pt x="5607472" y="710166"/>
                  <a:pt x="5523905" y="912028"/>
                  <a:pt x="5561351" y="1124988"/>
                </a:cubicBezTo>
                <a:cubicBezTo>
                  <a:pt x="5466253" y="1139802"/>
                  <a:pt x="5271248" y="1112014"/>
                  <a:pt x="5172056" y="1124988"/>
                </a:cubicBezTo>
                <a:cubicBezTo>
                  <a:pt x="5072865" y="1137962"/>
                  <a:pt x="4921661" y="1123354"/>
                  <a:pt x="4782762" y="1124988"/>
                </a:cubicBezTo>
                <a:cubicBezTo>
                  <a:pt x="4643863" y="1126622"/>
                  <a:pt x="4335978" y="1102496"/>
                  <a:pt x="4115400" y="1124988"/>
                </a:cubicBezTo>
                <a:cubicBezTo>
                  <a:pt x="3894822" y="1147480"/>
                  <a:pt x="3791418" y="1080030"/>
                  <a:pt x="3670492" y="1124988"/>
                </a:cubicBezTo>
                <a:cubicBezTo>
                  <a:pt x="3549566" y="1169946"/>
                  <a:pt x="3374041" y="1119151"/>
                  <a:pt x="3281197" y="1124988"/>
                </a:cubicBezTo>
                <a:cubicBezTo>
                  <a:pt x="3188353" y="1130825"/>
                  <a:pt x="2926330" y="1123769"/>
                  <a:pt x="2780676" y="1124988"/>
                </a:cubicBezTo>
                <a:cubicBezTo>
                  <a:pt x="2635022" y="1126207"/>
                  <a:pt x="2544754" y="1103016"/>
                  <a:pt x="2335767" y="1124988"/>
                </a:cubicBezTo>
                <a:cubicBezTo>
                  <a:pt x="2126780" y="1146960"/>
                  <a:pt x="1819592" y="1062667"/>
                  <a:pt x="1668405" y="1124988"/>
                </a:cubicBezTo>
                <a:cubicBezTo>
                  <a:pt x="1517218" y="1187309"/>
                  <a:pt x="1309284" y="1057228"/>
                  <a:pt x="1056657" y="1124988"/>
                </a:cubicBezTo>
                <a:cubicBezTo>
                  <a:pt x="804030" y="1192748"/>
                  <a:pt x="614920" y="1102312"/>
                  <a:pt x="500522" y="1124988"/>
                </a:cubicBezTo>
                <a:cubicBezTo>
                  <a:pt x="386124" y="1147664"/>
                  <a:pt x="201733" y="1069522"/>
                  <a:pt x="0" y="1124988"/>
                </a:cubicBezTo>
                <a:cubicBezTo>
                  <a:pt x="-58408" y="875038"/>
                  <a:pt x="28953" y="837426"/>
                  <a:pt x="0" y="596244"/>
                </a:cubicBezTo>
                <a:cubicBezTo>
                  <a:pt x="-28953" y="355062"/>
                  <a:pt x="46371" y="266647"/>
                  <a:pt x="0" y="0"/>
                </a:cubicBezTo>
                <a:close/>
              </a:path>
              <a:path w="5561351" h="1124988" stroke="0" extrusionOk="0">
                <a:moveTo>
                  <a:pt x="0" y="0"/>
                </a:moveTo>
                <a:cubicBezTo>
                  <a:pt x="209737" y="-39078"/>
                  <a:pt x="292557" y="10550"/>
                  <a:pt x="500522" y="0"/>
                </a:cubicBezTo>
                <a:cubicBezTo>
                  <a:pt x="708487" y="-10550"/>
                  <a:pt x="832197" y="47142"/>
                  <a:pt x="1001043" y="0"/>
                </a:cubicBezTo>
                <a:cubicBezTo>
                  <a:pt x="1169889" y="-47142"/>
                  <a:pt x="1380274" y="49388"/>
                  <a:pt x="1612792" y="0"/>
                </a:cubicBezTo>
                <a:cubicBezTo>
                  <a:pt x="1845310" y="-49388"/>
                  <a:pt x="2010068" y="30291"/>
                  <a:pt x="2113313" y="0"/>
                </a:cubicBezTo>
                <a:cubicBezTo>
                  <a:pt x="2216558" y="-30291"/>
                  <a:pt x="2562845" y="34602"/>
                  <a:pt x="2725062" y="0"/>
                </a:cubicBezTo>
                <a:cubicBezTo>
                  <a:pt x="2887279" y="-34602"/>
                  <a:pt x="2999372" y="30789"/>
                  <a:pt x="3114357" y="0"/>
                </a:cubicBezTo>
                <a:cubicBezTo>
                  <a:pt x="3229343" y="-30789"/>
                  <a:pt x="3452881" y="16399"/>
                  <a:pt x="3614878" y="0"/>
                </a:cubicBezTo>
                <a:cubicBezTo>
                  <a:pt x="3776875" y="-16399"/>
                  <a:pt x="3923015" y="29021"/>
                  <a:pt x="4059786" y="0"/>
                </a:cubicBezTo>
                <a:cubicBezTo>
                  <a:pt x="4196557" y="-29021"/>
                  <a:pt x="4380078" y="40253"/>
                  <a:pt x="4615921" y="0"/>
                </a:cubicBezTo>
                <a:cubicBezTo>
                  <a:pt x="4851765" y="-40253"/>
                  <a:pt x="4901786" y="52598"/>
                  <a:pt x="5060829" y="0"/>
                </a:cubicBezTo>
                <a:cubicBezTo>
                  <a:pt x="5219872" y="-52598"/>
                  <a:pt x="5333919" y="50986"/>
                  <a:pt x="5561351" y="0"/>
                </a:cubicBezTo>
                <a:cubicBezTo>
                  <a:pt x="5599880" y="276793"/>
                  <a:pt x="5501757" y="318576"/>
                  <a:pt x="5561351" y="562494"/>
                </a:cubicBezTo>
                <a:cubicBezTo>
                  <a:pt x="5620945" y="806412"/>
                  <a:pt x="5533575" y="995511"/>
                  <a:pt x="5561351" y="1124988"/>
                </a:cubicBezTo>
                <a:cubicBezTo>
                  <a:pt x="5342870" y="1155007"/>
                  <a:pt x="5325885" y="1093595"/>
                  <a:pt x="5116443" y="1124988"/>
                </a:cubicBezTo>
                <a:cubicBezTo>
                  <a:pt x="4907001" y="1156381"/>
                  <a:pt x="4804982" y="1095418"/>
                  <a:pt x="4671535" y="1124988"/>
                </a:cubicBezTo>
                <a:cubicBezTo>
                  <a:pt x="4538088" y="1154558"/>
                  <a:pt x="4402491" y="1106717"/>
                  <a:pt x="4226627" y="1124988"/>
                </a:cubicBezTo>
                <a:cubicBezTo>
                  <a:pt x="4050763" y="1143259"/>
                  <a:pt x="3694318" y="1090717"/>
                  <a:pt x="3559265" y="1124988"/>
                </a:cubicBezTo>
                <a:cubicBezTo>
                  <a:pt x="3424212" y="1159259"/>
                  <a:pt x="3123997" y="1069982"/>
                  <a:pt x="2891903" y="1124988"/>
                </a:cubicBezTo>
                <a:cubicBezTo>
                  <a:pt x="2659809" y="1179994"/>
                  <a:pt x="2514540" y="1067358"/>
                  <a:pt x="2224540" y="1124988"/>
                </a:cubicBezTo>
                <a:cubicBezTo>
                  <a:pt x="1934540" y="1182618"/>
                  <a:pt x="1968925" y="1095109"/>
                  <a:pt x="1779632" y="1124988"/>
                </a:cubicBezTo>
                <a:cubicBezTo>
                  <a:pt x="1590339" y="1154867"/>
                  <a:pt x="1513107" y="1097414"/>
                  <a:pt x="1390338" y="1124988"/>
                </a:cubicBezTo>
                <a:cubicBezTo>
                  <a:pt x="1267569" y="1152562"/>
                  <a:pt x="1109872" y="1111934"/>
                  <a:pt x="834203" y="1124988"/>
                </a:cubicBezTo>
                <a:cubicBezTo>
                  <a:pt x="558534" y="1138042"/>
                  <a:pt x="398161" y="1096361"/>
                  <a:pt x="0" y="1124988"/>
                </a:cubicBezTo>
                <a:cubicBezTo>
                  <a:pt x="-26647" y="973395"/>
                  <a:pt x="43943" y="746054"/>
                  <a:pt x="0" y="551244"/>
                </a:cubicBezTo>
                <a:cubicBezTo>
                  <a:pt x="-43943" y="356434"/>
                  <a:pt x="33191" y="199374"/>
                  <a:pt x="0" y="0"/>
                </a:cubicBezTo>
                <a:close/>
              </a:path>
            </a:pathLst>
          </a:custGeom>
          <a:solidFill>
            <a:schemeClr val="bg1"/>
          </a:solidFill>
          <a:ln w="38100">
            <a:solidFill>
              <a:srgbClr val="009999"/>
            </a:solidFill>
            <a:extLst>
              <a:ext uri="{C807C97D-BFC1-408E-A445-0C87EB9F89A2}">
                <ask:lineSketchStyleProps xmlns:ask="http://schemas.microsoft.com/office/drawing/2018/sketchyshapes" sd="2994486503">
                  <a:prstGeom prst="rect">
                    <a:avLst/>
                  </a:prstGeom>
                  <ask:type>
                    <ask:lineSketchScribble/>
                  </ask:type>
                </ask:lineSketchStyleProps>
              </a:ext>
            </a:extLst>
          </a:ln>
        </p:spPr>
        <p:txBody>
          <a:bodyPr wrap="square" rtlCol="0">
            <a:spAutoFit/>
          </a:bodyPr>
          <a:lstStyle/>
          <a:p>
            <a:pPr algn="ctr">
              <a:lnSpc>
                <a:spcPct val="150000"/>
              </a:lnSpc>
            </a:pPr>
            <a:r>
              <a:rPr lang="en-US" sz="2400" b="1">
                <a:latin typeface="Tahoma" panose="020B0604030504040204" pitchFamily="34" charset="0"/>
                <a:ea typeface="Tahoma" panose="020B0604030504040204" pitchFamily="34" charset="0"/>
                <a:cs typeface="Tahoma" panose="020B0604030504040204" pitchFamily="34" charset="0"/>
              </a:rPr>
              <a:t>Quan sát những hình ảnh sau và cho biết đó là nền văn minh nào? </a:t>
            </a:r>
            <a:endParaRPr lang="vi-VN" sz="2400" b="1">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mc:Choice xmlns:pslz="http://schemas.microsoft.com/office/powerpoint/2016/slidezoom" Requires="pslz">
          <p:graphicFrame>
            <p:nvGraphicFramePr>
              <p:cNvPr id="24" name="Phóng to Trang chiếu 23">
                <a:extLst>
                  <a:ext uri="{FF2B5EF4-FFF2-40B4-BE49-F238E27FC236}">
                    <a16:creationId xmlns:a16="http://schemas.microsoft.com/office/drawing/2014/main" id="{21D06897-5034-8915-F975-CF4FF0035E61}"/>
                  </a:ext>
                </a:extLst>
              </p:cNvPr>
              <p:cNvGraphicFramePr>
                <a:graphicFrameLocks noChangeAspect="1"/>
              </p:cNvGraphicFramePr>
              <p:nvPr>
                <p:extLst>
                  <p:ext uri="{D42A27DB-BD31-4B8C-83A1-F6EECF244321}">
                    <p14:modId xmlns:p14="http://schemas.microsoft.com/office/powerpoint/2010/main" val="3222972096"/>
                  </p:ext>
                </p:extLst>
              </p:nvPr>
            </p:nvGraphicFramePr>
            <p:xfrm>
              <a:off x="2476906" y="2491807"/>
              <a:ext cx="2247160" cy="1714500"/>
            </p:xfrm>
            <a:graphic>
              <a:graphicData uri="http://schemas.microsoft.com/office/powerpoint/2016/slidezoom">
                <pslz:sldZm>
                  <pslz:sldZmObj sldId="259" cId="3206768342">
                    <pslz:zmPr id="{2FFDB61A-7CE0-4B60-B3AC-31FFDF8ABB45}" imageType="cover" transitionDur="1000">
                      <p166:blipFill xmlns:p166="http://schemas.microsoft.com/office/powerpoint/2016/6/main">
                        <a:blip r:embed="rId3">
                          <a:extLst>
                            <a:ext uri="{28A0092B-C50C-407E-A947-70E740481C1C}">
                              <a14:useLocalDpi xmlns:a14="http://schemas.microsoft.com/office/drawing/2010/main" val="0"/>
                            </a:ext>
                          </a:extLst>
                        </a:blip>
                        <a:stretch>
                          <a:fillRect/>
                        </a:stretch>
                      </p166:blipFill>
                      <p166:spPr xmlns:p166="http://schemas.microsoft.com/office/powerpoint/2016/6/main">
                        <a:xfrm>
                          <a:off x="0" y="0"/>
                          <a:ext cx="2247160" cy="1714500"/>
                        </a:xfrm>
                        <a:prstGeom prst="rect">
                          <a:avLst/>
                        </a:prstGeom>
                        <a:blipFill>
                          <a:blip r:embed="rId3"/>
                          <a:stretch>
                            <a:fillRect/>
                          </a:stretch>
                        </a:blipFill>
                        <a:ln w="3175">
                          <a:solidFill>
                            <a:prstClr val="ltGray"/>
                          </a:solidFill>
                        </a:ln>
                      </p166:spPr>
                    </pslz:zmPr>
                  </pslz:sldZmObj>
                </pslz:sldZm>
              </a:graphicData>
            </a:graphic>
          </p:graphicFrame>
        </mc:Choice>
        <mc:Fallback>
          <p:pic>
            <p:nvPicPr>
              <p:cNvPr id="24" name="Phóng to Trang chiếu 23">
                <a:extLst>
                  <a:ext uri="{FF2B5EF4-FFF2-40B4-BE49-F238E27FC236}">
                    <a16:creationId xmlns:a16="http://schemas.microsoft.com/office/drawing/2014/main" id="{21D06897-5034-8915-F975-CF4FF0035E61}"/>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2476906" y="2491807"/>
                <a:ext cx="2247160" cy="1714500"/>
              </a:xfrm>
              <a:prstGeom prst="rect">
                <a:avLst/>
              </a:prstGeom>
              <a:blipFill>
                <a:blip r:embed="rId3"/>
                <a:stretch>
                  <a:fillRect/>
                </a:stretch>
              </a:blipFill>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26" name="Phóng to Trang chiếu 25">
                <a:extLst>
                  <a:ext uri="{FF2B5EF4-FFF2-40B4-BE49-F238E27FC236}">
                    <a16:creationId xmlns:a16="http://schemas.microsoft.com/office/drawing/2014/main" id="{D0079966-54F9-07BB-1CB0-64046B443FDE}"/>
                  </a:ext>
                </a:extLst>
              </p:cNvPr>
              <p:cNvGraphicFramePr>
                <a:graphicFrameLocks noChangeAspect="1"/>
              </p:cNvGraphicFramePr>
              <p:nvPr>
                <p:extLst>
                  <p:ext uri="{D42A27DB-BD31-4B8C-83A1-F6EECF244321}">
                    <p14:modId xmlns:p14="http://schemas.microsoft.com/office/powerpoint/2010/main" val="4089362769"/>
                  </p:ext>
                </p:extLst>
              </p:nvPr>
            </p:nvGraphicFramePr>
            <p:xfrm>
              <a:off x="7783018" y="4359819"/>
              <a:ext cx="2969012" cy="1714500"/>
            </p:xfrm>
            <a:graphic>
              <a:graphicData uri="http://schemas.microsoft.com/office/powerpoint/2016/slidezoom">
                <pslz:sldZm>
                  <pslz:sldZmObj sldId="258" cId="1740784324">
                    <pslz:zmPr id="{BD3591DF-0DE2-47E7-A402-7B5973FE97C1}" returnToParent="0" imageType="cover" transitionDur="1000">
                      <p166:blipFill xmlns:p166="http://schemas.microsoft.com/office/powerpoint/2016/6/main">
                        <a:blip r:embed="rId4">
                          <a:extLst>
                            <a:ext uri="{28A0092B-C50C-407E-A947-70E740481C1C}">
                              <a14:useLocalDpi xmlns:a14="http://schemas.microsoft.com/office/drawing/2010/main" val="0"/>
                            </a:ext>
                          </a:extLst>
                        </a:blip>
                        <a:stretch>
                          <a:fillRect/>
                        </a:stretch>
                      </p166:blipFill>
                      <p166:spPr xmlns:p166="http://schemas.microsoft.com/office/powerpoint/2016/6/main">
                        <a:xfrm>
                          <a:off x="0" y="0"/>
                          <a:ext cx="2969012" cy="1714500"/>
                        </a:xfrm>
                        <a:prstGeom prst="rect">
                          <a:avLst/>
                        </a:prstGeom>
                        <a:ln w="3175">
                          <a:solidFill>
                            <a:prstClr val="ltGray"/>
                          </a:solidFill>
                        </a:ln>
                      </p166:spPr>
                    </pslz:zmPr>
                  </pslz:sldZmObj>
                </pslz:sldZm>
              </a:graphicData>
            </a:graphic>
          </p:graphicFrame>
        </mc:Choice>
        <mc:Fallback>
          <p:pic>
            <p:nvPicPr>
              <p:cNvPr id="26" name="Phóng to Trang chiếu 25">
                <a:extLst>
                  <a:ext uri="{FF2B5EF4-FFF2-40B4-BE49-F238E27FC236}">
                    <a16:creationId xmlns:a16="http://schemas.microsoft.com/office/drawing/2014/main" id="{D0079966-54F9-07BB-1CB0-64046B443FDE}"/>
                  </a:ext>
                </a:extLst>
              </p:cNvPr>
              <p:cNvPicPr>
                <a:picLocks noGrp="1" noRot="1" noChangeAspec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7783018" y="4359819"/>
                <a:ext cx="2969012" cy="1714500"/>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28" name="Phóng to Trang chiếu 27">
                <a:extLst>
                  <a:ext uri="{FF2B5EF4-FFF2-40B4-BE49-F238E27FC236}">
                    <a16:creationId xmlns:a16="http://schemas.microsoft.com/office/drawing/2014/main" id="{B861BFF9-0315-778A-C8EA-A8D3B7477BFC}"/>
                  </a:ext>
                </a:extLst>
              </p:cNvPr>
              <p:cNvGraphicFramePr>
                <a:graphicFrameLocks noChangeAspect="1"/>
              </p:cNvGraphicFramePr>
              <p:nvPr>
                <p:extLst>
                  <p:ext uri="{D42A27DB-BD31-4B8C-83A1-F6EECF244321}">
                    <p14:modId xmlns:p14="http://schemas.microsoft.com/office/powerpoint/2010/main" val="1551334950"/>
                  </p:ext>
                </p:extLst>
              </p:nvPr>
            </p:nvGraphicFramePr>
            <p:xfrm>
              <a:off x="7783018" y="2542494"/>
              <a:ext cx="3048000" cy="1596057"/>
            </p:xfrm>
            <a:graphic>
              <a:graphicData uri="http://schemas.microsoft.com/office/powerpoint/2016/slidezoom">
                <pslz:sldZm>
                  <pslz:sldZmObj sldId="260" cId="1657872031">
                    <pslz:zmPr id="{5B7ED99E-144A-4DFF-9C05-DB2966020C1B}" imageType="cover" transitionDur="1000">
                      <p166:blipFill xmlns:p166="http://schemas.microsoft.com/office/powerpoint/2016/6/main">
                        <a:blip r:embed="rId5">
                          <a:extLst>
                            <a:ext uri="{28A0092B-C50C-407E-A947-70E740481C1C}">
                              <a14:useLocalDpi xmlns:a14="http://schemas.microsoft.com/office/drawing/2010/main" val="0"/>
                            </a:ext>
                          </a:extLst>
                        </a:blip>
                        <a:stretch>
                          <a:fillRect/>
                        </a:stretch>
                      </p166:blipFill>
                      <p166:spPr xmlns:p166="http://schemas.microsoft.com/office/powerpoint/2016/6/main">
                        <a:xfrm>
                          <a:off x="0" y="0"/>
                          <a:ext cx="3048000" cy="1596057"/>
                        </a:xfrm>
                        <a:prstGeom prst="rect">
                          <a:avLst/>
                        </a:prstGeom>
                        <a:ln w="3175">
                          <a:solidFill>
                            <a:prstClr val="ltGray"/>
                          </a:solidFill>
                        </a:ln>
                      </p166:spPr>
                    </pslz:zmPr>
                  </pslz:sldZmObj>
                </pslz:sldZm>
              </a:graphicData>
            </a:graphic>
          </p:graphicFrame>
        </mc:Choice>
        <mc:Fallback>
          <p:pic>
            <p:nvPicPr>
              <p:cNvPr id="28" name="Phóng to Trang chiếu 27">
                <a:extLst>
                  <a:ext uri="{FF2B5EF4-FFF2-40B4-BE49-F238E27FC236}">
                    <a16:creationId xmlns:a16="http://schemas.microsoft.com/office/drawing/2014/main" id="{B861BFF9-0315-778A-C8EA-A8D3B7477BFC}"/>
                  </a:ext>
                </a:extLst>
              </p:cNvPr>
              <p:cNvPicPr>
                <a:picLocks noGrp="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7783018" y="2542494"/>
                <a:ext cx="3048000" cy="1596057"/>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30" name="Phóng to Trang chiếu 29">
                <a:extLst>
                  <a:ext uri="{FF2B5EF4-FFF2-40B4-BE49-F238E27FC236}">
                    <a16:creationId xmlns:a16="http://schemas.microsoft.com/office/drawing/2014/main" id="{370EE8E6-1BF0-0C32-EE51-CD1CD9957578}"/>
                  </a:ext>
                </a:extLst>
              </p:cNvPr>
              <p:cNvGraphicFramePr>
                <a:graphicFrameLocks noChangeAspect="1"/>
              </p:cNvGraphicFramePr>
              <p:nvPr>
                <p:extLst>
                  <p:ext uri="{D42A27DB-BD31-4B8C-83A1-F6EECF244321}">
                    <p14:modId xmlns:p14="http://schemas.microsoft.com/office/powerpoint/2010/main" val="3264253359"/>
                  </p:ext>
                </p:extLst>
              </p:nvPr>
            </p:nvGraphicFramePr>
            <p:xfrm>
              <a:off x="2432638" y="4446303"/>
              <a:ext cx="2335696" cy="1714500"/>
            </p:xfrm>
            <a:graphic>
              <a:graphicData uri="http://schemas.microsoft.com/office/powerpoint/2016/slidezoom">
                <pslz:sldZm>
                  <pslz:sldZmObj sldId="257" cId="1195202556">
                    <pslz:zmPr id="{507A8E61-5F69-4051-9907-6BA7BCC085BF}" imageType="cover" transitionDur="1000">
                      <p166:blipFill xmlns:p166="http://schemas.microsoft.com/office/powerpoint/2016/6/main">
                        <a:blip r:embed="rId6">
                          <a:extLst>
                            <a:ext uri="{28A0092B-C50C-407E-A947-70E740481C1C}">
                              <a14:useLocalDpi xmlns:a14="http://schemas.microsoft.com/office/drawing/2010/main" val="0"/>
                            </a:ext>
                          </a:extLst>
                        </a:blip>
                        <a:stretch>
                          <a:fillRect/>
                        </a:stretch>
                      </p166:blipFill>
                      <p166:spPr xmlns:p166="http://schemas.microsoft.com/office/powerpoint/2016/6/main">
                        <a:xfrm>
                          <a:off x="0" y="0"/>
                          <a:ext cx="2335696" cy="1714500"/>
                        </a:xfrm>
                        <a:prstGeom prst="rect">
                          <a:avLst/>
                        </a:prstGeom>
                        <a:blipFill>
                          <a:blip r:embed="rId6"/>
                          <a:stretch>
                            <a:fillRect/>
                          </a:stretch>
                        </a:blipFill>
                        <a:ln w="3175">
                          <a:solidFill>
                            <a:prstClr val="ltGray"/>
                          </a:solidFill>
                        </a:ln>
                      </p166:spPr>
                    </pslz:zmPr>
                  </pslz:sldZmObj>
                </pslz:sldZm>
              </a:graphicData>
            </a:graphic>
          </p:graphicFrame>
        </mc:Choice>
        <mc:Fallback>
          <p:pic>
            <p:nvPicPr>
              <p:cNvPr id="30" name="Phóng to Trang chiếu 29">
                <a:extLst>
                  <a:ext uri="{FF2B5EF4-FFF2-40B4-BE49-F238E27FC236}">
                    <a16:creationId xmlns:a16="http://schemas.microsoft.com/office/drawing/2014/main" id="{370EE8E6-1BF0-0C32-EE51-CD1CD9957578}"/>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2432638" y="4446303"/>
                <a:ext cx="2335696" cy="1714500"/>
              </a:xfrm>
              <a:prstGeom prst="rect">
                <a:avLst/>
              </a:prstGeom>
              <a:blipFill>
                <a:blip r:embed="rId6"/>
                <a:stretch>
                  <a:fillRect/>
                </a:stretch>
              </a:blipFill>
              <a:ln w="3175">
                <a:solidFill>
                  <a:prstClr val="ltGray"/>
                </a:solidFill>
              </a:ln>
            </p:spPr>
          </p:pic>
        </mc:Fallback>
      </mc:AlternateContent>
    </p:spTree>
    <p:extLst>
      <p:ext uri="{BB962C8B-B14F-4D97-AF65-F5344CB8AC3E}">
        <p14:creationId xmlns:p14="http://schemas.microsoft.com/office/powerpoint/2010/main" val="1178268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Vector background quảng cáo du lịch vòng quanh thế giới">
            <a:extLst>
              <a:ext uri="{FF2B5EF4-FFF2-40B4-BE49-F238E27FC236}">
                <a16:creationId xmlns:a16="http://schemas.microsoft.com/office/drawing/2014/main" id="{578A98F8-5CAF-10E5-E119-F62FD322929A}"/>
              </a:ext>
            </a:extLst>
          </p:cNvPr>
          <p:cNvPicPr>
            <a:picLocks noChangeAspect="1" noChangeArrowheads="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b="6854"/>
          <a:stretch/>
        </p:blipFill>
        <p:spPr bwMode="auto">
          <a:xfrm>
            <a:off x="-201233" y="3788160"/>
            <a:ext cx="3398035" cy="316515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Khái niệm] Văn hóa là gì? Bản sắc văn hóa dân tộc là gì? - META.vn">
            <a:extLst>
              <a:ext uri="{FF2B5EF4-FFF2-40B4-BE49-F238E27FC236}">
                <a16:creationId xmlns:a16="http://schemas.microsoft.com/office/drawing/2014/main" id="{98AE39AD-28BB-5143-5E1A-CBB689BFF631}"/>
              </a:ext>
            </a:extLst>
          </p:cNvPr>
          <p:cNvPicPr>
            <a:picLocks noChangeAspect="1" noChangeArrowheads="1"/>
          </p:cNvPicPr>
          <p:nvPr/>
        </p:nvPicPr>
        <p:blipFill rotWithShape="1">
          <a:blip r:embed="rId3">
            <a:clrChange>
              <a:clrFrom>
                <a:srgbClr val="FEEFDA"/>
              </a:clrFrom>
              <a:clrTo>
                <a:srgbClr val="FEEFDA">
                  <a:alpha val="0"/>
                </a:srgbClr>
              </a:clrTo>
            </a:clrChange>
            <a:extLst>
              <a:ext uri="{28A0092B-C50C-407E-A947-70E740481C1C}">
                <a14:useLocalDpi xmlns:a14="http://schemas.microsoft.com/office/drawing/2010/main" val="0"/>
              </a:ext>
            </a:extLst>
          </a:blip>
          <a:srcRect l="19872" r="19872"/>
          <a:stretch/>
        </p:blipFill>
        <p:spPr bwMode="auto">
          <a:xfrm>
            <a:off x="8316197" y="1259054"/>
            <a:ext cx="3192347" cy="319234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a16="http://schemas.microsoft.com/office/drawing/2014/main" id="{A0F3E4A2-0F1C-78DA-1B1A-01EDCC8260F3}"/>
              </a:ext>
            </a:extLst>
          </p:cNvPr>
          <p:cNvGrpSpPr/>
          <p:nvPr/>
        </p:nvGrpSpPr>
        <p:grpSpPr>
          <a:xfrm>
            <a:off x="26396" y="21429"/>
            <a:ext cx="10993194" cy="981089"/>
            <a:chOff x="26396" y="21429"/>
            <a:chExt cx="10993194" cy="981089"/>
          </a:xfrm>
        </p:grpSpPr>
        <p:grpSp>
          <p:nvGrpSpPr>
            <p:cNvPr id="3" name="Nhóm 2">
              <a:extLst>
                <a:ext uri="{FF2B5EF4-FFF2-40B4-BE49-F238E27FC236}">
                  <a16:creationId xmlns:a16="http://schemas.microsoft.com/office/drawing/2014/main" id="{2A68AA88-10F3-0DD2-C6F9-CFE861D415A8}"/>
                </a:ext>
              </a:extLst>
            </p:cNvPr>
            <p:cNvGrpSpPr/>
            <p:nvPr/>
          </p:nvGrpSpPr>
          <p:grpSpPr>
            <a:xfrm>
              <a:off x="26396" y="21429"/>
              <a:ext cx="10993194" cy="981089"/>
              <a:chOff x="26396" y="21429"/>
              <a:chExt cx="10993194" cy="981089"/>
            </a:xfrm>
          </p:grpSpPr>
          <p:grpSp>
            <p:nvGrpSpPr>
              <p:cNvPr id="13" name="Nhóm 12">
                <a:extLst>
                  <a:ext uri="{FF2B5EF4-FFF2-40B4-BE49-F238E27FC236}">
                    <a16:creationId xmlns:a16="http://schemas.microsoft.com/office/drawing/2014/main" id="{22191B7D-3137-392A-688F-92FCB550EC84}"/>
                  </a:ext>
                </a:extLst>
              </p:cNvPr>
              <p:cNvGrpSpPr/>
              <p:nvPr/>
            </p:nvGrpSpPr>
            <p:grpSpPr>
              <a:xfrm>
                <a:off x="26396" y="21429"/>
                <a:ext cx="10993194" cy="981089"/>
                <a:chOff x="26396" y="21429"/>
                <a:chExt cx="10993194" cy="981089"/>
              </a:xfrm>
            </p:grpSpPr>
            <p:sp>
              <p:nvSpPr>
                <p:cNvPr id="17" name="Hình tự do: Hình 16">
                  <a:extLst>
                    <a:ext uri="{FF2B5EF4-FFF2-40B4-BE49-F238E27FC236}">
                      <a16:creationId xmlns:a16="http://schemas.microsoft.com/office/drawing/2014/main" id="{04794565-D837-E4F5-486A-7B972CC9B834}"/>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Hình tự do: Hình 17">
                  <a:extLst>
                    <a:ext uri="{FF2B5EF4-FFF2-40B4-BE49-F238E27FC236}">
                      <a16:creationId xmlns:a16="http://schemas.microsoft.com/office/drawing/2014/main" id="{1DB86E4E-E6AA-347E-BEC1-49E97373801C}"/>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id="{C4752F58-5678-E196-2536-365C62C34585}"/>
                  </a:ext>
                </a:extLst>
              </p:cNvPr>
              <p:cNvGrpSpPr/>
              <p:nvPr/>
            </p:nvGrpSpPr>
            <p:grpSpPr>
              <a:xfrm>
                <a:off x="140839" y="126671"/>
                <a:ext cx="657225" cy="696553"/>
                <a:chOff x="182859" y="44288"/>
                <a:chExt cx="657225" cy="696553"/>
              </a:xfrm>
            </p:grpSpPr>
            <p:pic>
              <p:nvPicPr>
                <p:cNvPr id="15" name="Hình ảnh 14">
                  <a:extLst>
                    <a:ext uri="{FF2B5EF4-FFF2-40B4-BE49-F238E27FC236}">
                      <a16:creationId xmlns:a16="http://schemas.microsoft.com/office/drawing/2014/main" id="{9F08DC6F-83FF-76C0-4A03-2F3255233EC9}"/>
                    </a:ext>
                  </a:extLst>
                </p:cNvPr>
                <p:cNvPicPr>
                  <a:picLocks noChangeAspect="1"/>
                </p:cNvPicPr>
                <p:nvPr/>
              </p:nvPicPr>
              <p:blipFill rotWithShape="1">
                <a:blip r:embed="rId4">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6" name="Hộp Văn bản 15">
                  <a:extLst>
                    <a:ext uri="{FF2B5EF4-FFF2-40B4-BE49-F238E27FC236}">
                      <a16:creationId xmlns:a16="http://schemas.microsoft.com/office/drawing/2014/main" id="{56AABE7D-8864-24AC-9D6D-7A05EB0BA84F}"/>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4" name="Nhóm 3">
              <a:extLst>
                <a:ext uri="{FF2B5EF4-FFF2-40B4-BE49-F238E27FC236}">
                  <a16:creationId xmlns:a16="http://schemas.microsoft.com/office/drawing/2014/main" id="{04801F7F-B7A1-D889-A09C-2D799FA1CA95}"/>
                </a:ext>
              </a:extLst>
            </p:cNvPr>
            <p:cNvGrpSpPr/>
            <p:nvPr/>
          </p:nvGrpSpPr>
          <p:grpSpPr>
            <a:xfrm>
              <a:off x="877820" y="150460"/>
              <a:ext cx="10141770" cy="823660"/>
              <a:chOff x="877820" y="150460"/>
              <a:chExt cx="10141770" cy="823660"/>
            </a:xfrm>
          </p:grpSpPr>
          <p:sp>
            <p:nvSpPr>
              <p:cNvPr id="5" name="Hình tự do: Hình 4">
                <a:extLst>
                  <a:ext uri="{FF2B5EF4-FFF2-40B4-BE49-F238E27FC236}">
                    <a16:creationId xmlns:a16="http://schemas.microsoft.com/office/drawing/2014/main" id="{67CCD9CE-D762-AB1E-32D6-E41347E8AE3B}"/>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Hộp Văn bản 5">
                <a:extLst>
                  <a:ext uri="{FF2B5EF4-FFF2-40B4-BE49-F238E27FC236}">
                    <a16:creationId xmlns:a16="http://schemas.microsoft.com/office/drawing/2014/main" id="{90ABCAFE-19E6-AA2E-4F2E-263BA715F56A}"/>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7" name="Đường nối Thẳng 6">
                <a:extLst>
                  <a:ext uri="{FF2B5EF4-FFF2-40B4-BE49-F238E27FC236}">
                    <a16:creationId xmlns:a16="http://schemas.microsoft.com/office/drawing/2014/main" id="{D5A3702B-3D15-FD4F-ADB1-BF979EB24009}"/>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Hộp Văn bản 7">
                <a:extLst>
                  <a:ext uri="{FF2B5EF4-FFF2-40B4-BE49-F238E27FC236}">
                    <a16:creationId xmlns:a16="http://schemas.microsoft.com/office/drawing/2014/main" id="{0331BE3A-DC22-F386-AA9B-0BF1E7196902}"/>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Đường nối Thẳng 8">
                <a:extLst>
                  <a:ext uri="{FF2B5EF4-FFF2-40B4-BE49-F238E27FC236}">
                    <a16:creationId xmlns:a16="http://schemas.microsoft.com/office/drawing/2014/main" id="{7213B1C2-5ED1-5AA0-5A6F-5D644849C009}"/>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B64BCADD-8581-5E23-6594-C27C1E809EAD}"/>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E28DE4A3-8E21-170C-0F05-6DF858B5D36D}"/>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88D15C3A-3ABD-4D56-9B94-BE1329E62F42}"/>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9" name="Nhóm 18">
            <a:extLst>
              <a:ext uri="{FF2B5EF4-FFF2-40B4-BE49-F238E27FC236}">
                <a16:creationId xmlns:a16="http://schemas.microsoft.com/office/drawing/2014/main" id="{43ED8AD4-6DBA-5021-5A52-F60F9C4FFA05}"/>
              </a:ext>
            </a:extLst>
          </p:cNvPr>
          <p:cNvGrpSpPr/>
          <p:nvPr/>
        </p:nvGrpSpPr>
        <p:grpSpPr>
          <a:xfrm>
            <a:off x="140839" y="1232676"/>
            <a:ext cx="10878751" cy="570990"/>
            <a:chOff x="140839" y="1232676"/>
            <a:chExt cx="10878751" cy="570990"/>
          </a:xfrm>
        </p:grpSpPr>
        <p:sp>
          <p:nvSpPr>
            <p:cNvPr id="20" name="Hình chữ nhật: Góc Trên Tròn 19">
              <a:extLst>
                <a:ext uri="{FF2B5EF4-FFF2-40B4-BE49-F238E27FC236}">
                  <a16:creationId xmlns:a16="http://schemas.microsoft.com/office/drawing/2014/main" id="{85571927-53EE-04C3-763C-3594401CC05D}"/>
                </a:ext>
              </a:extLst>
            </p:cNvPr>
            <p:cNvSpPr/>
            <p:nvPr/>
          </p:nvSpPr>
          <p:spPr>
            <a:xfrm rot="5400000">
              <a:off x="377691" y="1096652"/>
              <a:ext cx="461665" cy="935370"/>
            </a:xfrm>
            <a:prstGeom prst="round2Same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ộp Văn bản 20">
              <a:extLst>
                <a:ext uri="{FF2B5EF4-FFF2-40B4-BE49-F238E27FC236}">
                  <a16:creationId xmlns:a16="http://schemas.microsoft.com/office/drawing/2014/main" id="{BFD11212-B12D-D74E-53D5-0B069A2C93BD}"/>
                </a:ext>
              </a:extLst>
            </p:cNvPr>
            <p:cNvSpPr txBox="1"/>
            <p:nvPr/>
          </p:nvSpPr>
          <p:spPr>
            <a:xfrm>
              <a:off x="514973" y="1333505"/>
              <a:ext cx="566181" cy="461665"/>
            </a:xfrm>
            <a:prstGeom prst="rect">
              <a:avLst/>
            </a:prstGeom>
            <a:noFill/>
          </p:spPr>
          <p:txBody>
            <a:bodyPr wrap="non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1.</a:t>
              </a:r>
              <a:r>
                <a:rPr lang="en-US" sz="2400" b="1">
                  <a:latin typeface="Tahoma" panose="020B0604030504040204" pitchFamily="34" charset="0"/>
                  <a:ea typeface="Tahoma" panose="020B0604030504040204" pitchFamily="34" charset="0"/>
                  <a:cs typeface="Tahoma" panose="020B0604030504040204" pitchFamily="34" charset="0"/>
                </a:rPr>
                <a:t> </a:t>
              </a:r>
              <a:endParaRPr lang="vi-VN" sz="2400" b="1">
                <a:latin typeface="Tahoma" panose="020B0604030504040204" pitchFamily="34" charset="0"/>
                <a:ea typeface="Tahoma" panose="020B0604030504040204" pitchFamily="34" charset="0"/>
                <a:cs typeface="Tahoma" panose="020B0604030504040204" pitchFamily="34" charset="0"/>
              </a:endParaRPr>
            </a:p>
          </p:txBody>
        </p:sp>
        <p:sp>
          <p:nvSpPr>
            <p:cNvPr id="22" name="Hộp Văn bản 21">
              <a:extLst>
                <a:ext uri="{FF2B5EF4-FFF2-40B4-BE49-F238E27FC236}">
                  <a16:creationId xmlns:a16="http://schemas.microsoft.com/office/drawing/2014/main" id="{7C562C6D-140C-0B41-EEC9-6864A2A9C4C2}"/>
                </a:ext>
              </a:extLst>
            </p:cNvPr>
            <p:cNvSpPr txBox="1"/>
            <p:nvPr/>
          </p:nvSpPr>
          <p:spPr>
            <a:xfrm>
              <a:off x="1188884" y="1232676"/>
              <a:ext cx="9830706" cy="570990"/>
            </a:xfrm>
            <a:prstGeom prst="rect">
              <a:avLst/>
            </a:prstGeom>
            <a:noFill/>
          </p:spPr>
          <p:txBody>
            <a:bodyPr wrap="square" rtlCol="0">
              <a:spAutoFit/>
            </a:bodyPr>
            <a:lstStyle/>
            <a:p>
              <a:pPr>
                <a:lnSpc>
                  <a:spcPct val="150000"/>
                </a:lnSpc>
              </a:pPr>
              <a:r>
                <a:rPr lang="en-US" sz="2400" b="1">
                  <a:solidFill>
                    <a:srgbClr val="339966"/>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4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sp>
        <p:nvSpPr>
          <p:cNvPr id="34" name="Google Shape;79;p15">
            <a:extLst>
              <a:ext uri="{FF2B5EF4-FFF2-40B4-BE49-F238E27FC236}">
                <a16:creationId xmlns:a16="http://schemas.microsoft.com/office/drawing/2014/main" id="{2194F708-2C57-7655-7A58-677C633C9841}"/>
              </a:ext>
            </a:extLst>
          </p:cNvPr>
          <p:cNvSpPr txBox="1"/>
          <p:nvPr/>
        </p:nvSpPr>
        <p:spPr>
          <a:xfrm>
            <a:off x="491281" y="2361790"/>
            <a:ext cx="2884614" cy="1464682"/>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 sz="4000" b="1" i="0" u="none" strike="noStrike" kern="0" cap="none" spc="0" normalizeH="0" baseline="0" noProof="0">
                <a:solidFill>
                  <a:srgbClr val="EC3A3B"/>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VĂN </a:t>
            </a: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 sz="4000" b="1" i="0" u="none" strike="noStrike" kern="0" cap="none" spc="0" normalizeH="0" baseline="0" noProof="0">
                <a:solidFill>
                  <a:srgbClr val="EC3A3B"/>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HOÁ</a:t>
            </a:r>
            <a:endParaRPr kumimoji="0" sz="4000" b="1" i="0" u="none" strike="noStrike" kern="0" cap="none" spc="0" normalizeH="0" baseline="0" noProof="0">
              <a:solidFill>
                <a:srgbClr val="EC3A3B"/>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nvGrpSpPr>
          <p:cNvPr id="43" name="Nhóm 42">
            <a:extLst>
              <a:ext uri="{FF2B5EF4-FFF2-40B4-BE49-F238E27FC236}">
                <a16:creationId xmlns:a16="http://schemas.microsoft.com/office/drawing/2014/main" id="{628F8F0A-6DF2-D3E8-7B3C-48F5D9231A6E}"/>
              </a:ext>
            </a:extLst>
          </p:cNvPr>
          <p:cNvGrpSpPr/>
          <p:nvPr/>
        </p:nvGrpSpPr>
        <p:grpSpPr>
          <a:xfrm>
            <a:off x="3051356" y="1966953"/>
            <a:ext cx="6498255" cy="2254907"/>
            <a:chOff x="3051356" y="1966953"/>
            <a:chExt cx="6498255" cy="2254907"/>
          </a:xfrm>
        </p:grpSpPr>
        <p:sp>
          <p:nvSpPr>
            <p:cNvPr id="31" name="Google Shape;76;p15">
              <a:extLst>
                <a:ext uri="{FF2B5EF4-FFF2-40B4-BE49-F238E27FC236}">
                  <a16:creationId xmlns:a16="http://schemas.microsoft.com/office/drawing/2014/main" id="{F67E7D9C-CC1C-70FF-D932-9A4CEBEE3409}"/>
                </a:ext>
              </a:extLst>
            </p:cNvPr>
            <p:cNvSpPr/>
            <p:nvPr/>
          </p:nvSpPr>
          <p:spPr>
            <a:xfrm>
              <a:off x="3051356" y="1966953"/>
              <a:ext cx="1199680" cy="2254907"/>
            </a:xfrm>
            <a:custGeom>
              <a:avLst/>
              <a:gdLst/>
              <a:ahLst/>
              <a:cxnLst/>
              <a:rect l="l" t="t" r="r" b="b"/>
              <a:pathLst>
                <a:path w="22647" h="36943" extrusionOk="0">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EC3A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7;p15">
              <a:extLst>
                <a:ext uri="{FF2B5EF4-FFF2-40B4-BE49-F238E27FC236}">
                  <a16:creationId xmlns:a16="http://schemas.microsoft.com/office/drawing/2014/main" id="{FF47C1CA-3CD8-DCDC-FEFB-B8CAA0A04B15}"/>
                </a:ext>
              </a:extLst>
            </p:cNvPr>
            <p:cNvSpPr/>
            <p:nvPr/>
          </p:nvSpPr>
          <p:spPr>
            <a:xfrm>
              <a:off x="3193906" y="2729677"/>
              <a:ext cx="363978" cy="728909"/>
            </a:xfrm>
            <a:custGeom>
              <a:avLst/>
              <a:gdLst/>
              <a:ahLst/>
              <a:cxnLst/>
              <a:rect l="l" t="t" r="r" b="b"/>
              <a:pathLst>
                <a:path w="6871" h="11942" extrusionOk="0">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EC3A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78;p15">
              <a:extLst>
                <a:ext uri="{FF2B5EF4-FFF2-40B4-BE49-F238E27FC236}">
                  <a16:creationId xmlns:a16="http://schemas.microsoft.com/office/drawing/2014/main" id="{DDFF058A-FB23-7209-1159-6E0C23AE5271}"/>
                </a:ext>
              </a:extLst>
            </p:cNvPr>
            <p:cNvSpPr/>
            <p:nvPr/>
          </p:nvSpPr>
          <p:spPr>
            <a:xfrm>
              <a:off x="3504222" y="2174419"/>
              <a:ext cx="6045389" cy="1839425"/>
            </a:xfrm>
            <a:custGeom>
              <a:avLst/>
              <a:gdLst/>
              <a:ahLst/>
              <a:cxnLst/>
              <a:rect l="l" t="t" r="r" b="b"/>
              <a:pathLst>
                <a:path w="114122" h="30136" extrusionOk="0">
                  <a:moveTo>
                    <a:pt x="0" y="0"/>
                  </a:moveTo>
                  <a:lnTo>
                    <a:pt x="12871" y="12859"/>
                  </a:lnTo>
                  <a:cubicBezTo>
                    <a:pt x="13478" y="13466"/>
                    <a:pt x="13788" y="14276"/>
                    <a:pt x="13788" y="15074"/>
                  </a:cubicBezTo>
                  <a:cubicBezTo>
                    <a:pt x="13788" y="15871"/>
                    <a:pt x="13478" y="16669"/>
                    <a:pt x="12871" y="17276"/>
                  </a:cubicBezTo>
                  <a:lnTo>
                    <a:pt x="12" y="30135"/>
                  </a:lnTo>
                  <a:lnTo>
                    <a:pt x="99286" y="30135"/>
                  </a:lnTo>
                  <a:lnTo>
                    <a:pt x="114122" y="15074"/>
                  </a:lnTo>
                  <a:lnTo>
                    <a:pt x="99286" y="0"/>
                  </a:lnTo>
                  <a:close/>
                </a:path>
              </a:pathLst>
            </a:custGeom>
            <a:solidFill>
              <a:srgbClr val="EEEEEE"/>
            </a:solidFill>
            <a:ln>
              <a:noFill/>
            </a:ln>
          </p:spPr>
          <p:txBody>
            <a:bodyPr spcFirstLastPara="1" wrap="square" lIns="548625" tIns="91425" rIns="5486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200" b="0" i="0" u="none" strike="noStrike" kern="0" cap="none" spc="0" normalizeH="0" baseline="0" noProof="0">
                <a:ln>
                  <a:noFill/>
                </a:ln>
                <a:solidFill>
                  <a:srgbClr val="434343"/>
                </a:solidFill>
                <a:effectLst/>
                <a:uLnTx/>
                <a:uFillTx/>
                <a:latin typeface="Roboto"/>
                <a:ea typeface="Roboto"/>
                <a:cs typeface="Roboto"/>
                <a:sym typeface="Roboto"/>
              </a:endParaRPr>
            </a:p>
          </p:txBody>
        </p:sp>
        <p:sp>
          <p:nvSpPr>
            <p:cNvPr id="38" name="Hộp Văn bản 37">
              <a:extLst>
                <a:ext uri="{FF2B5EF4-FFF2-40B4-BE49-F238E27FC236}">
                  <a16:creationId xmlns:a16="http://schemas.microsoft.com/office/drawing/2014/main" id="{8B570406-A23A-E5FA-DCDB-64EEACBD8E61}"/>
                </a:ext>
              </a:extLst>
            </p:cNvPr>
            <p:cNvSpPr txBox="1"/>
            <p:nvPr/>
          </p:nvSpPr>
          <p:spPr>
            <a:xfrm>
              <a:off x="4401194" y="2247412"/>
              <a:ext cx="4574521" cy="1697068"/>
            </a:xfrm>
            <a:prstGeom prst="rect">
              <a:avLst/>
            </a:prstGeom>
            <a:noFill/>
          </p:spPr>
          <p:txBody>
            <a:bodyPr wrap="square">
              <a:spAutoFit/>
            </a:bodyPr>
            <a:lstStyle/>
            <a:p>
              <a:pPr algn="just">
                <a:lnSpc>
                  <a:spcPct val="150000"/>
                </a:lnSpc>
                <a:spcAft>
                  <a:spcPts val="1000"/>
                </a:spcAft>
                <a:tabLst>
                  <a:tab pos="5850890" algn="l"/>
                </a:tabLst>
              </a:pPr>
              <a:r>
                <a:rPr lang="x-none" sz="2400">
                  <a:effectLst/>
                  <a:latin typeface="Calibri Light" panose="020F0302020204030204" pitchFamily="34" charset="0"/>
                  <a:ea typeface="Times New Roman" panose="02020603050405020304" pitchFamily="18" charset="0"/>
                  <a:cs typeface="Calibri Light" panose="020F0302020204030204" pitchFamily="34" charset="0"/>
                </a:rPr>
                <a:t>là tổng thể những giá trị vật chất và tinh thần do con người sáng tạo ra trong quá trình lịch sử.</a:t>
              </a:r>
              <a:endParaRPr lang="vi-VN" sz="2400">
                <a:effectLst/>
                <a:latin typeface="Calibri Light" panose="020F0302020204030204" pitchFamily="34" charset="0"/>
                <a:ea typeface="Times New Roman" panose="02020603050405020304" pitchFamily="18" charset="0"/>
                <a:cs typeface="Calibri Light" panose="020F0302020204030204" pitchFamily="34" charset="0"/>
              </a:endParaRPr>
            </a:p>
          </p:txBody>
        </p:sp>
      </p:grpSp>
      <p:sp>
        <p:nvSpPr>
          <p:cNvPr id="24" name="Google Shape;57;p15">
            <a:extLst>
              <a:ext uri="{FF2B5EF4-FFF2-40B4-BE49-F238E27FC236}">
                <a16:creationId xmlns:a16="http://schemas.microsoft.com/office/drawing/2014/main" id="{2704966A-A1F7-2A6D-736F-C87F025A213A}"/>
              </a:ext>
            </a:extLst>
          </p:cNvPr>
          <p:cNvSpPr txBox="1"/>
          <p:nvPr/>
        </p:nvSpPr>
        <p:spPr>
          <a:xfrm>
            <a:off x="8330848" y="4897208"/>
            <a:ext cx="2564354" cy="1174849"/>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 sz="4000" b="1" i="0" u="none" strike="noStrike" kern="0" cap="none" spc="0" normalizeH="0" baseline="0" noProof="0">
                <a:ln>
                  <a:noFill/>
                </a:ln>
                <a:solidFill>
                  <a:srgbClr val="69E781"/>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VĂN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4000" b="1" kern="0">
                <a:solidFill>
                  <a:srgbClr val="69E781"/>
                </a:solidFill>
                <a:latin typeface="Tahoma" panose="020B0604030504040204" pitchFamily="34" charset="0"/>
                <a:ea typeface="Tahoma" panose="020B0604030504040204" pitchFamily="34" charset="0"/>
                <a:cs typeface="Tahoma" panose="020B0604030504040204" pitchFamily="34" charset="0"/>
                <a:sym typeface="Fira Sans Extra Condensed Medium"/>
              </a:rPr>
              <a:t>MINH</a:t>
            </a:r>
            <a:endParaRPr kumimoji="0" sz="4000" b="1" i="0" u="none" strike="noStrike" kern="0" cap="none" spc="0" normalizeH="0" baseline="0" noProof="0">
              <a:ln>
                <a:noFill/>
              </a:ln>
              <a:solidFill>
                <a:srgbClr val="69E781"/>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nvGrpSpPr>
          <p:cNvPr id="44" name="Nhóm 43">
            <a:extLst>
              <a:ext uri="{FF2B5EF4-FFF2-40B4-BE49-F238E27FC236}">
                <a16:creationId xmlns:a16="http://schemas.microsoft.com/office/drawing/2014/main" id="{9F91D6DA-8725-1384-2461-C12E53ADD268}"/>
              </a:ext>
            </a:extLst>
          </p:cNvPr>
          <p:cNvGrpSpPr/>
          <p:nvPr/>
        </p:nvGrpSpPr>
        <p:grpSpPr>
          <a:xfrm>
            <a:off x="1347622" y="4421296"/>
            <a:ext cx="7322354" cy="2254358"/>
            <a:chOff x="995137" y="4403140"/>
            <a:chExt cx="7322354" cy="2254358"/>
          </a:xfrm>
        </p:grpSpPr>
        <p:sp>
          <p:nvSpPr>
            <p:cNvPr id="25" name="Google Shape;58;p15">
              <a:extLst>
                <a:ext uri="{FF2B5EF4-FFF2-40B4-BE49-F238E27FC236}">
                  <a16:creationId xmlns:a16="http://schemas.microsoft.com/office/drawing/2014/main" id="{1C123CCD-C88F-4A6E-E4F9-2E6941FF98C3}"/>
                </a:ext>
              </a:extLst>
            </p:cNvPr>
            <p:cNvSpPr/>
            <p:nvPr/>
          </p:nvSpPr>
          <p:spPr>
            <a:xfrm>
              <a:off x="6966445" y="4403140"/>
              <a:ext cx="1351046" cy="2254358"/>
            </a:xfrm>
            <a:custGeom>
              <a:avLst/>
              <a:gdLst/>
              <a:ahLst/>
              <a:cxnLst/>
              <a:rect l="l" t="t" r="r" b="b"/>
              <a:pathLst>
                <a:path w="22634" h="36934" extrusionOk="0">
                  <a:moveTo>
                    <a:pt x="18766" y="1"/>
                  </a:moveTo>
                  <a:cubicBezTo>
                    <a:pt x="17967" y="1"/>
                    <a:pt x="17169" y="304"/>
                    <a:pt x="16562" y="912"/>
                  </a:cubicBezTo>
                  <a:lnTo>
                    <a:pt x="1215" y="16259"/>
                  </a:lnTo>
                  <a:cubicBezTo>
                    <a:pt x="0" y="17473"/>
                    <a:pt x="0" y="19462"/>
                    <a:pt x="1215" y="20676"/>
                  </a:cubicBezTo>
                  <a:lnTo>
                    <a:pt x="16562" y="36023"/>
                  </a:lnTo>
                  <a:cubicBezTo>
                    <a:pt x="17169" y="36630"/>
                    <a:pt x="17967" y="36934"/>
                    <a:pt x="18766" y="36934"/>
                  </a:cubicBezTo>
                  <a:cubicBezTo>
                    <a:pt x="19565" y="36934"/>
                    <a:pt x="20366" y="36630"/>
                    <a:pt x="20979" y="36023"/>
                  </a:cubicBezTo>
                  <a:lnTo>
                    <a:pt x="22634" y="34368"/>
                  </a:lnTo>
                  <a:lnTo>
                    <a:pt x="8942" y="20676"/>
                  </a:lnTo>
                  <a:cubicBezTo>
                    <a:pt x="7716" y="19462"/>
                    <a:pt x="7716" y="17473"/>
                    <a:pt x="8942" y="16259"/>
                  </a:cubicBezTo>
                  <a:lnTo>
                    <a:pt x="22634" y="2567"/>
                  </a:lnTo>
                  <a:lnTo>
                    <a:pt x="20979" y="912"/>
                  </a:lnTo>
                  <a:cubicBezTo>
                    <a:pt x="20366" y="304"/>
                    <a:pt x="19565" y="1"/>
                    <a:pt x="18766" y="1"/>
                  </a:cubicBezTo>
                  <a:close/>
                </a:path>
              </a:pathLst>
            </a:custGeom>
            <a:solidFill>
              <a:srgbClr val="69E7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9;p15">
              <a:extLst>
                <a:ext uri="{FF2B5EF4-FFF2-40B4-BE49-F238E27FC236}">
                  <a16:creationId xmlns:a16="http://schemas.microsoft.com/office/drawing/2014/main" id="{AEE60F7C-3D37-5936-D21F-EC0FAB5B9D75}"/>
                </a:ext>
              </a:extLst>
            </p:cNvPr>
            <p:cNvSpPr/>
            <p:nvPr/>
          </p:nvSpPr>
          <p:spPr>
            <a:xfrm>
              <a:off x="7746785" y="5165864"/>
              <a:ext cx="410137" cy="728971"/>
            </a:xfrm>
            <a:custGeom>
              <a:avLst/>
              <a:gdLst/>
              <a:ahLst/>
              <a:cxnLst/>
              <a:rect l="l" t="t" r="r" b="b"/>
              <a:pathLst>
                <a:path w="6871" h="11943" extrusionOk="0">
                  <a:moveTo>
                    <a:pt x="5372" y="0"/>
                  </a:moveTo>
                  <a:cubicBezTo>
                    <a:pt x="5006" y="0"/>
                    <a:pt x="4635" y="137"/>
                    <a:pt x="4334" y="441"/>
                  </a:cubicBezTo>
                  <a:lnTo>
                    <a:pt x="1489" y="3286"/>
                  </a:lnTo>
                  <a:cubicBezTo>
                    <a:pt x="0" y="4763"/>
                    <a:pt x="0" y="7168"/>
                    <a:pt x="1489" y="8656"/>
                  </a:cubicBezTo>
                  <a:lnTo>
                    <a:pt x="4334" y="11502"/>
                  </a:lnTo>
                  <a:cubicBezTo>
                    <a:pt x="4635" y="11806"/>
                    <a:pt x="5006" y="11942"/>
                    <a:pt x="5372" y="11942"/>
                  </a:cubicBezTo>
                  <a:cubicBezTo>
                    <a:pt x="6135" y="11942"/>
                    <a:pt x="6870" y="11348"/>
                    <a:pt x="6870" y="10454"/>
                  </a:cubicBezTo>
                  <a:lnTo>
                    <a:pt x="6870" y="1489"/>
                  </a:lnTo>
                  <a:cubicBezTo>
                    <a:pt x="6870" y="595"/>
                    <a:pt x="6135" y="0"/>
                    <a:pt x="5372" y="0"/>
                  </a:cubicBezTo>
                  <a:close/>
                </a:path>
              </a:pathLst>
            </a:custGeom>
            <a:solidFill>
              <a:srgbClr val="69E7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60;p15">
              <a:extLst>
                <a:ext uri="{FF2B5EF4-FFF2-40B4-BE49-F238E27FC236}">
                  <a16:creationId xmlns:a16="http://schemas.microsoft.com/office/drawing/2014/main" id="{DAF033F3-D0D9-0586-B359-6069B897FCFA}"/>
                </a:ext>
              </a:extLst>
            </p:cNvPr>
            <p:cNvSpPr/>
            <p:nvPr/>
          </p:nvSpPr>
          <p:spPr>
            <a:xfrm>
              <a:off x="995137" y="4610667"/>
              <a:ext cx="6812115" cy="1839364"/>
            </a:xfrm>
            <a:custGeom>
              <a:avLst/>
              <a:gdLst/>
              <a:ahLst/>
              <a:cxnLst/>
              <a:rect l="l" t="t" r="r" b="b"/>
              <a:pathLst>
                <a:path w="114123" h="30135" extrusionOk="0">
                  <a:moveTo>
                    <a:pt x="14836" y="0"/>
                  </a:moveTo>
                  <a:lnTo>
                    <a:pt x="1" y="15061"/>
                  </a:lnTo>
                  <a:lnTo>
                    <a:pt x="14836" y="30135"/>
                  </a:lnTo>
                  <a:lnTo>
                    <a:pt x="114122" y="30135"/>
                  </a:lnTo>
                  <a:lnTo>
                    <a:pt x="101252" y="17276"/>
                  </a:lnTo>
                  <a:cubicBezTo>
                    <a:pt x="100644" y="16669"/>
                    <a:pt x="100335" y="15871"/>
                    <a:pt x="100335" y="15061"/>
                  </a:cubicBezTo>
                  <a:cubicBezTo>
                    <a:pt x="100335" y="14264"/>
                    <a:pt x="100644" y="13466"/>
                    <a:pt x="101252" y="12859"/>
                  </a:cubicBezTo>
                  <a:lnTo>
                    <a:pt x="114110" y="0"/>
                  </a:lnTo>
                  <a:close/>
                </a:path>
              </a:pathLst>
            </a:custGeom>
            <a:solidFill>
              <a:srgbClr val="EEEEEE"/>
            </a:solidFill>
            <a:ln>
              <a:noFill/>
            </a:ln>
          </p:spPr>
          <p:txBody>
            <a:bodyPr spcFirstLastPara="1" wrap="square" lIns="548625" tIns="91425" rIns="5486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200" b="0" i="0" u="none" strike="noStrike" kern="0" cap="none" spc="0" normalizeH="0" baseline="0" noProof="0">
                <a:ln>
                  <a:noFill/>
                </a:ln>
                <a:solidFill>
                  <a:srgbClr val="434343"/>
                </a:solidFill>
                <a:effectLst/>
                <a:uLnTx/>
                <a:uFillTx/>
                <a:latin typeface="Roboto"/>
                <a:ea typeface="Roboto"/>
                <a:cs typeface="Roboto"/>
                <a:sym typeface="Roboto"/>
              </a:endParaRPr>
            </a:p>
          </p:txBody>
        </p:sp>
        <p:sp>
          <p:nvSpPr>
            <p:cNvPr id="39" name="Hộp Văn bản 38">
              <a:extLst>
                <a:ext uri="{FF2B5EF4-FFF2-40B4-BE49-F238E27FC236}">
                  <a16:creationId xmlns:a16="http://schemas.microsoft.com/office/drawing/2014/main" id="{05E7D83F-3855-1046-0090-1AE128C9944F}"/>
                </a:ext>
              </a:extLst>
            </p:cNvPr>
            <p:cNvSpPr txBox="1"/>
            <p:nvPr/>
          </p:nvSpPr>
          <p:spPr>
            <a:xfrm>
              <a:off x="1713962" y="4555381"/>
              <a:ext cx="5313962" cy="1697068"/>
            </a:xfrm>
            <a:prstGeom prst="rect">
              <a:avLst/>
            </a:prstGeom>
            <a:noFill/>
          </p:spPr>
          <p:txBody>
            <a:bodyPr wrap="square">
              <a:spAutoFit/>
            </a:bodyPr>
            <a:lstStyle/>
            <a:p>
              <a:pPr algn="just">
                <a:lnSpc>
                  <a:spcPct val="150000"/>
                </a:lnSpc>
                <a:spcAft>
                  <a:spcPts val="1000"/>
                </a:spcAft>
                <a:tabLst>
                  <a:tab pos="5850890" algn="l"/>
                </a:tabLst>
              </a:pPr>
              <a:r>
                <a:rPr lang="vi-VN" sz="2400">
                  <a:effectLst/>
                  <a:latin typeface="Calibri Light" panose="020F0302020204030204" pitchFamily="34" charset="0"/>
                  <a:ea typeface="Times New Roman" panose="02020603050405020304" pitchFamily="18" charset="0"/>
                  <a:cs typeface="Calibri Light" panose="020F0302020204030204" pitchFamily="34" charset="0"/>
                </a:rPr>
                <a:t>là trạng thái tiến bộ về cả vật chất và tinh thần của xã hội loài người tức là trạng thái phát triển cao của nền văn hóa.</a:t>
              </a:r>
            </a:p>
          </p:txBody>
        </p:sp>
      </p:grpSp>
      <p:sp>
        <p:nvSpPr>
          <p:cNvPr id="46" name="Hộp Văn bản 45">
            <a:extLst>
              <a:ext uri="{FF2B5EF4-FFF2-40B4-BE49-F238E27FC236}">
                <a16:creationId xmlns:a16="http://schemas.microsoft.com/office/drawing/2014/main" id="{A7F3D903-2D30-DF83-2ED4-751C8FBE9A05}"/>
              </a:ext>
            </a:extLst>
          </p:cNvPr>
          <p:cNvSpPr txBox="1"/>
          <p:nvPr/>
        </p:nvSpPr>
        <p:spPr>
          <a:xfrm>
            <a:off x="3046640" y="7005228"/>
            <a:ext cx="6098720" cy="451406"/>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a:ln w="3175">
                  <a:solidFill>
                    <a:schemeClr val="tx1"/>
                  </a:solidFill>
                </a:ln>
                <a:gradFill flip="none" rotWithShape="1">
                  <a:gsLst>
                    <a:gs pos="0">
                      <a:srgbClr val="69E781"/>
                    </a:gs>
                    <a:gs pos="61000">
                      <a:srgbClr val="EC3A3B">
                        <a:alpha val="20000"/>
                      </a:srgbClr>
                    </a:gs>
                    <a:gs pos="24000">
                      <a:srgbClr val="69E781"/>
                    </a:gs>
                    <a:gs pos="43000">
                      <a:srgbClr val="69E781">
                        <a:alpha val="20000"/>
                      </a:srgbClr>
                    </a:gs>
                    <a:gs pos="80000">
                      <a:srgbClr val="EC3A3B">
                        <a:alpha val="50000"/>
                      </a:srgbClr>
                    </a:gs>
                    <a:gs pos="100000">
                      <a:srgbClr val="EC3A3B"/>
                    </a:gs>
                  </a:gsLst>
                  <a:lin ang="0" scaled="1"/>
                  <a:tileRect/>
                </a:gra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CÓ MỐI LIÊN HỆ CHẶT CHẼ VỚI</a:t>
            </a:r>
          </a:p>
        </p:txBody>
      </p:sp>
    </p:spTree>
    <p:extLst>
      <p:ext uri="{BB962C8B-B14F-4D97-AF65-F5344CB8AC3E}">
        <p14:creationId xmlns:p14="http://schemas.microsoft.com/office/powerpoint/2010/main" val="20283243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D6EBF7F-75D6-F4FC-90A8-D989E8582E15}"/>
              </a:ext>
            </a:extLst>
          </p:cNvPr>
          <p:cNvGrpSpPr/>
          <p:nvPr/>
        </p:nvGrpSpPr>
        <p:grpSpPr>
          <a:xfrm>
            <a:off x="26396" y="21429"/>
            <a:ext cx="10993194" cy="981089"/>
            <a:chOff x="26396" y="21429"/>
            <a:chExt cx="10993194" cy="981089"/>
          </a:xfrm>
        </p:grpSpPr>
        <p:grpSp>
          <p:nvGrpSpPr>
            <p:cNvPr id="3" name="Nhóm 2">
              <a:extLst>
                <a:ext uri="{FF2B5EF4-FFF2-40B4-BE49-F238E27FC236}">
                  <a16:creationId xmlns:a16="http://schemas.microsoft.com/office/drawing/2014/main" id="{C480D9E2-7F0A-E3E0-4E8A-2AEA5C2DF1FC}"/>
                </a:ext>
              </a:extLst>
            </p:cNvPr>
            <p:cNvGrpSpPr/>
            <p:nvPr/>
          </p:nvGrpSpPr>
          <p:grpSpPr>
            <a:xfrm>
              <a:off x="26396" y="21429"/>
              <a:ext cx="10993194" cy="981089"/>
              <a:chOff x="26396" y="21429"/>
              <a:chExt cx="10993194" cy="981089"/>
            </a:xfrm>
          </p:grpSpPr>
          <p:grpSp>
            <p:nvGrpSpPr>
              <p:cNvPr id="13" name="Nhóm 12">
                <a:extLst>
                  <a:ext uri="{FF2B5EF4-FFF2-40B4-BE49-F238E27FC236}">
                    <a16:creationId xmlns:a16="http://schemas.microsoft.com/office/drawing/2014/main" id="{6A5A7A45-4053-39B1-CFC3-5586C89B7FBA}"/>
                  </a:ext>
                </a:extLst>
              </p:cNvPr>
              <p:cNvGrpSpPr/>
              <p:nvPr/>
            </p:nvGrpSpPr>
            <p:grpSpPr>
              <a:xfrm>
                <a:off x="26396" y="21429"/>
                <a:ext cx="10993194" cy="981089"/>
                <a:chOff x="26396" y="21429"/>
                <a:chExt cx="10993194" cy="981089"/>
              </a:xfrm>
            </p:grpSpPr>
            <p:sp>
              <p:nvSpPr>
                <p:cNvPr id="17" name="Hình tự do: Hình 16">
                  <a:extLst>
                    <a:ext uri="{FF2B5EF4-FFF2-40B4-BE49-F238E27FC236}">
                      <a16:creationId xmlns:a16="http://schemas.microsoft.com/office/drawing/2014/main" id="{3BCA74E7-27B5-0640-3C94-DCAC9DF1C2BB}"/>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Hình tự do: Hình 17">
                  <a:extLst>
                    <a:ext uri="{FF2B5EF4-FFF2-40B4-BE49-F238E27FC236}">
                      <a16:creationId xmlns:a16="http://schemas.microsoft.com/office/drawing/2014/main" id="{5C0C1127-2A84-F027-9859-CEB6A44B972A}"/>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id="{35660973-63CB-3B94-4F87-C3D786A90281}"/>
                  </a:ext>
                </a:extLst>
              </p:cNvPr>
              <p:cNvGrpSpPr/>
              <p:nvPr/>
            </p:nvGrpSpPr>
            <p:grpSpPr>
              <a:xfrm>
                <a:off x="140839" y="126671"/>
                <a:ext cx="657225" cy="696553"/>
                <a:chOff x="182859" y="44288"/>
                <a:chExt cx="657225" cy="696553"/>
              </a:xfrm>
            </p:grpSpPr>
            <p:pic>
              <p:nvPicPr>
                <p:cNvPr id="15" name="Hình ảnh 14">
                  <a:extLst>
                    <a:ext uri="{FF2B5EF4-FFF2-40B4-BE49-F238E27FC236}">
                      <a16:creationId xmlns:a16="http://schemas.microsoft.com/office/drawing/2014/main" id="{730032F1-E762-C522-7019-9F210C4FB2AF}"/>
                    </a:ext>
                  </a:extLst>
                </p:cNvPr>
                <p:cNvPicPr>
                  <a:picLocks noChangeAspect="1"/>
                </p:cNvPicPr>
                <p:nvPr/>
              </p:nvPicPr>
              <p:blipFill rotWithShape="1">
                <a:blip r:embed="rId2">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6" name="Hộp Văn bản 15">
                  <a:extLst>
                    <a:ext uri="{FF2B5EF4-FFF2-40B4-BE49-F238E27FC236}">
                      <a16:creationId xmlns:a16="http://schemas.microsoft.com/office/drawing/2014/main" id="{22A3875E-8490-C719-33CD-7C6421213E6A}"/>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4" name="Nhóm 3">
              <a:extLst>
                <a:ext uri="{FF2B5EF4-FFF2-40B4-BE49-F238E27FC236}">
                  <a16:creationId xmlns:a16="http://schemas.microsoft.com/office/drawing/2014/main" id="{10D7B0AA-6F8B-E858-F2CB-3A83EE8319E7}"/>
                </a:ext>
              </a:extLst>
            </p:cNvPr>
            <p:cNvGrpSpPr/>
            <p:nvPr/>
          </p:nvGrpSpPr>
          <p:grpSpPr>
            <a:xfrm>
              <a:off x="877820" y="150460"/>
              <a:ext cx="10141770" cy="823660"/>
              <a:chOff x="877820" y="150460"/>
              <a:chExt cx="10141770" cy="823660"/>
            </a:xfrm>
          </p:grpSpPr>
          <p:sp>
            <p:nvSpPr>
              <p:cNvPr id="5" name="Hình tự do: Hình 4">
                <a:extLst>
                  <a:ext uri="{FF2B5EF4-FFF2-40B4-BE49-F238E27FC236}">
                    <a16:creationId xmlns:a16="http://schemas.microsoft.com/office/drawing/2014/main" id="{B0EBF3EC-AC73-2B97-C471-C8B785A55C8E}"/>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Hộp Văn bản 5">
                <a:extLst>
                  <a:ext uri="{FF2B5EF4-FFF2-40B4-BE49-F238E27FC236}">
                    <a16:creationId xmlns:a16="http://schemas.microsoft.com/office/drawing/2014/main" id="{757D1FA2-CCAC-7927-3EA9-32E049C4E2DB}"/>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7" name="Đường nối Thẳng 6">
                <a:extLst>
                  <a:ext uri="{FF2B5EF4-FFF2-40B4-BE49-F238E27FC236}">
                    <a16:creationId xmlns:a16="http://schemas.microsoft.com/office/drawing/2014/main" id="{B5A29772-774B-593E-B264-4113DB6C29FE}"/>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Hộp Văn bản 7">
                <a:extLst>
                  <a:ext uri="{FF2B5EF4-FFF2-40B4-BE49-F238E27FC236}">
                    <a16:creationId xmlns:a16="http://schemas.microsoft.com/office/drawing/2014/main" id="{32D63D84-24A4-7504-33C7-A5B3352D1312}"/>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Đường nối Thẳng 8">
                <a:extLst>
                  <a:ext uri="{FF2B5EF4-FFF2-40B4-BE49-F238E27FC236}">
                    <a16:creationId xmlns:a16="http://schemas.microsoft.com/office/drawing/2014/main" id="{6F1F2A65-9A84-D16C-4342-5BBCF5775DB9}"/>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ADF8C4E8-2688-1A0A-2FDB-ACB08B540B9E}"/>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D79FCD4F-134E-CD76-034D-4C61F5FFE76C}"/>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81DC8420-13C7-A583-20D1-290073495BE4}"/>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19" name="Google Shape;79;p15">
            <a:extLst>
              <a:ext uri="{FF2B5EF4-FFF2-40B4-BE49-F238E27FC236}">
                <a16:creationId xmlns:a16="http://schemas.microsoft.com/office/drawing/2014/main" id="{A237ECB7-BD90-F778-2C4F-2D5EBB657D89}"/>
              </a:ext>
            </a:extLst>
          </p:cNvPr>
          <p:cNvSpPr txBox="1"/>
          <p:nvPr/>
        </p:nvSpPr>
        <p:spPr>
          <a:xfrm>
            <a:off x="8781883" y="3297563"/>
            <a:ext cx="3675327" cy="1464682"/>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 sz="4000" b="1" i="0" u="none" strike="noStrike" kern="0" cap="none" spc="0" normalizeH="0" baseline="0" noProof="0">
                <a:ln>
                  <a:noFill/>
                </a:ln>
                <a:solidFill>
                  <a:srgbClr val="EC3A3B"/>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VĂN </a:t>
            </a:r>
            <a:endParaRPr kumimoji="0" lang="vi-VN" sz="4000" b="1" i="0" u="none" strike="noStrike" kern="0" cap="none" spc="0" normalizeH="0" baseline="0" noProof="0">
              <a:ln>
                <a:noFill/>
              </a:ln>
              <a:solidFill>
                <a:srgbClr val="EC3A3B"/>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 sz="4000" b="1" i="0" u="none" strike="noStrike" kern="0" cap="none" spc="0" normalizeH="0" baseline="0" noProof="0">
                <a:ln>
                  <a:noFill/>
                </a:ln>
                <a:solidFill>
                  <a:srgbClr val="EC3A3B"/>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HOÁ</a:t>
            </a:r>
            <a:endParaRPr kumimoji="0" sz="4000" b="1" i="0" u="none" strike="noStrike" kern="0" cap="none" spc="0" normalizeH="0" baseline="0" noProof="0">
              <a:ln>
                <a:noFill/>
              </a:ln>
              <a:solidFill>
                <a:srgbClr val="EC3A3B"/>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sp>
        <p:nvSpPr>
          <p:cNvPr id="20" name="Google Shape;57;p15">
            <a:extLst>
              <a:ext uri="{FF2B5EF4-FFF2-40B4-BE49-F238E27FC236}">
                <a16:creationId xmlns:a16="http://schemas.microsoft.com/office/drawing/2014/main" id="{331DB6A0-D670-3D90-01F8-A52EF9D43F9F}"/>
              </a:ext>
            </a:extLst>
          </p:cNvPr>
          <p:cNvSpPr txBox="1"/>
          <p:nvPr/>
        </p:nvSpPr>
        <p:spPr>
          <a:xfrm>
            <a:off x="241607" y="3477178"/>
            <a:ext cx="3168512" cy="1174849"/>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 sz="4000" b="1" i="0" u="none" strike="noStrike" kern="0" cap="none" spc="0" normalizeH="0" baseline="0" noProof="0">
                <a:ln>
                  <a:noFill/>
                </a:ln>
                <a:solidFill>
                  <a:srgbClr val="69E781"/>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VĂN</a:t>
            </a:r>
            <a:r>
              <a:rPr kumimoji="0" lang="vi-VN" sz="4000" b="1" i="0" u="none" strike="noStrike" kern="0" cap="none" spc="0" normalizeH="0" baseline="0" noProof="0">
                <a:ln>
                  <a:noFill/>
                </a:ln>
                <a:solidFill>
                  <a:srgbClr val="69E781"/>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 </a:t>
            </a: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lang="en" sz="4000" b="1" kern="0">
                <a:solidFill>
                  <a:srgbClr val="69E781"/>
                </a:solidFill>
                <a:latin typeface="Tahoma" panose="020B0604030504040204" pitchFamily="34" charset="0"/>
                <a:ea typeface="Tahoma" panose="020B0604030504040204" pitchFamily="34" charset="0"/>
                <a:cs typeface="Tahoma" panose="020B0604030504040204" pitchFamily="34" charset="0"/>
                <a:sym typeface="Fira Sans Extra Condensed Medium"/>
              </a:rPr>
              <a:t>MINH</a:t>
            </a:r>
            <a:endParaRPr kumimoji="0" sz="4000" b="1" i="0" u="none" strike="noStrike" kern="0" cap="none" spc="0" normalizeH="0" baseline="0" noProof="0">
              <a:ln>
                <a:noFill/>
              </a:ln>
              <a:solidFill>
                <a:srgbClr val="69E781"/>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nvGrpSpPr>
          <p:cNvPr id="21" name="Nhóm 20">
            <a:extLst>
              <a:ext uri="{FF2B5EF4-FFF2-40B4-BE49-F238E27FC236}">
                <a16:creationId xmlns:a16="http://schemas.microsoft.com/office/drawing/2014/main" id="{5D57CCF0-4262-D3C7-5D7D-305C29EA02EC}"/>
              </a:ext>
            </a:extLst>
          </p:cNvPr>
          <p:cNvGrpSpPr/>
          <p:nvPr/>
        </p:nvGrpSpPr>
        <p:grpSpPr>
          <a:xfrm>
            <a:off x="140839" y="1232676"/>
            <a:ext cx="10878751" cy="570990"/>
            <a:chOff x="140839" y="1232676"/>
            <a:chExt cx="10878751" cy="570990"/>
          </a:xfrm>
        </p:grpSpPr>
        <p:sp>
          <p:nvSpPr>
            <p:cNvPr id="22" name="Hình chữ nhật: Góc Trên Tròn 21">
              <a:extLst>
                <a:ext uri="{FF2B5EF4-FFF2-40B4-BE49-F238E27FC236}">
                  <a16:creationId xmlns:a16="http://schemas.microsoft.com/office/drawing/2014/main" id="{7FB3B4E3-1225-3B57-3A2C-0C808A5DB7F2}"/>
                </a:ext>
              </a:extLst>
            </p:cNvPr>
            <p:cNvSpPr/>
            <p:nvPr/>
          </p:nvSpPr>
          <p:spPr>
            <a:xfrm rot="5400000">
              <a:off x="377691" y="1096652"/>
              <a:ext cx="461665" cy="935370"/>
            </a:xfrm>
            <a:prstGeom prst="round2Same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Hộp Văn bản 22">
              <a:extLst>
                <a:ext uri="{FF2B5EF4-FFF2-40B4-BE49-F238E27FC236}">
                  <a16:creationId xmlns:a16="http://schemas.microsoft.com/office/drawing/2014/main" id="{41D2A40F-4727-847F-1BFA-B0213DC3CE07}"/>
                </a:ext>
              </a:extLst>
            </p:cNvPr>
            <p:cNvSpPr txBox="1"/>
            <p:nvPr/>
          </p:nvSpPr>
          <p:spPr>
            <a:xfrm>
              <a:off x="514973" y="1333505"/>
              <a:ext cx="566181" cy="461665"/>
            </a:xfrm>
            <a:prstGeom prst="rect">
              <a:avLst/>
            </a:prstGeom>
            <a:noFill/>
          </p:spPr>
          <p:txBody>
            <a:bodyPr wrap="non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1.</a:t>
              </a:r>
              <a:r>
                <a:rPr lang="en-US" sz="2400" b="1">
                  <a:latin typeface="Tahoma" panose="020B0604030504040204" pitchFamily="34" charset="0"/>
                  <a:ea typeface="Tahoma" panose="020B0604030504040204" pitchFamily="34" charset="0"/>
                  <a:cs typeface="Tahoma" panose="020B0604030504040204" pitchFamily="34" charset="0"/>
                </a:rPr>
                <a:t> </a:t>
              </a:r>
              <a:endParaRPr lang="vi-VN" sz="2400" b="1">
                <a:latin typeface="Tahoma" panose="020B0604030504040204" pitchFamily="34" charset="0"/>
                <a:ea typeface="Tahoma" panose="020B0604030504040204" pitchFamily="34" charset="0"/>
                <a:cs typeface="Tahoma" panose="020B0604030504040204" pitchFamily="34" charset="0"/>
              </a:endParaRPr>
            </a:p>
          </p:txBody>
        </p:sp>
        <p:sp>
          <p:nvSpPr>
            <p:cNvPr id="24" name="Hộp Văn bản 23">
              <a:extLst>
                <a:ext uri="{FF2B5EF4-FFF2-40B4-BE49-F238E27FC236}">
                  <a16:creationId xmlns:a16="http://schemas.microsoft.com/office/drawing/2014/main" id="{D5DC0B3B-DAD0-321F-4836-DBFE129F4027}"/>
                </a:ext>
              </a:extLst>
            </p:cNvPr>
            <p:cNvSpPr txBox="1"/>
            <p:nvPr/>
          </p:nvSpPr>
          <p:spPr>
            <a:xfrm>
              <a:off x="1188884" y="1232676"/>
              <a:ext cx="9830706" cy="570990"/>
            </a:xfrm>
            <a:prstGeom prst="rect">
              <a:avLst/>
            </a:prstGeom>
            <a:noFill/>
          </p:spPr>
          <p:txBody>
            <a:bodyPr wrap="square" rtlCol="0">
              <a:spAutoFit/>
            </a:bodyPr>
            <a:lstStyle/>
            <a:p>
              <a:pPr>
                <a:lnSpc>
                  <a:spcPct val="150000"/>
                </a:lnSpc>
              </a:pPr>
              <a:r>
                <a:rPr lang="en-US" sz="2400" b="1">
                  <a:solidFill>
                    <a:srgbClr val="339966"/>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4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sp>
        <p:nvSpPr>
          <p:cNvPr id="25" name="Google Shape;57;p15">
            <a:extLst>
              <a:ext uri="{FF2B5EF4-FFF2-40B4-BE49-F238E27FC236}">
                <a16:creationId xmlns:a16="http://schemas.microsoft.com/office/drawing/2014/main" id="{EFECDE54-0D63-7A8E-2A04-31143A9F5311}"/>
              </a:ext>
            </a:extLst>
          </p:cNvPr>
          <p:cNvSpPr txBox="1"/>
          <p:nvPr/>
        </p:nvSpPr>
        <p:spPr>
          <a:xfrm>
            <a:off x="3841646" y="3477178"/>
            <a:ext cx="4525182" cy="1174849"/>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4000" b="1" i="0" u="none" strike="noStrike" kern="0" cap="none" spc="0" normalizeH="0" baseline="0" noProof="0">
                <a:ln w="3175">
                  <a:solidFill>
                    <a:schemeClr val="tx1"/>
                  </a:solidFill>
                </a:ln>
                <a:gradFill flip="none" rotWithShape="1">
                  <a:gsLst>
                    <a:gs pos="0">
                      <a:srgbClr val="69E781"/>
                    </a:gs>
                    <a:gs pos="61000">
                      <a:srgbClr val="EC3A3B">
                        <a:alpha val="20000"/>
                      </a:srgbClr>
                    </a:gs>
                    <a:gs pos="24000">
                      <a:srgbClr val="69E781"/>
                    </a:gs>
                    <a:gs pos="43000">
                      <a:srgbClr val="69E781">
                        <a:alpha val="20000"/>
                      </a:srgbClr>
                    </a:gs>
                    <a:gs pos="80000">
                      <a:srgbClr val="EC3A3B">
                        <a:alpha val="50000"/>
                      </a:srgbClr>
                    </a:gs>
                    <a:gs pos="100000">
                      <a:srgbClr val="EC3A3B"/>
                    </a:gs>
                  </a:gsLst>
                  <a:lin ang="0" scaled="1"/>
                  <a:tileRect/>
                </a:gra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CÓ MỐI LIÊN HỆ CHẶT CHẼ VỚI</a:t>
            </a:r>
            <a:endParaRPr kumimoji="0" sz="4000" b="1" i="0" u="none" strike="noStrike" kern="0" cap="none" spc="0" normalizeH="0" baseline="0" noProof="0">
              <a:ln w="3175">
                <a:solidFill>
                  <a:schemeClr val="tx1"/>
                </a:solidFill>
              </a:ln>
              <a:gradFill flip="none" rotWithShape="1">
                <a:gsLst>
                  <a:gs pos="0">
                    <a:srgbClr val="69E781"/>
                  </a:gs>
                  <a:gs pos="61000">
                    <a:srgbClr val="EC3A3B">
                      <a:alpha val="20000"/>
                    </a:srgbClr>
                  </a:gs>
                  <a:gs pos="24000">
                    <a:srgbClr val="69E781"/>
                  </a:gs>
                  <a:gs pos="43000">
                    <a:srgbClr val="69E781">
                      <a:alpha val="20000"/>
                    </a:srgbClr>
                  </a:gs>
                  <a:gs pos="80000">
                    <a:srgbClr val="EC3A3B">
                      <a:alpha val="50000"/>
                    </a:srgbClr>
                  </a:gs>
                  <a:gs pos="100000">
                    <a:srgbClr val="EC3A3B"/>
                  </a:gs>
                </a:gsLst>
                <a:lin ang="0" scaled="1"/>
                <a:tileRect/>
              </a:gra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nvGrpSpPr>
          <p:cNvPr id="26" name="Nhóm 25">
            <a:extLst>
              <a:ext uri="{FF2B5EF4-FFF2-40B4-BE49-F238E27FC236}">
                <a16:creationId xmlns:a16="http://schemas.microsoft.com/office/drawing/2014/main" id="{F33A34ED-DEE8-5BFA-C3CC-07246A239230}"/>
              </a:ext>
            </a:extLst>
          </p:cNvPr>
          <p:cNvGrpSpPr/>
          <p:nvPr/>
        </p:nvGrpSpPr>
        <p:grpSpPr>
          <a:xfrm>
            <a:off x="-11102282" y="1182442"/>
            <a:ext cx="10870514" cy="1124988"/>
            <a:chOff x="140839" y="1182442"/>
            <a:chExt cx="10870514" cy="1124988"/>
          </a:xfrm>
        </p:grpSpPr>
        <p:sp>
          <p:nvSpPr>
            <p:cNvPr id="27" name="Hình chữ nhật: Góc Trên Tròn 26">
              <a:extLst>
                <a:ext uri="{FF2B5EF4-FFF2-40B4-BE49-F238E27FC236}">
                  <a16:creationId xmlns:a16="http://schemas.microsoft.com/office/drawing/2014/main" id="{6EBEF162-0504-C37A-325C-04D017A6D7A5}"/>
                </a:ext>
              </a:extLst>
            </p:cNvPr>
            <p:cNvSpPr/>
            <p:nvPr/>
          </p:nvSpPr>
          <p:spPr>
            <a:xfrm rot="5400000">
              <a:off x="377691" y="1096652"/>
              <a:ext cx="461665" cy="935370"/>
            </a:xfrm>
            <a:prstGeom prst="round2Same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Hộp Văn bản 27">
              <a:extLst>
                <a:ext uri="{FF2B5EF4-FFF2-40B4-BE49-F238E27FC236}">
                  <a16:creationId xmlns:a16="http://schemas.microsoft.com/office/drawing/2014/main" id="{F59BA3CB-C060-0D86-B681-6064FCCA9C55}"/>
                </a:ext>
              </a:extLst>
            </p:cNvPr>
            <p:cNvSpPr txBox="1"/>
            <p:nvPr/>
          </p:nvSpPr>
          <p:spPr>
            <a:xfrm>
              <a:off x="514973" y="1333505"/>
              <a:ext cx="449162" cy="461665"/>
            </a:xfrm>
            <a:prstGeom prst="rect">
              <a:avLst/>
            </a:prstGeom>
            <a:noFill/>
          </p:spPr>
          <p:txBody>
            <a:bodyPr wrap="non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400" b="1">
                  <a:latin typeface="Tahoma" panose="020B0604030504040204" pitchFamily="34" charset="0"/>
                  <a:ea typeface="Tahoma" panose="020B0604030504040204" pitchFamily="34" charset="0"/>
                  <a:cs typeface="Tahoma" panose="020B0604030504040204" pitchFamily="34" charset="0"/>
                </a:rPr>
                <a:t> </a:t>
              </a:r>
              <a:endParaRPr lang="vi-VN" sz="2400" b="1">
                <a:latin typeface="Tahoma" panose="020B0604030504040204" pitchFamily="34" charset="0"/>
                <a:ea typeface="Tahoma" panose="020B0604030504040204" pitchFamily="34" charset="0"/>
                <a:cs typeface="Tahoma" panose="020B0604030504040204" pitchFamily="34" charset="0"/>
              </a:endParaRPr>
            </a:p>
          </p:txBody>
        </p:sp>
        <p:sp>
          <p:nvSpPr>
            <p:cNvPr id="29" name="Hộp Văn bản 28">
              <a:extLst>
                <a:ext uri="{FF2B5EF4-FFF2-40B4-BE49-F238E27FC236}">
                  <a16:creationId xmlns:a16="http://schemas.microsoft.com/office/drawing/2014/main" id="{0733610E-66DF-1711-5109-0963F9A23CA7}"/>
                </a:ext>
              </a:extLst>
            </p:cNvPr>
            <p:cNvSpPr txBox="1"/>
            <p:nvPr/>
          </p:nvSpPr>
          <p:spPr>
            <a:xfrm>
              <a:off x="1180647" y="1182442"/>
              <a:ext cx="9830706" cy="1124988"/>
            </a:xfrm>
            <a:prstGeom prst="rect">
              <a:avLst/>
            </a:prstGeom>
            <a:noFill/>
          </p:spPr>
          <p:txBody>
            <a:bodyPr wrap="square" rtlCol="0">
              <a:spAutoFit/>
            </a:bodyPr>
            <a:lstStyle/>
            <a:p>
              <a:pPr>
                <a:lnSpc>
                  <a:spcPct val="150000"/>
                </a:lnSpc>
              </a:pPr>
              <a:r>
                <a:rPr lang="en-US" sz="2400" b="1">
                  <a:solidFill>
                    <a:srgbClr val="339966"/>
                  </a:solidFill>
                  <a:latin typeface="Tahoma" panose="020B0604030504040204" pitchFamily="34" charset="0"/>
                  <a:ea typeface="Tahoma" panose="020B0604030504040204" pitchFamily="34" charset="0"/>
                  <a:cs typeface="Tahoma" panose="020B0604030504040204" pitchFamily="34" charset="0"/>
                </a:rPr>
                <a:t>Trong các hình 5.2 và 5.3, hình nào vừa là biểu hiện của văn hóa, vừa là biểu hiện của văn minh? Vì sao?</a:t>
              </a:r>
              <a:endParaRPr lang="vi-VN" sz="24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pic>
        <p:nvPicPr>
          <p:cNvPr id="30" name="Hình ảnh 29">
            <a:extLst>
              <a:ext uri="{FF2B5EF4-FFF2-40B4-BE49-F238E27FC236}">
                <a16:creationId xmlns:a16="http://schemas.microsoft.com/office/drawing/2014/main" id="{3FA4D53E-A720-D02A-AB60-2EE546074FC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4699"/>
          <a:stretch/>
        </p:blipFill>
        <p:spPr>
          <a:xfrm>
            <a:off x="70419" y="7358680"/>
            <a:ext cx="12051162" cy="3962029"/>
          </a:xfrm>
          <a:prstGeom prst="rect">
            <a:avLst/>
          </a:prstGeom>
        </p:spPr>
      </p:pic>
      <p:pic>
        <p:nvPicPr>
          <p:cNvPr id="31" name="Picture 4" descr="Vector background quảng cáo du lịch vòng quanh thế giới">
            <a:extLst>
              <a:ext uri="{FF2B5EF4-FFF2-40B4-BE49-F238E27FC236}">
                <a16:creationId xmlns:a16="http://schemas.microsoft.com/office/drawing/2014/main" id="{3D3F2902-389D-03DC-83BD-122A3AB025FB}"/>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b="6854"/>
          <a:stretch/>
        </p:blipFill>
        <p:spPr bwMode="auto">
          <a:xfrm>
            <a:off x="-9108153" y="3788160"/>
            <a:ext cx="3398035" cy="31651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Khái niệm] Văn hóa là gì? Bản sắc văn hóa dân tộc là gì? - META.vn">
            <a:extLst>
              <a:ext uri="{FF2B5EF4-FFF2-40B4-BE49-F238E27FC236}">
                <a16:creationId xmlns:a16="http://schemas.microsoft.com/office/drawing/2014/main" id="{A6F2AC7E-B960-1844-0FEB-DDCEA6CD2638}"/>
              </a:ext>
            </a:extLst>
          </p:cNvPr>
          <p:cNvPicPr>
            <a:picLocks noChangeAspect="1" noChangeArrowheads="1"/>
          </p:cNvPicPr>
          <p:nvPr/>
        </p:nvPicPr>
        <p:blipFill rotWithShape="1">
          <a:blip r:embed="rId5">
            <a:clrChange>
              <a:clrFrom>
                <a:srgbClr val="FEEFDA"/>
              </a:clrFrom>
              <a:clrTo>
                <a:srgbClr val="FEEFDA">
                  <a:alpha val="0"/>
                </a:srgbClr>
              </a:clrTo>
            </a:clrChange>
            <a:extLst>
              <a:ext uri="{28A0092B-C50C-407E-A947-70E740481C1C}">
                <a14:useLocalDpi xmlns:a14="http://schemas.microsoft.com/office/drawing/2010/main" val="0"/>
              </a:ext>
            </a:extLst>
          </a:blip>
          <a:srcRect l="19872" r="19872"/>
          <a:stretch/>
        </p:blipFill>
        <p:spPr bwMode="auto">
          <a:xfrm>
            <a:off x="17900449" y="1259054"/>
            <a:ext cx="3192347" cy="319234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Nhóm 32">
            <a:extLst>
              <a:ext uri="{FF2B5EF4-FFF2-40B4-BE49-F238E27FC236}">
                <a16:creationId xmlns:a16="http://schemas.microsoft.com/office/drawing/2014/main" id="{483BF325-5C8A-7C46-2F90-1E484CF38A2A}"/>
              </a:ext>
            </a:extLst>
          </p:cNvPr>
          <p:cNvGrpSpPr/>
          <p:nvPr/>
        </p:nvGrpSpPr>
        <p:grpSpPr>
          <a:xfrm>
            <a:off x="12635608" y="1966953"/>
            <a:ext cx="6498255" cy="2254907"/>
            <a:chOff x="3051356" y="1966953"/>
            <a:chExt cx="6498255" cy="2254907"/>
          </a:xfrm>
        </p:grpSpPr>
        <p:sp>
          <p:nvSpPr>
            <p:cNvPr id="34" name="Google Shape;76;p15">
              <a:extLst>
                <a:ext uri="{FF2B5EF4-FFF2-40B4-BE49-F238E27FC236}">
                  <a16:creationId xmlns:a16="http://schemas.microsoft.com/office/drawing/2014/main" id="{0F78A9FF-30A6-46E8-7A16-F400DABF6ED6}"/>
                </a:ext>
              </a:extLst>
            </p:cNvPr>
            <p:cNvSpPr/>
            <p:nvPr/>
          </p:nvSpPr>
          <p:spPr>
            <a:xfrm>
              <a:off x="3051356" y="1966953"/>
              <a:ext cx="1199680" cy="2254907"/>
            </a:xfrm>
            <a:custGeom>
              <a:avLst/>
              <a:gdLst/>
              <a:ahLst/>
              <a:cxnLst/>
              <a:rect l="l" t="t" r="r" b="b"/>
              <a:pathLst>
                <a:path w="22647" h="36943" extrusionOk="0">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EC3A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77;p15">
              <a:extLst>
                <a:ext uri="{FF2B5EF4-FFF2-40B4-BE49-F238E27FC236}">
                  <a16:creationId xmlns:a16="http://schemas.microsoft.com/office/drawing/2014/main" id="{DA7FD3BF-9235-95CD-1038-891D474B1A91}"/>
                </a:ext>
              </a:extLst>
            </p:cNvPr>
            <p:cNvSpPr/>
            <p:nvPr/>
          </p:nvSpPr>
          <p:spPr>
            <a:xfrm>
              <a:off x="3193906" y="2729677"/>
              <a:ext cx="363978" cy="728909"/>
            </a:xfrm>
            <a:custGeom>
              <a:avLst/>
              <a:gdLst/>
              <a:ahLst/>
              <a:cxnLst/>
              <a:rect l="l" t="t" r="r" b="b"/>
              <a:pathLst>
                <a:path w="6871" h="11942" extrusionOk="0">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EC3A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78;p15">
              <a:extLst>
                <a:ext uri="{FF2B5EF4-FFF2-40B4-BE49-F238E27FC236}">
                  <a16:creationId xmlns:a16="http://schemas.microsoft.com/office/drawing/2014/main" id="{1FEECA0D-38B1-DBC8-D49E-862E54348583}"/>
                </a:ext>
              </a:extLst>
            </p:cNvPr>
            <p:cNvSpPr/>
            <p:nvPr/>
          </p:nvSpPr>
          <p:spPr>
            <a:xfrm>
              <a:off x="3504222" y="2174419"/>
              <a:ext cx="6045389" cy="1839425"/>
            </a:xfrm>
            <a:custGeom>
              <a:avLst/>
              <a:gdLst/>
              <a:ahLst/>
              <a:cxnLst/>
              <a:rect l="l" t="t" r="r" b="b"/>
              <a:pathLst>
                <a:path w="114122" h="30136" extrusionOk="0">
                  <a:moveTo>
                    <a:pt x="0" y="0"/>
                  </a:moveTo>
                  <a:lnTo>
                    <a:pt x="12871" y="12859"/>
                  </a:lnTo>
                  <a:cubicBezTo>
                    <a:pt x="13478" y="13466"/>
                    <a:pt x="13788" y="14276"/>
                    <a:pt x="13788" y="15074"/>
                  </a:cubicBezTo>
                  <a:cubicBezTo>
                    <a:pt x="13788" y="15871"/>
                    <a:pt x="13478" y="16669"/>
                    <a:pt x="12871" y="17276"/>
                  </a:cubicBezTo>
                  <a:lnTo>
                    <a:pt x="12" y="30135"/>
                  </a:lnTo>
                  <a:lnTo>
                    <a:pt x="99286" y="30135"/>
                  </a:lnTo>
                  <a:lnTo>
                    <a:pt x="114122" y="15074"/>
                  </a:lnTo>
                  <a:lnTo>
                    <a:pt x="99286" y="0"/>
                  </a:lnTo>
                  <a:close/>
                </a:path>
              </a:pathLst>
            </a:custGeom>
            <a:solidFill>
              <a:srgbClr val="EEEEEE"/>
            </a:solidFill>
            <a:ln>
              <a:noFill/>
            </a:ln>
          </p:spPr>
          <p:txBody>
            <a:bodyPr spcFirstLastPara="1" wrap="square" lIns="548625" tIns="91425" rIns="5486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200" b="0" i="0" u="none" strike="noStrike" kern="0" cap="none" spc="0" normalizeH="0" baseline="0" noProof="0">
                <a:ln>
                  <a:noFill/>
                </a:ln>
                <a:solidFill>
                  <a:srgbClr val="434343"/>
                </a:solidFill>
                <a:effectLst/>
                <a:uLnTx/>
                <a:uFillTx/>
                <a:latin typeface="Roboto"/>
                <a:ea typeface="Roboto"/>
                <a:cs typeface="Roboto"/>
                <a:sym typeface="Roboto"/>
              </a:endParaRPr>
            </a:p>
          </p:txBody>
        </p:sp>
        <p:sp>
          <p:nvSpPr>
            <p:cNvPr id="37" name="Hộp Văn bản 36">
              <a:extLst>
                <a:ext uri="{FF2B5EF4-FFF2-40B4-BE49-F238E27FC236}">
                  <a16:creationId xmlns:a16="http://schemas.microsoft.com/office/drawing/2014/main" id="{4E75E347-5770-B100-0EB6-5C94D650C57E}"/>
                </a:ext>
              </a:extLst>
            </p:cNvPr>
            <p:cNvSpPr txBox="1"/>
            <p:nvPr/>
          </p:nvSpPr>
          <p:spPr>
            <a:xfrm>
              <a:off x="4401194" y="2247412"/>
              <a:ext cx="4574521" cy="1697068"/>
            </a:xfrm>
            <a:prstGeom prst="rect">
              <a:avLst/>
            </a:prstGeom>
            <a:noFill/>
          </p:spPr>
          <p:txBody>
            <a:bodyPr wrap="square">
              <a:spAutoFit/>
            </a:bodyPr>
            <a:lstStyle/>
            <a:p>
              <a:pPr algn="just">
                <a:lnSpc>
                  <a:spcPct val="150000"/>
                </a:lnSpc>
                <a:spcAft>
                  <a:spcPts val="1000"/>
                </a:spcAft>
                <a:tabLst>
                  <a:tab pos="5850890" algn="l"/>
                </a:tabLst>
              </a:pPr>
              <a:r>
                <a:rPr lang="x-none" sz="2400">
                  <a:effectLst/>
                  <a:latin typeface="Calibri Light" panose="020F0302020204030204" pitchFamily="34" charset="0"/>
                  <a:ea typeface="Times New Roman" panose="02020603050405020304" pitchFamily="18" charset="0"/>
                  <a:cs typeface="Calibri Light" panose="020F0302020204030204" pitchFamily="34" charset="0"/>
                </a:rPr>
                <a:t>là tổng thể những giá trị vật chất và tinh thần do con người sáng tạo ra trong quá trình lịch sử.</a:t>
              </a:r>
              <a:endParaRPr lang="vi-VN" sz="2400">
                <a:effectLst/>
                <a:latin typeface="Calibri Light" panose="020F0302020204030204" pitchFamily="34" charset="0"/>
                <a:ea typeface="Times New Roman" panose="02020603050405020304" pitchFamily="18" charset="0"/>
                <a:cs typeface="Calibri Light" panose="020F0302020204030204" pitchFamily="34" charset="0"/>
              </a:endParaRPr>
            </a:p>
          </p:txBody>
        </p:sp>
      </p:grpSp>
      <p:grpSp>
        <p:nvGrpSpPr>
          <p:cNvPr id="38" name="Nhóm 37">
            <a:extLst>
              <a:ext uri="{FF2B5EF4-FFF2-40B4-BE49-F238E27FC236}">
                <a16:creationId xmlns:a16="http://schemas.microsoft.com/office/drawing/2014/main" id="{6CB336CC-24CE-38E2-0BCE-20B18355F25C}"/>
              </a:ext>
            </a:extLst>
          </p:cNvPr>
          <p:cNvGrpSpPr/>
          <p:nvPr/>
        </p:nvGrpSpPr>
        <p:grpSpPr>
          <a:xfrm>
            <a:off x="-7559298" y="4421296"/>
            <a:ext cx="7322354" cy="2254358"/>
            <a:chOff x="995137" y="4403140"/>
            <a:chExt cx="7322354" cy="2254358"/>
          </a:xfrm>
        </p:grpSpPr>
        <p:sp>
          <p:nvSpPr>
            <p:cNvPr id="39" name="Google Shape;58;p15">
              <a:extLst>
                <a:ext uri="{FF2B5EF4-FFF2-40B4-BE49-F238E27FC236}">
                  <a16:creationId xmlns:a16="http://schemas.microsoft.com/office/drawing/2014/main" id="{3B6117F4-16BE-872C-07EF-69357B4E0AC8}"/>
                </a:ext>
              </a:extLst>
            </p:cNvPr>
            <p:cNvSpPr/>
            <p:nvPr/>
          </p:nvSpPr>
          <p:spPr>
            <a:xfrm>
              <a:off x="6966445" y="4403140"/>
              <a:ext cx="1351046" cy="2254358"/>
            </a:xfrm>
            <a:custGeom>
              <a:avLst/>
              <a:gdLst/>
              <a:ahLst/>
              <a:cxnLst/>
              <a:rect l="l" t="t" r="r" b="b"/>
              <a:pathLst>
                <a:path w="22634" h="36934" extrusionOk="0">
                  <a:moveTo>
                    <a:pt x="18766" y="1"/>
                  </a:moveTo>
                  <a:cubicBezTo>
                    <a:pt x="17967" y="1"/>
                    <a:pt x="17169" y="304"/>
                    <a:pt x="16562" y="912"/>
                  </a:cubicBezTo>
                  <a:lnTo>
                    <a:pt x="1215" y="16259"/>
                  </a:lnTo>
                  <a:cubicBezTo>
                    <a:pt x="0" y="17473"/>
                    <a:pt x="0" y="19462"/>
                    <a:pt x="1215" y="20676"/>
                  </a:cubicBezTo>
                  <a:lnTo>
                    <a:pt x="16562" y="36023"/>
                  </a:lnTo>
                  <a:cubicBezTo>
                    <a:pt x="17169" y="36630"/>
                    <a:pt x="17967" y="36934"/>
                    <a:pt x="18766" y="36934"/>
                  </a:cubicBezTo>
                  <a:cubicBezTo>
                    <a:pt x="19565" y="36934"/>
                    <a:pt x="20366" y="36630"/>
                    <a:pt x="20979" y="36023"/>
                  </a:cubicBezTo>
                  <a:lnTo>
                    <a:pt x="22634" y="34368"/>
                  </a:lnTo>
                  <a:lnTo>
                    <a:pt x="8942" y="20676"/>
                  </a:lnTo>
                  <a:cubicBezTo>
                    <a:pt x="7716" y="19462"/>
                    <a:pt x="7716" y="17473"/>
                    <a:pt x="8942" y="16259"/>
                  </a:cubicBezTo>
                  <a:lnTo>
                    <a:pt x="22634" y="2567"/>
                  </a:lnTo>
                  <a:lnTo>
                    <a:pt x="20979" y="912"/>
                  </a:lnTo>
                  <a:cubicBezTo>
                    <a:pt x="20366" y="304"/>
                    <a:pt x="19565" y="1"/>
                    <a:pt x="18766" y="1"/>
                  </a:cubicBezTo>
                  <a:close/>
                </a:path>
              </a:pathLst>
            </a:custGeom>
            <a:solidFill>
              <a:srgbClr val="69E7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59;p15">
              <a:extLst>
                <a:ext uri="{FF2B5EF4-FFF2-40B4-BE49-F238E27FC236}">
                  <a16:creationId xmlns:a16="http://schemas.microsoft.com/office/drawing/2014/main" id="{29189EBC-E3DC-F5CA-2D62-4E8A90560D5E}"/>
                </a:ext>
              </a:extLst>
            </p:cNvPr>
            <p:cNvSpPr/>
            <p:nvPr/>
          </p:nvSpPr>
          <p:spPr>
            <a:xfrm>
              <a:off x="7746785" y="5165864"/>
              <a:ext cx="410137" cy="728971"/>
            </a:xfrm>
            <a:custGeom>
              <a:avLst/>
              <a:gdLst/>
              <a:ahLst/>
              <a:cxnLst/>
              <a:rect l="l" t="t" r="r" b="b"/>
              <a:pathLst>
                <a:path w="6871" h="11943" extrusionOk="0">
                  <a:moveTo>
                    <a:pt x="5372" y="0"/>
                  </a:moveTo>
                  <a:cubicBezTo>
                    <a:pt x="5006" y="0"/>
                    <a:pt x="4635" y="137"/>
                    <a:pt x="4334" y="441"/>
                  </a:cubicBezTo>
                  <a:lnTo>
                    <a:pt x="1489" y="3286"/>
                  </a:lnTo>
                  <a:cubicBezTo>
                    <a:pt x="0" y="4763"/>
                    <a:pt x="0" y="7168"/>
                    <a:pt x="1489" y="8656"/>
                  </a:cubicBezTo>
                  <a:lnTo>
                    <a:pt x="4334" y="11502"/>
                  </a:lnTo>
                  <a:cubicBezTo>
                    <a:pt x="4635" y="11806"/>
                    <a:pt x="5006" y="11942"/>
                    <a:pt x="5372" y="11942"/>
                  </a:cubicBezTo>
                  <a:cubicBezTo>
                    <a:pt x="6135" y="11942"/>
                    <a:pt x="6870" y="11348"/>
                    <a:pt x="6870" y="10454"/>
                  </a:cubicBezTo>
                  <a:lnTo>
                    <a:pt x="6870" y="1489"/>
                  </a:lnTo>
                  <a:cubicBezTo>
                    <a:pt x="6870" y="595"/>
                    <a:pt x="6135" y="0"/>
                    <a:pt x="5372" y="0"/>
                  </a:cubicBezTo>
                  <a:close/>
                </a:path>
              </a:pathLst>
            </a:custGeom>
            <a:solidFill>
              <a:srgbClr val="69E7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p15">
              <a:extLst>
                <a:ext uri="{FF2B5EF4-FFF2-40B4-BE49-F238E27FC236}">
                  <a16:creationId xmlns:a16="http://schemas.microsoft.com/office/drawing/2014/main" id="{4C875D49-218E-0528-DA6D-BA61F0A7B971}"/>
                </a:ext>
              </a:extLst>
            </p:cNvPr>
            <p:cNvSpPr/>
            <p:nvPr/>
          </p:nvSpPr>
          <p:spPr>
            <a:xfrm>
              <a:off x="995137" y="4610667"/>
              <a:ext cx="6812115" cy="1839364"/>
            </a:xfrm>
            <a:custGeom>
              <a:avLst/>
              <a:gdLst/>
              <a:ahLst/>
              <a:cxnLst/>
              <a:rect l="l" t="t" r="r" b="b"/>
              <a:pathLst>
                <a:path w="114123" h="30135" extrusionOk="0">
                  <a:moveTo>
                    <a:pt x="14836" y="0"/>
                  </a:moveTo>
                  <a:lnTo>
                    <a:pt x="1" y="15061"/>
                  </a:lnTo>
                  <a:lnTo>
                    <a:pt x="14836" y="30135"/>
                  </a:lnTo>
                  <a:lnTo>
                    <a:pt x="114122" y="30135"/>
                  </a:lnTo>
                  <a:lnTo>
                    <a:pt x="101252" y="17276"/>
                  </a:lnTo>
                  <a:cubicBezTo>
                    <a:pt x="100644" y="16669"/>
                    <a:pt x="100335" y="15871"/>
                    <a:pt x="100335" y="15061"/>
                  </a:cubicBezTo>
                  <a:cubicBezTo>
                    <a:pt x="100335" y="14264"/>
                    <a:pt x="100644" y="13466"/>
                    <a:pt x="101252" y="12859"/>
                  </a:cubicBezTo>
                  <a:lnTo>
                    <a:pt x="114110" y="0"/>
                  </a:lnTo>
                  <a:close/>
                </a:path>
              </a:pathLst>
            </a:custGeom>
            <a:solidFill>
              <a:srgbClr val="EEEEEE"/>
            </a:solidFill>
            <a:ln>
              <a:noFill/>
            </a:ln>
          </p:spPr>
          <p:txBody>
            <a:bodyPr spcFirstLastPara="1" wrap="square" lIns="548625" tIns="91425" rIns="5486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200" b="0" i="0" u="none" strike="noStrike" kern="0" cap="none" spc="0" normalizeH="0" baseline="0" noProof="0">
                <a:ln>
                  <a:noFill/>
                </a:ln>
                <a:solidFill>
                  <a:srgbClr val="434343"/>
                </a:solidFill>
                <a:effectLst/>
                <a:uLnTx/>
                <a:uFillTx/>
                <a:latin typeface="Roboto"/>
                <a:ea typeface="Roboto"/>
                <a:cs typeface="Roboto"/>
                <a:sym typeface="Roboto"/>
              </a:endParaRPr>
            </a:p>
          </p:txBody>
        </p:sp>
        <p:sp>
          <p:nvSpPr>
            <p:cNvPr id="42" name="Hộp Văn bản 41">
              <a:extLst>
                <a:ext uri="{FF2B5EF4-FFF2-40B4-BE49-F238E27FC236}">
                  <a16:creationId xmlns:a16="http://schemas.microsoft.com/office/drawing/2014/main" id="{93D397B6-5B69-4156-CF12-428BEB3C4143}"/>
                </a:ext>
              </a:extLst>
            </p:cNvPr>
            <p:cNvSpPr txBox="1"/>
            <p:nvPr/>
          </p:nvSpPr>
          <p:spPr>
            <a:xfrm>
              <a:off x="1713962" y="4555381"/>
              <a:ext cx="5313962" cy="1697068"/>
            </a:xfrm>
            <a:prstGeom prst="rect">
              <a:avLst/>
            </a:prstGeom>
            <a:noFill/>
          </p:spPr>
          <p:txBody>
            <a:bodyPr wrap="square">
              <a:spAutoFit/>
            </a:bodyPr>
            <a:lstStyle/>
            <a:p>
              <a:pPr algn="just">
                <a:lnSpc>
                  <a:spcPct val="150000"/>
                </a:lnSpc>
                <a:spcAft>
                  <a:spcPts val="1000"/>
                </a:spcAft>
                <a:tabLst>
                  <a:tab pos="5850890" algn="l"/>
                </a:tabLst>
              </a:pPr>
              <a:r>
                <a:rPr lang="vi-VN" sz="2400">
                  <a:effectLst/>
                  <a:latin typeface="Calibri Light" panose="020F0302020204030204" pitchFamily="34" charset="0"/>
                  <a:ea typeface="Times New Roman" panose="02020603050405020304" pitchFamily="18" charset="0"/>
                  <a:cs typeface="Calibri Light" panose="020F0302020204030204" pitchFamily="34" charset="0"/>
                </a:rPr>
                <a:t>là trạng thái tiến bộ về cả vật chất và tinh thần của xã hội loài người tức là trạng thái phát triển cao của nền văn hóa.</a:t>
              </a:r>
            </a:p>
          </p:txBody>
        </p:sp>
      </p:grpSp>
    </p:spTree>
    <p:extLst>
      <p:ext uri="{BB962C8B-B14F-4D97-AF65-F5344CB8AC3E}">
        <p14:creationId xmlns:p14="http://schemas.microsoft.com/office/powerpoint/2010/main" val="18577442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A74CC6CB-435E-62CD-FC4E-D0D6A1FA38D8}"/>
              </a:ext>
            </a:extLst>
          </p:cNvPr>
          <p:cNvGrpSpPr/>
          <p:nvPr/>
        </p:nvGrpSpPr>
        <p:grpSpPr>
          <a:xfrm>
            <a:off x="26396" y="21429"/>
            <a:ext cx="10993194" cy="981089"/>
            <a:chOff x="26396" y="21429"/>
            <a:chExt cx="10993194" cy="981089"/>
          </a:xfrm>
        </p:grpSpPr>
        <p:grpSp>
          <p:nvGrpSpPr>
            <p:cNvPr id="3" name="Nhóm 2">
              <a:extLst>
                <a:ext uri="{FF2B5EF4-FFF2-40B4-BE49-F238E27FC236}">
                  <a16:creationId xmlns:a16="http://schemas.microsoft.com/office/drawing/2014/main" id="{A87995CA-385A-52F1-8AEF-8B3C7C32126F}"/>
                </a:ext>
              </a:extLst>
            </p:cNvPr>
            <p:cNvGrpSpPr/>
            <p:nvPr/>
          </p:nvGrpSpPr>
          <p:grpSpPr>
            <a:xfrm>
              <a:off x="26396" y="21429"/>
              <a:ext cx="10993194" cy="981089"/>
              <a:chOff x="26396" y="21429"/>
              <a:chExt cx="10993194" cy="981089"/>
            </a:xfrm>
          </p:grpSpPr>
          <p:grpSp>
            <p:nvGrpSpPr>
              <p:cNvPr id="13" name="Nhóm 12">
                <a:extLst>
                  <a:ext uri="{FF2B5EF4-FFF2-40B4-BE49-F238E27FC236}">
                    <a16:creationId xmlns:a16="http://schemas.microsoft.com/office/drawing/2014/main" id="{459AE88E-0D11-F019-1EBA-3A2AFD3ACC22}"/>
                  </a:ext>
                </a:extLst>
              </p:cNvPr>
              <p:cNvGrpSpPr/>
              <p:nvPr/>
            </p:nvGrpSpPr>
            <p:grpSpPr>
              <a:xfrm>
                <a:off x="26396" y="21429"/>
                <a:ext cx="10993194" cy="981089"/>
                <a:chOff x="26396" y="21429"/>
                <a:chExt cx="10993194" cy="981089"/>
              </a:xfrm>
            </p:grpSpPr>
            <p:sp>
              <p:nvSpPr>
                <p:cNvPr id="17" name="Hình tự do: Hình 16">
                  <a:extLst>
                    <a:ext uri="{FF2B5EF4-FFF2-40B4-BE49-F238E27FC236}">
                      <a16:creationId xmlns:a16="http://schemas.microsoft.com/office/drawing/2014/main" id="{1D1B623D-9AA1-443C-F3E9-372F1D8CE6AC}"/>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Hình tự do: Hình 17">
                  <a:extLst>
                    <a:ext uri="{FF2B5EF4-FFF2-40B4-BE49-F238E27FC236}">
                      <a16:creationId xmlns:a16="http://schemas.microsoft.com/office/drawing/2014/main" id="{15B117BF-5AC5-B5CE-A8F9-65705DECF9BF}"/>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id="{43189103-A368-E604-BBEE-5335BD0EDD54}"/>
                  </a:ext>
                </a:extLst>
              </p:cNvPr>
              <p:cNvGrpSpPr/>
              <p:nvPr/>
            </p:nvGrpSpPr>
            <p:grpSpPr>
              <a:xfrm>
                <a:off x="140839" y="126671"/>
                <a:ext cx="657225" cy="696553"/>
                <a:chOff x="182859" y="44288"/>
                <a:chExt cx="657225" cy="696553"/>
              </a:xfrm>
            </p:grpSpPr>
            <p:pic>
              <p:nvPicPr>
                <p:cNvPr id="15" name="Hình ảnh 14">
                  <a:extLst>
                    <a:ext uri="{FF2B5EF4-FFF2-40B4-BE49-F238E27FC236}">
                      <a16:creationId xmlns:a16="http://schemas.microsoft.com/office/drawing/2014/main" id="{3A65976F-9C80-29DA-5676-05E4600DD945}"/>
                    </a:ext>
                  </a:extLst>
                </p:cNvPr>
                <p:cNvPicPr>
                  <a:picLocks noChangeAspect="1"/>
                </p:cNvPicPr>
                <p:nvPr/>
              </p:nvPicPr>
              <p:blipFill rotWithShape="1">
                <a:blip r:embed="rId3">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6" name="Hộp Văn bản 15">
                  <a:extLst>
                    <a:ext uri="{FF2B5EF4-FFF2-40B4-BE49-F238E27FC236}">
                      <a16:creationId xmlns:a16="http://schemas.microsoft.com/office/drawing/2014/main" id="{1157C483-CF67-BF89-660D-5E076C2694EB}"/>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4" name="Nhóm 3">
              <a:extLst>
                <a:ext uri="{FF2B5EF4-FFF2-40B4-BE49-F238E27FC236}">
                  <a16:creationId xmlns:a16="http://schemas.microsoft.com/office/drawing/2014/main" id="{12F99780-6522-D7C8-C547-5C07A85487DA}"/>
                </a:ext>
              </a:extLst>
            </p:cNvPr>
            <p:cNvGrpSpPr/>
            <p:nvPr/>
          </p:nvGrpSpPr>
          <p:grpSpPr>
            <a:xfrm>
              <a:off x="877820" y="150460"/>
              <a:ext cx="10141770" cy="823660"/>
              <a:chOff x="877820" y="150460"/>
              <a:chExt cx="10141770" cy="823660"/>
            </a:xfrm>
          </p:grpSpPr>
          <p:sp>
            <p:nvSpPr>
              <p:cNvPr id="5" name="Hình tự do: Hình 4">
                <a:extLst>
                  <a:ext uri="{FF2B5EF4-FFF2-40B4-BE49-F238E27FC236}">
                    <a16:creationId xmlns:a16="http://schemas.microsoft.com/office/drawing/2014/main" id="{622982BE-48B9-4BAF-5DF9-7C757E7D10F8}"/>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Hộp Văn bản 5">
                <a:extLst>
                  <a:ext uri="{FF2B5EF4-FFF2-40B4-BE49-F238E27FC236}">
                    <a16:creationId xmlns:a16="http://schemas.microsoft.com/office/drawing/2014/main" id="{556960CF-CB84-BCB6-ADCC-CD7EA1B73856}"/>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7" name="Đường nối Thẳng 6">
                <a:extLst>
                  <a:ext uri="{FF2B5EF4-FFF2-40B4-BE49-F238E27FC236}">
                    <a16:creationId xmlns:a16="http://schemas.microsoft.com/office/drawing/2014/main" id="{96EBC6AA-6576-FFF3-A69F-443C451E6CE6}"/>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Hộp Văn bản 7">
                <a:extLst>
                  <a:ext uri="{FF2B5EF4-FFF2-40B4-BE49-F238E27FC236}">
                    <a16:creationId xmlns:a16="http://schemas.microsoft.com/office/drawing/2014/main" id="{D96B966D-52A5-B932-D11B-9777FD4E7EA3}"/>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Đường nối Thẳng 8">
                <a:extLst>
                  <a:ext uri="{FF2B5EF4-FFF2-40B4-BE49-F238E27FC236}">
                    <a16:creationId xmlns:a16="http://schemas.microsoft.com/office/drawing/2014/main" id="{9CEFF9C5-A5EA-9ED4-264C-886311291038}"/>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20FB9DEF-EC1E-0C87-A460-3CFEB1B188CC}"/>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93B00220-BAB3-54F4-0AC4-3BC1D55F7CB0}"/>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7144348D-2510-0464-0F12-74FDEAF4C743}"/>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9" name="Nhóm 18">
            <a:extLst>
              <a:ext uri="{FF2B5EF4-FFF2-40B4-BE49-F238E27FC236}">
                <a16:creationId xmlns:a16="http://schemas.microsoft.com/office/drawing/2014/main" id="{757DFE96-86C2-7911-6C14-78DAAFAD7AE8}"/>
              </a:ext>
            </a:extLst>
          </p:cNvPr>
          <p:cNvGrpSpPr/>
          <p:nvPr/>
        </p:nvGrpSpPr>
        <p:grpSpPr>
          <a:xfrm>
            <a:off x="140839" y="1182442"/>
            <a:ext cx="10870514" cy="1124988"/>
            <a:chOff x="140839" y="1182442"/>
            <a:chExt cx="10870514" cy="1124988"/>
          </a:xfrm>
        </p:grpSpPr>
        <p:sp>
          <p:nvSpPr>
            <p:cNvPr id="20" name="Hình chữ nhật: Góc Trên Tròn 19">
              <a:extLst>
                <a:ext uri="{FF2B5EF4-FFF2-40B4-BE49-F238E27FC236}">
                  <a16:creationId xmlns:a16="http://schemas.microsoft.com/office/drawing/2014/main" id="{83F7131B-A2D6-BA10-FEFC-27DFC38FD34A}"/>
                </a:ext>
              </a:extLst>
            </p:cNvPr>
            <p:cNvSpPr/>
            <p:nvPr/>
          </p:nvSpPr>
          <p:spPr>
            <a:xfrm rot="5400000">
              <a:off x="377691" y="1096652"/>
              <a:ext cx="461665" cy="935370"/>
            </a:xfrm>
            <a:prstGeom prst="round2Same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ộp Văn bản 20">
              <a:extLst>
                <a:ext uri="{FF2B5EF4-FFF2-40B4-BE49-F238E27FC236}">
                  <a16:creationId xmlns:a16="http://schemas.microsoft.com/office/drawing/2014/main" id="{D0731744-3494-D0F2-4E8F-A3341EFEADB2}"/>
                </a:ext>
              </a:extLst>
            </p:cNvPr>
            <p:cNvSpPr txBox="1"/>
            <p:nvPr/>
          </p:nvSpPr>
          <p:spPr>
            <a:xfrm>
              <a:off x="514973" y="1333505"/>
              <a:ext cx="449162" cy="461665"/>
            </a:xfrm>
            <a:prstGeom prst="rect">
              <a:avLst/>
            </a:prstGeom>
            <a:noFill/>
          </p:spPr>
          <p:txBody>
            <a:bodyPr wrap="non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400" b="1">
                  <a:latin typeface="Tahoma" panose="020B0604030504040204" pitchFamily="34" charset="0"/>
                  <a:ea typeface="Tahoma" panose="020B0604030504040204" pitchFamily="34" charset="0"/>
                  <a:cs typeface="Tahoma" panose="020B0604030504040204" pitchFamily="34" charset="0"/>
                </a:rPr>
                <a:t> </a:t>
              </a:r>
              <a:endParaRPr lang="vi-VN" sz="2400" b="1">
                <a:latin typeface="Tahoma" panose="020B0604030504040204" pitchFamily="34" charset="0"/>
                <a:ea typeface="Tahoma" panose="020B0604030504040204" pitchFamily="34" charset="0"/>
                <a:cs typeface="Tahoma" panose="020B0604030504040204" pitchFamily="34" charset="0"/>
              </a:endParaRPr>
            </a:p>
          </p:txBody>
        </p:sp>
        <p:sp>
          <p:nvSpPr>
            <p:cNvPr id="22" name="Hộp Văn bản 21">
              <a:extLst>
                <a:ext uri="{FF2B5EF4-FFF2-40B4-BE49-F238E27FC236}">
                  <a16:creationId xmlns:a16="http://schemas.microsoft.com/office/drawing/2014/main" id="{002AE4B6-ADD8-3FD0-605E-A463420B2804}"/>
                </a:ext>
              </a:extLst>
            </p:cNvPr>
            <p:cNvSpPr txBox="1"/>
            <p:nvPr/>
          </p:nvSpPr>
          <p:spPr>
            <a:xfrm>
              <a:off x="1180647" y="1182442"/>
              <a:ext cx="9830706" cy="1124988"/>
            </a:xfrm>
            <a:prstGeom prst="rect">
              <a:avLst/>
            </a:prstGeom>
            <a:noFill/>
          </p:spPr>
          <p:txBody>
            <a:bodyPr wrap="square" rtlCol="0">
              <a:spAutoFit/>
            </a:bodyPr>
            <a:lstStyle/>
            <a:p>
              <a:pPr>
                <a:lnSpc>
                  <a:spcPct val="150000"/>
                </a:lnSpc>
              </a:pPr>
              <a:r>
                <a:rPr lang="en-US" sz="2400" b="1">
                  <a:solidFill>
                    <a:srgbClr val="339966"/>
                  </a:solidFill>
                  <a:latin typeface="Tahoma" panose="020B0604030504040204" pitchFamily="34" charset="0"/>
                  <a:ea typeface="Tahoma" panose="020B0604030504040204" pitchFamily="34" charset="0"/>
                  <a:cs typeface="Tahoma" panose="020B0604030504040204" pitchFamily="34" charset="0"/>
                </a:rPr>
                <a:t>Trong các hình 5.2 và 5.3, hình nào vừa là biểu hiện của văn hóa, vừa là biểu hiện của văn minh? Vì sao?</a:t>
              </a:r>
              <a:endParaRPr lang="vi-VN" sz="24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4" name="Hình ảnh 23">
            <a:extLst>
              <a:ext uri="{FF2B5EF4-FFF2-40B4-BE49-F238E27FC236}">
                <a16:creationId xmlns:a16="http://schemas.microsoft.com/office/drawing/2014/main" id="{E16E1C60-F8B0-F9D7-8BC3-5A2163A2C935}"/>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64699"/>
          <a:stretch/>
        </p:blipFill>
        <p:spPr>
          <a:xfrm>
            <a:off x="70419" y="2515752"/>
            <a:ext cx="12051162" cy="3962029"/>
          </a:xfrm>
          <a:prstGeom prst="rect">
            <a:avLst/>
          </a:prstGeom>
        </p:spPr>
      </p:pic>
      <p:grpSp>
        <p:nvGrpSpPr>
          <p:cNvPr id="25" name="Nhóm 24">
            <a:extLst>
              <a:ext uri="{FF2B5EF4-FFF2-40B4-BE49-F238E27FC236}">
                <a16:creationId xmlns:a16="http://schemas.microsoft.com/office/drawing/2014/main" id="{191B6EFA-EAEF-9B4A-5574-D31358533C4E}"/>
              </a:ext>
            </a:extLst>
          </p:cNvPr>
          <p:cNvGrpSpPr/>
          <p:nvPr/>
        </p:nvGrpSpPr>
        <p:grpSpPr>
          <a:xfrm>
            <a:off x="-10913600" y="1232676"/>
            <a:ext cx="10878751" cy="1124988"/>
            <a:chOff x="140839" y="1232676"/>
            <a:chExt cx="10878751" cy="1124988"/>
          </a:xfrm>
        </p:grpSpPr>
        <p:sp>
          <p:nvSpPr>
            <p:cNvPr id="26" name="Hình chữ nhật: Góc Trên Tròn 25">
              <a:extLst>
                <a:ext uri="{FF2B5EF4-FFF2-40B4-BE49-F238E27FC236}">
                  <a16:creationId xmlns:a16="http://schemas.microsoft.com/office/drawing/2014/main" id="{114B6F0E-F2CA-13FE-20F6-9C3C82BC00C8}"/>
                </a:ext>
              </a:extLst>
            </p:cNvPr>
            <p:cNvSpPr/>
            <p:nvPr/>
          </p:nvSpPr>
          <p:spPr>
            <a:xfrm rot="5400000">
              <a:off x="377691" y="1096652"/>
              <a:ext cx="461665" cy="935370"/>
            </a:xfrm>
            <a:prstGeom prst="round2Same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ộp Văn bản 26">
              <a:extLst>
                <a:ext uri="{FF2B5EF4-FFF2-40B4-BE49-F238E27FC236}">
                  <a16:creationId xmlns:a16="http://schemas.microsoft.com/office/drawing/2014/main" id="{9ECF9249-4AA7-B00E-0C31-9E6F3C6C7505}"/>
                </a:ext>
              </a:extLst>
            </p:cNvPr>
            <p:cNvSpPr txBox="1"/>
            <p:nvPr/>
          </p:nvSpPr>
          <p:spPr>
            <a:xfrm>
              <a:off x="514973" y="1333505"/>
              <a:ext cx="566181" cy="461665"/>
            </a:xfrm>
            <a:prstGeom prst="rect">
              <a:avLst/>
            </a:prstGeom>
            <a:noFill/>
          </p:spPr>
          <p:txBody>
            <a:bodyPr wrap="non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2.</a:t>
              </a:r>
              <a:r>
                <a:rPr lang="en-US" sz="2400" b="1">
                  <a:latin typeface="Tahoma" panose="020B0604030504040204" pitchFamily="34" charset="0"/>
                  <a:ea typeface="Tahoma" panose="020B0604030504040204" pitchFamily="34" charset="0"/>
                  <a:cs typeface="Tahoma" panose="020B0604030504040204" pitchFamily="34" charset="0"/>
                </a:rPr>
                <a:t> </a:t>
              </a:r>
              <a:endParaRPr lang="vi-VN" sz="2400" b="1">
                <a:latin typeface="Tahoma" panose="020B0604030504040204" pitchFamily="34" charset="0"/>
                <a:ea typeface="Tahoma" panose="020B0604030504040204" pitchFamily="34" charset="0"/>
                <a:cs typeface="Tahoma" panose="020B0604030504040204" pitchFamily="34" charset="0"/>
              </a:endParaRPr>
            </a:p>
          </p:txBody>
        </p:sp>
        <p:sp>
          <p:nvSpPr>
            <p:cNvPr id="28" name="Hộp Văn bản 27">
              <a:extLst>
                <a:ext uri="{FF2B5EF4-FFF2-40B4-BE49-F238E27FC236}">
                  <a16:creationId xmlns:a16="http://schemas.microsoft.com/office/drawing/2014/main" id="{134BD206-BBA2-6295-A554-1D7D951110FF}"/>
                </a:ext>
              </a:extLst>
            </p:cNvPr>
            <p:cNvSpPr txBox="1"/>
            <p:nvPr/>
          </p:nvSpPr>
          <p:spPr>
            <a:xfrm>
              <a:off x="1188884" y="1232676"/>
              <a:ext cx="9830706" cy="1124988"/>
            </a:xfrm>
            <a:prstGeom prst="rect">
              <a:avLst/>
            </a:prstGeom>
            <a:noFill/>
          </p:spPr>
          <p:txBody>
            <a:bodyPr wrap="square" rtlCol="0">
              <a:spAutoFit/>
            </a:bodyPr>
            <a:lstStyle/>
            <a:p>
              <a:pPr>
                <a:lnSpc>
                  <a:spcPct val="150000"/>
                </a:lnSpc>
              </a:pPr>
              <a:r>
                <a:rPr lang="en-US" sz="2400" b="1">
                  <a:solidFill>
                    <a:srgbClr val="339966"/>
                  </a:solidFill>
                  <a:latin typeface="Tahoma" panose="020B0604030504040204" pitchFamily="34" charset="0"/>
                  <a:ea typeface="Tahoma" panose="020B0604030504040204" pitchFamily="34" charset="0"/>
                  <a:cs typeface="Tahoma" panose="020B0604030504040204" pitchFamily="34" charset="0"/>
                </a:rPr>
                <a:t>Khái quát tiến trình phát triển lịch sử văn minh thế giới thời cổ trung đại.</a:t>
              </a:r>
              <a:endParaRPr lang="vi-VN" sz="24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1275375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Nhóm 141">
            <a:extLst>
              <a:ext uri="{FF2B5EF4-FFF2-40B4-BE49-F238E27FC236}">
                <a16:creationId xmlns:a16="http://schemas.microsoft.com/office/drawing/2014/main" id="{29BF2408-7BEF-5323-A96F-45F40ABF095C}"/>
              </a:ext>
            </a:extLst>
          </p:cNvPr>
          <p:cNvGrpSpPr/>
          <p:nvPr/>
        </p:nvGrpSpPr>
        <p:grpSpPr>
          <a:xfrm>
            <a:off x="183746" y="2563318"/>
            <a:ext cx="11813584" cy="4129066"/>
            <a:chOff x="183746" y="2563318"/>
            <a:chExt cx="11813584" cy="4129066"/>
          </a:xfrm>
        </p:grpSpPr>
        <p:grpSp>
          <p:nvGrpSpPr>
            <p:cNvPr id="20" name="Nhóm 19">
              <a:extLst>
                <a:ext uri="{FF2B5EF4-FFF2-40B4-BE49-F238E27FC236}">
                  <a16:creationId xmlns:a16="http://schemas.microsoft.com/office/drawing/2014/main" id="{9A40EFB3-DFE7-704E-0024-2B2F72CFAF29}"/>
                </a:ext>
              </a:extLst>
            </p:cNvPr>
            <p:cNvGrpSpPr/>
            <p:nvPr/>
          </p:nvGrpSpPr>
          <p:grpSpPr>
            <a:xfrm>
              <a:off x="185145" y="2563318"/>
              <a:ext cx="1061598" cy="4129066"/>
              <a:chOff x="-1145176" y="1364467"/>
              <a:chExt cx="1061598" cy="4129066"/>
            </a:xfrm>
          </p:grpSpPr>
          <p:sp>
            <p:nvSpPr>
              <p:cNvPr id="21" name="Hình chữ nhật 20">
                <a:extLst>
                  <a:ext uri="{FF2B5EF4-FFF2-40B4-BE49-F238E27FC236}">
                    <a16:creationId xmlns:a16="http://schemas.microsoft.com/office/drawing/2014/main" id="{3BE07039-9CFA-6974-4832-520650DB2B73}"/>
                  </a:ext>
                </a:extLst>
              </p:cNvPr>
              <p:cNvSpPr/>
              <p:nvPr/>
            </p:nvSpPr>
            <p:spPr>
              <a:xfrm>
                <a:off x="-1145176" y="1364467"/>
                <a:ext cx="1017608" cy="4129066"/>
              </a:xfrm>
              <a:prstGeom prst="rect">
                <a:avLst/>
              </a:prstGeom>
              <a:solidFill>
                <a:srgbClr val="FBD7A1"/>
              </a:solidFill>
              <a:ln>
                <a:solidFill>
                  <a:srgbClr val="292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Hộp Văn bản 21">
                <a:extLst>
                  <a:ext uri="{FF2B5EF4-FFF2-40B4-BE49-F238E27FC236}">
                    <a16:creationId xmlns:a16="http://schemas.microsoft.com/office/drawing/2014/main" id="{F0C48665-E251-0BF3-BAAD-3E00044C9874}"/>
                  </a:ext>
                </a:extLst>
              </p:cNvPr>
              <p:cNvSpPr txBox="1"/>
              <p:nvPr/>
            </p:nvSpPr>
            <p:spPr>
              <a:xfrm>
                <a:off x="-1121042" y="2130317"/>
                <a:ext cx="1037463" cy="646331"/>
              </a:xfrm>
              <a:prstGeom prst="rect">
                <a:avLst/>
              </a:prstGeom>
              <a:noFill/>
            </p:spPr>
            <p:txBody>
              <a:bodyPr wrap="none" rtlCol="0">
                <a:spAutoFit/>
              </a:bodyPr>
              <a:lstStyle/>
              <a:p>
                <a:r>
                  <a:rPr lang="en-US" b="1">
                    <a:solidFill>
                      <a:srgbClr val="811C2C"/>
                    </a:solidFill>
                    <a:latin typeface="+mj-lt"/>
                    <a:ea typeface="Tahoma" panose="020B0604030504040204" pitchFamily="34" charset="0"/>
                    <a:cs typeface="Tahoma" panose="020B0604030504040204" pitchFamily="34" charset="0"/>
                  </a:rPr>
                  <a:t>PHƯƠNG</a:t>
                </a:r>
              </a:p>
              <a:p>
                <a:r>
                  <a:rPr lang="en-US" b="1">
                    <a:solidFill>
                      <a:srgbClr val="811C2C"/>
                    </a:solidFill>
                    <a:latin typeface="+mj-lt"/>
                    <a:ea typeface="Tahoma" panose="020B0604030504040204" pitchFamily="34" charset="0"/>
                    <a:cs typeface="Tahoma" panose="020B0604030504040204" pitchFamily="34" charset="0"/>
                  </a:rPr>
                  <a:t>ĐÔNG</a:t>
                </a:r>
                <a:endParaRPr lang="vi-VN" b="1">
                  <a:solidFill>
                    <a:srgbClr val="811C2C"/>
                  </a:solidFill>
                  <a:latin typeface="+mj-lt"/>
                  <a:ea typeface="Tahoma" panose="020B0604030504040204" pitchFamily="34" charset="0"/>
                  <a:cs typeface="Tahoma" panose="020B0604030504040204" pitchFamily="34" charset="0"/>
                </a:endParaRPr>
              </a:p>
            </p:txBody>
          </p:sp>
          <p:sp>
            <p:nvSpPr>
              <p:cNvPr id="23" name="Hộp Văn bản 22">
                <a:extLst>
                  <a:ext uri="{FF2B5EF4-FFF2-40B4-BE49-F238E27FC236}">
                    <a16:creationId xmlns:a16="http://schemas.microsoft.com/office/drawing/2014/main" id="{3FF518C7-8B7D-E792-91A9-0CF40352C260}"/>
                  </a:ext>
                </a:extLst>
              </p:cNvPr>
              <p:cNvSpPr txBox="1"/>
              <p:nvPr/>
            </p:nvSpPr>
            <p:spPr>
              <a:xfrm>
                <a:off x="-1121041" y="4188830"/>
                <a:ext cx="1037463" cy="646331"/>
              </a:xfrm>
              <a:prstGeom prst="rect">
                <a:avLst/>
              </a:prstGeom>
              <a:noFill/>
            </p:spPr>
            <p:txBody>
              <a:bodyPr wrap="none" rtlCol="0">
                <a:spAutoFit/>
              </a:bodyPr>
              <a:lstStyle/>
              <a:p>
                <a:r>
                  <a:rPr lang="en-US" b="1">
                    <a:solidFill>
                      <a:srgbClr val="811C2C"/>
                    </a:solidFill>
                    <a:latin typeface="+mj-lt"/>
                    <a:ea typeface="Tahoma" panose="020B0604030504040204" pitchFamily="34" charset="0"/>
                    <a:cs typeface="Tahoma" panose="020B0604030504040204" pitchFamily="34" charset="0"/>
                  </a:rPr>
                  <a:t>PHƯƠNG</a:t>
                </a:r>
              </a:p>
              <a:p>
                <a:r>
                  <a:rPr lang="en-US" b="1">
                    <a:solidFill>
                      <a:srgbClr val="811C2C"/>
                    </a:solidFill>
                    <a:latin typeface="+mj-lt"/>
                    <a:ea typeface="Tahoma" panose="020B0604030504040204" pitchFamily="34" charset="0"/>
                    <a:cs typeface="Tahoma" panose="020B0604030504040204" pitchFamily="34" charset="0"/>
                  </a:rPr>
                  <a:t>TÂY</a:t>
                </a:r>
                <a:endParaRPr lang="vi-VN" b="1">
                  <a:solidFill>
                    <a:srgbClr val="811C2C"/>
                  </a:solidFill>
                  <a:latin typeface="+mj-lt"/>
                  <a:ea typeface="Tahoma" panose="020B0604030504040204" pitchFamily="34" charset="0"/>
                  <a:cs typeface="Tahoma" panose="020B0604030504040204" pitchFamily="34" charset="0"/>
                </a:endParaRPr>
              </a:p>
            </p:txBody>
          </p:sp>
        </p:grpSp>
        <p:grpSp>
          <p:nvGrpSpPr>
            <p:cNvPr id="54" name="Nhóm 53">
              <a:extLst>
                <a:ext uri="{FF2B5EF4-FFF2-40B4-BE49-F238E27FC236}">
                  <a16:creationId xmlns:a16="http://schemas.microsoft.com/office/drawing/2014/main" id="{E9213951-5EE9-19F5-9666-926BC562876A}"/>
                </a:ext>
              </a:extLst>
            </p:cNvPr>
            <p:cNvGrpSpPr/>
            <p:nvPr/>
          </p:nvGrpSpPr>
          <p:grpSpPr>
            <a:xfrm>
              <a:off x="183746" y="4019654"/>
              <a:ext cx="11813584" cy="1245789"/>
              <a:chOff x="183746" y="4664179"/>
              <a:chExt cx="11813584" cy="1245789"/>
            </a:xfrm>
          </p:grpSpPr>
          <p:grpSp>
            <p:nvGrpSpPr>
              <p:cNvPr id="35" name="Nhóm 34">
                <a:extLst>
                  <a:ext uri="{FF2B5EF4-FFF2-40B4-BE49-F238E27FC236}">
                    <a16:creationId xmlns:a16="http://schemas.microsoft.com/office/drawing/2014/main" id="{820FC6AE-1233-5C72-76B7-6536232C360E}"/>
                  </a:ext>
                </a:extLst>
              </p:cNvPr>
              <p:cNvGrpSpPr/>
              <p:nvPr/>
            </p:nvGrpSpPr>
            <p:grpSpPr>
              <a:xfrm>
                <a:off x="183746" y="4664179"/>
                <a:ext cx="11813584" cy="1245789"/>
                <a:chOff x="183746" y="4156179"/>
                <a:chExt cx="11813584" cy="1245789"/>
              </a:xfrm>
            </p:grpSpPr>
            <p:grpSp>
              <p:nvGrpSpPr>
                <p:cNvPr id="27" name="Nhóm 26">
                  <a:extLst>
                    <a:ext uri="{FF2B5EF4-FFF2-40B4-BE49-F238E27FC236}">
                      <a16:creationId xmlns:a16="http://schemas.microsoft.com/office/drawing/2014/main" id="{228D4F96-8A92-B961-9F9A-7C501D4C4A83}"/>
                    </a:ext>
                  </a:extLst>
                </p:cNvPr>
                <p:cNvGrpSpPr/>
                <p:nvPr/>
              </p:nvGrpSpPr>
              <p:grpSpPr>
                <a:xfrm>
                  <a:off x="183746" y="4156179"/>
                  <a:ext cx="11813584" cy="1245789"/>
                  <a:chOff x="183746" y="4032354"/>
                  <a:chExt cx="11813584" cy="1245789"/>
                </a:xfrm>
              </p:grpSpPr>
              <p:sp>
                <p:nvSpPr>
                  <p:cNvPr id="24" name="Mũi tên: Phải 23">
                    <a:extLst>
                      <a:ext uri="{FF2B5EF4-FFF2-40B4-BE49-F238E27FC236}">
                        <a16:creationId xmlns:a16="http://schemas.microsoft.com/office/drawing/2014/main" id="{874A563B-5FC9-5CB8-A31B-4826CF26E320}"/>
                      </a:ext>
                    </a:extLst>
                  </p:cNvPr>
                  <p:cNvSpPr/>
                  <p:nvPr/>
                </p:nvSpPr>
                <p:spPr>
                  <a:xfrm>
                    <a:off x="183746" y="4032354"/>
                    <a:ext cx="11813584" cy="1245789"/>
                  </a:xfrm>
                  <a:prstGeom prst="rightArrow">
                    <a:avLst>
                      <a:gd name="adj1" fmla="val 50000"/>
                      <a:gd name="adj2" fmla="val 27138"/>
                    </a:avLst>
                  </a:prstGeom>
                  <a:solidFill>
                    <a:srgbClr val="811C2C"/>
                  </a:solidFill>
                  <a:ln>
                    <a:solidFill>
                      <a:srgbClr val="292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6" name="Đường nối Thẳng 25">
                    <a:extLst>
                      <a:ext uri="{FF2B5EF4-FFF2-40B4-BE49-F238E27FC236}">
                        <a16:creationId xmlns:a16="http://schemas.microsoft.com/office/drawing/2014/main" id="{8D18197B-9713-2AD8-5758-0FEAD4D30A06}"/>
                      </a:ext>
                    </a:extLst>
                  </p:cNvPr>
                  <p:cNvCxnSpPr/>
                  <p:nvPr/>
                </p:nvCxnSpPr>
                <p:spPr>
                  <a:xfrm>
                    <a:off x="1202753" y="4343400"/>
                    <a:ext cx="0" cy="61912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9" name="Đường nối Thẳng 28">
                  <a:extLst>
                    <a:ext uri="{FF2B5EF4-FFF2-40B4-BE49-F238E27FC236}">
                      <a16:creationId xmlns:a16="http://schemas.microsoft.com/office/drawing/2014/main" id="{A8D77216-14E1-C68E-8591-6AC563E3F9E5}"/>
                    </a:ext>
                  </a:extLst>
                </p:cNvPr>
                <p:cNvCxnSpPr/>
                <p:nvPr/>
              </p:nvCxnSpPr>
              <p:spPr>
                <a:xfrm>
                  <a:off x="2708275" y="4470400"/>
                  <a:ext cx="0" cy="612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15E5CCA7-3B7C-B68C-BBA6-3A24C69F40DA}"/>
                    </a:ext>
                  </a:extLst>
                </p:cNvPr>
                <p:cNvCxnSpPr/>
                <p:nvPr/>
              </p:nvCxnSpPr>
              <p:spPr>
                <a:xfrm>
                  <a:off x="4225925" y="4473575"/>
                  <a:ext cx="0" cy="612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a16="http://schemas.microsoft.com/office/drawing/2014/main" id="{FFFE32C5-5E7E-3EB5-A151-7C3E281DDDC6}"/>
                    </a:ext>
                  </a:extLst>
                </p:cNvPr>
                <p:cNvCxnSpPr/>
                <p:nvPr/>
              </p:nvCxnSpPr>
              <p:spPr>
                <a:xfrm>
                  <a:off x="5727700" y="4470400"/>
                  <a:ext cx="0" cy="612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Đường nối Thẳng 31">
                  <a:extLst>
                    <a:ext uri="{FF2B5EF4-FFF2-40B4-BE49-F238E27FC236}">
                      <a16:creationId xmlns:a16="http://schemas.microsoft.com/office/drawing/2014/main" id="{1D36052D-881F-17E7-A2AB-B7AC1F339E92}"/>
                    </a:ext>
                  </a:extLst>
                </p:cNvPr>
                <p:cNvCxnSpPr/>
                <p:nvPr/>
              </p:nvCxnSpPr>
              <p:spPr>
                <a:xfrm>
                  <a:off x="7235825" y="4473575"/>
                  <a:ext cx="0" cy="612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Đường nối Thẳng 32">
                  <a:extLst>
                    <a:ext uri="{FF2B5EF4-FFF2-40B4-BE49-F238E27FC236}">
                      <a16:creationId xmlns:a16="http://schemas.microsoft.com/office/drawing/2014/main" id="{6A44336C-F5F5-87B4-5C8D-87DAD76CD0A9}"/>
                    </a:ext>
                  </a:extLst>
                </p:cNvPr>
                <p:cNvCxnSpPr/>
                <p:nvPr/>
              </p:nvCxnSpPr>
              <p:spPr>
                <a:xfrm>
                  <a:off x="8753475" y="4473575"/>
                  <a:ext cx="0" cy="612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Đường nối Thẳng 33">
                  <a:extLst>
                    <a:ext uri="{FF2B5EF4-FFF2-40B4-BE49-F238E27FC236}">
                      <a16:creationId xmlns:a16="http://schemas.microsoft.com/office/drawing/2014/main" id="{A42498C4-D8F7-C80B-4AA5-4DCBB4972747}"/>
                    </a:ext>
                  </a:extLst>
                </p:cNvPr>
                <p:cNvCxnSpPr/>
                <p:nvPr/>
              </p:nvCxnSpPr>
              <p:spPr>
                <a:xfrm>
                  <a:off x="10258425" y="4473575"/>
                  <a:ext cx="0" cy="612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Hộp Văn bản 35">
                <a:extLst>
                  <a:ext uri="{FF2B5EF4-FFF2-40B4-BE49-F238E27FC236}">
                    <a16:creationId xmlns:a16="http://schemas.microsoft.com/office/drawing/2014/main" id="{99550C65-7DB5-404E-6E46-7BC56CE6AB41}"/>
                  </a:ext>
                </a:extLst>
              </p:cNvPr>
              <p:cNvSpPr txBox="1"/>
              <p:nvPr/>
            </p:nvSpPr>
            <p:spPr>
              <a:xfrm>
                <a:off x="1216026" y="4996875"/>
                <a:ext cx="916405" cy="584775"/>
              </a:xfrm>
              <a:prstGeom prst="rect">
                <a:avLst/>
              </a:prstGeom>
              <a:noFill/>
            </p:spPr>
            <p:txBody>
              <a:bodyPr wrap="none" rtlCol="0">
                <a:spAutoFit/>
              </a:bodyPr>
              <a:lstStyle/>
              <a:p>
                <a:r>
                  <a:rPr lang="en-US" sz="1600" b="1">
                    <a:solidFill>
                      <a:schemeClr val="bg1"/>
                    </a:solidFill>
                    <a:latin typeface="+mj-lt"/>
                  </a:rPr>
                  <a:t>4000</a:t>
                </a:r>
              </a:p>
              <a:p>
                <a:r>
                  <a:rPr lang="en-US" sz="1600" b="1">
                    <a:solidFill>
                      <a:schemeClr val="bg1"/>
                    </a:solidFill>
                    <a:latin typeface="+mj-lt"/>
                  </a:rPr>
                  <a:t>năm TCN</a:t>
                </a:r>
                <a:endParaRPr lang="vi-VN" sz="1600" b="1">
                  <a:solidFill>
                    <a:schemeClr val="bg1"/>
                  </a:solidFill>
                  <a:latin typeface="+mj-lt"/>
                </a:endParaRPr>
              </a:p>
            </p:txBody>
          </p:sp>
          <p:sp>
            <p:nvSpPr>
              <p:cNvPr id="37" name="Hộp Văn bản 36">
                <a:extLst>
                  <a:ext uri="{FF2B5EF4-FFF2-40B4-BE49-F238E27FC236}">
                    <a16:creationId xmlns:a16="http://schemas.microsoft.com/office/drawing/2014/main" id="{69E1D733-E6AE-07A0-29A4-977145244F5C}"/>
                  </a:ext>
                </a:extLst>
              </p:cNvPr>
              <p:cNvSpPr txBox="1"/>
              <p:nvPr/>
            </p:nvSpPr>
            <p:spPr>
              <a:xfrm>
                <a:off x="2754867" y="4992399"/>
                <a:ext cx="916405" cy="584775"/>
              </a:xfrm>
              <a:prstGeom prst="rect">
                <a:avLst/>
              </a:prstGeom>
              <a:noFill/>
            </p:spPr>
            <p:txBody>
              <a:bodyPr wrap="none" rtlCol="0">
                <a:spAutoFit/>
              </a:bodyPr>
              <a:lstStyle/>
              <a:p>
                <a:r>
                  <a:rPr lang="en-US" sz="1600" b="1">
                    <a:solidFill>
                      <a:schemeClr val="bg1"/>
                    </a:solidFill>
                    <a:latin typeface="+mj-lt"/>
                  </a:rPr>
                  <a:t>3000</a:t>
                </a:r>
              </a:p>
              <a:p>
                <a:r>
                  <a:rPr lang="en-US" sz="1600" b="1">
                    <a:solidFill>
                      <a:schemeClr val="bg1"/>
                    </a:solidFill>
                    <a:latin typeface="+mj-lt"/>
                  </a:rPr>
                  <a:t>năm TCN</a:t>
                </a:r>
                <a:endParaRPr lang="vi-VN" sz="1600" b="1">
                  <a:solidFill>
                    <a:schemeClr val="bg1"/>
                  </a:solidFill>
                  <a:latin typeface="+mj-lt"/>
                </a:endParaRPr>
              </a:p>
            </p:txBody>
          </p:sp>
          <p:sp>
            <p:nvSpPr>
              <p:cNvPr id="49" name="Hộp Văn bản 48">
                <a:extLst>
                  <a:ext uri="{FF2B5EF4-FFF2-40B4-BE49-F238E27FC236}">
                    <a16:creationId xmlns:a16="http://schemas.microsoft.com/office/drawing/2014/main" id="{D024BB77-B0E4-F28E-36B7-85E4880D332D}"/>
                  </a:ext>
                </a:extLst>
              </p:cNvPr>
              <p:cNvSpPr txBox="1"/>
              <p:nvPr/>
            </p:nvSpPr>
            <p:spPr>
              <a:xfrm>
                <a:off x="4245947" y="4992399"/>
                <a:ext cx="916405" cy="584775"/>
              </a:xfrm>
              <a:prstGeom prst="rect">
                <a:avLst/>
              </a:prstGeom>
              <a:noFill/>
            </p:spPr>
            <p:txBody>
              <a:bodyPr wrap="none" rtlCol="0">
                <a:spAutoFit/>
              </a:bodyPr>
              <a:lstStyle/>
              <a:p>
                <a:r>
                  <a:rPr lang="en-US" sz="1600" b="1">
                    <a:solidFill>
                      <a:schemeClr val="bg1"/>
                    </a:solidFill>
                    <a:latin typeface="+mj-lt"/>
                  </a:rPr>
                  <a:t>2000</a:t>
                </a:r>
              </a:p>
              <a:p>
                <a:r>
                  <a:rPr lang="en-US" sz="1600" b="1">
                    <a:solidFill>
                      <a:schemeClr val="bg1"/>
                    </a:solidFill>
                    <a:latin typeface="+mj-lt"/>
                  </a:rPr>
                  <a:t>năm TCN</a:t>
                </a:r>
                <a:endParaRPr lang="vi-VN" sz="1600" b="1">
                  <a:solidFill>
                    <a:schemeClr val="bg1"/>
                  </a:solidFill>
                  <a:latin typeface="+mj-lt"/>
                </a:endParaRPr>
              </a:p>
            </p:txBody>
          </p:sp>
          <p:sp>
            <p:nvSpPr>
              <p:cNvPr id="50" name="Hộp Văn bản 49">
                <a:extLst>
                  <a:ext uri="{FF2B5EF4-FFF2-40B4-BE49-F238E27FC236}">
                    <a16:creationId xmlns:a16="http://schemas.microsoft.com/office/drawing/2014/main" id="{AA29211D-36E9-D5E2-8E4E-6A5A33A5621B}"/>
                  </a:ext>
                </a:extLst>
              </p:cNvPr>
              <p:cNvSpPr txBox="1"/>
              <p:nvPr/>
            </p:nvSpPr>
            <p:spPr>
              <a:xfrm>
                <a:off x="5752483" y="4986049"/>
                <a:ext cx="916405" cy="584775"/>
              </a:xfrm>
              <a:prstGeom prst="rect">
                <a:avLst/>
              </a:prstGeom>
              <a:noFill/>
            </p:spPr>
            <p:txBody>
              <a:bodyPr wrap="none" rtlCol="0">
                <a:spAutoFit/>
              </a:bodyPr>
              <a:lstStyle/>
              <a:p>
                <a:r>
                  <a:rPr lang="en-US" sz="1600" b="1">
                    <a:solidFill>
                      <a:schemeClr val="bg1"/>
                    </a:solidFill>
                    <a:latin typeface="+mj-lt"/>
                  </a:rPr>
                  <a:t>1000</a:t>
                </a:r>
              </a:p>
              <a:p>
                <a:r>
                  <a:rPr lang="en-US" sz="1600" b="1">
                    <a:solidFill>
                      <a:schemeClr val="bg1"/>
                    </a:solidFill>
                    <a:latin typeface="+mj-lt"/>
                  </a:rPr>
                  <a:t>năm TCN</a:t>
                </a:r>
                <a:endParaRPr lang="vi-VN" sz="1600" b="1">
                  <a:solidFill>
                    <a:schemeClr val="bg1"/>
                  </a:solidFill>
                  <a:latin typeface="+mj-lt"/>
                </a:endParaRPr>
              </a:p>
            </p:txBody>
          </p:sp>
          <p:sp>
            <p:nvSpPr>
              <p:cNvPr id="51" name="Hộp Văn bản 50">
                <a:extLst>
                  <a:ext uri="{FF2B5EF4-FFF2-40B4-BE49-F238E27FC236}">
                    <a16:creationId xmlns:a16="http://schemas.microsoft.com/office/drawing/2014/main" id="{0D3CC3CE-35D4-994C-CB5B-BB76B399C81C}"/>
                  </a:ext>
                </a:extLst>
              </p:cNvPr>
              <p:cNvSpPr txBox="1"/>
              <p:nvPr/>
            </p:nvSpPr>
            <p:spPr>
              <a:xfrm>
                <a:off x="7249006" y="5109159"/>
                <a:ext cx="420308" cy="338554"/>
              </a:xfrm>
              <a:prstGeom prst="rect">
                <a:avLst/>
              </a:prstGeom>
              <a:noFill/>
            </p:spPr>
            <p:txBody>
              <a:bodyPr wrap="none" rtlCol="0">
                <a:spAutoFit/>
              </a:bodyPr>
              <a:lstStyle/>
              <a:p>
                <a:r>
                  <a:rPr lang="en-US" sz="1600" b="1">
                    <a:solidFill>
                      <a:schemeClr val="bg1"/>
                    </a:solidFill>
                    <a:latin typeface="+mj-lt"/>
                  </a:rPr>
                  <a:t>CN</a:t>
                </a:r>
                <a:endParaRPr lang="vi-VN" sz="1600" b="1">
                  <a:solidFill>
                    <a:schemeClr val="bg1"/>
                  </a:solidFill>
                  <a:latin typeface="+mj-lt"/>
                </a:endParaRPr>
              </a:p>
            </p:txBody>
          </p:sp>
          <p:sp>
            <p:nvSpPr>
              <p:cNvPr id="52" name="Hộp Văn bản 51">
                <a:extLst>
                  <a:ext uri="{FF2B5EF4-FFF2-40B4-BE49-F238E27FC236}">
                    <a16:creationId xmlns:a16="http://schemas.microsoft.com/office/drawing/2014/main" id="{412DE81F-0B5E-7378-9F8D-7D5A5F9204F1}"/>
                  </a:ext>
                </a:extLst>
              </p:cNvPr>
              <p:cNvSpPr txBox="1"/>
              <p:nvPr/>
            </p:nvSpPr>
            <p:spPr>
              <a:xfrm>
                <a:off x="8798406" y="5109159"/>
                <a:ext cx="1021433" cy="338554"/>
              </a:xfrm>
              <a:prstGeom prst="rect">
                <a:avLst/>
              </a:prstGeom>
              <a:noFill/>
            </p:spPr>
            <p:txBody>
              <a:bodyPr wrap="none" rtlCol="0">
                <a:spAutoFit/>
              </a:bodyPr>
              <a:lstStyle/>
              <a:p>
                <a:r>
                  <a:rPr lang="en-US" sz="1600" b="1">
                    <a:solidFill>
                      <a:schemeClr val="bg1"/>
                    </a:solidFill>
                    <a:latin typeface="+mj-lt"/>
                  </a:rPr>
                  <a:t>Năm 1000</a:t>
                </a:r>
                <a:endParaRPr lang="vi-VN" sz="1600" b="1">
                  <a:solidFill>
                    <a:schemeClr val="bg1"/>
                  </a:solidFill>
                  <a:latin typeface="+mj-lt"/>
                </a:endParaRPr>
              </a:p>
            </p:txBody>
          </p:sp>
          <p:sp>
            <p:nvSpPr>
              <p:cNvPr id="53" name="Hộp Văn bản 52">
                <a:extLst>
                  <a:ext uri="{FF2B5EF4-FFF2-40B4-BE49-F238E27FC236}">
                    <a16:creationId xmlns:a16="http://schemas.microsoft.com/office/drawing/2014/main" id="{32BCC497-BBF3-700C-6BA4-16F19EAE8345}"/>
                  </a:ext>
                </a:extLst>
              </p:cNvPr>
              <p:cNvSpPr txBox="1"/>
              <p:nvPr/>
            </p:nvSpPr>
            <p:spPr>
              <a:xfrm>
                <a:off x="10303355" y="5109159"/>
                <a:ext cx="1021433" cy="338554"/>
              </a:xfrm>
              <a:prstGeom prst="rect">
                <a:avLst/>
              </a:prstGeom>
              <a:noFill/>
            </p:spPr>
            <p:txBody>
              <a:bodyPr wrap="none" rtlCol="0">
                <a:spAutoFit/>
              </a:bodyPr>
              <a:lstStyle/>
              <a:p>
                <a:r>
                  <a:rPr lang="en-US" sz="1600" b="1">
                    <a:solidFill>
                      <a:schemeClr val="bg1"/>
                    </a:solidFill>
                    <a:latin typeface="+mj-lt"/>
                  </a:rPr>
                  <a:t>Năm 2000</a:t>
                </a:r>
                <a:endParaRPr lang="vi-VN" sz="1600" b="1">
                  <a:solidFill>
                    <a:schemeClr val="bg1"/>
                  </a:solidFill>
                  <a:latin typeface="+mj-lt"/>
                </a:endParaRPr>
              </a:p>
            </p:txBody>
          </p:sp>
        </p:grpSp>
      </p:grpSp>
      <p:grpSp>
        <p:nvGrpSpPr>
          <p:cNvPr id="2" name="Nhóm 1">
            <a:extLst>
              <a:ext uri="{FF2B5EF4-FFF2-40B4-BE49-F238E27FC236}">
                <a16:creationId xmlns:a16="http://schemas.microsoft.com/office/drawing/2014/main" id="{18AB88CA-7EAC-6037-F9CA-5BEE9312446C}"/>
              </a:ext>
            </a:extLst>
          </p:cNvPr>
          <p:cNvGrpSpPr/>
          <p:nvPr/>
        </p:nvGrpSpPr>
        <p:grpSpPr>
          <a:xfrm>
            <a:off x="26396" y="21429"/>
            <a:ext cx="10993194" cy="981089"/>
            <a:chOff x="26396" y="21429"/>
            <a:chExt cx="10993194" cy="981089"/>
          </a:xfrm>
        </p:grpSpPr>
        <p:grpSp>
          <p:nvGrpSpPr>
            <p:cNvPr id="3" name="Nhóm 2">
              <a:extLst>
                <a:ext uri="{FF2B5EF4-FFF2-40B4-BE49-F238E27FC236}">
                  <a16:creationId xmlns:a16="http://schemas.microsoft.com/office/drawing/2014/main" id="{85408AD1-E7F6-BC66-AF6B-2CC4C7B693B2}"/>
                </a:ext>
              </a:extLst>
            </p:cNvPr>
            <p:cNvGrpSpPr/>
            <p:nvPr/>
          </p:nvGrpSpPr>
          <p:grpSpPr>
            <a:xfrm>
              <a:off x="26396" y="21429"/>
              <a:ext cx="10993194" cy="981089"/>
              <a:chOff x="26396" y="21429"/>
              <a:chExt cx="10993194" cy="981089"/>
            </a:xfrm>
          </p:grpSpPr>
          <p:grpSp>
            <p:nvGrpSpPr>
              <p:cNvPr id="13" name="Nhóm 12">
                <a:extLst>
                  <a:ext uri="{FF2B5EF4-FFF2-40B4-BE49-F238E27FC236}">
                    <a16:creationId xmlns:a16="http://schemas.microsoft.com/office/drawing/2014/main" id="{B144755C-AB98-E75F-309A-91CEC298B91E}"/>
                  </a:ext>
                </a:extLst>
              </p:cNvPr>
              <p:cNvGrpSpPr/>
              <p:nvPr/>
            </p:nvGrpSpPr>
            <p:grpSpPr>
              <a:xfrm>
                <a:off x="26396" y="21429"/>
                <a:ext cx="10993194" cy="981089"/>
                <a:chOff x="26396" y="21429"/>
                <a:chExt cx="10993194" cy="981089"/>
              </a:xfrm>
            </p:grpSpPr>
            <p:sp>
              <p:nvSpPr>
                <p:cNvPr id="17" name="Hình tự do: Hình 16">
                  <a:extLst>
                    <a:ext uri="{FF2B5EF4-FFF2-40B4-BE49-F238E27FC236}">
                      <a16:creationId xmlns:a16="http://schemas.microsoft.com/office/drawing/2014/main" id="{6895DDAD-9360-72BB-A8ED-D5413CD54FAA}"/>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Hình tự do: Hình 17">
                  <a:extLst>
                    <a:ext uri="{FF2B5EF4-FFF2-40B4-BE49-F238E27FC236}">
                      <a16:creationId xmlns:a16="http://schemas.microsoft.com/office/drawing/2014/main" id="{4A596AE0-1E63-F892-C00B-8CDA83979EEB}"/>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id="{6CFCB894-2F18-6335-F43F-F2AA14E054C3}"/>
                  </a:ext>
                </a:extLst>
              </p:cNvPr>
              <p:cNvGrpSpPr/>
              <p:nvPr/>
            </p:nvGrpSpPr>
            <p:grpSpPr>
              <a:xfrm>
                <a:off x="140839" y="126671"/>
                <a:ext cx="657225" cy="696553"/>
                <a:chOff x="182859" y="44288"/>
                <a:chExt cx="657225" cy="696553"/>
              </a:xfrm>
            </p:grpSpPr>
            <p:pic>
              <p:nvPicPr>
                <p:cNvPr id="15" name="Hình ảnh 14">
                  <a:extLst>
                    <a:ext uri="{FF2B5EF4-FFF2-40B4-BE49-F238E27FC236}">
                      <a16:creationId xmlns:a16="http://schemas.microsoft.com/office/drawing/2014/main" id="{8F55B22F-4D17-F17A-E2ED-BFC98F3D597D}"/>
                    </a:ext>
                  </a:extLst>
                </p:cNvPr>
                <p:cNvPicPr>
                  <a:picLocks noChangeAspect="1"/>
                </p:cNvPicPr>
                <p:nvPr/>
              </p:nvPicPr>
              <p:blipFill rotWithShape="1">
                <a:blip r:embed="rId3">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6" name="Hộp Văn bản 15">
                  <a:extLst>
                    <a:ext uri="{FF2B5EF4-FFF2-40B4-BE49-F238E27FC236}">
                      <a16:creationId xmlns:a16="http://schemas.microsoft.com/office/drawing/2014/main" id="{4ECD64C4-0576-F4F1-EDB7-7C78088B8A06}"/>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4" name="Nhóm 3">
              <a:extLst>
                <a:ext uri="{FF2B5EF4-FFF2-40B4-BE49-F238E27FC236}">
                  <a16:creationId xmlns:a16="http://schemas.microsoft.com/office/drawing/2014/main" id="{7FC705A2-652F-A2DC-AED3-C6528684B3E0}"/>
                </a:ext>
              </a:extLst>
            </p:cNvPr>
            <p:cNvGrpSpPr/>
            <p:nvPr/>
          </p:nvGrpSpPr>
          <p:grpSpPr>
            <a:xfrm>
              <a:off x="877820" y="150460"/>
              <a:ext cx="10141770" cy="823660"/>
              <a:chOff x="877820" y="150460"/>
              <a:chExt cx="10141770" cy="823660"/>
            </a:xfrm>
          </p:grpSpPr>
          <p:sp>
            <p:nvSpPr>
              <p:cNvPr id="5" name="Hình tự do: Hình 4">
                <a:extLst>
                  <a:ext uri="{FF2B5EF4-FFF2-40B4-BE49-F238E27FC236}">
                    <a16:creationId xmlns:a16="http://schemas.microsoft.com/office/drawing/2014/main" id="{0E0A97CA-BA73-0544-6BBE-18C78D7F00CA}"/>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Hộp Văn bản 5">
                <a:extLst>
                  <a:ext uri="{FF2B5EF4-FFF2-40B4-BE49-F238E27FC236}">
                    <a16:creationId xmlns:a16="http://schemas.microsoft.com/office/drawing/2014/main" id="{90267021-3F7E-FBEB-B511-6295CBDDD569}"/>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7" name="Đường nối Thẳng 6">
                <a:extLst>
                  <a:ext uri="{FF2B5EF4-FFF2-40B4-BE49-F238E27FC236}">
                    <a16:creationId xmlns:a16="http://schemas.microsoft.com/office/drawing/2014/main" id="{17A86F95-3B02-AF0F-D35A-3711A8FDE32F}"/>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Hộp Văn bản 7">
                <a:extLst>
                  <a:ext uri="{FF2B5EF4-FFF2-40B4-BE49-F238E27FC236}">
                    <a16:creationId xmlns:a16="http://schemas.microsoft.com/office/drawing/2014/main" id="{F0DFB361-10DA-31A3-C920-31265B28314A}"/>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Đường nối Thẳng 8">
                <a:extLst>
                  <a:ext uri="{FF2B5EF4-FFF2-40B4-BE49-F238E27FC236}">
                    <a16:creationId xmlns:a16="http://schemas.microsoft.com/office/drawing/2014/main" id="{16825196-D3D4-7F96-FF64-30539231CF89}"/>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CA30DC8C-FB18-6215-CDC2-A9B44FD47F28}"/>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C592F2F1-509E-3CBC-9EC3-E61E6BD515DD}"/>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6D4D9B79-0090-112E-10CF-6005AFF7DE9E}"/>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68" name="Nhóm 67">
            <a:extLst>
              <a:ext uri="{FF2B5EF4-FFF2-40B4-BE49-F238E27FC236}">
                <a16:creationId xmlns:a16="http://schemas.microsoft.com/office/drawing/2014/main" id="{C7405F1A-7B9E-F1DB-8759-2CC17325A583}"/>
              </a:ext>
            </a:extLst>
          </p:cNvPr>
          <p:cNvGrpSpPr/>
          <p:nvPr/>
        </p:nvGrpSpPr>
        <p:grpSpPr>
          <a:xfrm>
            <a:off x="1895159" y="2474097"/>
            <a:ext cx="4627561" cy="1861683"/>
            <a:chOff x="1895159" y="2474097"/>
            <a:chExt cx="4627561" cy="1861683"/>
          </a:xfrm>
        </p:grpSpPr>
        <p:grpSp>
          <p:nvGrpSpPr>
            <p:cNvPr id="60" name="Nhóm 59">
              <a:extLst>
                <a:ext uri="{FF2B5EF4-FFF2-40B4-BE49-F238E27FC236}">
                  <a16:creationId xmlns:a16="http://schemas.microsoft.com/office/drawing/2014/main" id="{BA47124C-31B0-154D-609B-0DFB8678A782}"/>
                </a:ext>
              </a:extLst>
            </p:cNvPr>
            <p:cNvGrpSpPr/>
            <p:nvPr/>
          </p:nvGrpSpPr>
          <p:grpSpPr>
            <a:xfrm>
              <a:off x="1973580" y="2835808"/>
              <a:ext cx="4549140" cy="1499972"/>
              <a:chOff x="1973580" y="2835808"/>
              <a:chExt cx="4549140" cy="1499972"/>
            </a:xfrm>
          </p:grpSpPr>
          <p:cxnSp>
            <p:nvCxnSpPr>
              <p:cNvPr id="56" name="Đường nối Thẳng 55">
                <a:extLst>
                  <a:ext uri="{FF2B5EF4-FFF2-40B4-BE49-F238E27FC236}">
                    <a16:creationId xmlns:a16="http://schemas.microsoft.com/office/drawing/2014/main" id="{D53E2AAC-9DC4-FE06-CDDE-4B6CB5306412}"/>
                  </a:ext>
                </a:extLst>
              </p:cNvPr>
              <p:cNvCxnSpPr/>
              <p:nvPr/>
            </p:nvCxnSpPr>
            <p:spPr>
              <a:xfrm flipV="1">
                <a:off x="1973580" y="2856128"/>
                <a:ext cx="0" cy="1479652"/>
              </a:xfrm>
              <a:prstGeom prst="line">
                <a:avLst/>
              </a:prstGeom>
              <a:ln w="127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57" name="Đường nối Thẳng 56">
                <a:extLst>
                  <a:ext uri="{FF2B5EF4-FFF2-40B4-BE49-F238E27FC236}">
                    <a16:creationId xmlns:a16="http://schemas.microsoft.com/office/drawing/2014/main" id="{EE99B1CC-929A-62D3-D18D-0F54C9038379}"/>
                  </a:ext>
                </a:extLst>
              </p:cNvPr>
              <p:cNvCxnSpPr/>
              <p:nvPr/>
            </p:nvCxnSpPr>
            <p:spPr>
              <a:xfrm flipV="1">
                <a:off x="6522720" y="2851048"/>
                <a:ext cx="0" cy="1479652"/>
              </a:xfrm>
              <a:prstGeom prst="line">
                <a:avLst/>
              </a:prstGeom>
              <a:ln w="127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59" name="Đường kết nối Mũi tên Thẳng 58">
                <a:extLst>
                  <a:ext uri="{FF2B5EF4-FFF2-40B4-BE49-F238E27FC236}">
                    <a16:creationId xmlns:a16="http://schemas.microsoft.com/office/drawing/2014/main" id="{3F1FF47E-8A59-FAFD-3FAF-10901575B242}"/>
                  </a:ext>
                </a:extLst>
              </p:cNvPr>
              <p:cNvCxnSpPr/>
              <p:nvPr/>
            </p:nvCxnSpPr>
            <p:spPr>
              <a:xfrm>
                <a:off x="1973580" y="2835808"/>
                <a:ext cx="4549140" cy="0"/>
              </a:xfrm>
              <a:prstGeom prst="straightConnector1">
                <a:avLst/>
              </a:prstGeom>
              <a:ln w="22225">
                <a:solidFill>
                  <a:schemeClr val="tx1"/>
                </a:solidFill>
                <a:miter lim="800000"/>
                <a:tailEnd type="triangle" w="lg" len="lg"/>
              </a:ln>
            </p:spPr>
            <p:style>
              <a:lnRef idx="1">
                <a:schemeClr val="accent1"/>
              </a:lnRef>
              <a:fillRef idx="0">
                <a:schemeClr val="accent1"/>
              </a:fillRef>
              <a:effectRef idx="0">
                <a:schemeClr val="accent1"/>
              </a:effectRef>
              <a:fontRef idx="minor">
                <a:schemeClr val="tx1"/>
              </a:fontRef>
            </p:style>
          </p:cxnSp>
        </p:grpSp>
        <p:sp>
          <p:nvSpPr>
            <p:cNvPr id="61" name="Hộp Văn bản 60">
              <a:extLst>
                <a:ext uri="{FF2B5EF4-FFF2-40B4-BE49-F238E27FC236}">
                  <a16:creationId xmlns:a16="http://schemas.microsoft.com/office/drawing/2014/main" id="{BF51A298-77FD-46FE-C9FD-2FC013B14781}"/>
                </a:ext>
              </a:extLst>
            </p:cNvPr>
            <p:cNvSpPr txBox="1"/>
            <p:nvPr/>
          </p:nvSpPr>
          <p:spPr>
            <a:xfrm>
              <a:off x="1895159" y="2474097"/>
              <a:ext cx="2330766" cy="369332"/>
            </a:xfrm>
            <a:prstGeom prst="rect">
              <a:avLst/>
            </a:prstGeom>
            <a:noFill/>
          </p:spPr>
          <p:txBody>
            <a:bodyPr wrap="none" rtlCol="0">
              <a:spAutoFit/>
            </a:bodyPr>
            <a:lstStyle/>
            <a:p>
              <a:r>
                <a:rPr lang="en-US" b="1">
                  <a:solidFill>
                    <a:srgbClr val="638CC2"/>
                  </a:solidFill>
                  <a:latin typeface="+mj-lt"/>
                </a:rPr>
                <a:t>Văn minh Ai Cập cổ đại</a:t>
              </a:r>
              <a:endParaRPr lang="vi-VN" b="1">
                <a:solidFill>
                  <a:srgbClr val="638CC2"/>
                </a:solidFill>
                <a:latin typeface="+mj-lt"/>
              </a:endParaRPr>
            </a:p>
          </p:txBody>
        </p:sp>
      </p:grpSp>
      <p:grpSp>
        <p:nvGrpSpPr>
          <p:cNvPr id="78" name="Nhóm 77">
            <a:extLst>
              <a:ext uri="{FF2B5EF4-FFF2-40B4-BE49-F238E27FC236}">
                <a16:creationId xmlns:a16="http://schemas.microsoft.com/office/drawing/2014/main" id="{CD550C7D-459B-1685-8251-1C4EF186163C}"/>
              </a:ext>
            </a:extLst>
          </p:cNvPr>
          <p:cNvGrpSpPr/>
          <p:nvPr/>
        </p:nvGrpSpPr>
        <p:grpSpPr>
          <a:xfrm>
            <a:off x="2468880" y="2911088"/>
            <a:ext cx="3947160" cy="1419612"/>
            <a:chOff x="2468880" y="2911088"/>
            <a:chExt cx="3947160" cy="1419612"/>
          </a:xfrm>
        </p:grpSpPr>
        <p:grpSp>
          <p:nvGrpSpPr>
            <p:cNvPr id="69" name="Nhóm 68">
              <a:extLst>
                <a:ext uri="{FF2B5EF4-FFF2-40B4-BE49-F238E27FC236}">
                  <a16:creationId xmlns:a16="http://schemas.microsoft.com/office/drawing/2014/main" id="{5EC8BD89-BDFB-1274-260F-5F559F027CC0}"/>
                </a:ext>
              </a:extLst>
            </p:cNvPr>
            <p:cNvGrpSpPr/>
            <p:nvPr/>
          </p:nvGrpSpPr>
          <p:grpSpPr>
            <a:xfrm>
              <a:off x="2468880" y="2911088"/>
              <a:ext cx="3931920" cy="1419612"/>
              <a:chOff x="2468880" y="2911088"/>
              <a:chExt cx="3931920" cy="1419612"/>
            </a:xfrm>
          </p:grpSpPr>
          <p:sp>
            <p:nvSpPr>
              <p:cNvPr id="67" name="Hộp Văn bản 66">
                <a:extLst>
                  <a:ext uri="{FF2B5EF4-FFF2-40B4-BE49-F238E27FC236}">
                    <a16:creationId xmlns:a16="http://schemas.microsoft.com/office/drawing/2014/main" id="{6A68A69E-C5C5-9AF8-1B42-981294C7B330}"/>
                  </a:ext>
                </a:extLst>
              </p:cNvPr>
              <p:cNvSpPr txBox="1"/>
              <p:nvPr/>
            </p:nvSpPr>
            <p:spPr>
              <a:xfrm>
                <a:off x="2505889" y="2911088"/>
                <a:ext cx="2566728" cy="369332"/>
              </a:xfrm>
              <a:prstGeom prst="rect">
                <a:avLst/>
              </a:prstGeom>
              <a:noFill/>
            </p:spPr>
            <p:txBody>
              <a:bodyPr wrap="none" rtlCol="0">
                <a:spAutoFit/>
              </a:bodyPr>
              <a:lstStyle/>
              <a:p>
                <a:r>
                  <a:rPr lang="en-US" b="1">
                    <a:solidFill>
                      <a:srgbClr val="638CC2"/>
                    </a:solidFill>
                    <a:latin typeface="+mj-lt"/>
                  </a:rPr>
                  <a:t>Văn minh Lưỡng Hà cổ đại</a:t>
                </a:r>
                <a:endParaRPr lang="vi-VN" b="1">
                  <a:solidFill>
                    <a:srgbClr val="638CC2"/>
                  </a:solidFill>
                  <a:latin typeface="+mj-lt"/>
                </a:endParaRPr>
              </a:p>
            </p:txBody>
          </p:sp>
          <p:cxnSp>
            <p:nvCxnSpPr>
              <p:cNvPr id="64" name="Đường nối Thẳng 63">
                <a:extLst>
                  <a:ext uri="{FF2B5EF4-FFF2-40B4-BE49-F238E27FC236}">
                    <a16:creationId xmlns:a16="http://schemas.microsoft.com/office/drawing/2014/main" id="{C6DE0018-6BFD-D581-69E6-F9FCD09362C7}"/>
                  </a:ext>
                </a:extLst>
              </p:cNvPr>
              <p:cNvCxnSpPr/>
              <p:nvPr/>
            </p:nvCxnSpPr>
            <p:spPr>
              <a:xfrm flipV="1">
                <a:off x="2468880" y="3329168"/>
                <a:ext cx="0" cy="1001532"/>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66" name="Đường kết nối Mũi tên Thẳng 65">
                <a:extLst>
                  <a:ext uri="{FF2B5EF4-FFF2-40B4-BE49-F238E27FC236}">
                    <a16:creationId xmlns:a16="http://schemas.microsoft.com/office/drawing/2014/main" id="{58FC02BD-87EE-5B0A-B032-235BADA052E1}"/>
                  </a:ext>
                </a:extLst>
              </p:cNvPr>
              <p:cNvCxnSpPr>
                <a:cxnSpLocks/>
              </p:cNvCxnSpPr>
              <p:nvPr/>
            </p:nvCxnSpPr>
            <p:spPr>
              <a:xfrm>
                <a:off x="2468880" y="3298688"/>
                <a:ext cx="3931920" cy="0"/>
              </a:xfrm>
              <a:prstGeom prst="straightConnector1">
                <a:avLst/>
              </a:prstGeom>
              <a:ln w="12700">
                <a:tailEnd type="triangle" w="lg" len="lg"/>
              </a:ln>
            </p:spPr>
            <p:style>
              <a:lnRef idx="1">
                <a:schemeClr val="dk1"/>
              </a:lnRef>
              <a:fillRef idx="0">
                <a:schemeClr val="dk1"/>
              </a:fillRef>
              <a:effectRef idx="0">
                <a:schemeClr val="dk1"/>
              </a:effectRef>
              <a:fontRef idx="minor">
                <a:schemeClr val="tx1"/>
              </a:fontRef>
            </p:style>
          </p:cxnSp>
        </p:grpSp>
        <p:cxnSp>
          <p:nvCxnSpPr>
            <p:cNvPr id="77" name="Đường nối Thẳng 76">
              <a:extLst>
                <a:ext uri="{FF2B5EF4-FFF2-40B4-BE49-F238E27FC236}">
                  <a16:creationId xmlns:a16="http://schemas.microsoft.com/office/drawing/2014/main" id="{A95BF71F-16C4-250F-164F-5AB3ED63E707}"/>
                </a:ext>
              </a:extLst>
            </p:cNvPr>
            <p:cNvCxnSpPr/>
            <p:nvPr/>
          </p:nvCxnSpPr>
          <p:spPr>
            <a:xfrm>
              <a:off x="6416040" y="3329168"/>
              <a:ext cx="0" cy="1001532"/>
            </a:xfrm>
            <a:prstGeom prst="line">
              <a:avLst/>
            </a:prstGeom>
            <a:ln w="12700">
              <a:prstDash val="dash"/>
            </a:ln>
          </p:spPr>
          <p:style>
            <a:lnRef idx="1">
              <a:schemeClr val="dk1"/>
            </a:lnRef>
            <a:fillRef idx="0">
              <a:schemeClr val="dk1"/>
            </a:fillRef>
            <a:effectRef idx="0">
              <a:schemeClr val="dk1"/>
            </a:effectRef>
            <a:fontRef idx="minor">
              <a:schemeClr val="tx1"/>
            </a:fontRef>
          </p:style>
        </p:cxnSp>
      </p:grpSp>
      <p:grpSp>
        <p:nvGrpSpPr>
          <p:cNvPr id="84" name="Nhóm 83">
            <a:extLst>
              <a:ext uri="{FF2B5EF4-FFF2-40B4-BE49-F238E27FC236}">
                <a16:creationId xmlns:a16="http://schemas.microsoft.com/office/drawing/2014/main" id="{0E4D84C7-6BBB-0E15-D50A-6E36DBFEE16F}"/>
              </a:ext>
            </a:extLst>
          </p:cNvPr>
          <p:cNvGrpSpPr/>
          <p:nvPr/>
        </p:nvGrpSpPr>
        <p:grpSpPr>
          <a:xfrm>
            <a:off x="3048000" y="3373658"/>
            <a:ext cx="6949440" cy="957042"/>
            <a:chOff x="3048000" y="3373658"/>
            <a:chExt cx="6949440" cy="957042"/>
          </a:xfrm>
        </p:grpSpPr>
        <p:grpSp>
          <p:nvGrpSpPr>
            <p:cNvPr id="81" name="Nhóm 80">
              <a:extLst>
                <a:ext uri="{FF2B5EF4-FFF2-40B4-BE49-F238E27FC236}">
                  <a16:creationId xmlns:a16="http://schemas.microsoft.com/office/drawing/2014/main" id="{CB1AFC7C-E0C9-2BDD-190A-559FD737DCF4}"/>
                </a:ext>
              </a:extLst>
            </p:cNvPr>
            <p:cNvGrpSpPr/>
            <p:nvPr/>
          </p:nvGrpSpPr>
          <p:grpSpPr>
            <a:xfrm>
              <a:off x="3124734" y="3749040"/>
              <a:ext cx="6872706" cy="581660"/>
              <a:chOff x="3124734" y="3749040"/>
              <a:chExt cx="6872706" cy="581660"/>
            </a:xfrm>
          </p:grpSpPr>
          <p:cxnSp>
            <p:nvCxnSpPr>
              <p:cNvPr id="71" name="Đường nối Thẳng 70">
                <a:extLst>
                  <a:ext uri="{FF2B5EF4-FFF2-40B4-BE49-F238E27FC236}">
                    <a16:creationId xmlns:a16="http://schemas.microsoft.com/office/drawing/2014/main" id="{CADCCBBB-12FC-F46E-EF35-BFDDD0F9D72D}"/>
                  </a:ext>
                </a:extLst>
              </p:cNvPr>
              <p:cNvCxnSpPr/>
              <p:nvPr/>
            </p:nvCxnSpPr>
            <p:spPr>
              <a:xfrm flipV="1">
                <a:off x="3124734" y="3749040"/>
                <a:ext cx="0" cy="58166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73" name="Đường kết nối Mũi tên Thẳng 72">
                <a:extLst>
                  <a:ext uri="{FF2B5EF4-FFF2-40B4-BE49-F238E27FC236}">
                    <a16:creationId xmlns:a16="http://schemas.microsoft.com/office/drawing/2014/main" id="{A85FD794-8851-15E9-F242-5A04E8AEF482}"/>
                  </a:ext>
                </a:extLst>
              </p:cNvPr>
              <p:cNvCxnSpPr>
                <a:cxnSpLocks/>
              </p:cNvCxnSpPr>
              <p:nvPr/>
            </p:nvCxnSpPr>
            <p:spPr>
              <a:xfrm>
                <a:off x="3155214" y="3749040"/>
                <a:ext cx="6842226"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0" name="Đường nối Thẳng 79">
                <a:extLst>
                  <a:ext uri="{FF2B5EF4-FFF2-40B4-BE49-F238E27FC236}">
                    <a16:creationId xmlns:a16="http://schemas.microsoft.com/office/drawing/2014/main" id="{13F70513-CB17-8834-0E63-E7F9DEE6D153}"/>
                  </a:ext>
                </a:extLst>
              </p:cNvPr>
              <p:cNvCxnSpPr/>
              <p:nvPr/>
            </p:nvCxnSpPr>
            <p:spPr>
              <a:xfrm>
                <a:off x="9997440" y="3749040"/>
                <a:ext cx="0" cy="55072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83" name="Hộp Văn bản 82">
              <a:extLst>
                <a:ext uri="{FF2B5EF4-FFF2-40B4-BE49-F238E27FC236}">
                  <a16:creationId xmlns:a16="http://schemas.microsoft.com/office/drawing/2014/main" id="{6F3BCFBA-57F4-439E-AC37-824DAC888C98}"/>
                </a:ext>
              </a:extLst>
            </p:cNvPr>
            <p:cNvSpPr txBox="1"/>
            <p:nvPr/>
          </p:nvSpPr>
          <p:spPr>
            <a:xfrm>
              <a:off x="3048000" y="3373658"/>
              <a:ext cx="2895599" cy="369332"/>
            </a:xfrm>
            <a:prstGeom prst="rect">
              <a:avLst/>
            </a:prstGeom>
            <a:noFill/>
          </p:spPr>
          <p:txBody>
            <a:bodyPr wrap="square">
              <a:spAutoFit/>
            </a:bodyPr>
            <a:lstStyle/>
            <a:p>
              <a:r>
                <a:rPr lang="en-US" b="1">
                  <a:solidFill>
                    <a:srgbClr val="638CC2"/>
                  </a:solidFill>
                  <a:latin typeface="+mj-lt"/>
                </a:rPr>
                <a:t>Văn minh Ấn Độ cổ - trung đại</a:t>
              </a:r>
              <a:endParaRPr lang="vi-VN" b="1">
                <a:solidFill>
                  <a:srgbClr val="638CC2"/>
                </a:solidFill>
                <a:latin typeface="+mj-lt"/>
              </a:endParaRPr>
            </a:p>
          </p:txBody>
        </p:sp>
      </p:grpSp>
      <p:grpSp>
        <p:nvGrpSpPr>
          <p:cNvPr id="94" name="Nhóm 93">
            <a:extLst>
              <a:ext uri="{FF2B5EF4-FFF2-40B4-BE49-F238E27FC236}">
                <a16:creationId xmlns:a16="http://schemas.microsoft.com/office/drawing/2014/main" id="{CBA9411F-CC82-7F52-E05D-B54594646D15}"/>
              </a:ext>
            </a:extLst>
          </p:cNvPr>
          <p:cNvGrpSpPr/>
          <p:nvPr/>
        </p:nvGrpSpPr>
        <p:grpSpPr>
          <a:xfrm>
            <a:off x="3155214" y="3770821"/>
            <a:ext cx="6727926" cy="559878"/>
            <a:chOff x="3155214" y="3770821"/>
            <a:chExt cx="6727926" cy="559878"/>
          </a:xfrm>
        </p:grpSpPr>
        <p:cxnSp>
          <p:nvCxnSpPr>
            <p:cNvPr id="86" name="Đường nối Thẳng 85">
              <a:extLst>
                <a:ext uri="{FF2B5EF4-FFF2-40B4-BE49-F238E27FC236}">
                  <a16:creationId xmlns:a16="http://schemas.microsoft.com/office/drawing/2014/main" id="{594A7E16-3386-B96E-71B7-B45F17FBE7C8}"/>
                </a:ext>
              </a:extLst>
            </p:cNvPr>
            <p:cNvCxnSpPr/>
            <p:nvPr/>
          </p:nvCxnSpPr>
          <p:spPr>
            <a:xfrm>
              <a:off x="3211195" y="4145280"/>
              <a:ext cx="0" cy="185419"/>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88" name="Hộp Văn bản 87">
              <a:extLst>
                <a:ext uri="{FF2B5EF4-FFF2-40B4-BE49-F238E27FC236}">
                  <a16:creationId xmlns:a16="http://schemas.microsoft.com/office/drawing/2014/main" id="{D969C19F-AF29-1689-DF85-57A201C1AF1C}"/>
                </a:ext>
              </a:extLst>
            </p:cNvPr>
            <p:cNvSpPr txBox="1"/>
            <p:nvPr/>
          </p:nvSpPr>
          <p:spPr>
            <a:xfrm>
              <a:off x="3155214" y="3770821"/>
              <a:ext cx="3276066" cy="369332"/>
            </a:xfrm>
            <a:prstGeom prst="rect">
              <a:avLst/>
            </a:prstGeom>
            <a:noFill/>
          </p:spPr>
          <p:txBody>
            <a:bodyPr wrap="square">
              <a:spAutoFit/>
            </a:bodyPr>
            <a:lstStyle/>
            <a:p>
              <a:r>
                <a:rPr lang="en-US" b="1">
                  <a:solidFill>
                    <a:srgbClr val="638CC2"/>
                  </a:solidFill>
                  <a:latin typeface="+mj-lt"/>
                </a:rPr>
                <a:t>Văn minh Trung Hoa cổ - trung đại</a:t>
              </a:r>
              <a:endParaRPr lang="vi-VN" b="1">
                <a:solidFill>
                  <a:srgbClr val="638CC2"/>
                </a:solidFill>
                <a:latin typeface="+mj-lt"/>
              </a:endParaRPr>
            </a:p>
          </p:txBody>
        </p:sp>
        <p:cxnSp>
          <p:nvCxnSpPr>
            <p:cNvPr id="90" name="Đường kết nối Mũi tên Thẳng 89">
              <a:extLst>
                <a:ext uri="{FF2B5EF4-FFF2-40B4-BE49-F238E27FC236}">
                  <a16:creationId xmlns:a16="http://schemas.microsoft.com/office/drawing/2014/main" id="{E5849F1E-854B-0730-0D4D-0A545AD470D5}"/>
                </a:ext>
              </a:extLst>
            </p:cNvPr>
            <p:cNvCxnSpPr>
              <a:cxnSpLocks/>
            </p:cNvCxnSpPr>
            <p:nvPr/>
          </p:nvCxnSpPr>
          <p:spPr>
            <a:xfrm>
              <a:off x="3211195" y="4140152"/>
              <a:ext cx="6671945"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3" name="Đường nối Thẳng 92">
              <a:extLst>
                <a:ext uri="{FF2B5EF4-FFF2-40B4-BE49-F238E27FC236}">
                  <a16:creationId xmlns:a16="http://schemas.microsoft.com/office/drawing/2014/main" id="{5E7A99E1-0491-DD35-C462-1AD3DE0E5DBF}"/>
                </a:ext>
              </a:extLst>
            </p:cNvPr>
            <p:cNvCxnSpPr/>
            <p:nvPr/>
          </p:nvCxnSpPr>
          <p:spPr>
            <a:xfrm>
              <a:off x="9883140" y="4140153"/>
              <a:ext cx="0" cy="190546"/>
            </a:xfrm>
            <a:prstGeom prst="line">
              <a:avLst/>
            </a:prstGeom>
            <a:ln w="12700">
              <a:prstDash val="dash"/>
            </a:ln>
          </p:spPr>
          <p:style>
            <a:lnRef idx="1">
              <a:schemeClr val="dk1"/>
            </a:lnRef>
            <a:fillRef idx="0">
              <a:schemeClr val="dk1"/>
            </a:fillRef>
            <a:effectRef idx="0">
              <a:schemeClr val="dk1"/>
            </a:effectRef>
            <a:fontRef idx="minor">
              <a:schemeClr val="tx1"/>
            </a:fontRef>
          </p:style>
        </p:cxnSp>
      </p:grpSp>
      <p:grpSp>
        <p:nvGrpSpPr>
          <p:cNvPr id="105" name="Nhóm 104">
            <a:extLst>
              <a:ext uri="{FF2B5EF4-FFF2-40B4-BE49-F238E27FC236}">
                <a16:creationId xmlns:a16="http://schemas.microsoft.com/office/drawing/2014/main" id="{DCE895BF-E10C-E64B-970B-EF997191BBE0}"/>
              </a:ext>
            </a:extLst>
          </p:cNvPr>
          <p:cNvGrpSpPr/>
          <p:nvPr/>
        </p:nvGrpSpPr>
        <p:grpSpPr>
          <a:xfrm>
            <a:off x="6065520" y="4946650"/>
            <a:ext cx="1013460" cy="456271"/>
            <a:chOff x="6065520" y="4946650"/>
            <a:chExt cx="1013460" cy="456271"/>
          </a:xfrm>
        </p:grpSpPr>
        <p:cxnSp>
          <p:nvCxnSpPr>
            <p:cNvPr id="96" name="Đường nối Thẳng 95">
              <a:extLst>
                <a:ext uri="{FF2B5EF4-FFF2-40B4-BE49-F238E27FC236}">
                  <a16:creationId xmlns:a16="http://schemas.microsoft.com/office/drawing/2014/main" id="{6689938A-9146-3F91-9390-977B5F144A41}"/>
                </a:ext>
              </a:extLst>
            </p:cNvPr>
            <p:cNvCxnSpPr/>
            <p:nvPr/>
          </p:nvCxnSpPr>
          <p:spPr>
            <a:xfrm>
              <a:off x="6065520" y="4961890"/>
              <a:ext cx="0" cy="441031"/>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97" name="Đường nối Thẳng 96">
              <a:extLst>
                <a:ext uri="{FF2B5EF4-FFF2-40B4-BE49-F238E27FC236}">
                  <a16:creationId xmlns:a16="http://schemas.microsoft.com/office/drawing/2014/main" id="{F6C71CDA-07FB-7F1A-AF3A-957E3724611B}"/>
                </a:ext>
              </a:extLst>
            </p:cNvPr>
            <p:cNvCxnSpPr/>
            <p:nvPr/>
          </p:nvCxnSpPr>
          <p:spPr>
            <a:xfrm>
              <a:off x="7078980" y="4946650"/>
              <a:ext cx="0" cy="441031"/>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99" name="Đường kết nối Mũi tên Thẳng 98">
              <a:extLst>
                <a:ext uri="{FF2B5EF4-FFF2-40B4-BE49-F238E27FC236}">
                  <a16:creationId xmlns:a16="http://schemas.microsoft.com/office/drawing/2014/main" id="{B6591CDC-14E3-F5BA-F659-CDFFDA379739}"/>
                </a:ext>
              </a:extLst>
            </p:cNvPr>
            <p:cNvCxnSpPr>
              <a:cxnSpLocks/>
            </p:cNvCxnSpPr>
            <p:nvPr/>
          </p:nvCxnSpPr>
          <p:spPr>
            <a:xfrm>
              <a:off x="6080760" y="5402921"/>
              <a:ext cx="998220" cy="0"/>
            </a:xfrm>
            <a:prstGeom prst="straightConnector1">
              <a:avLst/>
            </a:prstGeom>
            <a:ln w="12700">
              <a:tailEnd type="triangle" w="lg" len="lg"/>
            </a:ln>
          </p:spPr>
          <p:style>
            <a:lnRef idx="1">
              <a:schemeClr val="dk1"/>
            </a:lnRef>
            <a:fillRef idx="0">
              <a:schemeClr val="dk1"/>
            </a:fillRef>
            <a:effectRef idx="0">
              <a:schemeClr val="dk1"/>
            </a:effectRef>
            <a:fontRef idx="minor">
              <a:schemeClr val="tx1"/>
            </a:fontRef>
          </p:style>
        </p:cxnSp>
        <p:sp>
          <p:nvSpPr>
            <p:cNvPr id="103" name="Hộp Văn bản 102">
              <a:extLst>
                <a:ext uri="{FF2B5EF4-FFF2-40B4-BE49-F238E27FC236}">
                  <a16:creationId xmlns:a16="http://schemas.microsoft.com/office/drawing/2014/main" id="{AF171FB9-11AD-2194-C500-10093D601A29}"/>
                </a:ext>
              </a:extLst>
            </p:cNvPr>
            <p:cNvSpPr txBox="1"/>
            <p:nvPr/>
          </p:nvSpPr>
          <p:spPr>
            <a:xfrm>
              <a:off x="6142736" y="5031619"/>
              <a:ext cx="859028" cy="369332"/>
            </a:xfrm>
            <a:prstGeom prst="rect">
              <a:avLst/>
            </a:prstGeom>
            <a:noFill/>
          </p:spPr>
          <p:txBody>
            <a:bodyPr wrap="square">
              <a:spAutoFit/>
            </a:bodyPr>
            <a:lstStyle/>
            <a:p>
              <a:r>
                <a:rPr lang="en-US" b="1">
                  <a:solidFill>
                    <a:srgbClr val="638CC2"/>
                  </a:solidFill>
                  <a:latin typeface="+mj-lt"/>
                </a:rPr>
                <a:t>Hy Lạp</a:t>
              </a:r>
              <a:endParaRPr lang="vi-VN" b="1">
                <a:solidFill>
                  <a:srgbClr val="638CC2"/>
                </a:solidFill>
                <a:latin typeface="+mj-lt"/>
              </a:endParaRPr>
            </a:p>
          </p:txBody>
        </p:sp>
      </p:grpSp>
      <p:grpSp>
        <p:nvGrpSpPr>
          <p:cNvPr id="112" name="Nhóm 111">
            <a:extLst>
              <a:ext uri="{FF2B5EF4-FFF2-40B4-BE49-F238E27FC236}">
                <a16:creationId xmlns:a16="http://schemas.microsoft.com/office/drawing/2014/main" id="{C4C154EB-A5C4-1B50-A52F-39FA576F0560}"/>
              </a:ext>
            </a:extLst>
          </p:cNvPr>
          <p:cNvGrpSpPr/>
          <p:nvPr/>
        </p:nvGrpSpPr>
        <p:grpSpPr>
          <a:xfrm>
            <a:off x="6117653" y="4946650"/>
            <a:ext cx="1874614" cy="906707"/>
            <a:chOff x="6117653" y="4946650"/>
            <a:chExt cx="1874614" cy="906707"/>
          </a:xfrm>
        </p:grpSpPr>
        <p:cxnSp>
          <p:nvCxnSpPr>
            <p:cNvPr id="107" name="Đường nối Thẳng 106">
              <a:extLst>
                <a:ext uri="{FF2B5EF4-FFF2-40B4-BE49-F238E27FC236}">
                  <a16:creationId xmlns:a16="http://schemas.microsoft.com/office/drawing/2014/main" id="{A5FC422C-2F9F-0656-C49C-748C36C99595}"/>
                </a:ext>
              </a:extLst>
            </p:cNvPr>
            <p:cNvCxnSpPr/>
            <p:nvPr/>
          </p:nvCxnSpPr>
          <p:spPr>
            <a:xfrm>
              <a:off x="6148227" y="4946650"/>
              <a:ext cx="0" cy="864024"/>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08" name="Đường nối Thẳng 107">
              <a:extLst>
                <a:ext uri="{FF2B5EF4-FFF2-40B4-BE49-F238E27FC236}">
                  <a16:creationId xmlns:a16="http://schemas.microsoft.com/office/drawing/2014/main" id="{A429D2CC-33B9-9D6F-CA7B-37C36B0E2F03}"/>
                </a:ext>
              </a:extLst>
            </p:cNvPr>
            <p:cNvCxnSpPr/>
            <p:nvPr/>
          </p:nvCxnSpPr>
          <p:spPr>
            <a:xfrm>
              <a:off x="7992267" y="4968939"/>
              <a:ext cx="0" cy="864024"/>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10" name="Đường kết nối Mũi tên Thẳng 109">
              <a:extLst>
                <a:ext uri="{FF2B5EF4-FFF2-40B4-BE49-F238E27FC236}">
                  <a16:creationId xmlns:a16="http://schemas.microsoft.com/office/drawing/2014/main" id="{97C8D76D-7E6B-3BC2-0267-604169FD3BDA}"/>
                </a:ext>
              </a:extLst>
            </p:cNvPr>
            <p:cNvCxnSpPr/>
            <p:nvPr/>
          </p:nvCxnSpPr>
          <p:spPr>
            <a:xfrm>
              <a:off x="6142736" y="5821680"/>
              <a:ext cx="1843024" cy="0"/>
            </a:xfrm>
            <a:prstGeom prst="straightConnector1">
              <a:avLst/>
            </a:prstGeom>
            <a:ln w="12700">
              <a:tailEnd type="triangle" w="lg" len="lg"/>
            </a:ln>
          </p:spPr>
          <p:style>
            <a:lnRef idx="1">
              <a:schemeClr val="dk1"/>
            </a:lnRef>
            <a:fillRef idx="0">
              <a:schemeClr val="dk1"/>
            </a:fillRef>
            <a:effectRef idx="0">
              <a:schemeClr val="dk1"/>
            </a:effectRef>
            <a:fontRef idx="minor">
              <a:schemeClr val="tx1"/>
            </a:fontRef>
          </p:style>
        </p:cxnSp>
        <p:sp>
          <p:nvSpPr>
            <p:cNvPr id="111" name="Hộp Văn bản 110">
              <a:extLst>
                <a:ext uri="{FF2B5EF4-FFF2-40B4-BE49-F238E27FC236}">
                  <a16:creationId xmlns:a16="http://schemas.microsoft.com/office/drawing/2014/main" id="{F8B19437-EAA4-9A9D-102D-78CE26C7040C}"/>
                </a:ext>
              </a:extLst>
            </p:cNvPr>
            <p:cNvSpPr txBox="1"/>
            <p:nvPr/>
          </p:nvSpPr>
          <p:spPr>
            <a:xfrm>
              <a:off x="6117653" y="5484025"/>
              <a:ext cx="859028" cy="369332"/>
            </a:xfrm>
            <a:prstGeom prst="rect">
              <a:avLst/>
            </a:prstGeom>
            <a:noFill/>
          </p:spPr>
          <p:txBody>
            <a:bodyPr wrap="square">
              <a:spAutoFit/>
            </a:bodyPr>
            <a:lstStyle/>
            <a:p>
              <a:r>
                <a:rPr lang="en-US" b="1">
                  <a:solidFill>
                    <a:srgbClr val="638CC2"/>
                  </a:solidFill>
                  <a:latin typeface="+mj-lt"/>
                </a:rPr>
                <a:t>La Mã</a:t>
              </a:r>
              <a:endParaRPr lang="vi-VN" b="1">
                <a:solidFill>
                  <a:srgbClr val="638CC2"/>
                </a:solidFill>
                <a:latin typeface="+mj-lt"/>
              </a:endParaRPr>
            </a:p>
          </p:txBody>
        </p:sp>
      </p:grpSp>
      <p:grpSp>
        <p:nvGrpSpPr>
          <p:cNvPr id="119" name="Nhóm 118">
            <a:extLst>
              <a:ext uri="{FF2B5EF4-FFF2-40B4-BE49-F238E27FC236}">
                <a16:creationId xmlns:a16="http://schemas.microsoft.com/office/drawing/2014/main" id="{D8DDA4BA-9CF1-A421-E97D-6B8B4ECBF344}"/>
              </a:ext>
            </a:extLst>
          </p:cNvPr>
          <p:cNvGrpSpPr/>
          <p:nvPr/>
        </p:nvGrpSpPr>
        <p:grpSpPr>
          <a:xfrm>
            <a:off x="9539126" y="4946650"/>
            <a:ext cx="1616553" cy="1364361"/>
            <a:chOff x="9539126" y="4946650"/>
            <a:chExt cx="1616553" cy="1364361"/>
          </a:xfrm>
        </p:grpSpPr>
        <p:cxnSp>
          <p:nvCxnSpPr>
            <p:cNvPr id="114" name="Đường nối Thẳng 113">
              <a:extLst>
                <a:ext uri="{FF2B5EF4-FFF2-40B4-BE49-F238E27FC236}">
                  <a16:creationId xmlns:a16="http://schemas.microsoft.com/office/drawing/2014/main" id="{21726419-CCB1-A168-E908-F6B9A72FBEF5}"/>
                </a:ext>
              </a:extLst>
            </p:cNvPr>
            <p:cNvCxnSpPr/>
            <p:nvPr/>
          </p:nvCxnSpPr>
          <p:spPr>
            <a:xfrm>
              <a:off x="9540240" y="4961890"/>
              <a:ext cx="0" cy="663756"/>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15" name="Đường nối Thẳng 114">
              <a:extLst>
                <a:ext uri="{FF2B5EF4-FFF2-40B4-BE49-F238E27FC236}">
                  <a16:creationId xmlns:a16="http://schemas.microsoft.com/office/drawing/2014/main" id="{6CB1CE33-4D14-C583-0887-BE9F87A259A6}"/>
                </a:ext>
              </a:extLst>
            </p:cNvPr>
            <p:cNvCxnSpPr/>
            <p:nvPr/>
          </p:nvCxnSpPr>
          <p:spPr>
            <a:xfrm>
              <a:off x="9936480" y="4946650"/>
              <a:ext cx="0" cy="663756"/>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17" name="Đường kết nối Mũi tên Thẳng 116">
              <a:extLst>
                <a:ext uri="{FF2B5EF4-FFF2-40B4-BE49-F238E27FC236}">
                  <a16:creationId xmlns:a16="http://schemas.microsoft.com/office/drawing/2014/main" id="{08DFFED5-F4A9-37C8-88D0-2E661697A511}"/>
                </a:ext>
              </a:extLst>
            </p:cNvPr>
            <p:cNvCxnSpPr/>
            <p:nvPr/>
          </p:nvCxnSpPr>
          <p:spPr>
            <a:xfrm>
              <a:off x="9555480" y="5615351"/>
              <a:ext cx="388620" cy="0"/>
            </a:xfrm>
            <a:prstGeom prst="straightConnector1">
              <a:avLst/>
            </a:prstGeom>
            <a:ln w="12700">
              <a:tailEnd type="triangle" w="lg" len="lg"/>
            </a:ln>
          </p:spPr>
          <p:style>
            <a:lnRef idx="1">
              <a:schemeClr val="dk1"/>
            </a:lnRef>
            <a:fillRef idx="0">
              <a:schemeClr val="dk1"/>
            </a:fillRef>
            <a:effectRef idx="0">
              <a:schemeClr val="dk1"/>
            </a:effectRef>
            <a:fontRef idx="minor">
              <a:schemeClr val="tx1"/>
            </a:fontRef>
          </p:style>
        </p:cxnSp>
        <p:sp>
          <p:nvSpPr>
            <p:cNvPr id="118" name="Hộp Văn bản 117">
              <a:extLst>
                <a:ext uri="{FF2B5EF4-FFF2-40B4-BE49-F238E27FC236}">
                  <a16:creationId xmlns:a16="http://schemas.microsoft.com/office/drawing/2014/main" id="{8436A44F-57E9-25C7-B171-A1D3C57A5639}"/>
                </a:ext>
              </a:extLst>
            </p:cNvPr>
            <p:cNvSpPr txBox="1"/>
            <p:nvPr/>
          </p:nvSpPr>
          <p:spPr>
            <a:xfrm>
              <a:off x="9539126" y="5664680"/>
              <a:ext cx="1616553" cy="646331"/>
            </a:xfrm>
            <a:prstGeom prst="rect">
              <a:avLst/>
            </a:prstGeom>
            <a:noFill/>
          </p:spPr>
          <p:txBody>
            <a:bodyPr wrap="square">
              <a:spAutoFit/>
            </a:bodyPr>
            <a:lstStyle/>
            <a:p>
              <a:r>
                <a:rPr lang="en-US" b="1">
                  <a:solidFill>
                    <a:srgbClr val="638CC2"/>
                  </a:solidFill>
                  <a:latin typeface="+mj-lt"/>
                </a:rPr>
                <a:t>Văn minh </a:t>
              </a:r>
            </a:p>
            <a:p>
              <a:r>
                <a:rPr lang="en-US" b="1">
                  <a:solidFill>
                    <a:srgbClr val="638CC2"/>
                  </a:solidFill>
                  <a:latin typeface="+mj-lt"/>
                </a:rPr>
                <a:t>thời Phục Hưng</a:t>
              </a:r>
              <a:endParaRPr lang="vi-VN" b="1">
                <a:solidFill>
                  <a:srgbClr val="638CC2"/>
                </a:solidFill>
                <a:latin typeface="+mj-lt"/>
              </a:endParaRPr>
            </a:p>
          </p:txBody>
        </p:sp>
      </p:grpSp>
      <p:grpSp>
        <p:nvGrpSpPr>
          <p:cNvPr id="120" name="Nhóm 119">
            <a:extLst>
              <a:ext uri="{FF2B5EF4-FFF2-40B4-BE49-F238E27FC236}">
                <a16:creationId xmlns:a16="http://schemas.microsoft.com/office/drawing/2014/main" id="{657908E2-A83D-6D74-D4FC-694553A49568}"/>
              </a:ext>
            </a:extLst>
          </p:cNvPr>
          <p:cNvGrpSpPr/>
          <p:nvPr/>
        </p:nvGrpSpPr>
        <p:grpSpPr>
          <a:xfrm>
            <a:off x="26396" y="21429"/>
            <a:ext cx="10993194" cy="981089"/>
            <a:chOff x="26396" y="21429"/>
            <a:chExt cx="10993194" cy="981089"/>
          </a:xfrm>
        </p:grpSpPr>
        <p:grpSp>
          <p:nvGrpSpPr>
            <p:cNvPr id="121" name="Nhóm 120">
              <a:extLst>
                <a:ext uri="{FF2B5EF4-FFF2-40B4-BE49-F238E27FC236}">
                  <a16:creationId xmlns:a16="http://schemas.microsoft.com/office/drawing/2014/main" id="{E7291304-939E-30A1-BE32-9BCDD1451965}"/>
                </a:ext>
              </a:extLst>
            </p:cNvPr>
            <p:cNvGrpSpPr/>
            <p:nvPr/>
          </p:nvGrpSpPr>
          <p:grpSpPr>
            <a:xfrm>
              <a:off x="26396" y="21429"/>
              <a:ext cx="10993194" cy="981089"/>
              <a:chOff x="26396" y="21429"/>
              <a:chExt cx="10993194" cy="981089"/>
            </a:xfrm>
          </p:grpSpPr>
          <p:grpSp>
            <p:nvGrpSpPr>
              <p:cNvPr id="131" name="Nhóm 130">
                <a:extLst>
                  <a:ext uri="{FF2B5EF4-FFF2-40B4-BE49-F238E27FC236}">
                    <a16:creationId xmlns:a16="http://schemas.microsoft.com/office/drawing/2014/main" id="{01CDB682-6536-8320-085C-81FEE9D72359}"/>
                  </a:ext>
                </a:extLst>
              </p:cNvPr>
              <p:cNvGrpSpPr/>
              <p:nvPr/>
            </p:nvGrpSpPr>
            <p:grpSpPr>
              <a:xfrm>
                <a:off x="26396" y="21429"/>
                <a:ext cx="10993194" cy="981089"/>
                <a:chOff x="26396" y="21429"/>
                <a:chExt cx="10993194" cy="981089"/>
              </a:xfrm>
            </p:grpSpPr>
            <p:sp>
              <p:nvSpPr>
                <p:cNvPr id="135" name="Hình tự do: Hình 134">
                  <a:extLst>
                    <a:ext uri="{FF2B5EF4-FFF2-40B4-BE49-F238E27FC236}">
                      <a16:creationId xmlns:a16="http://schemas.microsoft.com/office/drawing/2014/main" id="{C4E9883B-E717-C93F-4DF9-D41BA3B09480}"/>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36" name="Hình tự do: Hình 135">
                  <a:extLst>
                    <a:ext uri="{FF2B5EF4-FFF2-40B4-BE49-F238E27FC236}">
                      <a16:creationId xmlns:a16="http://schemas.microsoft.com/office/drawing/2014/main" id="{793A9F64-D863-FF56-69C2-A34A27757DDA}"/>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32" name="Nhóm 131">
                <a:extLst>
                  <a:ext uri="{FF2B5EF4-FFF2-40B4-BE49-F238E27FC236}">
                    <a16:creationId xmlns:a16="http://schemas.microsoft.com/office/drawing/2014/main" id="{C6AA3993-1E3A-A112-A997-6CEA60550B16}"/>
                  </a:ext>
                </a:extLst>
              </p:cNvPr>
              <p:cNvGrpSpPr/>
              <p:nvPr/>
            </p:nvGrpSpPr>
            <p:grpSpPr>
              <a:xfrm>
                <a:off x="140839" y="126671"/>
                <a:ext cx="657225" cy="696553"/>
                <a:chOff x="182859" y="44288"/>
                <a:chExt cx="657225" cy="696553"/>
              </a:xfrm>
            </p:grpSpPr>
            <p:pic>
              <p:nvPicPr>
                <p:cNvPr id="133" name="Hình ảnh 132">
                  <a:extLst>
                    <a:ext uri="{FF2B5EF4-FFF2-40B4-BE49-F238E27FC236}">
                      <a16:creationId xmlns:a16="http://schemas.microsoft.com/office/drawing/2014/main" id="{9CCEBFE3-7522-7310-1003-BC0C0CE36394}"/>
                    </a:ext>
                  </a:extLst>
                </p:cNvPr>
                <p:cNvPicPr>
                  <a:picLocks noChangeAspect="1"/>
                </p:cNvPicPr>
                <p:nvPr/>
              </p:nvPicPr>
              <p:blipFill rotWithShape="1">
                <a:blip r:embed="rId3">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34" name="Hộp Văn bản 133">
                  <a:extLst>
                    <a:ext uri="{FF2B5EF4-FFF2-40B4-BE49-F238E27FC236}">
                      <a16:creationId xmlns:a16="http://schemas.microsoft.com/office/drawing/2014/main" id="{C8A01025-9968-BD8B-427C-23DAEAFFED78}"/>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122" name="Nhóm 121">
              <a:extLst>
                <a:ext uri="{FF2B5EF4-FFF2-40B4-BE49-F238E27FC236}">
                  <a16:creationId xmlns:a16="http://schemas.microsoft.com/office/drawing/2014/main" id="{5EE9AE71-73CB-B12B-3B7A-1C5EE3A44721}"/>
                </a:ext>
              </a:extLst>
            </p:cNvPr>
            <p:cNvGrpSpPr/>
            <p:nvPr/>
          </p:nvGrpSpPr>
          <p:grpSpPr>
            <a:xfrm>
              <a:off x="877820" y="150460"/>
              <a:ext cx="10141770" cy="823660"/>
              <a:chOff x="877820" y="150460"/>
              <a:chExt cx="10141770" cy="823660"/>
            </a:xfrm>
          </p:grpSpPr>
          <p:sp>
            <p:nvSpPr>
              <p:cNvPr id="123" name="Hình tự do: Hình 122">
                <a:extLst>
                  <a:ext uri="{FF2B5EF4-FFF2-40B4-BE49-F238E27FC236}">
                    <a16:creationId xmlns:a16="http://schemas.microsoft.com/office/drawing/2014/main" id="{9F719BD6-ED02-CAE8-2057-44A9755AA165}"/>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24" name="Hộp Văn bản 123">
                <a:extLst>
                  <a:ext uri="{FF2B5EF4-FFF2-40B4-BE49-F238E27FC236}">
                    <a16:creationId xmlns:a16="http://schemas.microsoft.com/office/drawing/2014/main" id="{739102C8-D2DC-E4F9-DB54-E13BDCCC4027}"/>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125" name="Đường nối Thẳng 124">
                <a:extLst>
                  <a:ext uri="{FF2B5EF4-FFF2-40B4-BE49-F238E27FC236}">
                    <a16:creationId xmlns:a16="http://schemas.microsoft.com/office/drawing/2014/main" id="{B997C963-DE65-3509-A57D-CD0FD443E560}"/>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6" name="Hộp Văn bản 125">
                <a:extLst>
                  <a:ext uri="{FF2B5EF4-FFF2-40B4-BE49-F238E27FC236}">
                    <a16:creationId xmlns:a16="http://schemas.microsoft.com/office/drawing/2014/main" id="{941BF1EF-E885-5440-97C0-4EE25DF91336}"/>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27" name="Đường nối Thẳng 126">
                <a:extLst>
                  <a:ext uri="{FF2B5EF4-FFF2-40B4-BE49-F238E27FC236}">
                    <a16:creationId xmlns:a16="http://schemas.microsoft.com/office/drawing/2014/main" id="{EC2CA9B5-EAD3-EEA0-E527-658237F1BB60}"/>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8" name="Hộp Văn bản 127">
                <a:extLst>
                  <a:ext uri="{FF2B5EF4-FFF2-40B4-BE49-F238E27FC236}">
                    <a16:creationId xmlns:a16="http://schemas.microsoft.com/office/drawing/2014/main" id="{14E6077C-113E-F47D-471C-4724A93F2FD3}"/>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29" name="Đường nối Thẳng 128">
                <a:extLst>
                  <a:ext uri="{FF2B5EF4-FFF2-40B4-BE49-F238E27FC236}">
                    <a16:creationId xmlns:a16="http://schemas.microsoft.com/office/drawing/2014/main" id="{7A5205C0-5CEB-3B54-40E2-1364CBE0D16B}"/>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0" name="Hộp Văn bản 129">
                <a:extLst>
                  <a:ext uri="{FF2B5EF4-FFF2-40B4-BE49-F238E27FC236}">
                    <a16:creationId xmlns:a16="http://schemas.microsoft.com/office/drawing/2014/main" id="{A1A524EE-782C-51DC-2B3B-44186A1C8C78}"/>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37" name="Nhóm 136">
            <a:extLst>
              <a:ext uri="{FF2B5EF4-FFF2-40B4-BE49-F238E27FC236}">
                <a16:creationId xmlns:a16="http://schemas.microsoft.com/office/drawing/2014/main" id="{8FAF2E34-32A9-2425-DBDB-D1846E522382}"/>
              </a:ext>
            </a:extLst>
          </p:cNvPr>
          <p:cNvGrpSpPr/>
          <p:nvPr/>
        </p:nvGrpSpPr>
        <p:grpSpPr>
          <a:xfrm>
            <a:off x="140839" y="1232676"/>
            <a:ext cx="10878751" cy="1124988"/>
            <a:chOff x="140839" y="1232676"/>
            <a:chExt cx="10878751" cy="1124988"/>
          </a:xfrm>
        </p:grpSpPr>
        <p:sp>
          <p:nvSpPr>
            <p:cNvPr id="138" name="Hình chữ nhật: Góc Trên Tròn 137">
              <a:extLst>
                <a:ext uri="{FF2B5EF4-FFF2-40B4-BE49-F238E27FC236}">
                  <a16:creationId xmlns:a16="http://schemas.microsoft.com/office/drawing/2014/main" id="{E316A69F-E02B-65AD-FB38-C4499152FED9}"/>
                </a:ext>
              </a:extLst>
            </p:cNvPr>
            <p:cNvSpPr/>
            <p:nvPr/>
          </p:nvSpPr>
          <p:spPr>
            <a:xfrm rot="5400000">
              <a:off x="377691" y="1096652"/>
              <a:ext cx="461665" cy="935370"/>
            </a:xfrm>
            <a:prstGeom prst="round2Same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9" name="Hộp Văn bản 138">
              <a:extLst>
                <a:ext uri="{FF2B5EF4-FFF2-40B4-BE49-F238E27FC236}">
                  <a16:creationId xmlns:a16="http://schemas.microsoft.com/office/drawing/2014/main" id="{9679B393-06EB-7FA6-35AB-8A42DF32C26B}"/>
                </a:ext>
              </a:extLst>
            </p:cNvPr>
            <p:cNvSpPr txBox="1"/>
            <p:nvPr/>
          </p:nvSpPr>
          <p:spPr>
            <a:xfrm>
              <a:off x="514973" y="1333505"/>
              <a:ext cx="566181" cy="461665"/>
            </a:xfrm>
            <a:prstGeom prst="rect">
              <a:avLst/>
            </a:prstGeom>
            <a:noFill/>
          </p:spPr>
          <p:txBody>
            <a:bodyPr wrap="non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2.</a:t>
              </a:r>
              <a:r>
                <a:rPr lang="en-US" sz="2400" b="1">
                  <a:latin typeface="Tahoma" panose="020B0604030504040204" pitchFamily="34" charset="0"/>
                  <a:ea typeface="Tahoma" panose="020B0604030504040204" pitchFamily="34" charset="0"/>
                  <a:cs typeface="Tahoma" panose="020B0604030504040204" pitchFamily="34" charset="0"/>
                </a:rPr>
                <a:t> </a:t>
              </a:r>
              <a:endParaRPr lang="vi-VN" sz="2400" b="1">
                <a:latin typeface="Tahoma" panose="020B0604030504040204" pitchFamily="34" charset="0"/>
                <a:ea typeface="Tahoma" panose="020B0604030504040204" pitchFamily="34" charset="0"/>
                <a:cs typeface="Tahoma" panose="020B0604030504040204" pitchFamily="34" charset="0"/>
              </a:endParaRPr>
            </a:p>
          </p:txBody>
        </p:sp>
        <p:sp>
          <p:nvSpPr>
            <p:cNvPr id="140" name="Hộp Văn bản 139">
              <a:extLst>
                <a:ext uri="{FF2B5EF4-FFF2-40B4-BE49-F238E27FC236}">
                  <a16:creationId xmlns:a16="http://schemas.microsoft.com/office/drawing/2014/main" id="{6AD79DAF-1AF7-FC77-874D-BE248C258396}"/>
                </a:ext>
              </a:extLst>
            </p:cNvPr>
            <p:cNvSpPr txBox="1"/>
            <p:nvPr/>
          </p:nvSpPr>
          <p:spPr>
            <a:xfrm>
              <a:off x="1188884" y="1232676"/>
              <a:ext cx="9830706" cy="1124988"/>
            </a:xfrm>
            <a:prstGeom prst="rect">
              <a:avLst/>
            </a:prstGeom>
            <a:noFill/>
          </p:spPr>
          <p:txBody>
            <a:bodyPr wrap="square" rtlCol="0">
              <a:spAutoFit/>
            </a:bodyPr>
            <a:lstStyle/>
            <a:p>
              <a:pPr>
                <a:lnSpc>
                  <a:spcPct val="150000"/>
                </a:lnSpc>
              </a:pPr>
              <a:r>
                <a:rPr lang="en-US" sz="2400" b="1">
                  <a:solidFill>
                    <a:srgbClr val="339966"/>
                  </a:solidFill>
                  <a:latin typeface="Tahoma" panose="020B0604030504040204" pitchFamily="34" charset="0"/>
                  <a:ea typeface="Tahoma" panose="020B0604030504040204" pitchFamily="34" charset="0"/>
                  <a:cs typeface="Tahoma" panose="020B0604030504040204" pitchFamily="34" charset="0"/>
                </a:rPr>
                <a:t>Khái quát tiến trình phát triển lịch sử văn minh thế giới thời cổ trung đại.</a:t>
              </a:r>
              <a:endParaRPr lang="vi-VN" sz="24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sp>
        <p:nvSpPr>
          <p:cNvPr id="141" name="Hộp Văn bản 140">
            <a:extLst>
              <a:ext uri="{FF2B5EF4-FFF2-40B4-BE49-F238E27FC236}">
                <a16:creationId xmlns:a16="http://schemas.microsoft.com/office/drawing/2014/main" id="{DE7B1311-5F79-2AB0-F9BE-913F02665BE6}"/>
              </a:ext>
            </a:extLst>
          </p:cNvPr>
          <p:cNvSpPr txBox="1"/>
          <p:nvPr/>
        </p:nvSpPr>
        <p:spPr>
          <a:xfrm>
            <a:off x="39138" y="6278418"/>
            <a:ext cx="12152862" cy="498342"/>
          </a:xfrm>
          <a:prstGeom prst="rect">
            <a:avLst/>
          </a:prstGeom>
          <a:noFill/>
        </p:spPr>
        <p:txBody>
          <a:bodyPr wrap="square">
            <a:spAutoFit/>
          </a:bodyPr>
          <a:lstStyle/>
          <a:p>
            <a:pPr algn="ctr">
              <a:lnSpc>
                <a:spcPct val="150000"/>
              </a:lnSpc>
            </a:pPr>
            <a:r>
              <a:rPr lang="nl-NL" sz="2000" i="1">
                <a:effectLst/>
                <a:latin typeface="Times New Roman" panose="02020603050405020304" pitchFamily="18" charset="0"/>
                <a:ea typeface="Times New Roman" panose="02020603050405020304" pitchFamily="18" charset="0"/>
              </a:rPr>
              <a:t>Sơ đồ </a:t>
            </a:r>
            <a:r>
              <a:rPr lang="x-none" sz="2000" i="1">
                <a:effectLst/>
                <a:latin typeface="Times New Roman" panose="02020603050405020304" pitchFamily="18" charset="0"/>
                <a:ea typeface="Times New Roman" panose="02020603050405020304" pitchFamily="18" charset="0"/>
              </a:rPr>
              <a:t>tiến trình phát triển lịch sử văn minh thế giới cổ - trung đại</a:t>
            </a:r>
            <a:endParaRPr lang="vi-VN" sz="2000" i="1"/>
          </a:p>
        </p:txBody>
      </p:sp>
      <p:pic>
        <p:nvPicPr>
          <p:cNvPr id="3074" name="Picture 2" descr="Mỹ thuật Ai Cập cổ đại: Kim Tự tháp Ai Cập là từ đâu?">
            <a:extLst>
              <a:ext uri="{FF2B5EF4-FFF2-40B4-BE49-F238E27FC236}">
                <a16:creationId xmlns:a16="http://schemas.microsoft.com/office/drawing/2014/main" id="{EB2F26A2-7623-4D7E-EC49-C7EB120950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3310" y="1997544"/>
            <a:ext cx="3864668" cy="21964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ưỡng Hà cổ đại: Cái nôi của nền văn minh nhân loại">
            <a:extLst>
              <a:ext uri="{FF2B5EF4-FFF2-40B4-BE49-F238E27FC236}">
                <a16:creationId xmlns:a16="http://schemas.microsoft.com/office/drawing/2014/main" id="{EFBACD04-8697-4658-1DF7-79FD629BF8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1745" y="1995458"/>
            <a:ext cx="3853144" cy="216689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ịch sử và địa lý 6: Khám phá “Văn minh Ấn Độ” cùng cô Trần Mai - Học Tốt  Blog">
            <a:extLst>
              <a:ext uri="{FF2B5EF4-FFF2-40B4-BE49-F238E27FC236}">
                <a16:creationId xmlns:a16="http://schemas.microsoft.com/office/drawing/2014/main" id="{AD6320C2-4B44-FEA6-6ACB-1A022E4B98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7373" y="1782778"/>
            <a:ext cx="3072519" cy="176093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ực lượng khủng xây dựng Tử Cấm Thành nổi tiếng Trung Quốc">
            <a:extLst>
              <a:ext uri="{FF2B5EF4-FFF2-40B4-BE49-F238E27FC236}">
                <a16:creationId xmlns:a16="http://schemas.microsoft.com/office/drawing/2014/main" id="{6B7438BE-F833-7004-5B01-BDC6F0D80B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4234" y="1708391"/>
            <a:ext cx="2731580" cy="182105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Vài nét về lịch sử Hy Lạp cổ đại (Thế kỷ XI – IV TCN) | Nghiên Cứu Lịch Sử">
            <a:extLst>
              <a:ext uri="{FF2B5EF4-FFF2-40B4-BE49-F238E27FC236}">
                <a16:creationId xmlns:a16="http://schemas.microsoft.com/office/drawing/2014/main" id="{56607255-453B-1371-13FE-5A17AB564D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982" y="5059178"/>
            <a:ext cx="3036715" cy="177234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Đấu trường La Mã - kiến trúc đại diện cho một nền văn minh cổ xưa">
            <a:extLst>
              <a:ext uri="{FF2B5EF4-FFF2-40B4-BE49-F238E27FC236}">
                <a16:creationId xmlns:a16="http://schemas.microsoft.com/office/drawing/2014/main" id="{A8CC7038-534F-7E62-5B8B-21857DEBE1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6742" y="5047260"/>
            <a:ext cx="2763288" cy="179617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Văn minh Phương Tây: Hiểu nhanh Thời Phục Hưng và Thời đại Khám phá |  Nghiên Cứu Lịch Sử">
            <a:extLst>
              <a:ext uri="{FF2B5EF4-FFF2-40B4-BE49-F238E27FC236}">
                <a16:creationId xmlns:a16="http://schemas.microsoft.com/office/drawing/2014/main" id="{C1BEDACF-9A1E-5DBD-F82E-1EB07BF720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1590" y="5064436"/>
            <a:ext cx="3084022" cy="1832458"/>
          </a:xfrm>
          <a:prstGeom prst="rect">
            <a:avLst/>
          </a:prstGeom>
          <a:noFill/>
          <a:extLst>
            <a:ext uri="{909E8E84-426E-40DD-AFC4-6F175D3DCCD1}">
              <a14:hiddenFill xmlns:a14="http://schemas.microsoft.com/office/drawing/2010/main">
                <a:solidFill>
                  <a:srgbClr val="FFFFFF"/>
                </a:solidFill>
              </a14:hiddenFill>
            </a:ext>
          </a:extLst>
        </p:spPr>
      </p:pic>
      <p:grpSp>
        <p:nvGrpSpPr>
          <p:cNvPr id="169" name="Nhóm 168">
            <a:extLst>
              <a:ext uri="{FF2B5EF4-FFF2-40B4-BE49-F238E27FC236}">
                <a16:creationId xmlns:a16="http://schemas.microsoft.com/office/drawing/2014/main" id="{269E1936-D7C8-D1DC-AFF5-4D8E25D928BD}"/>
              </a:ext>
            </a:extLst>
          </p:cNvPr>
          <p:cNvGrpSpPr/>
          <p:nvPr/>
        </p:nvGrpSpPr>
        <p:grpSpPr>
          <a:xfrm>
            <a:off x="12540261" y="1182442"/>
            <a:ext cx="10870514" cy="1124988"/>
            <a:chOff x="140839" y="1182442"/>
            <a:chExt cx="10870514" cy="1124988"/>
          </a:xfrm>
        </p:grpSpPr>
        <p:sp>
          <p:nvSpPr>
            <p:cNvPr id="170" name="Hình chữ nhật: Góc Trên Tròn 169">
              <a:extLst>
                <a:ext uri="{FF2B5EF4-FFF2-40B4-BE49-F238E27FC236}">
                  <a16:creationId xmlns:a16="http://schemas.microsoft.com/office/drawing/2014/main" id="{E4EBF951-B69D-4590-970C-7767F76E3DFF}"/>
                </a:ext>
              </a:extLst>
            </p:cNvPr>
            <p:cNvSpPr/>
            <p:nvPr/>
          </p:nvSpPr>
          <p:spPr>
            <a:xfrm rot="5400000">
              <a:off x="377691" y="1096652"/>
              <a:ext cx="461665" cy="935370"/>
            </a:xfrm>
            <a:prstGeom prst="round2Same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1" name="Hộp Văn bản 170">
              <a:extLst>
                <a:ext uri="{FF2B5EF4-FFF2-40B4-BE49-F238E27FC236}">
                  <a16:creationId xmlns:a16="http://schemas.microsoft.com/office/drawing/2014/main" id="{2168C18D-7604-5A50-AB4E-0A79899D937B}"/>
                </a:ext>
              </a:extLst>
            </p:cNvPr>
            <p:cNvSpPr txBox="1"/>
            <p:nvPr/>
          </p:nvSpPr>
          <p:spPr>
            <a:xfrm>
              <a:off x="514973" y="1333505"/>
              <a:ext cx="449162" cy="461665"/>
            </a:xfrm>
            <a:prstGeom prst="rect">
              <a:avLst/>
            </a:prstGeom>
            <a:noFill/>
          </p:spPr>
          <p:txBody>
            <a:bodyPr wrap="non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400" b="1">
                  <a:latin typeface="Tahoma" panose="020B0604030504040204" pitchFamily="34" charset="0"/>
                  <a:ea typeface="Tahoma" panose="020B0604030504040204" pitchFamily="34" charset="0"/>
                  <a:cs typeface="Tahoma" panose="020B0604030504040204" pitchFamily="34" charset="0"/>
                </a:rPr>
                <a:t> </a:t>
              </a:r>
              <a:endParaRPr lang="vi-VN" sz="2400" b="1">
                <a:latin typeface="Tahoma" panose="020B0604030504040204" pitchFamily="34" charset="0"/>
                <a:ea typeface="Tahoma" panose="020B0604030504040204" pitchFamily="34" charset="0"/>
                <a:cs typeface="Tahoma" panose="020B0604030504040204" pitchFamily="34" charset="0"/>
              </a:endParaRPr>
            </a:p>
          </p:txBody>
        </p:sp>
        <p:sp>
          <p:nvSpPr>
            <p:cNvPr id="172" name="Hộp Văn bản 171">
              <a:extLst>
                <a:ext uri="{FF2B5EF4-FFF2-40B4-BE49-F238E27FC236}">
                  <a16:creationId xmlns:a16="http://schemas.microsoft.com/office/drawing/2014/main" id="{F34D5E99-FBDC-62AB-163C-A8C16A0DEB0A}"/>
                </a:ext>
              </a:extLst>
            </p:cNvPr>
            <p:cNvSpPr txBox="1"/>
            <p:nvPr/>
          </p:nvSpPr>
          <p:spPr>
            <a:xfrm>
              <a:off x="1180647" y="1182442"/>
              <a:ext cx="9830706" cy="1124988"/>
            </a:xfrm>
            <a:prstGeom prst="rect">
              <a:avLst/>
            </a:prstGeom>
            <a:noFill/>
          </p:spPr>
          <p:txBody>
            <a:bodyPr wrap="square" rtlCol="0">
              <a:spAutoFit/>
            </a:bodyPr>
            <a:lstStyle/>
            <a:p>
              <a:pPr>
                <a:lnSpc>
                  <a:spcPct val="150000"/>
                </a:lnSpc>
              </a:pPr>
              <a:r>
                <a:rPr lang="en-US" sz="2400" b="1">
                  <a:solidFill>
                    <a:srgbClr val="339966"/>
                  </a:solidFill>
                  <a:latin typeface="Tahoma" panose="020B0604030504040204" pitchFamily="34" charset="0"/>
                  <a:ea typeface="Tahoma" panose="020B0604030504040204" pitchFamily="34" charset="0"/>
                  <a:cs typeface="Tahoma" panose="020B0604030504040204" pitchFamily="34" charset="0"/>
                </a:rPr>
                <a:t>Trong các hình 5.2 và 5.3, hình nào vừa là biểu hiện của văn hóa, vừa là biểu hiện của văn minh? Vì sao?</a:t>
              </a:r>
              <a:endParaRPr lang="vi-VN" sz="24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73" name="Hình ảnh 172">
            <a:extLst>
              <a:ext uri="{FF2B5EF4-FFF2-40B4-BE49-F238E27FC236}">
                <a16:creationId xmlns:a16="http://schemas.microsoft.com/office/drawing/2014/main" id="{C13F59B2-17A3-ECD4-82B1-DDA5A4A48FC9}"/>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64699"/>
          <a:stretch/>
        </p:blipFill>
        <p:spPr>
          <a:xfrm>
            <a:off x="-273098" y="6896894"/>
            <a:ext cx="12051162" cy="3962029"/>
          </a:xfrm>
          <a:prstGeom prst="rect">
            <a:avLst/>
          </a:prstGeom>
        </p:spPr>
      </p:pic>
      <p:grpSp>
        <p:nvGrpSpPr>
          <p:cNvPr id="174" name="Nhóm 173">
            <a:extLst>
              <a:ext uri="{FF2B5EF4-FFF2-40B4-BE49-F238E27FC236}">
                <a16:creationId xmlns:a16="http://schemas.microsoft.com/office/drawing/2014/main" id="{C48C73B2-1BF2-106E-C860-F0C2CCE15F6F}"/>
              </a:ext>
            </a:extLst>
          </p:cNvPr>
          <p:cNvGrpSpPr/>
          <p:nvPr/>
        </p:nvGrpSpPr>
        <p:grpSpPr>
          <a:xfrm>
            <a:off x="-11915670" y="1232676"/>
            <a:ext cx="12028495" cy="952890"/>
            <a:chOff x="140839" y="1232676"/>
            <a:chExt cx="12028495" cy="952890"/>
          </a:xfrm>
        </p:grpSpPr>
        <p:sp>
          <p:nvSpPr>
            <p:cNvPr id="175" name="Hình chữ nhật: Góc Trên Tròn 174">
              <a:extLst>
                <a:ext uri="{FF2B5EF4-FFF2-40B4-BE49-F238E27FC236}">
                  <a16:creationId xmlns:a16="http://schemas.microsoft.com/office/drawing/2014/main" id="{F8C1A300-A724-55AD-3BDB-48DE5881AB5F}"/>
                </a:ext>
              </a:extLst>
            </p:cNvPr>
            <p:cNvSpPr/>
            <p:nvPr/>
          </p:nvSpPr>
          <p:spPr>
            <a:xfrm rot="5400000">
              <a:off x="377691" y="1096652"/>
              <a:ext cx="461665" cy="935370"/>
            </a:xfrm>
            <a:prstGeom prst="round2Same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6" name="Hộp Văn bản 175">
              <a:extLst>
                <a:ext uri="{FF2B5EF4-FFF2-40B4-BE49-F238E27FC236}">
                  <a16:creationId xmlns:a16="http://schemas.microsoft.com/office/drawing/2014/main" id="{D812B60E-925F-882D-4DD1-242A1C93DA1A}"/>
                </a:ext>
              </a:extLst>
            </p:cNvPr>
            <p:cNvSpPr txBox="1"/>
            <p:nvPr/>
          </p:nvSpPr>
          <p:spPr>
            <a:xfrm>
              <a:off x="514973" y="1333505"/>
              <a:ext cx="566181" cy="461665"/>
            </a:xfrm>
            <a:prstGeom prst="rect">
              <a:avLst/>
            </a:prstGeom>
            <a:noFill/>
          </p:spPr>
          <p:txBody>
            <a:bodyPr wrap="non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400" b="1">
                  <a:latin typeface="Tahoma" panose="020B0604030504040204" pitchFamily="34" charset="0"/>
                  <a:ea typeface="Tahoma" panose="020B0604030504040204" pitchFamily="34" charset="0"/>
                  <a:cs typeface="Tahoma" panose="020B0604030504040204" pitchFamily="34" charset="0"/>
                </a:rPr>
                <a:t> </a:t>
              </a:r>
              <a:endParaRPr lang="vi-VN" sz="2400" b="1">
                <a:latin typeface="Tahoma" panose="020B0604030504040204" pitchFamily="34" charset="0"/>
                <a:ea typeface="Tahoma" panose="020B0604030504040204" pitchFamily="34" charset="0"/>
                <a:cs typeface="Tahoma" panose="020B0604030504040204" pitchFamily="34" charset="0"/>
              </a:endParaRPr>
            </a:p>
          </p:txBody>
        </p:sp>
        <p:sp>
          <p:nvSpPr>
            <p:cNvPr id="177" name="Hộp Văn bản 176">
              <a:extLst>
                <a:ext uri="{FF2B5EF4-FFF2-40B4-BE49-F238E27FC236}">
                  <a16:creationId xmlns:a16="http://schemas.microsoft.com/office/drawing/2014/main" id="{64DA8E69-C4AA-0F5C-5AD0-DDDE12BB1326}"/>
                </a:ext>
              </a:extLst>
            </p:cNvPr>
            <p:cNvSpPr txBox="1"/>
            <p:nvPr/>
          </p:nvSpPr>
          <p:spPr>
            <a:xfrm>
              <a:off x="1188883" y="1232676"/>
              <a:ext cx="10980451" cy="952890"/>
            </a:xfrm>
            <a:prstGeom prst="rect">
              <a:avLst/>
            </a:prstGeom>
            <a:noFill/>
          </p:spPr>
          <p:txBody>
            <a:bodyPr wrap="square" rtlCol="0">
              <a:spAutoFit/>
            </a:bodyPr>
            <a:lstStyle/>
            <a:p>
              <a:pPr>
                <a:lnSpc>
                  <a:spcPct val="150000"/>
                </a:lnSpc>
              </a:pPr>
              <a:r>
                <a:rPr lang="vi-VN" sz="2000" b="1">
                  <a:solidFill>
                    <a:srgbClr val="339966"/>
                  </a:solidFill>
                  <a:latin typeface="Tahoma" panose="020B0604030504040204" pitchFamily="34" charset="0"/>
                  <a:ea typeface="Tahoma" panose="020B0604030504040204" pitchFamily="34" charset="0"/>
                  <a:cs typeface="Tahoma" panose="020B0604030504040204" pitchFamily="34" charset="0"/>
                </a:rPr>
                <a:t>Đọc thông tin và quan sát Sơ đồ 5, hãy: Trình bày khái quát tiến trình lịch sử văn minh thế giới và kể tên các nền văn minh tiêu biểu tương ứng thời kì cổ - trung đại.</a:t>
              </a:r>
            </a:p>
          </p:txBody>
        </p:sp>
      </p:grpSp>
    </p:spTree>
    <p:extLst>
      <p:ext uri="{BB962C8B-B14F-4D97-AF65-F5344CB8AC3E}">
        <p14:creationId xmlns:p14="http://schemas.microsoft.com/office/powerpoint/2010/main" val="8669164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wipe(left)">
                                      <p:cBhvr>
                                        <p:cTn id="7" dur="500"/>
                                        <p:tgtEl>
                                          <p:spTgt spid="1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par>
                                <p:cTn id="16" presetID="10"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074"/>
                                        </p:tgtEl>
                                      </p:cBhvr>
                                    </p:animEffect>
                                    <p:set>
                                      <p:cBhvr>
                                        <p:cTn id="23" dur="1" fill="hold">
                                          <p:stCondLst>
                                            <p:cond delay="499"/>
                                          </p:stCondLst>
                                        </p:cTn>
                                        <p:tgtEl>
                                          <p:spTgt spid="3074"/>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fade">
                                      <p:cBhvr>
                                        <p:cTn id="26" dur="500"/>
                                        <p:tgtEl>
                                          <p:spTgt spid="78"/>
                                        </p:tgtEl>
                                      </p:cBhvr>
                                    </p:animEffect>
                                  </p:childTnLst>
                                </p:cTn>
                              </p:par>
                              <p:par>
                                <p:cTn id="27" presetID="10" presetClass="entr" presetSubtype="0" fill="hold" nodeType="withEffect">
                                  <p:stCondLst>
                                    <p:cond delay="0"/>
                                  </p:stCondLst>
                                  <p:childTnLst>
                                    <p:set>
                                      <p:cBhvr>
                                        <p:cTn id="28" dur="1" fill="hold">
                                          <p:stCondLst>
                                            <p:cond delay="0"/>
                                          </p:stCondLst>
                                        </p:cTn>
                                        <p:tgtEl>
                                          <p:spTgt spid="3076"/>
                                        </p:tgtEl>
                                        <p:attrNameLst>
                                          <p:attrName>style.visibility</p:attrName>
                                        </p:attrNameLst>
                                      </p:cBhvr>
                                      <p:to>
                                        <p:strVal val="visible"/>
                                      </p:to>
                                    </p:set>
                                    <p:animEffect transition="in" filter="fade">
                                      <p:cBhvr>
                                        <p:cTn id="29" dur="500"/>
                                        <p:tgtEl>
                                          <p:spTgt spid="307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076"/>
                                        </p:tgtEl>
                                      </p:cBhvr>
                                    </p:animEffect>
                                    <p:set>
                                      <p:cBhvr>
                                        <p:cTn id="34" dur="1" fill="hold">
                                          <p:stCondLst>
                                            <p:cond delay="499"/>
                                          </p:stCondLst>
                                        </p:cTn>
                                        <p:tgtEl>
                                          <p:spTgt spid="3076"/>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10" presetClass="entr" presetSubtype="0" fill="hold" nodeType="withEffect">
                                  <p:stCondLst>
                                    <p:cond delay="0"/>
                                  </p:stCondLst>
                                  <p:childTnLst>
                                    <p:set>
                                      <p:cBhvr>
                                        <p:cTn id="39" dur="1" fill="hold">
                                          <p:stCondLst>
                                            <p:cond delay="0"/>
                                          </p:stCondLst>
                                        </p:cTn>
                                        <p:tgtEl>
                                          <p:spTgt spid="3078"/>
                                        </p:tgtEl>
                                        <p:attrNameLst>
                                          <p:attrName>style.visibility</p:attrName>
                                        </p:attrNameLst>
                                      </p:cBhvr>
                                      <p:to>
                                        <p:strVal val="visible"/>
                                      </p:to>
                                    </p:set>
                                    <p:animEffect transition="in" filter="fade">
                                      <p:cBhvr>
                                        <p:cTn id="40" dur="500"/>
                                        <p:tgtEl>
                                          <p:spTgt spid="307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078"/>
                                        </p:tgtEl>
                                      </p:cBhvr>
                                    </p:animEffect>
                                    <p:set>
                                      <p:cBhvr>
                                        <p:cTn id="45" dur="1" fill="hold">
                                          <p:stCondLst>
                                            <p:cond delay="499"/>
                                          </p:stCondLst>
                                        </p:cTn>
                                        <p:tgtEl>
                                          <p:spTgt spid="3078"/>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94"/>
                                        </p:tgtEl>
                                        <p:attrNameLst>
                                          <p:attrName>style.visibility</p:attrName>
                                        </p:attrNameLst>
                                      </p:cBhvr>
                                      <p:to>
                                        <p:strVal val="visible"/>
                                      </p:to>
                                    </p:set>
                                    <p:animEffect transition="in" filter="fade">
                                      <p:cBhvr>
                                        <p:cTn id="48" dur="500"/>
                                        <p:tgtEl>
                                          <p:spTgt spid="94"/>
                                        </p:tgtEl>
                                      </p:cBhvr>
                                    </p:animEffect>
                                  </p:childTnLst>
                                </p:cTn>
                              </p:par>
                              <p:par>
                                <p:cTn id="49" presetID="10" presetClass="entr" presetSubtype="0" fill="hold" nodeType="withEffect">
                                  <p:stCondLst>
                                    <p:cond delay="0"/>
                                  </p:stCondLst>
                                  <p:childTnLst>
                                    <p:set>
                                      <p:cBhvr>
                                        <p:cTn id="50" dur="1" fill="hold">
                                          <p:stCondLst>
                                            <p:cond delay="0"/>
                                          </p:stCondLst>
                                        </p:cTn>
                                        <p:tgtEl>
                                          <p:spTgt spid="3080"/>
                                        </p:tgtEl>
                                        <p:attrNameLst>
                                          <p:attrName>style.visibility</p:attrName>
                                        </p:attrNameLst>
                                      </p:cBhvr>
                                      <p:to>
                                        <p:strVal val="visible"/>
                                      </p:to>
                                    </p:set>
                                    <p:animEffect transition="in" filter="fade">
                                      <p:cBhvr>
                                        <p:cTn id="51" dur="500"/>
                                        <p:tgtEl>
                                          <p:spTgt spid="308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3080"/>
                                        </p:tgtEl>
                                      </p:cBhvr>
                                    </p:animEffect>
                                    <p:set>
                                      <p:cBhvr>
                                        <p:cTn id="56" dur="1" fill="hold">
                                          <p:stCondLst>
                                            <p:cond delay="499"/>
                                          </p:stCondLst>
                                        </p:cTn>
                                        <p:tgtEl>
                                          <p:spTgt spid="3080"/>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105"/>
                                        </p:tgtEl>
                                        <p:attrNameLst>
                                          <p:attrName>style.visibility</p:attrName>
                                        </p:attrNameLst>
                                      </p:cBhvr>
                                      <p:to>
                                        <p:strVal val="visible"/>
                                      </p:to>
                                    </p:set>
                                    <p:animEffect transition="in" filter="fade">
                                      <p:cBhvr>
                                        <p:cTn id="59" dur="500"/>
                                        <p:tgtEl>
                                          <p:spTgt spid="105"/>
                                        </p:tgtEl>
                                      </p:cBhvr>
                                    </p:animEffect>
                                  </p:childTnLst>
                                </p:cTn>
                              </p:par>
                              <p:par>
                                <p:cTn id="60" presetID="10" presetClass="entr" presetSubtype="0" fill="hold" nodeType="withEffect">
                                  <p:stCondLst>
                                    <p:cond delay="0"/>
                                  </p:stCondLst>
                                  <p:childTnLst>
                                    <p:set>
                                      <p:cBhvr>
                                        <p:cTn id="61" dur="1" fill="hold">
                                          <p:stCondLst>
                                            <p:cond delay="0"/>
                                          </p:stCondLst>
                                        </p:cTn>
                                        <p:tgtEl>
                                          <p:spTgt spid="3082"/>
                                        </p:tgtEl>
                                        <p:attrNameLst>
                                          <p:attrName>style.visibility</p:attrName>
                                        </p:attrNameLst>
                                      </p:cBhvr>
                                      <p:to>
                                        <p:strVal val="visible"/>
                                      </p:to>
                                    </p:set>
                                    <p:animEffect transition="in" filter="fade">
                                      <p:cBhvr>
                                        <p:cTn id="62" dur="500"/>
                                        <p:tgtEl>
                                          <p:spTgt spid="308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082"/>
                                        </p:tgtEl>
                                      </p:cBhvr>
                                    </p:animEffect>
                                    <p:set>
                                      <p:cBhvr>
                                        <p:cTn id="67" dur="1" fill="hold">
                                          <p:stCondLst>
                                            <p:cond delay="499"/>
                                          </p:stCondLst>
                                        </p:cTn>
                                        <p:tgtEl>
                                          <p:spTgt spid="3082"/>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112"/>
                                        </p:tgtEl>
                                        <p:attrNameLst>
                                          <p:attrName>style.visibility</p:attrName>
                                        </p:attrNameLst>
                                      </p:cBhvr>
                                      <p:to>
                                        <p:strVal val="visible"/>
                                      </p:to>
                                    </p:set>
                                    <p:animEffect transition="in" filter="fade">
                                      <p:cBhvr>
                                        <p:cTn id="70" dur="500"/>
                                        <p:tgtEl>
                                          <p:spTgt spid="112"/>
                                        </p:tgtEl>
                                      </p:cBhvr>
                                    </p:animEffect>
                                  </p:childTnLst>
                                </p:cTn>
                              </p:par>
                              <p:par>
                                <p:cTn id="71" presetID="10" presetClass="entr" presetSubtype="0" fill="hold" nodeType="withEffect">
                                  <p:stCondLst>
                                    <p:cond delay="0"/>
                                  </p:stCondLst>
                                  <p:childTnLst>
                                    <p:set>
                                      <p:cBhvr>
                                        <p:cTn id="72" dur="1" fill="hold">
                                          <p:stCondLst>
                                            <p:cond delay="0"/>
                                          </p:stCondLst>
                                        </p:cTn>
                                        <p:tgtEl>
                                          <p:spTgt spid="3084"/>
                                        </p:tgtEl>
                                        <p:attrNameLst>
                                          <p:attrName>style.visibility</p:attrName>
                                        </p:attrNameLst>
                                      </p:cBhvr>
                                      <p:to>
                                        <p:strVal val="visible"/>
                                      </p:to>
                                    </p:set>
                                    <p:animEffect transition="in" filter="fade">
                                      <p:cBhvr>
                                        <p:cTn id="73" dur="500"/>
                                        <p:tgtEl>
                                          <p:spTgt spid="308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3084"/>
                                        </p:tgtEl>
                                      </p:cBhvr>
                                    </p:animEffect>
                                    <p:set>
                                      <p:cBhvr>
                                        <p:cTn id="78" dur="1" fill="hold">
                                          <p:stCondLst>
                                            <p:cond delay="499"/>
                                          </p:stCondLst>
                                        </p:cTn>
                                        <p:tgtEl>
                                          <p:spTgt spid="3084"/>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3086"/>
                                        </p:tgtEl>
                                        <p:attrNameLst>
                                          <p:attrName>style.visibility</p:attrName>
                                        </p:attrNameLst>
                                      </p:cBhvr>
                                      <p:to>
                                        <p:strVal val="visible"/>
                                      </p:to>
                                    </p:set>
                                    <p:animEffect transition="in" filter="fade">
                                      <p:cBhvr>
                                        <p:cTn id="81" dur="500"/>
                                        <p:tgtEl>
                                          <p:spTgt spid="3086"/>
                                        </p:tgtEl>
                                      </p:cBhvr>
                                    </p:animEffect>
                                  </p:childTnLst>
                                </p:cTn>
                              </p:par>
                              <p:par>
                                <p:cTn id="82" presetID="10" presetClass="entr" presetSubtype="0" fill="hold" nodeType="withEffect">
                                  <p:stCondLst>
                                    <p:cond delay="0"/>
                                  </p:stCondLst>
                                  <p:childTnLst>
                                    <p:set>
                                      <p:cBhvr>
                                        <p:cTn id="83" dur="1" fill="hold">
                                          <p:stCondLst>
                                            <p:cond delay="0"/>
                                          </p:stCondLst>
                                        </p:cTn>
                                        <p:tgtEl>
                                          <p:spTgt spid="119"/>
                                        </p:tgtEl>
                                        <p:attrNameLst>
                                          <p:attrName>style.visibility</p:attrName>
                                        </p:attrNameLst>
                                      </p:cBhvr>
                                      <p:to>
                                        <p:strVal val="visible"/>
                                      </p:to>
                                    </p:set>
                                    <p:animEffect transition="in" filter="fade">
                                      <p:cBhvr>
                                        <p:cTn id="84"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Nhóm 141">
            <a:extLst>
              <a:ext uri="{FF2B5EF4-FFF2-40B4-BE49-F238E27FC236}">
                <a16:creationId xmlns:a16="http://schemas.microsoft.com/office/drawing/2014/main" id="{29BF2408-7BEF-5323-A96F-45F40ABF095C}"/>
              </a:ext>
            </a:extLst>
          </p:cNvPr>
          <p:cNvGrpSpPr/>
          <p:nvPr/>
        </p:nvGrpSpPr>
        <p:grpSpPr>
          <a:xfrm>
            <a:off x="183746" y="2563318"/>
            <a:ext cx="11813584" cy="4129066"/>
            <a:chOff x="183746" y="2563318"/>
            <a:chExt cx="11813584" cy="4129066"/>
          </a:xfrm>
        </p:grpSpPr>
        <p:grpSp>
          <p:nvGrpSpPr>
            <p:cNvPr id="20" name="Nhóm 19">
              <a:extLst>
                <a:ext uri="{FF2B5EF4-FFF2-40B4-BE49-F238E27FC236}">
                  <a16:creationId xmlns:a16="http://schemas.microsoft.com/office/drawing/2014/main" id="{9A40EFB3-DFE7-704E-0024-2B2F72CFAF29}"/>
                </a:ext>
              </a:extLst>
            </p:cNvPr>
            <p:cNvGrpSpPr/>
            <p:nvPr/>
          </p:nvGrpSpPr>
          <p:grpSpPr>
            <a:xfrm>
              <a:off x="185145" y="2563318"/>
              <a:ext cx="1061598" cy="4129066"/>
              <a:chOff x="-1145176" y="1364467"/>
              <a:chExt cx="1061598" cy="4129066"/>
            </a:xfrm>
          </p:grpSpPr>
          <p:sp>
            <p:nvSpPr>
              <p:cNvPr id="21" name="Hình chữ nhật 20">
                <a:extLst>
                  <a:ext uri="{FF2B5EF4-FFF2-40B4-BE49-F238E27FC236}">
                    <a16:creationId xmlns:a16="http://schemas.microsoft.com/office/drawing/2014/main" id="{3BE07039-9CFA-6974-4832-520650DB2B73}"/>
                  </a:ext>
                </a:extLst>
              </p:cNvPr>
              <p:cNvSpPr/>
              <p:nvPr/>
            </p:nvSpPr>
            <p:spPr>
              <a:xfrm>
                <a:off x="-1145176" y="1364467"/>
                <a:ext cx="1017608" cy="4129066"/>
              </a:xfrm>
              <a:prstGeom prst="rect">
                <a:avLst/>
              </a:prstGeom>
              <a:solidFill>
                <a:srgbClr val="FBD7A1"/>
              </a:solidFill>
              <a:ln>
                <a:solidFill>
                  <a:srgbClr val="292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Hộp Văn bản 21">
                <a:extLst>
                  <a:ext uri="{FF2B5EF4-FFF2-40B4-BE49-F238E27FC236}">
                    <a16:creationId xmlns:a16="http://schemas.microsoft.com/office/drawing/2014/main" id="{F0C48665-E251-0BF3-BAAD-3E00044C9874}"/>
                  </a:ext>
                </a:extLst>
              </p:cNvPr>
              <p:cNvSpPr txBox="1"/>
              <p:nvPr/>
            </p:nvSpPr>
            <p:spPr>
              <a:xfrm>
                <a:off x="-1121042" y="2130317"/>
                <a:ext cx="1037463" cy="646331"/>
              </a:xfrm>
              <a:prstGeom prst="rect">
                <a:avLst/>
              </a:prstGeom>
              <a:noFill/>
            </p:spPr>
            <p:txBody>
              <a:bodyPr wrap="none" rtlCol="0">
                <a:spAutoFit/>
              </a:bodyPr>
              <a:lstStyle/>
              <a:p>
                <a:r>
                  <a:rPr lang="en-US" b="1">
                    <a:solidFill>
                      <a:srgbClr val="811C2C"/>
                    </a:solidFill>
                    <a:latin typeface="+mj-lt"/>
                    <a:ea typeface="Tahoma" panose="020B0604030504040204" pitchFamily="34" charset="0"/>
                    <a:cs typeface="Tahoma" panose="020B0604030504040204" pitchFamily="34" charset="0"/>
                  </a:rPr>
                  <a:t>PHƯƠNG</a:t>
                </a:r>
              </a:p>
              <a:p>
                <a:r>
                  <a:rPr lang="en-US" b="1">
                    <a:solidFill>
                      <a:srgbClr val="811C2C"/>
                    </a:solidFill>
                    <a:latin typeface="+mj-lt"/>
                    <a:ea typeface="Tahoma" panose="020B0604030504040204" pitchFamily="34" charset="0"/>
                    <a:cs typeface="Tahoma" panose="020B0604030504040204" pitchFamily="34" charset="0"/>
                  </a:rPr>
                  <a:t>ĐÔNG</a:t>
                </a:r>
                <a:endParaRPr lang="vi-VN" b="1">
                  <a:solidFill>
                    <a:srgbClr val="811C2C"/>
                  </a:solidFill>
                  <a:latin typeface="+mj-lt"/>
                  <a:ea typeface="Tahoma" panose="020B0604030504040204" pitchFamily="34" charset="0"/>
                  <a:cs typeface="Tahoma" panose="020B0604030504040204" pitchFamily="34" charset="0"/>
                </a:endParaRPr>
              </a:p>
            </p:txBody>
          </p:sp>
          <p:sp>
            <p:nvSpPr>
              <p:cNvPr id="23" name="Hộp Văn bản 22">
                <a:extLst>
                  <a:ext uri="{FF2B5EF4-FFF2-40B4-BE49-F238E27FC236}">
                    <a16:creationId xmlns:a16="http://schemas.microsoft.com/office/drawing/2014/main" id="{3FF518C7-8B7D-E792-91A9-0CF40352C260}"/>
                  </a:ext>
                </a:extLst>
              </p:cNvPr>
              <p:cNvSpPr txBox="1"/>
              <p:nvPr/>
            </p:nvSpPr>
            <p:spPr>
              <a:xfrm>
                <a:off x="-1121041" y="4188830"/>
                <a:ext cx="1037463" cy="646331"/>
              </a:xfrm>
              <a:prstGeom prst="rect">
                <a:avLst/>
              </a:prstGeom>
              <a:noFill/>
            </p:spPr>
            <p:txBody>
              <a:bodyPr wrap="none" rtlCol="0">
                <a:spAutoFit/>
              </a:bodyPr>
              <a:lstStyle/>
              <a:p>
                <a:r>
                  <a:rPr lang="en-US" b="1">
                    <a:solidFill>
                      <a:srgbClr val="811C2C"/>
                    </a:solidFill>
                    <a:latin typeface="+mj-lt"/>
                    <a:ea typeface="Tahoma" panose="020B0604030504040204" pitchFamily="34" charset="0"/>
                    <a:cs typeface="Tahoma" panose="020B0604030504040204" pitchFamily="34" charset="0"/>
                  </a:rPr>
                  <a:t>PHƯƠNG</a:t>
                </a:r>
              </a:p>
              <a:p>
                <a:r>
                  <a:rPr lang="en-US" b="1">
                    <a:solidFill>
                      <a:srgbClr val="811C2C"/>
                    </a:solidFill>
                    <a:latin typeface="+mj-lt"/>
                    <a:ea typeface="Tahoma" panose="020B0604030504040204" pitchFamily="34" charset="0"/>
                    <a:cs typeface="Tahoma" panose="020B0604030504040204" pitchFamily="34" charset="0"/>
                  </a:rPr>
                  <a:t>TÂY</a:t>
                </a:r>
                <a:endParaRPr lang="vi-VN" b="1">
                  <a:solidFill>
                    <a:srgbClr val="811C2C"/>
                  </a:solidFill>
                  <a:latin typeface="+mj-lt"/>
                  <a:ea typeface="Tahoma" panose="020B0604030504040204" pitchFamily="34" charset="0"/>
                  <a:cs typeface="Tahoma" panose="020B0604030504040204" pitchFamily="34" charset="0"/>
                </a:endParaRPr>
              </a:p>
            </p:txBody>
          </p:sp>
        </p:grpSp>
        <p:grpSp>
          <p:nvGrpSpPr>
            <p:cNvPr id="54" name="Nhóm 53">
              <a:extLst>
                <a:ext uri="{FF2B5EF4-FFF2-40B4-BE49-F238E27FC236}">
                  <a16:creationId xmlns:a16="http://schemas.microsoft.com/office/drawing/2014/main" id="{E9213951-5EE9-19F5-9666-926BC562876A}"/>
                </a:ext>
              </a:extLst>
            </p:cNvPr>
            <p:cNvGrpSpPr/>
            <p:nvPr/>
          </p:nvGrpSpPr>
          <p:grpSpPr>
            <a:xfrm>
              <a:off x="183746" y="4019654"/>
              <a:ext cx="11813584" cy="1245789"/>
              <a:chOff x="183746" y="4664179"/>
              <a:chExt cx="11813584" cy="1245789"/>
            </a:xfrm>
          </p:grpSpPr>
          <p:grpSp>
            <p:nvGrpSpPr>
              <p:cNvPr id="35" name="Nhóm 34">
                <a:extLst>
                  <a:ext uri="{FF2B5EF4-FFF2-40B4-BE49-F238E27FC236}">
                    <a16:creationId xmlns:a16="http://schemas.microsoft.com/office/drawing/2014/main" id="{820FC6AE-1233-5C72-76B7-6536232C360E}"/>
                  </a:ext>
                </a:extLst>
              </p:cNvPr>
              <p:cNvGrpSpPr/>
              <p:nvPr/>
            </p:nvGrpSpPr>
            <p:grpSpPr>
              <a:xfrm>
                <a:off x="183746" y="4664179"/>
                <a:ext cx="11813584" cy="1245789"/>
                <a:chOff x="183746" y="4156179"/>
                <a:chExt cx="11813584" cy="1245789"/>
              </a:xfrm>
            </p:grpSpPr>
            <p:grpSp>
              <p:nvGrpSpPr>
                <p:cNvPr id="27" name="Nhóm 26">
                  <a:extLst>
                    <a:ext uri="{FF2B5EF4-FFF2-40B4-BE49-F238E27FC236}">
                      <a16:creationId xmlns:a16="http://schemas.microsoft.com/office/drawing/2014/main" id="{228D4F96-8A92-B961-9F9A-7C501D4C4A83}"/>
                    </a:ext>
                  </a:extLst>
                </p:cNvPr>
                <p:cNvGrpSpPr/>
                <p:nvPr/>
              </p:nvGrpSpPr>
              <p:grpSpPr>
                <a:xfrm>
                  <a:off x="183746" y="4156179"/>
                  <a:ext cx="11813584" cy="1245789"/>
                  <a:chOff x="183746" y="4032354"/>
                  <a:chExt cx="11813584" cy="1245789"/>
                </a:xfrm>
              </p:grpSpPr>
              <p:sp>
                <p:nvSpPr>
                  <p:cNvPr id="24" name="Mũi tên: Phải 23">
                    <a:extLst>
                      <a:ext uri="{FF2B5EF4-FFF2-40B4-BE49-F238E27FC236}">
                        <a16:creationId xmlns:a16="http://schemas.microsoft.com/office/drawing/2014/main" id="{874A563B-5FC9-5CB8-A31B-4826CF26E320}"/>
                      </a:ext>
                    </a:extLst>
                  </p:cNvPr>
                  <p:cNvSpPr/>
                  <p:nvPr/>
                </p:nvSpPr>
                <p:spPr>
                  <a:xfrm>
                    <a:off x="183746" y="4032354"/>
                    <a:ext cx="11813584" cy="1245789"/>
                  </a:xfrm>
                  <a:prstGeom prst="rightArrow">
                    <a:avLst>
                      <a:gd name="adj1" fmla="val 50000"/>
                      <a:gd name="adj2" fmla="val 27138"/>
                    </a:avLst>
                  </a:prstGeom>
                  <a:solidFill>
                    <a:srgbClr val="811C2C"/>
                  </a:solidFill>
                  <a:ln>
                    <a:solidFill>
                      <a:srgbClr val="292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6" name="Đường nối Thẳng 25">
                    <a:extLst>
                      <a:ext uri="{FF2B5EF4-FFF2-40B4-BE49-F238E27FC236}">
                        <a16:creationId xmlns:a16="http://schemas.microsoft.com/office/drawing/2014/main" id="{8D18197B-9713-2AD8-5758-0FEAD4D30A06}"/>
                      </a:ext>
                    </a:extLst>
                  </p:cNvPr>
                  <p:cNvCxnSpPr/>
                  <p:nvPr/>
                </p:nvCxnSpPr>
                <p:spPr>
                  <a:xfrm>
                    <a:off x="1202753" y="4343400"/>
                    <a:ext cx="0" cy="61912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9" name="Đường nối Thẳng 28">
                  <a:extLst>
                    <a:ext uri="{FF2B5EF4-FFF2-40B4-BE49-F238E27FC236}">
                      <a16:creationId xmlns:a16="http://schemas.microsoft.com/office/drawing/2014/main" id="{A8D77216-14E1-C68E-8591-6AC563E3F9E5}"/>
                    </a:ext>
                  </a:extLst>
                </p:cNvPr>
                <p:cNvCxnSpPr/>
                <p:nvPr/>
              </p:nvCxnSpPr>
              <p:spPr>
                <a:xfrm>
                  <a:off x="2708275" y="4470400"/>
                  <a:ext cx="0" cy="612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15E5CCA7-3B7C-B68C-BBA6-3A24C69F40DA}"/>
                    </a:ext>
                  </a:extLst>
                </p:cNvPr>
                <p:cNvCxnSpPr/>
                <p:nvPr/>
              </p:nvCxnSpPr>
              <p:spPr>
                <a:xfrm>
                  <a:off x="4225925" y="4473575"/>
                  <a:ext cx="0" cy="612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a16="http://schemas.microsoft.com/office/drawing/2014/main" id="{FFFE32C5-5E7E-3EB5-A151-7C3E281DDDC6}"/>
                    </a:ext>
                  </a:extLst>
                </p:cNvPr>
                <p:cNvCxnSpPr/>
                <p:nvPr/>
              </p:nvCxnSpPr>
              <p:spPr>
                <a:xfrm>
                  <a:off x="5727700" y="4470400"/>
                  <a:ext cx="0" cy="612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Đường nối Thẳng 31">
                  <a:extLst>
                    <a:ext uri="{FF2B5EF4-FFF2-40B4-BE49-F238E27FC236}">
                      <a16:creationId xmlns:a16="http://schemas.microsoft.com/office/drawing/2014/main" id="{1D36052D-881F-17E7-A2AB-B7AC1F339E92}"/>
                    </a:ext>
                  </a:extLst>
                </p:cNvPr>
                <p:cNvCxnSpPr/>
                <p:nvPr/>
              </p:nvCxnSpPr>
              <p:spPr>
                <a:xfrm>
                  <a:off x="7235825" y="4473575"/>
                  <a:ext cx="0" cy="612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Đường nối Thẳng 32">
                  <a:extLst>
                    <a:ext uri="{FF2B5EF4-FFF2-40B4-BE49-F238E27FC236}">
                      <a16:creationId xmlns:a16="http://schemas.microsoft.com/office/drawing/2014/main" id="{6A44336C-F5F5-87B4-5C8D-87DAD76CD0A9}"/>
                    </a:ext>
                  </a:extLst>
                </p:cNvPr>
                <p:cNvCxnSpPr/>
                <p:nvPr/>
              </p:nvCxnSpPr>
              <p:spPr>
                <a:xfrm>
                  <a:off x="8753475" y="4473575"/>
                  <a:ext cx="0" cy="612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Đường nối Thẳng 33">
                  <a:extLst>
                    <a:ext uri="{FF2B5EF4-FFF2-40B4-BE49-F238E27FC236}">
                      <a16:creationId xmlns:a16="http://schemas.microsoft.com/office/drawing/2014/main" id="{A42498C4-D8F7-C80B-4AA5-4DCBB4972747}"/>
                    </a:ext>
                  </a:extLst>
                </p:cNvPr>
                <p:cNvCxnSpPr/>
                <p:nvPr/>
              </p:nvCxnSpPr>
              <p:spPr>
                <a:xfrm>
                  <a:off x="10258425" y="4473575"/>
                  <a:ext cx="0" cy="6127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Hộp Văn bản 35">
                <a:extLst>
                  <a:ext uri="{FF2B5EF4-FFF2-40B4-BE49-F238E27FC236}">
                    <a16:creationId xmlns:a16="http://schemas.microsoft.com/office/drawing/2014/main" id="{99550C65-7DB5-404E-6E46-7BC56CE6AB41}"/>
                  </a:ext>
                </a:extLst>
              </p:cNvPr>
              <p:cNvSpPr txBox="1"/>
              <p:nvPr/>
            </p:nvSpPr>
            <p:spPr>
              <a:xfrm>
                <a:off x="1216026" y="4996875"/>
                <a:ext cx="916405" cy="584775"/>
              </a:xfrm>
              <a:prstGeom prst="rect">
                <a:avLst/>
              </a:prstGeom>
              <a:noFill/>
            </p:spPr>
            <p:txBody>
              <a:bodyPr wrap="none" rtlCol="0">
                <a:spAutoFit/>
              </a:bodyPr>
              <a:lstStyle/>
              <a:p>
                <a:r>
                  <a:rPr lang="en-US" sz="1600" b="1">
                    <a:solidFill>
                      <a:schemeClr val="bg1"/>
                    </a:solidFill>
                    <a:latin typeface="+mj-lt"/>
                  </a:rPr>
                  <a:t>4000</a:t>
                </a:r>
              </a:p>
              <a:p>
                <a:r>
                  <a:rPr lang="en-US" sz="1600" b="1">
                    <a:solidFill>
                      <a:schemeClr val="bg1"/>
                    </a:solidFill>
                    <a:latin typeface="+mj-lt"/>
                  </a:rPr>
                  <a:t>năm TCN</a:t>
                </a:r>
                <a:endParaRPr lang="vi-VN" sz="1600" b="1">
                  <a:solidFill>
                    <a:schemeClr val="bg1"/>
                  </a:solidFill>
                  <a:latin typeface="+mj-lt"/>
                </a:endParaRPr>
              </a:p>
            </p:txBody>
          </p:sp>
          <p:sp>
            <p:nvSpPr>
              <p:cNvPr id="37" name="Hộp Văn bản 36">
                <a:extLst>
                  <a:ext uri="{FF2B5EF4-FFF2-40B4-BE49-F238E27FC236}">
                    <a16:creationId xmlns:a16="http://schemas.microsoft.com/office/drawing/2014/main" id="{69E1D733-E6AE-07A0-29A4-977145244F5C}"/>
                  </a:ext>
                </a:extLst>
              </p:cNvPr>
              <p:cNvSpPr txBox="1"/>
              <p:nvPr/>
            </p:nvSpPr>
            <p:spPr>
              <a:xfrm>
                <a:off x="2754867" y="4992399"/>
                <a:ext cx="916405" cy="584775"/>
              </a:xfrm>
              <a:prstGeom prst="rect">
                <a:avLst/>
              </a:prstGeom>
              <a:noFill/>
            </p:spPr>
            <p:txBody>
              <a:bodyPr wrap="none" rtlCol="0">
                <a:spAutoFit/>
              </a:bodyPr>
              <a:lstStyle/>
              <a:p>
                <a:r>
                  <a:rPr lang="en-US" sz="1600" b="1">
                    <a:solidFill>
                      <a:schemeClr val="bg1"/>
                    </a:solidFill>
                    <a:latin typeface="+mj-lt"/>
                  </a:rPr>
                  <a:t>3000</a:t>
                </a:r>
              </a:p>
              <a:p>
                <a:r>
                  <a:rPr lang="en-US" sz="1600" b="1">
                    <a:solidFill>
                      <a:schemeClr val="bg1"/>
                    </a:solidFill>
                    <a:latin typeface="+mj-lt"/>
                  </a:rPr>
                  <a:t>năm TCN</a:t>
                </a:r>
                <a:endParaRPr lang="vi-VN" sz="1600" b="1">
                  <a:solidFill>
                    <a:schemeClr val="bg1"/>
                  </a:solidFill>
                  <a:latin typeface="+mj-lt"/>
                </a:endParaRPr>
              </a:p>
            </p:txBody>
          </p:sp>
          <p:sp>
            <p:nvSpPr>
              <p:cNvPr id="49" name="Hộp Văn bản 48">
                <a:extLst>
                  <a:ext uri="{FF2B5EF4-FFF2-40B4-BE49-F238E27FC236}">
                    <a16:creationId xmlns:a16="http://schemas.microsoft.com/office/drawing/2014/main" id="{D024BB77-B0E4-F28E-36B7-85E4880D332D}"/>
                  </a:ext>
                </a:extLst>
              </p:cNvPr>
              <p:cNvSpPr txBox="1"/>
              <p:nvPr/>
            </p:nvSpPr>
            <p:spPr>
              <a:xfrm>
                <a:off x="4245947" y="4992399"/>
                <a:ext cx="916405" cy="584775"/>
              </a:xfrm>
              <a:prstGeom prst="rect">
                <a:avLst/>
              </a:prstGeom>
              <a:noFill/>
            </p:spPr>
            <p:txBody>
              <a:bodyPr wrap="none" rtlCol="0">
                <a:spAutoFit/>
              </a:bodyPr>
              <a:lstStyle/>
              <a:p>
                <a:r>
                  <a:rPr lang="en-US" sz="1600" b="1">
                    <a:solidFill>
                      <a:schemeClr val="bg1"/>
                    </a:solidFill>
                    <a:latin typeface="+mj-lt"/>
                  </a:rPr>
                  <a:t>2000</a:t>
                </a:r>
              </a:p>
              <a:p>
                <a:r>
                  <a:rPr lang="en-US" sz="1600" b="1">
                    <a:solidFill>
                      <a:schemeClr val="bg1"/>
                    </a:solidFill>
                    <a:latin typeface="+mj-lt"/>
                  </a:rPr>
                  <a:t>năm TCN</a:t>
                </a:r>
                <a:endParaRPr lang="vi-VN" sz="1600" b="1">
                  <a:solidFill>
                    <a:schemeClr val="bg1"/>
                  </a:solidFill>
                  <a:latin typeface="+mj-lt"/>
                </a:endParaRPr>
              </a:p>
            </p:txBody>
          </p:sp>
          <p:sp>
            <p:nvSpPr>
              <p:cNvPr id="50" name="Hộp Văn bản 49">
                <a:extLst>
                  <a:ext uri="{FF2B5EF4-FFF2-40B4-BE49-F238E27FC236}">
                    <a16:creationId xmlns:a16="http://schemas.microsoft.com/office/drawing/2014/main" id="{AA29211D-36E9-D5E2-8E4E-6A5A33A5621B}"/>
                  </a:ext>
                </a:extLst>
              </p:cNvPr>
              <p:cNvSpPr txBox="1"/>
              <p:nvPr/>
            </p:nvSpPr>
            <p:spPr>
              <a:xfrm>
                <a:off x="5752483" y="4986049"/>
                <a:ext cx="916405" cy="584775"/>
              </a:xfrm>
              <a:prstGeom prst="rect">
                <a:avLst/>
              </a:prstGeom>
              <a:noFill/>
            </p:spPr>
            <p:txBody>
              <a:bodyPr wrap="none" rtlCol="0">
                <a:spAutoFit/>
              </a:bodyPr>
              <a:lstStyle/>
              <a:p>
                <a:r>
                  <a:rPr lang="en-US" sz="1600" b="1">
                    <a:solidFill>
                      <a:schemeClr val="bg1"/>
                    </a:solidFill>
                    <a:latin typeface="+mj-lt"/>
                  </a:rPr>
                  <a:t>1000</a:t>
                </a:r>
              </a:p>
              <a:p>
                <a:r>
                  <a:rPr lang="en-US" sz="1600" b="1">
                    <a:solidFill>
                      <a:schemeClr val="bg1"/>
                    </a:solidFill>
                    <a:latin typeface="+mj-lt"/>
                  </a:rPr>
                  <a:t>năm TCN</a:t>
                </a:r>
                <a:endParaRPr lang="vi-VN" sz="1600" b="1">
                  <a:solidFill>
                    <a:schemeClr val="bg1"/>
                  </a:solidFill>
                  <a:latin typeface="+mj-lt"/>
                </a:endParaRPr>
              </a:p>
            </p:txBody>
          </p:sp>
          <p:sp>
            <p:nvSpPr>
              <p:cNvPr id="51" name="Hộp Văn bản 50">
                <a:extLst>
                  <a:ext uri="{FF2B5EF4-FFF2-40B4-BE49-F238E27FC236}">
                    <a16:creationId xmlns:a16="http://schemas.microsoft.com/office/drawing/2014/main" id="{0D3CC3CE-35D4-994C-CB5B-BB76B399C81C}"/>
                  </a:ext>
                </a:extLst>
              </p:cNvPr>
              <p:cNvSpPr txBox="1"/>
              <p:nvPr/>
            </p:nvSpPr>
            <p:spPr>
              <a:xfrm>
                <a:off x="7249006" y="5109159"/>
                <a:ext cx="420308" cy="338554"/>
              </a:xfrm>
              <a:prstGeom prst="rect">
                <a:avLst/>
              </a:prstGeom>
              <a:noFill/>
            </p:spPr>
            <p:txBody>
              <a:bodyPr wrap="none" rtlCol="0">
                <a:spAutoFit/>
              </a:bodyPr>
              <a:lstStyle/>
              <a:p>
                <a:r>
                  <a:rPr lang="en-US" sz="1600" b="1">
                    <a:solidFill>
                      <a:schemeClr val="bg1"/>
                    </a:solidFill>
                    <a:latin typeface="+mj-lt"/>
                  </a:rPr>
                  <a:t>CN</a:t>
                </a:r>
                <a:endParaRPr lang="vi-VN" sz="1600" b="1">
                  <a:solidFill>
                    <a:schemeClr val="bg1"/>
                  </a:solidFill>
                  <a:latin typeface="+mj-lt"/>
                </a:endParaRPr>
              </a:p>
            </p:txBody>
          </p:sp>
          <p:sp>
            <p:nvSpPr>
              <p:cNvPr id="52" name="Hộp Văn bản 51">
                <a:extLst>
                  <a:ext uri="{FF2B5EF4-FFF2-40B4-BE49-F238E27FC236}">
                    <a16:creationId xmlns:a16="http://schemas.microsoft.com/office/drawing/2014/main" id="{412DE81F-0B5E-7378-9F8D-7D5A5F9204F1}"/>
                  </a:ext>
                </a:extLst>
              </p:cNvPr>
              <p:cNvSpPr txBox="1"/>
              <p:nvPr/>
            </p:nvSpPr>
            <p:spPr>
              <a:xfrm>
                <a:off x="8798406" y="5109159"/>
                <a:ext cx="1021433" cy="338554"/>
              </a:xfrm>
              <a:prstGeom prst="rect">
                <a:avLst/>
              </a:prstGeom>
              <a:noFill/>
            </p:spPr>
            <p:txBody>
              <a:bodyPr wrap="none" rtlCol="0">
                <a:spAutoFit/>
              </a:bodyPr>
              <a:lstStyle/>
              <a:p>
                <a:r>
                  <a:rPr lang="en-US" sz="1600" b="1">
                    <a:solidFill>
                      <a:schemeClr val="bg1"/>
                    </a:solidFill>
                    <a:latin typeface="+mj-lt"/>
                  </a:rPr>
                  <a:t>Năm 1000</a:t>
                </a:r>
                <a:endParaRPr lang="vi-VN" sz="1600" b="1">
                  <a:solidFill>
                    <a:schemeClr val="bg1"/>
                  </a:solidFill>
                  <a:latin typeface="+mj-lt"/>
                </a:endParaRPr>
              </a:p>
            </p:txBody>
          </p:sp>
          <p:sp>
            <p:nvSpPr>
              <p:cNvPr id="53" name="Hộp Văn bản 52">
                <a:extLst>
                  <a:ext uri="{FF2B5EF4-FFF2-40B4-BE49-F238E27FC236}">
                    <a16:creationId xmlns:a16="http://schemas.microsoft.com/office/drawing/2014/main" id="{32BCC497-BBF3-700C-6BA4-16F19EAE8345}"/>
                  </a:ext>
                </a:extLst>
              </p:cNvPr>
              <p:cNvSpPr txBox="1"/>
              <p:nvPr/>
            </p:nvSpPr>
            <p:spPr>
              <a:xfrm>
                <a:off x="10303355" y="5109159"/>
                <a:ext cx="1021433" cy="338554"/>
              </a:xfrm>
              <a:prstGeom prst="rect">
                <a:avLst/>
              </a:prstGeom>
              <a:noFill/>
            </p:spPr>
            <p:txBody>
              <a:bodyPr wrap="none" rtlCol="0">
                <a:spAutoFit/>
              </a:bodyPr>
              <a:lstStyle/>
              <a:p>
                <a:r>
                  <a:rPr lang="en-US" sz="1600" b="1">
                    <a:solidFill>
                      <a:schemeClr val="bg1"/>
                    </a:solidFill>
                    <a:latin typeface="+mj-lt"/>
                  </a:rPr>
                  <a:t>Năm 2000</a:t>
                </a:r>
                <a:endParaRPr lang="vi-VN" sz="1600" b="1">
                  <a:solidFill>
                    <a:schemeClr val="bg1"/>
                  </a:solidFill>
                  <a:latin typeface="+mj-lt"/>
                </a:endParaRPr>
              </a:p>
            </p:txBody>
          </p:sp>
        </p:grpSp>
      </p:grpSp>
      <p:grpSp>
        <p:nvGrpSpPr>
          <p:cNvPr id="2" name="Nhóm 1">
            <a:extLst>
              <a:ext uri="{FF2B5EF4-FFF2-40B4-BE49-F238E27FC236}">
                <a16:creationId xmlns:a16="http://schemas.microsoft.com/office/drawing/2014/main" id="{18AB88CA-7EAC-6037-F9CA-5BEE9312446C}"/>
              </a:ext>
            </a:extLst>
          </p:cNvPr>
          <p:cNvGrpSpPr/>
          <p:nvPr/>
        </p:nvGrpSpPr>
        <p:grpSpPr>
          <a:xfrm>
            <a:off x="26396" y="21429"/>
            <a:ext cx="10993194" cy="981089"/>
            <a:chOff x="26396" y="21429"/>
            <a:chExt cx="10993194" cy="981089"/>
          </a:xfrm>
        </p:grpSpPr>
        <p:grpSp>
          <p:nvGrpSpPr>
            <p:cNvPr id="3" name="Nhóm 2">
              <a:extLst>
                <a:ext uri="{FF2B5EF4-FFF2-40B4-BE49-F238E27FC236}">
                  <a16:creationId xmlns:a16="http://schemas.microsoft.com/office/drawing/2014/main" id="{85408AD1-E7F6-BC66-AF6B-2CC4C7B693B2}"/>
                </a:ext>
              </a:extLst>
            </p:cNvPr>
            <p:cNvGrpSpPr/>
            <p:nvPr/>
          </p:nvGrpSpPr>
          <p:grpSpPr>
            <a:xfrm>
              <a:off x="26396" y="21429"/>
              <a:ext cx="10993194" cy="981089"/>
              <a:chOff x="26396" y="21429"/>
              <a:chExt cx="10993194" cy="981089"/>
            </a:xfrm>
          </p:grpSpPr>
          <p:grpSp>
            <p:nvGrpSpPr>
              <p:cNvPr id="13" name="Nhóm 12">
                <a:extLst>
                  <a:ext uri="{FF2B5EF4-FFF2-40B4-BE49-F238E27FC236}">
                    <a16:creationId xmlns:a16="http://schemas.microsoft.com/office/drawing/2014/main" id="{B144755C-AB98-E75F-309A-91CEC298B91E}"/>
                  </a:ext>
                </a:extLst>
              </p:cNvPr>
              <p:cNvGrpSpPr/>
              <p:nvPr/>
            </p:nvGrpSpPr>
            <p:grpSpPr>
              <a:xfrm>
                <a:off x="26396" y="21429"/>
                <a:ext cx="10993194" cy="981089"/>
                <a:chOff x="26396" y="21429"/>
                <a:chExt cx="10993194" cy="981089"/>
              </a:xfrm>
            </p:grpSpPr>
            <p:sp>
              <p:nvSpPr>
                <p:cNvPr id="17" name="Hình tự do: Hình 16">
                  <a:extLst>
                    <a:ext uri="{FF2B5EF4-FFF2-40B4-BE49-F238E27FC236}">
                      <a16:creationId xmlns:a16="http://schemas.microsoft.com/office/drawing/2014/main" id="{6895DDAD-9360-72BB-A8ED-D5413CD54FAA}"/>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Hình tự do: Hình 17">
                  <a:extLst>
                    <a:ext uri="{FF2B5EF4-FFF2-40B4-BE49-F238E27FC236}">
                      <a16:creationId xmlns:a16="http://schemas.microsoft.com/office/drawing/2014/main" id="{4A596AE0-1E63-F892-C00B-8CDA83979EEB}"/>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id="{6CFCB894-2F18-6335-F43F-F2AA14E054C3}"/>
                  </a:ext>
                </a:extLst>
              </p:cNvPr>
              <p:cNvGrpSpPr/>
              <p:nvPr/>
            </p:nvGrpSpPr>
            <p:grpSpPr>
              <a:xfrm>
                <a:off x="140839" y="126671"/>
                <a:ext cx="657225" cy="696553"/>
                <a:chOff x="182859" y="44288"/>
                <a:chExt cx="657225" cy="696553"/>
              </a:xfrm>
            </p:grpSpPr>
            <p:pic>
              <p:nvPicPr>
                <p:cNvPr id="15" name="Hình ảnh 14">
                  <a:extLst>
                    <a:ext uri="{FF2B5EF4-FFF2-40B4-BE49-F238E27FC236}">
                      <a16:creationId xmlns:a16="http://schemas.microsoft.com/office/drawing/2014/main" id="{8F55B22F-4D17-F17A-E2ED-BFC98F3D597D}"/>
                    </a:ext>
                  </a:extLst>
                </p:cNvPr>
                <p:cNvPicPr>
                  <a:picLocks noChangeAspect="1"/>
                </p:cNvPicPr>
                <p:nvPr/>
              </p:nvPicPr>
              <p:blipFill rotWithShape="1">
                <a:blip r:embed="rId3">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6" name="Hộp Văn bản 15">
                  <a:extLst>
                    <a:ext uri="{FF2B5EF4-FFF2-40B4-BE49-F238E27FC236}">
                      <a16:creationId xmlns:a16="http://schemas.microsoft.com/office/drawing/2014/main" id="{4ECD64C4-0576-F4F1-EDB7-7C78088B8A06}"/>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4" name="Nhóm 3">
              <a:extLst>
                <a:ext uri="{FF2B5EF4-FFF2-40B4-BE49-F238E27FC236}">
                  <a16:creationId xmlns:a16="http://schemas.microsoft.com/office/drawing/2014/main" id="{7FC705A2-652F-A2DC-AED3-C6528684B3E0}"/>
                </a:ext>
              </a:extLst>
            </p:cNvPr>
            <p:cNvGrpSpPr/>
            <p:nvPr/>
          </p:nvGrpSpPr>
          <p:grpSpPr>
            <a:xfrm>
              <a:off x="877820" y="150460"/>
              <a:ext cx="10141770" cy="823660"/>
              <a:chOff x="877820" y="150460"/>
              <a:chExt cx="10141770" cy="823660"/>
            </a:xfrm>
          </p:grpSpPr>
          <p:sp>
            <p:nvSpPr>
              <p:cNvPr id="5" name="Hình tự do: Hình 4">
                <a:extLst>
                  <a:ext uri="{FF2B5EF4-FFF2-40B4-BE49-F238E27FC236}">
                    <a16:creationId xmlns:a16="http://schemas.microsoft.com/office/drawing/2014/main" id="{0E0A97CA-BA73-0544-6BBE-18C78D7F00CA}"/>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Hộp Văn bản 5">
                <a:extLst>
                  <a:ext uri="{FF2B5EF4-FFF2-40B4-BE49-F238E27FC236}">
                    <a16:creationId xmlns:a16="http://schemas.microsoft.com/office/drawing/2014/main" id="{90267021-3F7E-FBEB-B511-6295CBDDD569}"/>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7" name="Đường nối Thẳng 6">
                <a:extLst>
                  <a:ext uri="{FF2B5EF4-FFF2-40B4-BE49-F238E27FC236}">
                    <a16:creationId xmlns:a16="http://schemas.microsoft.com/office/drawing/2014/main" id="{17A86F95-3B02-AF0F-D35A-3711A8FDE32F}"/>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Hộp Văn bản 7">
                <a:extLst>
                  <a:ext uri="{FF2B5EF4-FFF2-40B4-BE49-F238E27FC236}">
                    <a16:creationId xmlns:a16="http://schemas.microsoft.com/office/drawing/2014/main" id="{F0DFB361-10DA-31A3-C920-31265B28314A}"/>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Đường nối Thẳng 8">
                <a:extLst>
                  <a:ext uri="{FF2B5EF4-FFF2-40B4-BE49-F238E27FC236}">
                    <a16:creationId xmlns:a16="http://schemas.microsoft.com/office/drawing/2014/main" id="{16825196-D3D4-7F96-FF64-30539231CF89}"/>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CA30DC8C-FB18-6215-CDC2-A9B44FD47F28}"/>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C592F2F1-509E-3CBC-9EC3-E61E6BD515DD}"/>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6D4D9B79-0090-112E-10CF-6005AFF7DE9E}"/>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68" name="Nhóm 67">
            <a:extLst>
              <a:ext uri="{FF2B5EF4-FFF2-40B4-BE49-F238E27FC236}">
                <a16:creationId xmlns:a16="http://schemas.microsoft.com/office/drawing/2014/main" id="{C7405F1A-7B9E-F1DB-8759-2CC17325A583}"/>
              </a:ext>
            </a:extLst>
          </p:cNvPr>
          <p:cNvGrpSpPr/>
          <p:nvPr/>
        </p:nvGrpSpPr>
        <p:grpSpPr>
          <a:xfrm>
            <a:off x="1895159" y="2474097"/>
            <a:ext cx="4627561" cy="1861683"/>
            <a:chOff x="1895159" y="2474097"/>
            <a:chExt cx="4627561" cy="1861683"/>
          </a:xfrm>
        </p:grpSpPr>
        <p:grpSp>
          <p:nvGrpSpPr>
            <p:cNvPr id="60" name="Nhóm 59">
              <a:extLst>
                <a:ext uri="{FF2B5EF4-FFF2-40B4-BE49-F238E27FC236}">
                  <a16:creationId xmlns:a16="http://schemas.microsoft.com/office/drawing/2014/main" id="{BA47124C-31B0-154D-609B-0DFB8678A782}"/>
                </a:ext>
              </a:extLst>
            </p:cNvPr>
            <p:cNvGrpSpPr/>
            <p:nvPr/>
          </p:nvGrpSpPr>
          <p:grpSpPr>
            <a:xfrm>
              <a:off x="1973580" y="2835808"/>
              <a:ext cx="4549140" cy="1499972"/>
              <a:chOff x="1973580" y="2835808"/>
              <a:chExt cx="4549140" cy="1499972"/>
            </a:xfrm>
          </p:grpSpPr>
          <p:cxnSp>
            <p:nvCxnSpPr>
              <p:cNvPr id="56" name="Đường nối Thẳng 55">
                <a:extLst>
                  <a:ext uri="{FF2B5EF4-FFF2-40B4-BE49-F238E27FC236}">
                    <a16:creationId xmlns:a16="http://schemas.microsoft.com/office/drawing/2014/main" id="{D53E2AAC-9DC4-FE06-CDDE-4B6CB5306412}"/>
                  </a:ext>
                </a:extLst>
              </p:cNvPr>
              <p:cNvCxnSpPr/>
              <p:nvPr/>
            </p:nvCxnSpPr>
            <p:spPr>
              <a:xfrm flipV="1">
                <a:off x="1973580" y="2856128"/>
                <a:ext cx="0" cy="1479652"/>
              </a:xfrm>
              <a:prstGeom prst="line">
                <a:avLst/>
              </a:prstGeom>
              <a:ln w="127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57" name="Đường nối Thẳng 56">
                <a:extLst>
                  <a:ext uri="{FF2B5EF4-FFF2-40B4-BE49-F238E27FC236}">
                    <a16:creationId xmlns:a16="http://schemas.microsoft.com/office/drawing/2014/main" id="{EE99B1CC-929A-62D3-D18D-0F54C9038379}"/>
                  </a:ext>
                </a:extLst>
              </p:cNvPr>
              <p:cNvCxnSpPr/>
              <p:nvPr/>
            </p:nvCxnSpPr>
            <p:spPr>
              <a:xfrm flipV="1">
                <a:off x="6522720" y="2851048"/>
                <a:ext cx="0" cy="1479652"/>
              </a:xfrm>
              <a:prstGeom prst="line">
                <a:avLst/>
              </a:prstGeom>
              <a:ln w="1270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59" name="Đường kết nối Mũi tên Thẳng 58">
                <a:extLst>
                  <a:ext uri="{FF2B5EF4-FFF2-40B4-BE49-F238E27FC236}">
                    <a16:creationId xmlns:a16="http://schemas.microsoft.com/office/drawing/2014/main" id="{3F1FF47E-8A59-FAFD-3FAF-10901575B242}"/>
                  </a:ext>
                </a:extLst>
              </p:cNvPr>
              <p:cNvCxnSpPr/>
              <p:nvPr/>
            </p:nvCxnSpPr>
            <p:spPr>
              <a:xfrm>
                <a:off x="1973580" y="2835808"/>
                <a:ext cx="4549140" cy="0"/>
              </a:xfrm>
              <a:prstGeom prst="straightConnector1">
                <a:avLst/>
              </a:prstGeom>
              <a:ln w="22225">
                <a:solidFill>
                  <a:schemeClr val="tx1"/>
                </a:solidFill>
                <a:miter lim="800000"/>
                <a:tailEnd type="triangle" w="lg" len="lg"/>
              </a:ln>
            </p:spPr>
            <p:style>
              <a:lnRef idx="1">
                <a:schemeClr val="accent1"/>
              </a:lnRef>
              <a:fillRef idx="0">
                <a:schemeClr val="accent1"/>
              </a:fillRef>
              <a:effectRef idx="0">
                <a:schemeClr val="accent1"/>
              </a:effectRef>
              <a:fontRef idx="minor">
                <a:schemeClr val="tx1"/>
              </a:fontRef>
            </p:style>
          </p:cxnSp>
        </p:grpSp>
        <p:sp>
          <p:nvSpPr>
            <p:cNvPr id="61" name="Hộp Văn bản 60">
              <a:extLst>
                <a:ext uri="{FF2B5EF4-FFF2-40B4-BE49-F238E27FC236}">
                  <a16:creationId xmlns:a16="http://schemas.microsoft.com/office/drawing/2014/main" id="{BF51A298-77FD-46FE-C9FD-2FC013B14781}"/>
                </a:ext>
              </a:extLst>
            </p:cNvPr>
            <p:cNvSpPr txBox="1"/>
            <p:nvPr/>
          </p:nvSpPr>
          <p:spPr>
            <a:xfrm>
              <a:off x="1895159" y="2474097"/>
              <a:ext cx="2330766" cy="369332"/>
            </a:xfrm>
            <a:prstGeom prst="rect">
              <a:avLst/>
            </a:prstGeom>
            <a:noFill/>
          </p:spPr>
          <p:txBody>
            <a:bodyPr wrap="none" rtlCol="0">
              <a:spAutoFit/>
            </a:bodyPr>
            <a:lstStyle/>
            <a:p>
              <a:r>
                <a:rPr lang="en-US" b="1">
                  <a:solidFill>
                    <a:srgbClr val="638CC2"/>
                  </a:solidFill>
                  <a:latin typeface="+mj-lt"/>
                </a:rPr>
                <a:t>Văn minh Ai Cập cổ đại</a:t>
              </a:r>
              <a:endParaRPr lang="vi-VN" b="1">
                <a:solidFill>
                  <a:srgbClr val="638CC2"/>
                </a:solidFill>
                <a:latin typeface="+mj-lt"/>
              </a:endParaRPr>
            </a:p>
          </p:txBody>
        </p:sp>
      </p:grpSp>
      <p:grpSp>
        <p:nvGrpSpPr>
          <p:cNvPr id="78" name="Nhóm 77">
            <a:extLst>
              <a:ext uri="{FF2B5EF4-FFF2-40B4-BE49-F238E27FC236}">
                <a16:creationId xmlns:a16="http://schemas.microsoft.com/office/drawing/2014/main" id="{CD550C7D-459B-1685-8251-1C4EF186163C}"/>
              </a:ext>
            </a:extLst>
          </p:cNvPr>
          <p:cNvGrpSpPr/>
          <p:nvPr/>
        </p:nvGrpSpPr>
        <p:grpSpPr>
          <a:xfrm>
            <a:off x="2468880" y="2911088"/>
            <a:ext cx="3947160" cy="1419612"/>
            <a:chOff x="2468880" y="2911088"/>
            <a:chExt cx="3947160" cy="1419612"/>
          </a:xfrm>
        </p:grpSpPr>
        <p:grpSp>
          <p:nvGrpSpPr>
            <p:cNvPr id="69" name="Nhóm 68">
              <a:extLst>
                <a:ext uri="{FF2B5EF4-FFF2-40B4-BE49-F238E27FC236}">
                  <a16:creationId xmlns:a16="http://schemas.microsoft.com/office/drawing/2014/main" id="{5EC8BD89-BDFB-1274-260F-5F559F027CC0}"/>
                </a:ext>
              </a:extLst>
            </p:cNvPr>
            <p:cNvGrpSpPr/>
            <p:nvPr/>
          </p:nvGrpSpPr>
          <p:grpSpPr>
            <a:xfrm>
              <a:off x="2468880" y="2911088"/>
              <a:ext cx="3931920" cy="1419612"/>
              <a:chOff x="2468880" y="2911088"/>
              <a:chExt cx="3931920" cy="1419612"/>
            </a:xfrm>
          </p:grpSpPr>
          <p:sp>
            <p:nvSpPr>
              <p:cNvPr id="67" name="Hộp Văn bản 66">
                <a:extLst>
                  <a:ext uri="{FF2B5EF4-FFF2-40B4-BE49-F238E27FC236}">
                    <a16:creationId xmlns:a16="http://schemas.microsoft.com/office/drawing/2014/main" id="{6A68A69E-C5C5-9AF8-1B42-981294C7B330}"/>
                  </a:ext>
                </a:extLst>
              </p:cNvPr>
              <p:cNvSpPr txBox="1"/>
              <p:nvPr/>
            </p:nvSpPr>
            <p:spPr>
              <a:xfrm>
                <a:off x="2505889" y="2911088"/>
                <a:ext cx="2566728" cy="369332"/>
              </a:xfrm>
              <a:prstGeom prst="rect">
                <a:avLst/>
              </a:prstGeom>
              <a:noFill/>
            </p:spPr>
            <p:txBody>
              <a:bodyPr wrap="none" rtlCol="0">
                <a:spAutoFit/>
              </a:bodyPr>
              <a:lstStyle/>
              <a:p>
                <a:r>
                  <a:rPr lang="en-US" b="1">
                    <a:solidFill>
                      <a:srgbClr val="638CC2"/>
                    </a:solidFill>
                    <a:latin typeface="+mj-lt"/>
                  </a:rPr>
                  <a:t>Văn minh Lưỡng Hà cổ đại</a:t>
                </a:r>
                <a:endParaRPr lang="vi-VN" b="1">
                  <a:solidFill>
                    <a:srgbClr val="638CC2"/>
                  </a:solidFill>
                  <a:latin typeface="+mj-lt"/>
                </a:endParaRPr>
              </a:p>
            </p:txBody>
          </p:sp>
          <p:cxnSp>
            <p:nvCxnSpPr>
              <p:cNvPr id="64" name="Đường nối Thẳng 63">
                <a:extLst>
                  <a:ext uri="{FF2B5EF4-FFF2-40B4-BE49-F238E27FC236}">
                    <a16:creationId xmlns:a16="http://schemas.microsoft.com/office/drawing/2014/main" id="{C6DE0018-6BFD-D581-69E6-F9FCD09362C7}"/>
                  </a:ext>
                </a:extLst>
              </p:cNvPr>
              <p:cNvCxnSpPr/>
              <p:nvPr/>
            </p:nvCxnSpPr>
            <p:spPr>
              <a:xfrm flipV="1">
                <a:off x="2468880" y="3329168"/>
                <a:ext cx="0" cy="1001532"/>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66" name="Đường kết nối Mũi tên Thẳng 65">
                <a:extLst>
                  <a:ext uri="{FF2B5EF4-FFF2-40B4-BE49-F238E27FC236}">
                    <a16:creationId xmlns:a16="http://schemas.microsoft.com/office/drawing/2014/main" id="{58FC02BD-87EE-5B0A-B032-235BADA052E1}"/>
                  </a:ext>
                </a:extLst>
              </p:cNvPr>
              <p:cNvCxnSpPr>
                <a:cxnSpLocks/>
              </p:cNvCxnSpPr>
              <p:nvPr/>
            </p:nvCxnSpPr>
            <p:spPr>
              <a:xfrm>
                <a:off x="2468880" y="3298688"/>
                <a:ext cx="3931920" cy="0"/>
              </a:xfrm>
              <a:prstGeom prst="straightConnector1">
                <a:avLst/>
              </a:prstGeom>
              <a:ln w="12700">
                <a:tailEnd type="triangle" w="lg" len="lg"/>
              </a:ln>
            </p:spPr>
            <p:style>
              <a:lnRef idx="1">
                <a:schemeClr val="dk1"/>
              </a:lnRef>
              <a:fillRef idx="0">
                <a:schemeClr val="dk1"/>
              </a:fillRef>
              <a:effectRef idx="0">
                <a:schemeClr val="dk1"/>
              </a:effectRef>
              <a:fontRef idx="minor">
                <a:schemeClr val="tx1"/>
              </a:fontRef>
            </p:style>
          </p:cxnSp>
        </p:grpSp>
        <p:cxnSp>
          <p:nvCxnSpPr>
            <p:cNvPr id="77" name="Đường nối Thẳng 76">
              <a:extLst>
                <a:ext uri="{FF2B5EF4-FFF2-40B4-BE49-F238E27FC236}">
                  <a16:creationId xmlns:a16="http://schemas.microsoft.com/office/drawing/2014/main" id="{A95BF71F-16C4-250F-164F-5AB3ED63E707}"/>
                </a:ext>
              </a:extLst>
            </p:cNvPr>
            <p:cNvCxnSpPr/>
            <p:nvPr/>
          </p:nvCxnSpPr>
          <p:spPr>
            <a:xfrm>
              <a:off x="6416040" y="3329168"/>
              <a:ext cx="0" cy="1001532"/>
            </a:xfrm>
            <a:prstGeom prst="line">
              <a:avLst/>
            </a:prstGeom>
            <a:ln w="12700">
              <a:prstDash val="dash"/>
            </a:ln>
          </p:spPr>
          <p:style>
            <a:lnRef idx="1">
              <a:schemeClr val="dk1"/>
            </a:lnRef>
            <a:fillRef idx="0">
              <a:schemeClr val="dk1"/>
            </a:fillRef>
            <a:effectRef idx="0">
              <a:schemeClr val="dk1"/>
            </a:effectRef>
            <a:fontRef idx="minor">
              <a:schemeClr val="tx1"/>
            </a:fontRef>
          </p:style>
        </p:cxnSp>
      </p:grpSp>
      <p:grpSp>
        <p:nvGrpSpPr>
          <p:cNvPr id="84" name="Nhóm 83">
            <a:extLst>
              <a:ext uri="{FF2B5EF4-FFF2-40B4-BE49-F238E27FC236}">
                <a16:creationId xmlns:a16="http://schemas.microsoft.com/office/drawing/2014/main" id="{0E4D84C7-6BBB-0E15-D50A-6E36DBFEE16F}"/>
              </a:ext>
            </a:extLst>
          </p:cNvPr>
          <p:cNvGrpSpPr/>
          <p:nvPr/>
        </p:nvGrpSpPr>
        <p:grpSpPr>
          <a:xfrm>
            <a:off x="3048000" y="3373658"/>
            <a:ext cx="6949440" cy="957042"/>
            <a:chOff x="3048000" y="3373658"/>
            <a:chExt cx="6949440" cy="957042"/>
          </a:xfrm>
        </p:grpSpPr>
        <p:grpSp>
          <p:nvGrpSpPr>
            <p:cNvPr id="81" name="Nhóm 80">
              <a:extLst>
                <a:ext uri="{FF2B5EF4-FFF2-40B4-BE49-F238E27FC236}">
                  <a16:creationId xmlns:a16="http://schemas.microsoft.com/office/drawing/2014/main" id="{CB1AFC7C-E0C9-2BDD-190A-559FD737DCF4}"/>
                </a:ext>
              </a:extLst>
            </p:cNvPr>
            <p:cNvGrpSpPr/>
            <p:nvPr/>
          </p:nvGrpSpPr>
          <p:grpSpPr>
            <a:xfrm>
              <a:off x="3124734" y="3749040"/>
              <a:ext cx="6872706" cy="581660"/>
              <a:chOff x="3124734" y="3749040"/>
              <a:chExt cx="6872706" cy="581660"/>
            </a:xfrm>
          </p:grpSpPr>
          <p:cxnSp>
            <p:nvCxnSpPr>
              <p:cNvPr id="71" name="Đường nối Thẳng 70">
                <a:extLst>
                  <a:ext uri="{FF2B5EF4-FFF2-40B4-BE49-F238E27FC236}">
                    <a16:creationId xmlns:a16="http://schemas.microsoft.com/office/drawing/2014/main" id="{CADCCBBB-12FC-F46E-EF35-BFDDD0F9D72D}"/>
                  </a:ext>
                </a:extLst>
              </p:cNvPr>
              <p:cNvCxnSpPr/>
              <p:nvPr/>
            </p:nvCxnSpPr>
            <p:spPr>
              <a:xfrm flipV="1">
                <a:off x="3124734" y="3749040"/>
                <a:ext cx="0" cy="58166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73" name="Đường kết nối Mũi tên Thẳng 72">
                <a:extLst>
                  <a:ext uri="{FF2B5EF4-FFF2-40B4-BE49-F238E27FC236}">
                    <a16:creationId xmlns:a16="http://schemas.microsoft.com/office/drawing/2014/main" id="{A85FD794-8851-15E9-F242-5A04E8AEF482}"/>
                  </a:ext>
                </a:extLst>
              </p:cNvPr>
              <p:cNvCxnSpPr>
                <a:cxnSpLocks/>
              </p:cNvCxnSpPr>
              <p:nvPr/>
            </p:nvCxnSpPr>
            <p:spPr>
              <a:xfrm>
                <a:off x="3155214" y="3749040"/>
                <a:ext cx="6842226"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0" name="Đường nối Thẳng 79">
                <a:extLst>
                  <a:ext uri="{FF2B5EF4-FFF2-40B4-BE49-F238E27FC236}">
                    <a16:creationId xmlns:a16="http://schemas.microsoft.com/office/drawing/2014/main" id="{13F70513-CB17-8834-0E63-E7F9DEE6D153}"/>
                  </a:ext>
                </a:extLst>
              </p:cNvPr>
              <p:cNvCxnSpPr/>
              <p:nvPr/>
            </p:nvCxnSpPr>
            <p:spPr>
              <a:xfrm>
                <a:off x="9997440" y="3749040"/>
                <a:ext cx="0" cy="55072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83" name="Hộp Văn bản 82">
              <a:extLst>
                <a:ext uri="{FF2B5EF4-FFF2-40B4-BE49-F238E27FC236}">
                  <a16:creationId xmlns:a16="http://schemas.microsoft.com/office/drawing/2014/main" id="{6F3BCFBA-57F4-439E-AC37-824DAC888C98}"/>
                </a:ext>
              </a:extLst>
            </p:cNvPr>
            <p:cNvSpPr txBox="1"/>
            <p:nvPr/>
          </p:nvSpPr>
          <p:spPr>
            <a:xfrm>
              <a:off x="3048000" y="3373658"/>
              <a:ext cx="2895599" cy="369332"/>
            </a:xfrm>
            <a:prstGeom prst="rect">
              <a:avLst/>
            </a:prstGeom>
            <a:noFill/>
          </p:spPr>
          <p:txBody>
            <a:bodyPr wrap="square">
              <a:spAutoFit/>
            </a:bodyPr>
            <a:lstStyle/>
            <a:p>
              <a:r>
                <a:rPr lang="en-US" b="1">
                  <a:solidFill>
                    <a:srgbClr val="638CC2"/>
                  </a:solidFill>
                  <a:latin typeface="+mj-lt"/>
                </a:rPr>
                <a:t>Văn minh Ấn Độ cổ - trung đại</a:t>
              </a:r>
              <a:endParaRPr lang="vi-VN" b="1">
                <a:solidFill>
                  <a:srgbClr val="638CC2"/>
                </a:solidFill>
                <a:latin typeface="+mj-lt"/>
              </a:endParaRPr>
            </a:p>
          </p:txBody>
        </p:sp>
      </p:grpSp>
      <p:grpSp>
        <p:nvGrpSpPr>
          <p:cNvPr id="94" name="Nhóm 93">
            <a:extLst>
              <a:ext uri="{FF2B5EF4-FFF2-40B4-BE49-F238E27FC236}">
                <a16:creationId xmlns:a16="http://schemas.microsoft.com/office/drawing/2014/main" id="{CBA9411F-CC82-7F52-E05D-B54594646D15}"/>
              </a:ext>
            </a:extLst>
          </p:cNvPr>
          <p:cNvGrpSpPr/>
          <p:nvPr/>
        </p:nvGrpSpPr>
        <p:grpSpPr>
          <a:xfrm>
            <a:off x="3155214" y="3770821"/>
            <a:ext cx="6727926" cy="559878"/>
            <a:chOff x="3155214" y="3770821"/>
            <a:chExt cx="6727926" cy="559878"/>
          </a:xfrm>
        </p:grpSpPr>
        <p:cxnSp>
          <p:nvCxnSpPr>
            <p:cNvPr id="86" name="Đường nối Thẳng 85">
              <a:extLst>
                <a:ext uri="{FF2B5EF4-FFF2-40B4-BE49-F238E27FC236}">
                  <a16:creationId xmlns:a16="http://schemas.microsoft.com/office/drawing/2014/main" id="{594A7E16-3386-B96E-71B7-B45F17FBE7C8}"/>
                </a:ext>
              </a:extLst>
            </p:cNvPr>
            <p:cNvCxnSpPr/>
            <p:nvPr/>
          </p:nvCxnSpPr>
          <p:spPr>
            <a:xfrm>
              <a:off x="3211195" y="4145280"/>
              <a:ext cx="0" cy="185419"/>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88" name="Hộp Văn bản 87">
              <a:extLst>
                <a:ext uri="{FF2B5EF4-FFF2-40B4-BE49-F238E27FC236}">
                  <a16:creationId xmlns:a16="http://schemas.microsoft.com/office/drawing/2014/main" id="{D969C19F-AF29-1689-DF85-57A201C1AF1C}"/>
                </a:ext>
              </a:extLst>
            </p:cNvPr>
            <p:cNvSpPr txBox="1"/>
            <p:nvPr/>
          </p:nvSpPr>
          <p:spPr>
            <a:xfrm>
              <a:off x="3155214" y="3770821"/>
              <a:ext cx="3276066" cy="369332"/>
            </a:xfrm>
            <a:prstGeom prst="rect">
              <a:avLst/>
            </a:prstGeom>
            <a:noFill/>
          </p:spPr>
          <p:txBody>
            <a:bodyPr wrap="square">
              <a:spAutoFit/>
            </a:bodyPr>
            <a:lstStyle/>
            <a:p>
              <a:r>
                <a:rPr lang="en-US" b="1">
                  <a:solidFill>
                    <a:srgbClr val="638CC2"/>
                  </a:solidFill>
                  <a:latin typeface="+mj-lt"/>
                </a:rPr>
                <a:t>Văn minh Trung Hoa cổ - trung đại</a:t>
              </a:r>
              <a:endParaRPr lang="vi-VN" b="1">
                <a:solidFill>
                  <a:srgbClr val="638CC2"/>
                </a:solidFill>
                <a:latin typeface="+mj-lt"/>
              </a:endParaRPr>
            </a:p>
          </p:txBody>
        </p:sp>
        <p:cxnSp>
          <p:nvCxnSpPr>
            <p:cNvPr id="90" name="Đường kết nối Mũi tên Thẳng 89">
              <a:extLst>
                <a:ext uri="{FF2B5EF4-FFF2-40B4-BE49-F238E27FC236}">
                  <a16:creationId xmlns:a16="http://schemas.microsoft.com/office/drawing/2014/main" id="{E5849F1E-854B-0730-0D4D-0A545AD470D5}"/>
                </a:ext>
              </a:extLst>
            </p:cNvPr>
            <p:cNvCxnSpPr>
              <a:cxnSpLocks/>
            </p:cNvCxnSpPr>
            <p:nvPr/>
          </p:nvCxnSpPr>
          <p:spPr>
            <a:xfrm>
              <a:off x="3211195" y="4140152"/>
              <a:ext cx="6671945"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3" name="Đường nối Thẳng 92">
              <a:extLst>
                <a:ext uri="{FF2B5EF4-FFF2-40B4-BE49-F238E27FC236}">
                  <a16:creationId xmlns:a16="http://schemas.microsoft.com/office/drawing/2014/main" id="{5E7A99E1-0491-DD35-C462-1AD3DE0E5DBF}"/>
                </a:ext>
              </a:extLst>
            </p:cNvPr>
            <p:cNvCxnSpPr/>
            <p:nvPr/>
          </p:nvCxnSpPr>
          <p:spPr>
            <a:xfrm>
              <a:off x="9883140" y="4140153"/>
              <a:ext cx="0" cy="190546"/>
            </a:xfrm>
            <a:prstGeom prst="line">
              <a:avLst/>
            </a:prstGeom>
            <a:ln w="12700">
              <a:prstDash val="dash"/>
            </a:ln>
          </p:spPr>
          <p:style>
            <a:lnRef idx="1">
              <a:schemeClr val="dk1"/>
            </a:lnRef>
            <a:fillRef idx="0">
              <a:schemeClr val="dk1"/>
            </a:fillRef>
            <a:effectRef idx="0">
              <a:schemeClr val="dk1"/>
            </a:effectRef>
            <a:fontRef idx="minor">
              <a:schemeClr val="tx1"/>
            </a:fontRef>
          </p:style>
        </p:cxnSp>
      </p:grpSp>
      <p:grpSp>
        <p:nvGrpSpPr>
          <p:cNvPr id="105" name="Nhóm 104">
            <a:extLst>
              <a:ext uri="{FF2B5EF4-FFF2-40B4-BE49-F238E27FC236}">
                <a16:creationId xmlns:a16="http://schemas.microsoft.com/office/drawing/2014/main" id="{DCE895BF-E10C-E64B-970B-EF997191BBE0}"/>
              </a:ext>
            </a:extLst>
          </p:cNvPr>
          <p:cNvGrpSpPr/>
          <p:nvPr/>
        </p:nvGrpSpPr>
        <p:grpSpPr>
          <a:xfrm>
            <a:off x="6065520" y="4946650"/>
            <a:ext cx="1013460" cy="456271"/>
            <a:chOff x="6065520" y="4946650"/>
            <a:chExt cx="1013460" cy="456271"/>
          </a:xfrm>
        </p:grpSpPr>
        <p:cxnSp>
          <p:nvCxnSpPr>
            <p:cNvPr id="96" name="Đường nối Thẳng 95">
              <a:extLst>
                <a:ext uri="{FF2B5EF4-FFF2-40B4-BE49-F238E27FC236}">
                  <a16:creationId xmlns:a16="http://schemas.microsoft.com/office/drawing/2014/main" id="{6689938A-9146-3F91-9390-977B5F144A41}"/>
                </a:ext>
              </a:extLst>
            </p:cNvPr>
            <p:cNvCxnSpPr/>
            <p:nvPr/>
          </p:nvCxnSpPr>
          <p:spPr>
            <a:xfrm>
              <a:off x="6065520" y="4961890"/>
              <a:ext cx="0" cy="441031"/>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97" name="Đường nối Thẳng 96">
              <a:extLst>
                <a:ext uri="{FF2B5EF4-FFF2-40B4-BE49-F238E27FC236}">
                  <a16:creationId xmlns:a16="http://schemas.microsoft.com/office/drawing/2014/main" id="{F6C71CDA-07FB-7F1A-AF3A-957E3724611B}"/>
                </a:ext>
              </a:extLst>
            </p:cNvPr>
            <p:cNvCxnSpPr/>
            <p:nvPr/>
          </p:nvCxnSpPr>
          <p:spPr>
            <a:xfrm>
              <a:off x="7078980" y="4946650"/>
              <a:ext cx="0" cy="441031"/>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99" name="Đường kết nối Mũi tên Thẳng 98">
              <a:extLst>
                <a:ext uri="{FF2B5EF4-FFF2-40B4-BE49-F238E27FC236}">
                  <a16:creationId xmlns:a16="http://schemas.microsoft.com/office/drawing/2014/main" id="{B6591CDC-14E3-F5BA-F659-CDFFDA379739}"/>
                </a:ext>
              </a:extLst>
            </p:cNvPr>
            <p:cNvCxnSpPr>
              <a:cxnSpLocks/>
            </p:cNvCxnSpPr>
            <p:nvPr/>
          </p:nvCxnSpPr>
          <p:spPr>
            <a:xfrm>
              <a:off x="6080760" y="5402921"/>
              <a:ext cx="998220" cy="0"/>
            </a:xfrm>
            <a:prstGeom prst="straightConnector1">
              <a:avLst/>
            </a:prstGeom>
            <a:ln w="12700">
              <a:tailEnd type="triangle" w="lg" len="lg"/>
            </a:ln>
          </p:spPr>
          <p:style>
            <a:lnRef idx="1">
              <a:schemeClr val="dk1"/>
            </a:lnRef>
            <a:fillRef idx="0">
              <a:schemeClr val="dk1"/>
            </a:fillRef>
            <a:effectRef idx="0">
              <a:schemeClr val="dk1"/>
            </a:effectRef>
            <a:fontRef idx="minor">
              <a:schemeClr val="tx1"/>
            </a:fontRef>
          </p:style>
        </p:cxnSp>
        <p:sp>
          <p:nvSpPr>
            <p:cNvPr id="103" name="Hộp Văn bản 102">
              <a:extLst>
                <a:ext uri="{FF2B5EF4-FFF2-40B4-BE49-F238E27FC236}">
                  <a16:creationId xmlns:a16="http://schemas.microsoft.com/office/drawing/2014/main" id="{AF171FB9-11AD-2194-C500-10093D601A29}"/>
                </a:ext>
              </a:extLst>
            </p:cNvPr>
            <p:cNvSpPr txBox="1"/>
            <p:nvPr/>
          </p:nvSpPr>
          <p:spPr>
            <a:xfrm>
              <a:off x="6142736" y="5031619"/>
              <a:ext cx="859028" cy="369332"/>
            </a:xfrm>
            <a:prstGeom prst="rect">
              <a:avLst/>
            </a:prstGeom>
            <a:noFill/>
          </p:spPr>
          <p:txBody>
            <a:bodyPr wrap="square">
              <a:spAutoFit/>
            </a:bodyPr>
            <a:lstStyle/>
            <a:p>
              <a:r>
                <a:rPr lang="en-US" b="1">
                  <a:solidFill>
                    <a:srgbClr val="638CC2"/>
                  </a:solidFill>
                  <a:latin typeface="+mj-lt"/>
                </a:rPr>
                <a:t>Hy Lạp</a:t>
              </a:r>
              <a:endParaRPr lang="vi-VN" b="1">
                <a:solidFill>
                  <a:srgbClr val="638CC2"/>
                </a:solidFill>
                <a:latin typeface="+mj-lt"/>
              </a:endParaRPr>
            </a:p>
          </p:txBody>
        </p:sp>
      </p:grpSp>
      <p:grpSp>
        <p:nvGrpSpPr>
          <p:cNvPr id="112" name="Nhóm 111">
            <a:extLst>
              <a:ext uri="{FF2B5EF4-FFF2-40B4-BE49-F238E27FC236}">
                <a16:creationId xmlns:a16="http://schemas.microsoft.com/office/drawing/2014/main" id="{C4C154EB-A5C4-1B50-A52F-39FA576F0560}"/>
              </a:ext>
            </a:extLst>
          </p:cNvPr>
          <p:cNvGrpSpPr/>
          <p:nvPr/>
        </p:nvGrpSpPr>
        <p:grpSpPr>
          <a:xfrm>
            <a:off x="6117653" y="4946650"/>
            <a:ext cx="1874614" cy="906707"/>
            <a:chOff x="6117653" y="4946650"/>
            <a:chExt cx="1874614" cy="906707"/>
          </a:xfrm>
        </p:grpSpPr>
        <p:cxnSp>
          <p:nvCxnSpPr>
            <p:cNvPr id="107" name="Đường nối Thẳng 106">
              <a:extLst>
                <a:ext uri="{FF2B5EF4-FFF2-40B4-BE49-F238E27FC236}">
                  <a16:creationId xmlns:a16="http://schemas.microsoft.com/office/drawing/2014/main" id="{A5FC422C-2F9F-0656-C49C-748C36C99595}"/>
                </a:ext>
              </a:extLst>
            </p:cNvPr>
            <p:cNvCxnSpPr/>
            <p:nvPr/>
          </p:nvCxnSpPr>
          <p:spPr>
            <a:xfrm>
              <a:off x="6148227" y="4946650"/>
              <a:ext cx="0" cy="864024"/>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08" name="Đường nối Thẳng 107">
              <a:extLst>
                <a:ext uri="{FF2B5EF4-FFF2-40B4-BE49-F238E27FC236}">
                  <a16:creationId xmlns:a16="http://schemas.microsoft.com/office/drawing/2014/main" id="{A429D2CC-33B9-9D6F-CA7B-37C36B0E2F03}"/>
                </a:ext>
              </a:extLst>
            </p:cNvPr>
            <p:cNvCxnSpPr/>
            <p:nvPr/>
          </p:nvCxnSpPr>
          <p:spPr>
            <a:xfrm>
              <a:off x="7992267" y="4968939"/>
              <a:ext cx="0" cy="864024"/>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10" name="Đường kết nối Mũi tên Thẳng 109">
              <a:extLst>
                <a:ext uri="{FF2B5EF4-FFF2-40B4-BE49-F238E27FC236}">
                  <a16:creationId xmlns:a16="http://schemas.microsoft.com/office/drawing/2014/main" id="{97C8D76D-7E6B-3BC2-0267-604169FD3BDA}"/>
                </a:ext>
              </a:extLst>
            </p:cNvPr>
            <p:cNvCxnSpPr/>
            <p:nvPr/>
          </p:nvCxnSpPr>
          <p:spPr>
            <a:xfrm>
              <a:off x="6142736" y="5821680"/>
              <a:ext cx="1843024" cy="0"/>
            </a:xfrm>
            <a:prstGeom prst="straightConnector1">
              <a:avLst/>
            </a:prstGeom>
            <a:ln w="12700">
              <a:tailEnd type="triangle" w="lg" len="lg"/>
            </a:ln>
          </p:spPr>
          <p:style>
            <a:lnRef idx="1">
              <a:schemeClr val="dk1"/>
            </a:lnRef>
            <a:fillRef idx="0">
              <a:schemeClr val="dk1"/>
            </a:fillRef>
            <a:effectRef idx="0">
              <a:schemeClr val="dk1"/>
            </a:effectRef>
            <a:fontRef idx="minor">
              <a:schemeClr val="tx1"/>
            </a:fontRef>
          </p:style>
        </p:cxnSp>
        <p:sp>
          <p:nvSpPr>
            <p:cNvPr id="111" name="Hộp Văn bản 110">
              <a:extLst>
                <a:ext uri="{FF2B5EF4-FFF2-40B4-BE49-F238E27FC236}">
                  <a16:creationId xmlns:a16="http://schemas.microsoft.com/office/drawing/2014/main" id="{F8B19437-EAA4-9A9D-102D-78CE26C7040C}"/>
                </a:ext>
              </a:extLst>
            </p:cNvPr>
            <p:cNvSpPr txBox="1"/>
            <p:nvPr/>
          </p:nvSpPr>
          <p:spPr>
            <a:xfrm>
              <a:off x="6117653" y="5484025"/>
              <a:ext cx="859028" cy="369332"/>
            </a:xfrm>
            <a:prstGeom prst="rect">
              <a:avLst/>
            </a:prstGeom>
            <a:noFill/>
          </p:spPr>
          <p:txBody>
            <a:bodyPr wrap="square">
              <a:spAutoFit/>
            </a:bodyPr>
            <a:lstStyle/>
            <a:p>
              <a:r>
                <a:rPr lang="en-US" b="1">
                  <a:solidFill>
                    <a:srgbClr val="638CC2"/>
                  </a:solidFill>
                  <a:latin typeface="+mj-lt"/>
                </a:rPr>
                <a:t>La Mã</a:t>
              </a:r>
              <a:endParaRPr lang="vi-VN" b="1">
                <a:solidFill>
                  <a:srgbClr val="638CC2"/>
                </a:solidFill>
                <a:latin typeface="+mj-lt"/>
              </a:endParaRPr>
            </a:p>
          </p:txBody>
        </p:sp>
      </p:grpSp>
      <p:grpSp>
        <p:nvGrpSpPr>
          <p:cNvPr id="119" name="Nhóm 118">
            <a:extLst>
              <a:ext uri="{FF2B5EF4-FFF2-40B4-BE49-F238E27FC236}">
                <a16:creationId xmlns:a16="http://schemas.microsoft.com/office/drawing/2014/main" id="{D8DDA4BA-9CF1-A421-E97D-6B8B4ECBF344}"/>
              </a:ext>
            </a:extLst>
          </p:cNvPr>
          <p:cNvGrpSpPr/>
          <p:nvPr/>
        </p:nvGrpSpPr>
        <p:grpSpPr>
          <a:xfrm>
            <a:off x="9539126" y="4946650"/>
            <a:ext cx="1616553" cy="1364361"/>
            <a:chOff x="9539126" y="4946650"/>
            <a:chExt cx="1616553" cy="1364361"/>
          </a:xfrm>
        </p:grpSpPr>
        <p:cxnSp>
          <p:nvCxnSpPr>
            <p:cNvPr id="114" name="Đường nối Thẳng 113">
              <a:extLst>
                <a:ext uri="{FF2B5EF4-FFF2-40B4-BE49-F238E27FC236}">
                  <a16:creationId xmlns:a16="http://schemas.microsoft.com/office/drawing/2014/main" id="{21726419-CCB1-A168-E908-F6B9A72FBEF5}"/>
                </a:ext>
              </a:extLst>
            </p:cNvPr>
            <p:cNvCxnSpPr/>
            <p:nvPr/>
          </p:nvCxnSpPr>
          <p:spPr>
            <a:xfrm>
              <a:off x="9540240" y="4961890"/>
              <a:ext cx="0" cy="663756"/>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15" name="Đường nối Thẳng 114">
              <a:extLst>
                <a:ext uri="{FF2B5EF4-FFF2-40B4-BE49-F238E27FC236}">
                  <a16:creationId xmlns:a16="http://schemas.microsoft.com/office/drawing/2014/main" id="{6CB1CE33-4D14-C583-0887-BE9F87A259A6}"/>
                </a:ext>
              </a:extLst>
            </p:cNvPr>
            <p:cNvCxnSpPr/>
            <p:nvPr/>
          </p:nvCxnSpPr>
          <p:spPr>
            <a:xfrm>
              <a:off x="9936480" y="4946650"/>
              <a:ext cx="0" cy="663756"/>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17" name="Đường kết nối Mũi tên Thẳng 116">
              <a:extLst>
                <a:ext uri="{FF2B5EF4-FFF2-40B4-BE49-F238E27FC236}">
                  <a16:creationId xmlns:a16="http://schemas.microsoft.com/office/drawing/2014/main" id="{08DFFED5-F4A9-37C8-88D0-2E661697A511}"/>
                </a:ext>
              </a:extLst>
            </p:cNvPr>
            <p:cNvCxnSpPr/>
            <p:nvPr/>
          </p:nvCxnSpPr>
          <p:spPr>
            <a:xfrm>
              <a:off x="9555480" y="5615351"/>
              <a:ext cx="388620" cy="0"/>
            </a:xfrm>
            <a:prstGeom prst="straightConnector1">
              <a:avLst/>
            </a:prstGeom>
            <a:ln w="12700">
              <a:tailEnd type="triangle" w="lg" len="lg"/>
            </a:ln>
          </p:spPr>
          <p:style>
            <a:lnRef idx="1">
              <a:schemeClr val="dk1"/>
            </a:lnRef>
            <a:fillRef idx="0">
              <a:schemeClr val="dk1"/>
            </a:fillRef>
            <a:effectRef idx="0">
              <a:schemeClr val="dk1"/>
            </a:effectRef>
            <a:fontRef idx="minor">
              <a:schemeClr val="tx1"/>
            </a:fontRef>
          </p:style>
        </p:cxnSp>
        <p:sp>
          <p:nvSpPr>
            <p:cNvPr id="118" name="Hộp Văn bản 117">
              <a:extLst>
                <a:ext uri="{FF2B5EF4-FFF2-40B4-BE49-F238E27FC236}">
                  <a16:creationId xmlns:a16="http://schemas.microsoft.com/office/drawing/2014/main" id="{8436A44F-57E9-25C7-B171-A1D3C57A5639}"/>
                </a:ext>
              </a:extLst>
            </p:cNvPr>
            <p:cNvSpPr txBox="1"/>
            <p:nvPr/>
          </p:nvSpPr>
          <p:spPr>
            <a:xfrm>
              <a:off x="9539126" y="5664680"/>
              <a:ext cx="1616553" cy="646331"/>
            </a:xfrm>
            <a:prstGeom prst="rect">
              <a:avLst/>
            </a:prstGeom>
            <a:noFill/>
          </p:spPr>
          <p:txBody>
            <a:bodyPr wrap="square">
              <a:spAutoFit/>
            </a:bodyPr>
            <a:lstStyle/>
            <a:p>
              <a:r>
                <a:rPr lang="en-US" b="1">
                  <a:solidFill>
                    <a:srgbClr val="638CC2"/>
                  </a:solidFill>
                  <a:latin typeface="+mj-lt"/>
                </a:rPr>
                <a:t>Văn minh </a:t>
              </a:r>
            </a:p>
            <a:p>
              <a:r>
                <a:rPr lang="en-US" b="1">
                  <a:solidFill>
                    <a:srgbClr val="638CC2"/>
                  </a:solidFill>
                  <a:latin typeface="+mj-lt"/>
                </a:rPr>
                <a:t>thời Phục Hưng</a:t>
              </a:r>
              <a:endParaRPr lang="vi-VN" b="1">
                <a:solidFill>
                  <a:srgbClr val="638CC2"/>
                </a:solidFill>
                <a:latin typeface="+mj-lt"/>
              </a:endParaRPr>
            </a:p>
          </p:txBody>
        </p:sp>
      </p:grpSp>
      <p:grpSp>
        <p:nvGrpSpPr>
          <p:cNvPr id="120" name="Nhóm 119">
            <a:extLst>
              <a:ext uri="{FF2B5EF4-FFF2-40B4-BE49-F238E27FC236}">
                <a16:creationId xmlns:a16="http://schemas.microsoft.com/office/drawing/2014/main" id="{657908E2-A83D-6D74-D4FC-694553A49568}"/>
              </a:ext>
            </a:extLst>
          </p:cNvPr>
          <p:cNvGrpSpPr/>
          <p:nvPr/>
        </p:nvGrpSpPr>
        <p:grpSpPr>
          <a:xfrm>
            <a:off x="26396" y="21429"/>
            <a:ext cx="10993194" cy="981089"/>
            <a:chOff x="26396" y="21429"/>
            <a:chExt cx="10993194" cy="981089"/>
          </a:xfrm>
        </p:grpSpPr>
        <p:grpSp>
          <p:nvGrpSpPr>
            <p:cNvPr id="121" name="Nhóm 120">
              <a:extLst>
                <a:ext uri="{FF2B5EF4-FFF2-40B4-BE49-F238E27FC236}">
                  <a16:creationId xmlns:a16="http://schemas.microsoft.com/office/drawing/2014/main" id="{E7291304-939E-30A1-BE32-9BCDD1451965}"/>
                </a:ext>
              </a:extLst>
            </p:cNvPr>
            <p:cNvGrpSpPr/>
            <p:nvPr/>
          </p:nvGrpSpPr>
          <p:grpSpPr>
            <a:xfrm>
              <a:off x="26396" y="21429"/>
              <a:ext cx="10993194" cy="981089"/>
              <a:chOff x="26396" y="21429"/>
              <a:chExt cx="10993194" cy="981089"/>
            </a:xfrm>
          </p:grpSpPr>
          <p:grpSp>
            <p:nvGrpSpPr>
              <p:cNvPr id="131" name="Nhóm 130">
                <a:extLst>
                  <a:ext uri="{FF2B5EF4-FFF2-40B4-BE49-F238E27FC236}">
                    <a16:creationId xmlns:a16="http://schemas.microsoft.com/office/drawing/2014/main" id="{01CDB682-6536-8320-085C-81FEE9D72359}"/>
                  </a:ext>
                </a:extLst>
              </p:cNvPr>
              <p:cNvGrpSpPr/>
              <p:nvPr/>
            </p:nvGrpSpPr>
            <p:grpSpPr>
              <a:xfrm>
                <a:off x="26396" y="21429"/>
                <a:ext cx="10993194" cy="981089"/>
                <a:chOff x="26396" y="21429"/>
                <a:chExt cx="10993194" cy="981089"/>
              </a:xfrm>
            </p:grpSpPr>
            <p:sp>
              <p:nvSpPr>
                <p:cNvPr id="135" name="Hình tự do: Hình 134">
                  <a:extLst>
                    <a:ext uri="{FF2B5EF4-FFF2-40B4-BE49-F238E27FC236}">
                      <a16:creationId xmlns:a16="http://schemas.microsoft.com/office/drawing/2014/main" id="{C4E9883B-E717-C93F-4DF9-D41BA3B09480}"/>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36" name="Hình tự do: Hình 135">
                  <a:extLst>
                    <a:ext uri="{FF2B5EF4-FFF2-40B4-BE49-F238E27FC236}">
                      <a16:creationId xmlns:a16="http://schemas.microsoft.com/office/drawing/2014/main" id="{793A9F64-D863-FF56-69C2-A34A27757DDA}"/>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32" name="Nhóm 131">
                <a:extLst>
                  <a:ext uri="{FF2B5EF4-FFF2-40B4-BE49-F238E27FC236}">
                    <a16:creationId xmlns:a16="http://schemas.microsoft.com/office/drawing/2014/main" id="{C6AA3993-1E3A-A112-A997-6CEA60550B16}"/>
                  </a:ext>
                </a:extLst>
              </p:cNvPr>
              <p:cNvGrpSpPr/>
              <p:nvPr/>
            </p:nvGrpSpPr>
            <p:grpSpPr>
              <a:xfrm>
                <a:off x="140839" y="126671"/>
                <a:ext cx="657225" cy="696553"/>
                <a:chOff x="182859" y="44288"/>
                <a:chExt cx="657225" cy="696553"/>
              </a:xfrm>
            </p:grpSpPr>
            <p:pic>
              <p:nvPicPr>
                <p:cNvPr id="133" name="Hình ảnh 132">
                  <a:extLst>
                    <a:ext uri="{FF2B5EF4-FFF2-40B4-BE49-F238E27FC236}">
                      <a16:creationId xmlns:a16="http://schemas.microsoft.com/office/drawing/2014/main" id="{9CCEBFE3-7522-7310-1003-BC0C0CE36394}"/>
                    </a:ext>
                  </a:extLst>
                </p:cNvPr>
                <p:cNvPicPr>
                  <a:picLocks noChangeAspect="1"/>
                </p:cNvPicPr>
                <p:nvPr/>
              </p:nvPicPr>
              <p:blipFill rotWithShape="1">
                <a:blip r:embed="rId3">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34" name="Hộp Văn bản 133">
                  <a:extLst>
                    <a:ext uri="{FF2B5EF4-FFF2-40B4-BE49-F238E27FC236}">
                      <a16:creationId xmlns:a16="http://schemas.microsoft.com/office/drawing/2014/main" id="{C8A01025-9968-BD8B-427C-23DAEAFFED78}"/>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122" name="Nhóm 121">
              <a:extLst>
                <a:ext uri="{FF2B5EF4-FFF2-40B4-BE49-F238E27FC236}">
                  <a16:creationId xmlns:a16="http://schemas.microsoft.com/office/drawing/2014/main" id="{5EE9AE71-73CB-B12B-3B7A-1C5EE3A44721}"/>
                </a:ext>
              </a:extLst>
            </p:cNvPr>
            <p:cNvGrpSpPr/>
            <p:nvPr/>
          </p:nvGrpSpPr>
          <p:grpSpPr>
            <a:xfrm>
              <a:off x="877820" y="150460"/>
              <a:ext cx="10141770" cy="823660"/>
              <a:chOff x="877820" y="150460"/>
              <a:chExt cx="10141770" cy="823660"/>
            </a:xfrm>
          </p:grpSpPr>
          <p:sp>
            <p:nvSpPr>
              <p:cNvPr id="123" name="Hình tự do: Hình 122">
                <a:extLst>
                  <a:ext uri="{FF2B5EF4-FFF2-40B4-BE49-F238E27FC236}">
                    <a16:creationId xmlns:a16="http://schemas.microsoft.com/office/drawing/2014/main" id="{9F719BD6-ED02-CAE8-2057-44A9755AA165}"/>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24" name="Hộp Văn bản 123">
                <a:extLst>
                  <a:ext uri="{FF2B5EF4-FFF2-40B4-BE49-F238E27FC236}">
                    <a16:creationId xmlns:a16="http://schemas.microsoft.com/office/drawing/2014/main" id="{739102C8-D2DC-E4F9-DB54-E13BDCCC4027}"/>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125" name="Đường nối Thẳng 124">
                <a:extLst>
                  <a:ext uri="{FF2B5EF4-FFF2-40B4-BE49-F238E27FC236}">
                    <a16:creationId xmlns:a16="http://schemas.microsoft.com/office/drawing/2014/main" id="{B997C963-DE65-3509-A57D-CD0FD443E560}"/>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6" name="Hộp Văn bản 125">
                <a:extLst>
                  <a:ext uri="{FF2B5EF4-FFF2-40B4-BE49-F238E27FC236}">
                    <a16:creationId xmlns:a16="http://schemas.microsoft.com/office/drawing/2014/main" id="{941BF1EF-E885-5440-97C0-4EE25DF91336}"/>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27" name="Đường nối Thẳng 126">
                <a:extLst>
                  <a:ext uri="{FF2B5EF4-FFF2-40B4-BE49-F238E27FC236}">
                    <a16:creationId xmlns:a16="http://schemas.microsoft.com/office/drawing/2014/main" id="{EC2CA9B5-EAD3-EEA0-E527-658237F1BB60}"/>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8" name="Hộp Văn bản 127">
                <a:extLst>
                  <a:ext uri="{FF2B5EF4-FFF2-40B4-BE49-F238E27FC236}">
                    <a16:creationId xmlns:a16="http://schemas.microsoft.com/office/drawing/2014/main" id="{14E6077C-113E-F47D-471C-4724A93F2FD3}"/>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29" name="Đường nối Thẳng 128">
                <a:extLst>
                  <a:ext uri="{FF2B5EF4-FFF2-40B4-BE49-F238E27FC236}">
                    <a16:creationId xmlns:a16="http://schemas.microsoft.com/office/drawing/2014/main" id="{7A5205C0-5CEB-3B54-40E2-1364CBE0D16B}"/>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0" name="Hộp Văn bản 129">
                <a:extLst>
                  <a:ext uri="{FF2B5EF4-FFF2-40B4-BE49-F238E27FC236}">
                    <a16:creationId xmlns:a16="http://schemas.microsoft.com/office/drawing/2014/main" id="{A1A524EE-782C-51DC-2B3B-44186A1C8C78}"/>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37" name="Nhóm 136">
            <a:extLst>
              <a:ext uri="{FF2B5EF4-FFF2-40B4-BE49-F238E27FC236}">
                <a16:creationId xmlns:a16="http://schemas.microsoft.com/office/drawing/2014/main" id="{8FAF2E34-32A9-2425-DBDB-D1846E522382}"/>
              </a:ext>
            </a:extLst>
          </p:cNvPr>
          <p:cNvGrpSpPr/>
          <p:nvPr/>
        </p:nvGrpSpPr>
        <p:grpSpPr>
          <a:xfrm>
            <a:off x="140839" y="1232676"/>
            <a:ext cx="12028495" cy="952890"/>
            <a:chOff x="140839" y="1232676"/>
            <a:chExt cx="12028495" cy="952890"/>
          </a:xfrm>
        </p:grpSpPr>
        <p:sp>
          <p:nvSpPr>
            <p:cNvPr id="138" name="Hình chữ nhật: Góc Trên Tròn 137">
              <a:extLst>
                <a:ext uri="{FF2B5EF4-FFF2-40B4-BE49-F238E27FC236}">
                  <a16:creationId xmlns:a16="http://schemas.microsoft.com/office/drawing/2014/main" id="{E316A69F-E02B-65AD-FB38-C4499152FED9}"/>
                </a:ext>
              </a:extLst>
            </p:cNvPr>
            <p:cNvSpPr/>
            <p:nvPr/>
          </p:nvSpPr>
          <p:spPr>
            <a:xfrm rot="5400000">
              <a:off x="377691" y="1096652"/>
              <a:ext cx="461665" cy="935370"/>
            </a:xfrm>
            <a:prstGeom prst="round2Same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9" name="Hộp Văn bản 138">
              <a:extLst>
                <a:ext uri="{FF2B5EF4-FFF2-40B4-BE49-F238E27FC236}">
                  <a16:creationId xmlns:a16="http://schemas.microsoft.com/office/drawing/2014/main" id="{9679B393-06EB-7FA6-35AB-8A42DF32C26B}"/>
                </a:ext>
              </a:extLst>
            </p:cNvPr>
            <p:cNvSpPr txBox="1"/>
            <p:nvPr/>
          </p:nvSpPr>
          <p:spPr>
            <a:xfrm>
              <a:off x="514973" y="1333505"/>
              <a:ext cx="566181" cy="461665"/>
            </a:xfrm>
            <a:prstGeom prst="rect">
              <a:avLst/>
            </a:prstGeom>
            <a:noFill/>
          </p:spPr>
          <p:txBody>
            <a:bodyPr wrap="non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400" b="1">
                  <a:latin typeface="Tahoma" panose="020B0604030504040204" pitchFamily="34" charset="0"/>
                  <a:ea typeface="Tahoma" panose="020B0604030504040204" pitchFamily="34" charset="0"/>
                  <a:cs typeface="Tahoma" panose="020B0604030504040204" pitchFamily="34" charset="0"/>
                </a:rPr>
                <a:t> </a:t>
              </a:r>
              <a:endParaRPr lang="vi-VN" sz="2400" b="1">
                <a:latin typeface="Tahoma" panose="020B0604030504040204" pitchFamily="34" charset="0"/>
                <a:ea typeface="Tahoma" panose="020B0604030504040204" pitchFamily="34" charset="0"/>
                <a:cs typeface="Tahoma" panose="020B0604030504040204" pitchFamily="34" charset="0"/>
              </a:endParaRPr>
            </a:p>
          </p:txBody>
        </p:sp>
        <p:sp>
          <p:nvSpPr>
            <p:cNvPr id="140" name="Hộp Văn bản 139">
              <a:extLst>
                <a:ext uri="{FF2B5EF4-FFF2-40B4-BE49-F238E27FC236}">
                  <a16:creationId xmlns:a16="http://schemas.microsoft.com/office/drawing/2014/main" id="{6AD79DAF-1AF7-FC77-874D-BE248C258396}"/>
                </a:ext>
              </a:extLst>
            </p:cNvPr>
            <p:cNvSpPr txBox="1"/>
            <p:nvPr/>
          </p:nvSpPr>
          <p:spPr>
            <a:xfrm>
              <a:off x="1188883" y="1232676"/>
              <a:ext cx="10980451" cy="952890"/>
            </a:xfrm>
            <a:prstGeom prst="rect">
              <a:avLst/>
            </a:prstGeom>
            <a:noFill/>
          </p:spPr>
          <p:txBody>
            <a:bodyPr wrap="square" rtlCol="0">
              <a:spAutoFit/>
            </a:bodyPr>
            <a:lstStyle/>
            <a:p>
              <a:pPr>
                <a:lnSpc>
                  <a:spcPct val="150000"/>
                </a:lnSpc>
              </a:pPr>
              <a:r>
                <a:rPr lang="vi-VN" sz="2000" b="1">
                  <a:solidFill>
                    <a:srgbClr val="339966"/>
                  </a:solidFill>
                  <a:latin typeface="Tahoma" panose="020B0604030504040204" pitchFamily="34" charset="0"/>
                  <a:ea typeface="Tahoma" panose="020B0604030504040204" pitchFamily="34" charset="0"/>
                  <a:cs typeface="Tahoma" panose="020B0604030504040204" pitchFamily="34" charset="0"/>
                </a:rPr>
                <a:t>Đọc thông tin và quan sát Sơ đồ 5, hãy: Trình bày khái quát tiến trình lịch sử văn minh thế giới và kể tên các nền văn minh tiêu biểu tương ứng thời kì cổ - trung đại.</a:t>
              </a:r>
            </a:p>
          </p:txBody>
        </p:sp>
      </p:grpSp>
      <p:sp>
        <p:nvSpPr>
          <p:cNvPr id="141" name="Hộp Văn bản 140">
            <a:extLst>
              <a:ext uri="{FF2B5EF4-FFF2-40B4-BE49-F238E27FC236}">
                <a16:creationId xmlns:a16="http://schemas.microsoft.com/office/drawing/2014/main" id="{DE7B1311-5F79-2AB0-F9BE-913F02665BE6}"/>
              </a:ext>
            </a:extLst>
          </p:cNvPr>
          <p:cNvSpPr txBox="1"/>
          <p:nvPr/>
        </p:nvSpPr>
        <p:spPr>
          <a:xfrm>
            <a:off x="39138" y="6278418"/>
            <a:ext cx="12152862" cy="498342"/>
          </a:xfrm>
          <a:prstGeom prst="rect">
            <a:avLst/>
          </a:prstGeom>
          <a:noFill/>
        </p:spPr>
        <p:txBody>
          <a:bodyPr wrap="square">
            <a:spAutoFit/>
          </a:bodyPr>
          <a:lstStyle/>
          <a:p>
            <a:pPr algn="ctr">
              <a:lnSpc>
                <a:spcPct val="150000"/>
              </a:lnSpc>
            </a:pPr>
            <a:r>
              <a:rPr lang="nl-NL" sz="2000" i="1">
                <a:effectLst/>
                <a:latin typeface="Times New Roman" panose="02020603050405020304" pitchFamily="18" charset="0"/>
                <a:ea typeface="Times New Roman" panose="02020603050405020304" pitchFamily="18" charset="0"/>
              </a:rPr>
              <a:t>Sơ đồ </a:t>
            </a:r>
            <a:r>
              <a:rPr lang="x-none" sz="2000" i="1">
                <a:effectLst/>
                <a:latin typeface="Times New Roman" panose="02020603050405020304" pitchFamily="18" charset="0"/>
                <a:ea typeface="Times New Roman" panose="02020603050405020304" pitchFamily="18" charset="0"/>
              </a:rPr>
              <a:t>tiến trình phát triển lịch sử văn minh thế giới cổ - trung đại</a:t>
            </a:r>
            <a:endParaRPr lang="vi-VN" sz="2000" i="1"/>
          </a:p>
        </p:txBody>
      </p:sp>
      <p:grpSp>
        <p:nvGrpSpPr>
          <p:cNvPr id="143" name="Nhóm 142">
            <a:extLst>
              <a:ext uri="{FF2B5EF4-FFF2-40B4-BE49-F238E27FC236}">
                <a16:creationId xmlns:a16="http://schemas.microsoft.com/office/drawing/2014/main" id="{91A31276-95A4-F7A3-16BF-3E74CC36F3F0}"/>
              </a:ext>
            </a:extLst>
          </p:cNvPr>
          <p:cNvGrpSpPr/>
          <p:nvPr/>
        </p:nvGrpSpPr>
        <p:grpSpPr>
          <a:xfrm>
            <a:off x="-3617541" y="3117955"/>
            <a:ext cx="3473057" cy="627898"/>
            <a:chOff x="1188883" y="3117955"/>
            <a:chExt cx="3473057" cy="627898"/>
          </a:xfrm>
        </p:grpSpPr>
        <p:sp>
          <p:nvSpPr>
            <p:cNvPr id="144" name="Hình chữ nhật: Góc Tròn 143">
              <a:extLst>
                <a:ext uri="{FF2B5EF4-FFF2-40B4-BE49-F238E27FC236}">
                  <a16:creationId xmlns:a16="http://schemas.microsoft.com/office/drawing/2014/main" id="{8C0799FA-90C3-D5D3-2DA0-4E4A6B692A59}"/>
                </a:ext>
              </a:extLst>
            </p:cNvPr>
            <p:cNvSpPr/>
            <p:nvPr/>
          </p:nvSpPr>
          <p:spPr>
            <a:xfrm>
              <a:off x="1188883" y="3117955"/>
              <a:ext cx="3473057" cy="62789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5" name="Hộp Văn bản 144">
              <a:extLst>
                <a:ext uri="{FF2B5EF4-FFF2-40B4-BE49-F238E27FC236}">
                  <a16:creationId xmlns:a16="http://schemas.microsoft.com/office/drawing/2014/main" id="{18F5DCE9-B6B4-7DE2-C094-5273D72DF73D}"/>
                </a:ext>
              </a:extLst>
            </p:cNvPr>
            <p:cNvSpPr txBox="1"/>
            <p:nvPr/>
          </p:nvSpPr>
          <p:spPr>
            <a:xfrm>
              <a:off x="1644034" y="3174582"/>
              <a:ext cx="2562753" cy="523220"/>
            </a:xfrm>
            <a:prstGeom prst="rect">
              <a:avLst/>
            </a:prstGeom>
            <a:noFill/>
          </p:spPr>
          <p:txBody>
            <a:bodyPr wrap="none" rtlCol="0">
              <a:spAutoFit/>
            </a:bodyPr>
            <a:lstStyle/>
            <a:p>
              <a:r>
                <a:rPr lang="en-US" sz="2800" b="1">
                  <a:latin typeface="+mj-lt"/>
                </a:rPr>
                <a:t>Văn minh Ai Cập</a:t>
              </a:r>
              <a:endParaRPr lang="vi-VN" sz="2800" b="1">
                <a:latin typeface="+mj-lt"/>
              </a:endParaRPr>
            </a:p>
          </p:txBody>
        </p:sp>
      </p:grpSp>
      <p:grpSp>
        <p:nvGrpSpPr>
          <p:cNvPr id="146" name="Nhóm 145">
            <a:extLst>
              <a:ext uri="{FF2B5EF4-FFF2-40B4-BE49-F238E27FC236}">
                <a16:creationId xmlns:a16="http://schemas.microsoft.com/office/drawing/2014/main" id="{2AA3865B-C039-53BE-3B92-237383B4CCAF}"/>
              </a:ext>
            </a:extLst>
          </p:cNvPr>
          <p:cNvGrpSpPr/>
          <p:nvPr/>
        </p:nvGrpSpPr>
        <p:grpSpPr>
          <a:xfrm>
            <a:off x="-4217145" y="4087161"/>
            <a:ext cx="3473057" cy="627898"/>
            <a:chOff x="1188883" y="4087161"/>
            <a:chExt cx="3473057" cy="627898"/>
          </a:xfrm>
        </p:grpSpPr>
        <p:sp>
          <p:nvSpPr>
            <p:cNvPr id="147" name="Hình chữ nhật: Góc Tròn 146">
              <a:extLst>
                <a:ext uri="{FF2B5EF4-FFF2-40B4-BE49-F238E27FC236}">
                  <a16:creationId xmlns:a16="http://schemas.microsoft.com/office/drawing/2014/main" id="{55FD1293-21E0-F0A7-F832-497E948F39AD}"/>
                </a:ext>
              </a:extLst>
            </p:cNvPr>
            <p:cNvSpPr/>
            <p:nvPr/>
          </p:nvSpPr>
          <p:spPr>
            <a:xfrm>
              <a:off x="1188883" y="4087161"/>
              <a:ext cx="3473057" cy="62789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8" name="Hộp Văn bản 147">
              <a:extLst>
                <a:ext uri="{FF2B5EF4-FFF2-40B4-BE49-F238E27FC236}">
                  <a16:creationId xmlns:a16="http://schemas.microsoft.com/office/drawing/2014/main" id="{C6C32BAF-FCD0-D454-D845-57A1CB6251B7}"/>
                </a:ext>
              </a:extLst>
            </p:cNvPr>
            <p:cNvSpPr txBox="1"/>
            <p:nvPr/>
          </p:nvSpPr>
          <p:spPr>
            <a:xfrm>
              <a:off x="1644034" y="4139500"/>
              <a:ext cx="2562753" cy="523220"/>
            </a:xfrm>
            <a:prstGeom prst="rect">
              <a:avLst/>
            </a:prstGeom>
            <a:noFill/>
          </p:spPr>
          <p:txBody>
            <a:bodyPr wrap="none" rtlCol="0">
              <a:spAutoFit/>
            </a:bodyPr>
            <a:lstStyle/>
            <a:p>
              <a:r>
                <a:rPr lang="en-US" sz="2800" b="1">
                  <a:latin typeface="+mj-lt"/>
                </a:rPr>
                <a:t>Văn minh Ấn Độ</a:t>
              </a:r>
              <a:endParaRPr lang="vi-VN" sz="2800" b="1">
                <a:latin typeface="+mj-lt"/>
              </a:endParaRPr>
            </a:p>
          </p:txBody>
        </p:sp>
      </p:grpSp>
      <p:grpSp>
        <p:nvGrpSpPr>
          <p:cNvPr id="149" name="Nhóm 148">
            <a:extLst>
              <a:ext uri="{FF2B5EF4-FFF2-40B4-BE49-F238E27FC236}">
                <a16:creationId xmlns:a16="http://schemas.microsoft.com/office/drawing/2014/main" id="{B8A0F6D1-7F70-CEBE-48F9-BC28EF6B0DE3}"/>
              </a:ext>
            </a:extLst>
          </p:cNvPr>
          <p:cNvGrpSpPr/>
          <p:nvPr/>
        </p:nvGrpSpPr>
        <p:grpSpPr>
          <a:xfrm>
            <a:off x="-4876708" y="5056367"/>
            <a:ext cx="3473057" cy="627898"/>
            <a:chOff x="1188883" y="5056367"/>
            <a:chExt cx="3473057" cy="627898"/>
          </a:xfrm>
        </p:grpSpPr>
        <p:sp>
          <p:nvSpPr>
            <p:cNvPr id="150" name="Hình chữ nhật: Góc Tròn 149">
              <a:extLst>
                <a:ext uri="{FF2B5EF4-FFF2-40B4-BE49-F238E27FC236}">
                  <a16:creationId xmlns:a16="http://schemas.microsoft.com/office/drawing/2014/main" id="{A7FFB800-B231-2315-0E00-2D1420D47401}"/>
                </a:ext>
              </a:extLst>
            </p:cNvPr>
            <p:cNvSpPr/>
            <p:nvPr/>
          </p:nvSpPr>
          <p:spPr>
            <a:xfrm>
              <a:off x="1188883" y="5056367"/>
              <a:ext cx="3473057" cy="62789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1" name="Hộp Văn bản 150">
              <a:extLst>
                <a:ext uri="{FF2B5EF4-FFF2-40B4-BE49-F238E27FC236}">
                  <a16:creationId xmlns:a16="http://schemas.microsoft.com/office/drawing/2014/main" id="{71205BFA-3885-D73B-98FF-68D969FB368E}"/>
                </a:ext>
              </a:extLst>
            </p:cNvPr>
            <p:cNvSpPr txBox="1"/>
            <p:nvPr/>
          </p:nvSpPr>
          <p:spPr>
            <a:xfrm>
              <a:off x="1457326" y="5102104"/>
              <a:ext cx="3056734" cy="523220"/>
            </a:xfrm>
            <a:prstGeom prst="rect">
              <a:avLst/>
            </a:prstGeom>
            <a:noFill/>
          </p:spPr>
          <p:txBody>
            <a:bodyPr wrap="none" rtlCol="0">
              <a:spAutoFit/>
            </a:bodyPr>
            <a:lstStyle/>
            <a:p>
              <a:r>
                <a:rPr lang="en-US" sz="2800" b="1">
                  <a:latin typeface="+mj-lt"/>
                </a:rPr>
                <a:t>Văn minh Trung Hoa</a:t>
              </a:r>
              <a:endParaRPr lang="vi-VN" sz="2800" b="1">
                <a:latin typeface="+mj-lt"/>
              </a:endParaRPr>
            </a:p>
          </p:txBody>
        </p:sp>
      </p:grpSp>
      <p:grpSp>
        <p:nvGrpSpPr>
          <p:cNvPr id="152" name="Nhóm 151">
            <a:extLst>
              <a:ext uri="{FF2B5EF4-FFF2-40B4-BE49-F238E27FC236}">
                <a16:creationId xmlns:a16="http://schemas.microsoft.com/office/drawing/2014/main" id="{210F30F6-E688-E0C2-26F3-E89B84F0C951}"/>
              </a:ext>
            </a:extLst>
          </p:cNvPr>
          <p:cNvGrpSpPr/>
          <p:nvPr/>
        </p:nvGrpSpPr>
        <p:grpSpPr>
          <a:xfrm>
            <a:off x="-5671188" y="5991654"/>
            <a:ext cx="3504710" cy="627898"/>
            <a:chOff x="1188883" y="5991654"/>
            <a:chExt cx="3504710" cy="627898"/>
          </a:xfrm>
        </p:grpSpPr>
        <p:sp>
          <p:nvSpPr>
            <p:cNvPr id="153" name="Hình chữ nhật: Góc Tròn 152">
              <a:extLst>
                <a:ext uri="{FF2B5EF4-FFF2-40B4-BE49-F238E27FC236}">
                  <a16:creationId xmlns:a16="http://schemas.microsoft.com/office/drawing/2014/main" id="{CF1A7127-1365-2404-788E-31C79F53E3A1}"/>
                </a:ext>
              </a:extLst>
            </p:cNvPr>
            <p:cNvSpPr/>
            <p:nvPr/>
          </p:nvSpPr>
          <p:spPr>
            <a:xfrm>
              <a:off x="1188883" y="5991654"/>
              <a:ext cx="3473057" cy="62789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4" name="Hộp Văn bản 153">
              <a:extLst>
                <a:ext uri="{FF2B5EF4-FFF2-40B4-BE49-F238E27FC236}">
                  <a16:creationId xmlns:a16="http://schemas.microsoft.com/office/drawing/2014/main" id="{892E6B98-B3B0-7301-CC71-76AD865645E7}"/>
                </a:ext>
              </a:extLst>
            </p:cNvPr>
            <p:cNvSpPr txBox="1"/>
            <p:nvPr/>
          </p:nvSpPr>
          <p:spPr>
            <a:xfrm>
              <a:off x="1217833" y="6060231"/>
              <a:ext cx="3475760" cy="523220"/>
            </a:xfrm>
            <a:prstGeom prst="rect">
              <a:avLst/>
            </a:prstGeom>
            <a:noFill/>
          </p:spPr>
          <p:txBody>
            <a:bodyPr wrap="none" rtlCol="0">
              <a:spAutoFit/>
            </a:bodyPr>
            <a:lstStyle/>
            <a:p>
              <a:r>
                <a:rPr lang="en-US" sz="2800" b="1">
                  <a:latin typeface="+mj-lt"/>
                </a:rPr>
                <a:t>Văn minh Hy Lạp-Rôma</a:t>
              </a:r>
              <a:endParaRPr lang="vi-VN" sz="2800" b="1">
                <a:latin typeface="+mj-lt"/>
              </a:endParaRPr>
            </a:p>
          </p:txBody>
        </p:sp>
      </p:grpSp>
      <p:grpSp>
        <p:nvGrpSpPr>
          <p:cNvPr id="155" name="Nhóm 154">
            <a:extLst>
              <a:ext uri="{FF2B5EF4-FFF2-40B4-BE49-F238E27FC236}">
                <a16:creationId xmlns:a16="http://schemas.microsoft.com/office/drawing/2014/main" id="{8B423A12-D0D2-E403-11A4-19917BFDDB8B}"/>
              </a:ext>
            </a:extLst>
          </p:cNvPr>
          <p:cNvGrpSpPr/>
          <p:nvPr/>
        </p:nvGrpSpPr>
        <p:grpSpPr>
          <a:xfrm>
            <a:off x="13212128" y="3117955"/>
            <a:ext cx="4697253" cy="627898"/>
            <a:chOff x="6890147" y="3117955"/>
            <a:chExt cx="4697253" cy="627898"/>
          </a:xfrm>
        </p:grpSpPr>
        <p:sp>
          <p:nvSpPr>
            <p:cNvPr id="156" name="Hình chữ nhật: Góc Tròn 155">
              <a:extLst>
                <a:ext uri="{FF2B5EF4-FFF2-40B4-BE49-F238E27FC236}">
                  <a16:creationId xmlns:a16="http://schemas.microsoft.com/office/drawing/2014/main" id="{15BD6D63-D162-F7C7-B506-64F5548C8A3E}"/>
                </a:ext>
              </a:extLst>
            </p:cNvPr>
            <p:cNvSpPr/>
            <p:nvPr/>
          </p:nvSpPr>
          <p:spPr>
            <a:xfrm>
              <a:off x="6890147" y="3117955"/>
              <a:ext cx="4697253" cy="62789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7" name="Hộp Văn bản 156">
              <a:extLst>
                <a:ext uri="{FF2B5EF4-FFF2-40B4-BE49-F238E27FC236}">
                  <a16:creationId xmlns:a16="http://schemas.microsoft.com/office/drawing/2014/main" id="{67C4B2DA-D82B-61D7-1695-0E16168AD790}"/>
                </a:ext>
              </a:extLst>
            </p:cNvPr>
            <p:cNvSpPr txBox="1"/>
            <p:nvPr/>
          </p:nvSpPr>
          <p:spPr>
            <a:xfrm>
              <a:off x="7095011" y="3185219"/>
              <a:ext cx="4492389" cy="461665"/>
            </a:xfrm>
            <a:prstGeom prst="rect">
              <a:avLst/>
            </a:prstGeom>
            <a:noFill/>
          </p:spPr>
          <p:txBody>
            <a:bodyPr wrap="square" rtlCol="0">
              <a:spAutoFit/>
            </a:bodyPr>
            <a:lstStyle/>
            <a:p>
              <a:r>
                <a:rPr lang="vi-VN" sz="2400" b="1">
                  <a:latin typeface="Calibri Light" panose="020F0302020204030204" pitchFamily="34" charset="0"/>
                  <a:cs typeface="Calibri Light" panose="020F0302020204030204" pitchFamily="34" charset="0"/>
                </a:rPr>
                <a:t>Sông Hoàng Hà, sông Trường Giang</a:t>
              </a:r>
            </a:p>
          </p:txBody>
        </p:sp>
      </p:grpSp>
      <p:grpSp>
        <p:nvGrpSpPr>
          <p:cNvPr id="158" name="Nhóm 157">
            <a:extLst>
              <a:ext uri="{FF2B5EF4-FFF2-40B4-BE49-F238E27FC236}">
                <a16:creationId xmlns:a16="http://schemas.microsoft.com/office/drawing/2014/main" id="{6B994C23-7165-41DF-8BFA-E963F43C511D}"/>
              </a:ext>
            </a:extLst>
          </p:cNvPr>
          <p:cNvGrpSpPr/>
          <p:nvPr/>
        </p:nvGrpSpPr>
        <p:grpSpPr>
          <a:xfrm>
            <a:off x="13953114" y="4087161"/>
            <a:ext cx="4697253" cy="627898"/>
            <a:chOff x="6890147" y="4087161"/>
            <a:chExt cx="4697253" cy="627898"/>
          </a:xfrm>
        </p:grpSpPr>
        <p:sp>
          <p:nvSpPr>
            <p:cNvPr id="159" name="Hình chữ nhật: Góc Tròn 158">
              <a:extLst>
                <a:ext uri="{FF2B5EF4-FFF2-40B4-BE49-F238E27FC236}">
                  <a16:creationId xmlns:a16="http://schemas.microsoft.com/office/drawing/2014/main" id="{A9290CC3-221C-601A-4A4C-440DAF6C74DC}"/>
                </a:ext>
              </a:extLst>
            </p:cNvPr>
            <p:cNvSpPr/>
            <p:nvPr/>
          </p:nvSpPr>
          <p:spPr>
            <a:xfrm>
              <a:off x="6890147" y="4087161"/>
              <a:ext cx="4697253" cy="62789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0" name="Hộp Văn bản 159">
              <a:extLst>
                <a:ext uri="{FF2B5EF4-FFF2-40B4-BE49-F238E27FC236}">
                  <a16:creationId xmlns:a16="http://schemas.microsoft.com/office/drawing/2014/main" id="{C9D93CE1-C548-4E24-0B8E-0DABF9B639D0}"/>
                </a:ext>
              </a:extLst>
            </p:cNvPr>
            <p:cNvSpPr txBox="1"/>
            <p:nvPr/>
          </p:nvSpPr>
          <p:spPr>
            <a:xfrm>
              <a:off x="7095011" y="4154425"/>
              <a:ext cx="4492389" cy="461665"/>
            </a:xfrm>
            <a:prstGeom prst="rect">
              <a:avLst/>
            </a:prstGeom>
            <a:noFill/>
          </p:spPr>
          <p:txBody>
            <a:bodyPr wrap="square" rtlCol="0">
              <a:spAutoFit/>
            </a:bodyPr>
            <a:lstStyle/>
            <a:p>
              <a:pPr algn="ctr"/>
              <a:r>
                <a:rPr lang="vi-VN" sz="2400" b="1">
                  <a:latin typeface="Calibri Light" panose="020F0302020204030204" pitchFamily="34" charset="0"/>
                  <a:cs typeface="Calibri Light" panose="020F0302020204030204" pitchFamily="34" charset="0"/>
                </a:rPr>
                <a:t>Sông Nin</a:t>
              </a:r>
            </a:p>
          </p:txBody>
        </p:sp>
      </p:grpSp>
      <p:grpSp>
        <p:nvGrpSpPr>
          <p:cNvPr id="161" name="Nhóm 160">
            <a:extLst>
              <a:ext uri="{FF2B5EF4-FFF2-40B4-BE49-F238E27FC236}">
                <a16:creationId xmlns:a16="http://schemas.microsoft.com/office/drawing/2014/main" id="{3365A092-AE65-70A0-9283-1A8701424AD3}"/>
              </a:ext>
            </a:extLst>
          </p:cNvPr>
          <p:cNvGrpSpPr/>
          <p:nvPr/>
        </p:nvGrpSpPr>
        <p:grpSpPr>
          <a:xfrm>
            <a:off x="14867514" y="5024559"/>
            <a:ext cx="4697253" cy="627898"/>
            <a:chOff x="6890147" y="5024559"/>
            <a:chExt cx="4697253" cy="627898"/>
          </a:xfrm>
        </p:grpSpPr>
        <p:sp>
          <p:nvSpPr>
            <p:cNvPr id="162" name="Hình chữ nhật: Góc Tròn 161">
              <a:extLst>
                <a:ext uri="{FF2B5EF4-FFF2-40B4-BE49-F238E27FC236}">
                  <a16:creationId xmlns:a16="http://schemas.microsoft.com/office/drawing/2014/main" id="{D409698A-A332-17FE-AE19-2714A6013F6E}"/>
                </a:ext>
              </a:extLst>
            </p:cNvPr>
            <p:cNvSpPr/>
            <p:nvPr/>
          </p:nvSpPr>
          <p:spPr>
            <a:xfrm>
              <a:off x="6890147" y="5024559"/>
              <a:ext cx="4697253" cy="62789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3" name="Hộp Văn bản 162">
              <a:extLst>
                <a:ext uri="{FF2B5EF4-FFF2-40B4-BE49-F238E27FC236}">
                  <a16:creationId xmlns:a16="http://schemas.microsoft.com/office/drawing/2014/main" id="{27D44811-C3CB-6370-030E-05C48CBEEEA0}"/>
                </a:ext>
              </a:extLst>
            </p:cNvPr>
            <p:cNvSpPr txBox="1"/>
            <p:nvPr/>
          </p:nvSpPr>
          <p:spPr>
            <a:xfrm>
              <a:off x="7095011" y="5091823"/>
              <a:ext cx="4492389" cy="461665"/>
            </a:xfrm>
            <a:prstGeom prst="rect">
              <a:avLst/>
            </a:prstGeom>
            <a:noFill/>
          </p:spPr>
          <p:txBody>
            <a:bodyPr wrap="square" rtlCol="0">
              <a:spAutoFit/>
            </a:bodyPr>
            <a:lstStyle/>
            <a:p>
              <a:pPr algn="ctr"/>
              <a:r>
                <a:rPr lang="vi-VN" sz="2400" b="1">
                  <a:latin typeface="Calibri Light" panose="020F0302020204030204" pitchFamily="34" charset="0"/>
                  <a:cs typeface="Calibri Light" panose="020F0302020204030204" pitchFamily="34" charset="0"/>
                </a:rPr>
                <a:t>Sông Hằng, Sông Ấn</a:t>
              </a:r>
            </a:p>
          </p:txBody>
        </p:sp>
      </p:grpSp>
      <p:grpSp>
        <p:nvGrpSpPr>
          <p:cNvPr id="164" name="Nhóm 163">
            <a:extLst>
              <a:ext uri="{FF2B5EF4-FFF2-40B4-BE49-F238E27FC236}">
                <a16:creationId xmlns:a16="http://schemas.microsoft.com/office/drawing/2014/main" id="{D36E77AF-53A3-5E83-E818-ECD7C9032453}"/>
              </a:ext>
            </a:extLst>
          </p:cNvPr>
          <p:cNvGrpSpPr/>
          <p:nvPr/>
        </p:nvGrpSpPr>
        <p:grpSpPr>
          <a:xfrm>
            <a:off x="16034164" y="5993765"/>
            <a:ext cx="4697253" cy="627898"/>
            <a:chOff x="6890147" y="5993765"/>
            <a:chExt cx="4697253" cy="627898"/>
          </a:xfrm>
        </p:grpSpPr>
        <p:sp>
          <p:nvSpPr>
            <p:cNvPr id="165" name="Hình chữ nhật: Góc Tròn 164">
              <a:extLst>
                <a:ext uri="{FF2B5EF4-FFF2-40B4-BE49-F238E27FC236}">
                  <a16:creationId xmlns:a16="http://schemas.microsoft.com/office/drawing/2014/main" id="{51428D84-4AA7-1FE0-4D11-8B24CA3CC338}"/>
                </a:ext>
              </a:extLst>
            </p:cNvPr>
            <p:cNvSpPr/>
            <p:nvPr/>
          </p:nvSpPr>
          <p:spPr>
            <a:xfrm>
              <a:off x="6890147" y="5993765"/>
              <a:ext cx="4697253" cy="62789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6" name="Hộp Văn bản 165">
              <a:extLst>
                <a:ext uri="{FF2B5EF4-FFF2-40B4-BE49-F238E27FC236}">
                  <a16:creationId xmlns:a16="http://schemas.microsoft.com/office/drawing/2014/main" id="{3E5A8033-A51E-CC7D-A626-0C37488DBDB2}"/>
                </a:ext>
              </a:extLst>
            </p:cNvPr>
            <p:cNvSpPr txBox="1"/>
            <p:nvPr/>
          </p:nvSpPr>
          <p:spPr>
            <a:xfrm>
              <a:off x="7095011" y="6061029"/>
              <a:ext cx="4492389" cy="461665"/>
            </a:xfrm>
            <a:prstGeom prst="rect">
              <a:avLst/>
            </a:prstGeom>
            <a:noFill/>
          </p:spPr>
          <p:txBody>
            <a:bodyPr wrap="square" rtlCol="0">
              <a:spAutoFit/>
            </a:bodyPr>
            <a:lstStyle/>
            <a:p>
              <a:pPr algn="ctr"/>
              <a:r>
                <a:rPr lang="vi-VN" sz="2400" b="1">
                  <a:latin typeface="Calibri Light" panose="020F0302020204030204" pitchFamily="34" charset="0"/>
                  <a:cs typeface="Calibri Light" panose="020F0302020204030204" pitchFamily="34" charset="0"/>
                </a:rPr>
                <a:t>Bờ biển Địa Trung Hải</a:t>
              </a:r>
            </a:p>
          </p:txBody>
        </p:sp>
      </p:grpSp>
      <p:sp>
        <p:nvSpPr>
          <p:cNvPr id="167" name="Hộp Văn bản 166">
            <a:extLst>
              <a:ext uri="{FF2B5EF4-FFF2-40B4-BE49-F238E27FC236}">
                <a16:creationId xmlns:a16="http://schemas.microsoft.com/office/drawing/2014/main" id="{55E899C5-5A36-BD8F-A8F8-928502691ECB}"/>
              </a:ext>
            </a:extLst>
          </p:cNvPr>
          <p:cNvSpPr txBox="1"/>
          <p:nvPr/>
        </p:nvSpPr>
        <p:spPr>
          <a:xfrm>
            <a:off x="-10426183" y="2354610"/>
            <a:ext cx="9684061" cy="523220"/>
          </a:xfrm>
          <a:prstGeom prst="rect">
            <a:avLst/>
          </a:prstGeom>
          <a:noFill/>
        </p:spPr>
        <p:txBody>
          <a:bodyPr wrap="none" rtlCol="0">
            <a:spAutoFit/>
          </a:bodyPr>
          <a:lstStyle/>
          <a:p>
            <a:r>
              <a:rPr lang="en-US" sz="2400">
                <a:latin typeface="+mj-lt"/>
              </a:rPr>
              <a:t>📚 </a:t>
            </a:r>
            <a:r>
              <a:rPr lang="en-US" sz="2400" b="1">
                <a:latin typeface="Tahoma" panose="020B0604030504040204" pitchFamily="34" charset="0"/>
                <a:ea typeface="Tahoma" panose="020B0604030504040204" pitchFamily="34" charset="0"/>
                <a:cs typeface="Tahoma" panose="020B0604030504040204" pitchFamily="34" charset="0"/>
              </a:rPr>
              <a:t>BÀI TẬP : </a:t>
            </a:r>
            <a:r>
              <a:rPr lang="en-US" sz="2800">
                <a:latin typeface="+mj-lt"/>
              </a:rPr>
              <a:t>Nối những nền văn minh và các con sông tương ứng</a:t>
            </a:r>
            <a:endParaRPr lang="vi-VN" sz="2400">
              <a:latin typeface="+mj-lt"/>
            </a:endParaRPr>
          </a:p>
        </p:txBody>
      </p:sp>
      <p:grpSp>
        <p:nvGrpSpPr>
          <p:cNvPr id="19" name="Nhóm 18">
            <a:extLst>
              <a:ext uri="{FF2B5EF4-FFF2-40B4-BE49-F238E27FC236}">
                <a16:creationId xmlns:a16="http://schemas.microsoft.com/office/drawing/2014/main" id="{55709B1F-2639-88BD-4120-CE154816D35F}"/>
              </a:ext>
            </a:extLst>
          </p:cNvPr>
          <p:cNvGrpSpPr/>
          <p:nvPr/>
        </p:nvGrpSpPr>
        <p:grpSpPr>
          <a:xfrm>
            <a:off x="12569884" y="1232676"/>
            <a:ext cx="10878751" cy="1124988"/>
            <a:chOff x="140839" y="1232676"/>
            <a:chExt cx="10878751" cy="1124988"/>
          </a:xfrm>
        </p:grpSpPr>
        <p:sp>
          <p:nvSpPr>
            <p:cNvPr id="25" name="Hình chữ nhật: Góc Trên Tròn 24">
              <a:extLst>
                <a:ext uri="{FF2B5EF4-FFF2-40B4-BE49-F238E27FC236}">
                  <a16:creationId xmlns:a16="http://schemas.microsoft.com/office/drawing/2014/main" id="{DF674802-72F1-5DD9-877F-171BB59892D1}"/>
                </a:ext>
              </a:extLst>
            </p:cNvPr>
            <p:cNvSpPr/>
            <p:nvPr/>
          </p:nvSpPr>
          <p:spPr>
            <a:xfrm rot="5400000">
              <a:off x="377691" y="1096652"/>
              <a:ext cx="461665" cy="935370"/>
            </a:xfrm>
            <a:prstGeom prst="round2Same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Hộp Văn bản 27">
              <a:extLst>
                <a:ext uri="{FF2B5EF4-FFF2-40B4-BE49-F238E27FC236}">
                  <a16:creationId xmlns:a16="http://schemas.microsoft.com/office/drawing/2014/main" id="{00694F74-437F-6D35-11A8-5294DA353EC0}"/>
                </a:ext>
              </a:extLst>
            </p:cNvPr>
            <p:cNvSpPr txBox="1"/>
            <p:nvPr/>
          </p:nvSpPr>
          <p:spPr>
            <a:xfrm>
              <a:off x="514973" y="1333505"/>
              <a:ext cx="566181" cy="461665"/>
            </a:xfrm>
            <a:prstGeom prst="rect">
              <a:avLst/>
            </a:prstGeom>
            <a:noFill/>
          </p:spPr>
          <p:txBody>
            <a:bodyPr wrap="non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2.</a:t>
              </a:r>
              <a:r>
                <a:rPr lang="en-US" sz="2400" b="1">
                  <a:latin typeface="Tahoma" panose="020B0604030504040204" pitchFamily="34" charset="0"/>
                  <a:ea typeface="Tahoma" panose="020B0604030504040204" pitchFamily="34" charset="0"/>
                  <a:cs typeface="Tahoma" panose="020B0604030504040204" pitchFamily="34" charset="0"/>
                </a:rPr>
                <a:t> </a:t>
              </a:r>
              <a:endParaRPr lang="vi-VN" sz="2400" b="1">
                <a:latin typeface="Tahoma" panose="020B0604030504040204" pitchFamily="34" charset="0"/>
                <a:ea typeface="Tahoma" panose="020B0604030504040204" pitchFamily="34" charset="0"/>
                <a:cs typeface="Tahoma" panose="020B0604030504040204" pitchFamily="34" charset="0"/>
              </a:endParaRPr>
            </a:p>
          </p:txBody>
        </p:sp>
        <p:sp>
          <p:nvSpPr>
            <p:cNvPr id="38" name="Hộp Văn bản 37">
              <a:extLst>
                <a:ext uri="{FF2B5EF4-FFF2-40B4-BE49-F238E27FC236}">
                  <a16:creationId xmlns:a16="http://schemas.microsoft.com/office/drawing/2014/main" id="{65C729C1-AE9F-5912-4442-F51AD00A4348}"/>
                </a:ext>
              </a:extLst>
            </p:cNvPr>
            <p:cNvSpPr txBox="1"/>
            <p:nvPr/>
          </p:nvSpPr>
          <p:spPr>
            <a:xfrm>
              <a:off x="1188884" y="1232676"/>
              <a:ext cx="9830706" cy="1124988"/>
            </a:xfrm>
            <a:prstGeom prst="rect">
              <a:avLst/>
            </a:prstGeom>
            <a:noFill/>
          </p:spPr>
          <p:txBody>
            <a:bodyPr wrap="square" rtlCol="0">
              <a:spAutoFit/>
            </a:bodyPr>
            <a:lstStyle/>
            <a:p>
              <a:pPr>
                <a:lnSpc>
                  <a:spcPct val="150000"/>
                </a:lnSpc>
              </a:pPr>
              <a:r>
                <a:rPr lang="en-US" sz="2400" b="1">
                  <a:solidFill>
                    <a:srgbClr val="339966"/>
                  </a:solidFill>
                  <a:latin typeface="Tahoma" panose="020B0604030504040204" pitchFamily="34" charset="0"/>
                  <a:ea typeface="Tahoma" panose="020B0604030504040204" pitchFamily="34" charset="0"/>
                  <a:cs typeface="Tahoma" panose="020B0604030504040204" pitchFamily="34" charset="0"/>
                </a:rPr>
                <a:t>Khái quát tiến trình phát triển lịch sử văn minh thế giới thời cổ trung đại.</a:t>
              </a:r>
              <a:endParaRPr lang="vi-VN" sz="24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8823128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A54F5245-ED93-9B2A-52BD-4C05F35ABE6C}"/>
              </a:ext>
            </a:extLst>
          </p:cNvPr>
          <p:cNvGrpSpPr/>
          <p:nvPr/>
        </p:nvGrpSpPr>
        <p:grpSpPr>
          <a:xfrm>
            <a:off x="26396" y="21429"/>
            <a:ext cx="10993194" cy="981089"/>
            <a:chOff x="26396" y="21429"/>
            <a:chExt cx="10993194" cy="981089"/>
          </a:xfrm>
        </p:grpSpPr>
        <p:grpSp>
          <p:nvGrpSpPr>
            <p:cNvPr id="3" name="Nhóm 2">
              <a:extLst>
                <a:ext uri="{FF2B5EF4-FFF2-40B4-BE49-F238E27FC236}">
                  <a16:creationId xmlns:a16="http://schemas.microsoft.com/office/drawing/2014/main" id="{49A116B8-8CF8-74C0-03CC-AD8DE8199D37}"/>
                </a:ext>
              </a:extLst>
            </p:cNvPr>
            <p:cNvGrpSpPr/>
            <p:nvPr/>
          </p:nvGrpSpPr>
          <p:grpSpPr>
            <a:xfrm>
              <a:off x="26396" y="21429"/>
              <a:ext cx="10993194" cy="981089"/>
              <a:chOff x="26396" y="21429"/>
              <a:chExt cx="10993194" cy="981089"/>
            </a:xfrm>
          </p:grpSpPr>
          <p:grpSp>
            <p:nvGrpSpPr>
              <p:cNvPr id="13" name="Nhóm 12">
                <a:extLst>
                  <a:ext uri="{FF2B5EF4-FFF2-40B4-BE49-F238E27FC236}">
                    <a16:creationId xmlns:a16="http://schemas.microsoft.com/office/drawing/2014/main" id="{88E13CBC-CB98-9DBA-622D-8A29ADA1596C}"/>
                  </a:ext>
                </a:extLst>
              </p:cNvPr>
              <p:cNvGrpSpPr/>
              <p:nvPr/>
            </p:nvGrpSpPr>
            <p:grpSpPr>
              <a:xfrm>
                <a:off x="26396" y="21429"/>
                <a:ext cx="10993194" cy="981089"/>
                <a:chOff x="26396" y="21429"/>
                <a:chExt cx="10993194" cy="981089"/>
              </a:xfrm>
            </p:grpSpPr>
            <p:sp>
              <p:nvSpPr>
                <p:cNvPr id="17" name="Hình tự do: Hình 16">
                  <a:extLst>
                    <a:ext uri="{FF2B5EF4-FFF2-40B4-BE49-F238E27FC236}">
                      <a16:creationId xmlns:a16="http://schemas.microsoft.com/office/drawing/2014/main" id="{0A09AA87-A6C3-B7A3-051E-022F2BE85E29}"/>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Hình tự do: Hình 17">
                  <a:extLst>
                    <a:ext uri="{FF2B5EF4-FFF2-40B4-BE49-F238E27FC236}">
                      <a16:creationId xmlns:a16="http://schemas.microsoft.com/office/drawing/2014/main" id="{C241A81E-4A76-C309-4280-0C29DE785408}"/>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id="{306C0E17-3DA4-0100-2D0E-8F2762E3FEBC}"/>
                  </a:ext>
                </a:extLst>
              </p:cNvPr>
              <p:cNvGrpSpPr/>
              <p:nvPr/>
            </p:nvGrpSpPr>
            <p:grpSpPr>
              <a:xfrm>
                <a:off x="140839" y="126671"/>
                <a:ext cx="657225" cy="696553"/>
                <a:chOff x="182859" y="44288"/>
                <a:chExt cx="657225" cy="696553"/>
              </a:xfrm>
            </p:grpSpPr>
            <p:pic>
              <p:nvPicPr>
                <p:cNvPr id="15" name="Hình ảnh 14">
                  <a:extLst>
                    <a:ext uri="{FF2B5EF4-FFF2-40B4-BE49-F238E27FC236}">
                      <a16:creationId xmlns:a16="http://schemas.microsoft.com/office/drawing/2014/main" id="{25A2C7F9-1C85-D37A-E8A7-AA85F3BF5803}"/>
                    </a:ext>
                  </a:extLst>
                </p:cNvPr>
                <p:cNvPicPr>
                  <a:picLocks noChangeAspect="1"/>
                </p:cNvPicPr>
                <p:nvPr/>
              </p:nvPicPr>
              <p:blipFill rotWithShape="1">
                <a:blip r:embed="rId2">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6" name="Hộp Văn bản 15">
                  <a:extLst>
                    <a:ext uri="{FF2B5EF4-FFF2-40B4-BE49-F238E27FC236}">
                      <a16:creationId xmlns:a16="http://schemas.microsoft.com/office/drawing/2014/main" id="{98CF5D84-BD55-2268-755A-5375C9399FA1}"/>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4" name="Nhóm 3">
              <a:extLst>
                <a:ext uri="{FF2B5EF4-FFF2-40B4-BE49-F238E27FC236}">
                  <a16:creationId xmlns:a16="http://schemas.microsoft.com/office/drawing/2014/main" id="{7721A4F3-02B8-81F1-A2E3-C41B5D0E45C6}"/>
                </a:ext>
              </a:extLst>
            </p:cNvPr>
            <p:cNvGrpSpPr/>
            <p:nvPr/>
          </p:nvGrpSpPr>
          <p:grpSpPr>
            <a:xfrm>
              <a:off x="877820" y="150460"/>
              <a:ext cx="10141770" cy="823660"/>
              <a:chOff x="877820" y="150460"/>
              <a:chExt cx="10141770" cy="823660"/>
            </a:xfrm>
          </p:grpSpPr>
          <p:sp>
            <p:nvSpPr>
              <p:cNvPr id="5" name="Hình tự do: Hình 4">
                <a:extLst>
                  <a:ext uri="{FF2B5EF4-FFF2-40B4-BE49-F238E27FC236}">
                    <a16:creationId xmlns:a16="http://schemas.microsoft.com/office/drawing/2014/main" id="{B6646B0B-5C93-F7C7-E8EB-33B02C6941A9}"/>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Hộp Văn bản 5">
                <a:extLst>
                  <a:ext uri="{FF2B5EF4-FFF2-40B4-BE49-F238E27FC236}">
                    <a16:creationId xmlns:a16="http://schemas.microsoft.com/office/drawing/2014/main" id="{E7897F58-16AD-3EB3-8DA1-EAD574A231B0}"/>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7" name="Đường nối Thẳng 6">
                <a:extLst>
                  <a:ext uri="{FF2B5EF4-FFF2-40B4-BE49-F238E27FC236}">
                    <a16:creationId xmlns:a16="http://schemas.microsoft.com/office/drawing/2014/main" id="{82BC6FC4-3274-3D8E-3C80-BFC2072399F2}"/>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Hộp Văn bản 7">
                <a:extLst>
                  <a:ext uri="{FF2B5EF4-FFF2-40B4-BE49-F238E27FC236}">
                    <a16:creationId xmlns:a16="http://schemas.microsoft.com/office/drawing/2014/main" id="{A497F35D-0507-88D6-7ECD-96BD42F7F1CE}"/>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Đường nối Thẳng 8">
                <a:extLst>
                  <a:ext uri="{FF2B5EF4-FFF2-40B4-BE49-F238E27FC236}">
                    <a16:creationId xmlns:a16="http://schemas.microsoft.com/office/drawing/2014/main" id="{FAE2183C-4D6E-DEAA-CB6C-D82B08DEB699}"/>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C9F8EC09-21FD-AF81-48C5-A9039BFA361C}"/>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F12BEF98-E35B-9D10-2AFA-AA6B01E94049}"/>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26408F3F-A9CE-E3A2-B8B7-A7BFA1B60D38}"/>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9" name="Nhóm 18">
            <a:extLst>
              <a:ext uri="{FF2B5EF4-FFF2-40B4-BE49-F238E27FC236}">
                <a16:creationId xmlns:a16="http://schemas.microsoft.com/office/drawing/2014/main" id="{9758BFEB-D340-202B-6381-CA932B3CDFED}"/>
              </a:ext>
            </a:extLst>
          </p:cNvPr>
          <p:cNvGrpSpPr/>
          <p:nvPr/>
        </p:nvGrpSpPr>
        <p:grpSpPr>
          <a:xfrm>
            <a:off x="26396" y="21429"/>
            <a:ext cx="10993194" cy="981089"/>
            <a:chOff x="26396" y="21429"/>
            <a:chExt cx="10993194" cy="981089"/>
          </a:xfrm>
        </p:grpSpPr>
        <p:grpSp>
          <p:nvGrpSpPr>
            <p:cNvPr id="20" name="Nhóm 19">
              <a:extLst>
                <a:ext uri="{FF2B5EF4-FFF2-40B4-BE49-F238E27FC236}">
                  <a16:creationId xmlns:a16="http://schemas.microsoft.com/office/drawing/2014/main" id="{C192C911-6AC4-B03B-59AF-073E071B0129}"/>
                </a:ext>
              </a:extLst>
            </p:cNvPr>
            <p:cNvGrpSpPr/>
            <p:nvPr/>
          </p:nvGrpSpPr>
          <p:grpSpPr>
            <a:xfrm>
              <a:off x="26396" y="21429"/>
              <a:ext cx="10993194" cy="981089"/>
              <a:chOff x="26396" y="21429"/>
              <a:chExt cx="10993194" cy="981089"/>
            </a:xfrm>
          </p:grpSpPr>
          <p:grpSp>
            <p:nvGrpSpPr>
              <p:cNvPr id="30" name="Nhóm 29">
                <a:extLst>
                  <a:ext uri="{FF2B5EF4-FFF2-40B4-BE49-F238E27FC236}">
                    <a16:creationId xmlns:a16="http://schemas.microsoft.com/office/drawing/2014/main" id="{F7AE82B4-801E-0274-ADBC-F9FB2240E0DE}"/>
                  </a:ext>
                </a:extLst>
              </p:cNvPr>
              <p:cNvGrpSpPr/>
              <p:nvPr/>
            </p:nvGrpSpPr>
            <p:grpSpPr>
              <a:xfrm>
                <a:off x="26396" y="21429"/>
                <a:ext cx="10993194" cy="981089"/>
                <a:chOff x="26396" y="21429"/>
                <a:chExt cx="10993194" cy="981089"/>
              </a:xfrm>
            </p:grpSpPr>
            <p:sp>
              <p:nvSpPr>
                <p:cNvPr id="34" name="Hình tự do: Hình 33">
                  <a:extLst>
                    <a:ext uri="{FF2B5EF4-FFF2-40B4-BE49-F238E27FC236}">
                      <a16:creationId xmlns:a16="http://schemas.microsoft.com/office/drawing/2014/main" id="{44E29858-A97F-C248-57FA-213C140408AC}"/>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5" name="Hình tự do: Hình 34">
                  <a:extLst>
                    <a:ext uri="{FF2B5EF4-FFF2-40B4-BE49-F238E27FC236}">
                      <a16:creationId xmlns:a16="http://schemas.microsoft.com/office/drawing/2014/main" id="{34A2E2DA-E068-9778-D4B6-B6BC1B3F6848}"/>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31" name="Nhóm 30">
                <a:extLst>
                  <a:ext uri="{FF2B5EF4-FFF2-40B4-BE49-F238E27FC236}">
                    <a16:creationId xmlns:a16="http://schemas.microsoft.com/office/drawing/2014/main" id="{9074D4AD-39DF-4E7C-715A-7DEE9965443B}"/>
                  </a:ext>
                </a:extLst>
              </p:cNvPr>
              <p:cNvGrpSpPr/>
              <p:nvPr/>
            </p:nvGrpSpPr>
            <p:grpSpPr>
              <a:xfrm>
                <a:off x="140839" y="126671"/>
                <a:ext cx="657225" cy="696553"/>
                <a:chOff x="182859" y="44288"/>
                <a:chExt cx="657225" cy="696553"/>
              </a:xfrm>
            </p:grpSpPr>
            <p:pic>
              <p:nvPicPr>
                <p:cNvPr id="32" name="Hình ảnh 31">
                  <a:extLst>
                    <a:ext uri="{FF2B5EF4-FFF2-40B4-BE49-F238E27FC236}">
                      <a16:creationId xmlns:a16="http://schemas.microsoft.com/office/drawing/2014/main" id="{F1215CD7-8E6C-8914-AC95-09A6DB053886}"/>
                    </a:ext>
                  </a:extLst>
                </p:cNvPr>
                <p:cNvPicPr>
                  <a:picLocks noChangeAspect="1"/>
                </p:cNvPicPr>
                <p:nvPr/>
              </p:nvPicPr>
              <p:blipFill rotWithShape="1">
                <a:blip r:embed="rId2">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33" name="Hộp Văn bản 32">
                  <a:extLst>
                    <a:ext uri="{FF2B5EF4-FFF2-40B4-BE49-F238E27FC236}">
                      <a16:creationId xmlns:a16="http://schemas.microsoft.com/office/drawing/2014/main" id="{50959274-CFBB-FE37-C333-A1CCA7922FB4}"/>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21" name="Nhóm 20">
              <a:extLst>
                <a:ext uri="{FF2B5EF4-FFF2-40B4-BE49-F238E27FC236}">
                  <a16:creationId xmlns:a16="http://schemas.microsoft.com/office/drawing/2014/main" id="{DBF1B0E3-7398-4BA7-7675-12A6E7AC5770}"/>
                </a:ext>
              </a:extLst>
            </p:cNvPr>
            <p:cNvGrpSpPr/>
            <p:nvPr/>
          </p:nvGrpSpPr>
          <p:grpSpPr>
            <a:xfrm>
              <a:off x="877820" y="150460"/>
              <a:ext cx="10141770" cy="823660"/>
              <a:chOff x="877820" y="150460"/>
              <a:chExt cx="10141770" cy="823660"/>
            </a:xfrm>
          </p:grpSpPr>
          <p:sp>
            <p:nvSpPr>
              <p:cNvPr id="22" name="Hình tự do: Hình 21">
                <a:extLst>
                  <a:ext uri="{FF2B5EF4-FFF2-40B4-BE49-F238E27FC236}">
                    <a16:creationId xmlns:a16="http://schemas.microsoft.com/office/drawing/2014/main" id="{C39A87C8-B9CF-A597-F803-5DC3ED3C17EB}"/>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3" name="Hộp Văn bản 22">
                <a:extLst>
                  <a:ext uri="{FF2B5EF4-FFF2-40B4-BE49-F238E27FC236}">
                    <a16:creationId xmlns:a16="http://schemas.microsoft.com/office/drawing/2014/main" id="{FC07172D-7433-B0D8-85B0-3808B4BBF7BE}"/>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24" name="Đường nối Thẳng 23">
                <a:extLst>
                  <a:ext uri="{FF2B5EF4-FFF2-40B4-BE49-F238E27FC236}">
                    <a16:creationId xmlns:a16="http://schemas.microsoft.com/office/drawing/2014/main" id="{CEFD7B6F-A3A7-9EB6-310B-065D287E7ED5}"/>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Hộp Văn bản 24">
                <a:extLst>
                  <a:ext uri="{FF2B5EF4-FFF2-40B4-BE49-F238E27FC236}">
                    <a16:creationId xmlns:a16="http://schemas.microsoft.com/office/drawing/2014/main" id="{94ADBC82-ED50-16CE-057B-DB2F63935FF7}"/>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26" name="Đường nối Thẳng 25">
                <a:extLst>
                  <a:ext uri="{FF2B5EF4-FFF2-40B4-BE49-F238E27FC236}">
                    <a16:creationId xmlns:a16="http://schemas.microsoft.com/office/drawing/2014/main" id="{E007512F-9D71-ED90-757F-01CE34076553}"/>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Hộp Văn bản 26">
                <a:extLst>
                  <a:ext uri="{FF2B5EF4-FFF2-40B4-BE49-F238E27FC236}">
                    <a16:creationId xmlns:a16="http://schemas.microsoft.com/office/drawing/2014/main" id="{BA9F0A2F-A34C-E6AE-EA61-4A30C51478FC}"/>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28" name="Đường nối Thẳng 27">
                <a:extLst>
                  <a:ext uri="{FF2B5EF4-FFF2-40B4-BE49-F238E27FC236}">
                    <a16:creationId xmlns:a16="http://schemas.microsoft.com/office/drawing/2014/main" id="{5FAED973-0515-AADF-3EF5-3ECAF363EC45}"/>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Hộp Văn bản 28">
                <a:extLst>
                  <a:ext uri="{FF2B5EF4-FFF2-40B4-BE49-F238E27FC236}">
                    <a16:creationId xmlns:a16="http://schemas.microsoft.com/office/drawing/2014/main" id="{6DE6BAE7-DA1C-158C-F795-FEC6AC89644B}"/>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36" name="Nhóm 35">
            <a:extLst>
              <a:ext uri="{FF2B5EF4-FFF2-40B4-BE49-F238E27FC236}">
                <a16:creationId xmlns:a16="http://schemas.microsoft.com/office/drawing/2014/main" id="{EF751B6B-FEBC-9BC4-A47B-82591B2DFD17}"/>
              </a:ext>
            </a:extLst>
          </p:cNvPr>
          <p:cNvGrpSpPr/>
          <p:nvPr/>
        </p:nvGrpSpPr>
        <p:grpSpPr>
          <a:xfrm>
            <a:off x="140839" y="1232676"/>
            <a:ext cx="10878751" cy="1124988"/>
            <a:chOff x="140839" y="1232676"/>
            <a:chExt cx="10878751" cy="1124988"/>
          </a:xfrm>
        </p:grpSpPr>
        <p:sp>
          <p:nvSpPr>
            <p:cNvPr id="37" name="Hình chữ nhật: Góc Trên Tròn 36">
              <a:extLst>
                <a:ext uri="{FF2B5EF4-FFF2-40B4-BE49-F238E27FC236}">
                  <a16:creationId xmlns:a16="http://schemas.microsoft.com/office/drawing/2014/main" id="{0FD4FB5D-4C30-37DC-7AFC-919D8AC68DB0}"/>
                </a:ext>
              </a:extLst>
            </p:cNvPr>
            <p:cNvSpPr/>
            <p:nvPr/>
          </p:nvSpPr>
          <p:spPr>
            <a:xfrm rot="5400000">
              <a:off x="377691" y="1096652"/>
              <a:ext cx="461665" cy="935370"/>
            </a:xfrm>
            <a:prstGeom prst="round2Same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Hộp Văn bản 37">
              <a:extLst>
                <a:ext uri="{FF2B5EF4-FFF2-40B4-BE49-F238E27FC236}">
                  <a16:creationId xmlns:a16="http://schemas.microsoft.com/office/drawing/2014/main" id="{D57D02CD-7A56-7CF9-DC78-1881DBEF30D0}"/>
                </a:ext>
              </a:extLst>
            </p:cNvPr>
            <p:cNvSpPr txBox="1"/>
            <p:nvPr/>
          </p:nvSpPr>
          <p:spPr>
            <a:xfrm>
              <a:off x="514973" y="1333505"/>
              <a:ext cx="566181" cy="461665"/>
            </a:xfrm>
            <a:prstGeom prst="rect">
              <a:avLst/>
            </a:prstGeom>
            <a:noFill/>
          </p:spPr>
          <p:txBody>
            <a:bodyPr wrap="non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2.</a:t>
              </a:r>
              <a:r>
                <a:rPr lang="en-US" sz="2400" b="1">
                  <a:latin typeface="Tahoma" panose="020B0604030504040204" pitchFamily="34" charset="0"/>
                  <a:ea typeface="Tahoma" panose="020B0604030504040204" pitchFamily="34" charset="0"/>
                  <a:cs typeface="Tahoma" panose="020B0604030504040204" pitchFamily="34" charset="0"/>
                </a:rPr>
                <a:t> </a:t>
              </a:r>
              <a:endParaRPr lang="vi-VN" sz="2400" b="1">
                <a:latin typeface="Tahoma" panose="020B0604030504040204" pitchFamily="34" charset="0"/>
                <a:ea typeface="Tahoma" panose="020B0604030504040204" pitchFamily="34" charset="0"/>
                <a:cs typeface="Tahoma" panose="020B0604030504040204" pitchFamily="34" charset="0"/>
              </a:endParaRPr>
            </a:p>
          </p:txBody>
        </p:sp>
        <p:sp>
          <p:nvSpPr>
            <p:cNvPr id="39" name="Hộp Văn bản 38">
              <a:extLst>
                <a:ext uri="{FF2B5EF4-FFF2-40B4-BE49-F238E27FC236}">
                  <a16:creationId xmlns:a16="http://schemas.microsoft.com/office/drawing/2014/main" id="{EE60F1C9-3817-32AB-707C-73501B1409C6}"/>
                </a:ext>
              </a:extLst>
            </p:cNvPr>
            <p:cNvSpPr txBox="1"/>
            <p:nvPr/>
          </p:nvSpPr>
          <p:spPr>
            <a:xfrm>
              <a:off x="1188884" y="1232676"/>
              <a:ext cx="9830706" cy="1124988"/>
            </a:xfrm>
            <a:prstGeom prst="rect">
              <a:avLst/>
            </a:prstGeom>
            <a:noFill/>
          </p:spPr>
          <p:txBody>
            <a:bodyPr wrap="square" rtlCol="0">
              <a:spAutoFit/>
            </a:bodyPr>
            <a:lstStyle/>
            <a:p>
              <a:pPr>
                <a:lnSpc>
                  <a:spcPct val="150000"/>
                </a:lnSpc>
              </a:pPr>
              <a:r>
                <a:rPr lang="en-US" sz="2400" b="1">
                  <a:solidFill>
                    <a:srgbClr val="339966"/>
                  </a:solidFill>
                  <a:latin typeface="Tahoma" panose="020B0604030504040204" pitchFamily="34" charset="0"/>
                  <a:ea typeface="Tahoma" panose="020B0604030504040204" pitchFamily="34" charset="0"/>
                  <a:cs typeface="Tahoma" panose="020B0604030504040204" pitchFamily="34" charset="0"/>
                </a:rPr>
                <a:t>Khái quát tiến trình phát triển lịch sử văn minh thế giới thời cổ trung đại.</a:t>
              </a:r>
              <a:endParaRPr lang="vi-VN" sz="24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sp>
        <p:nvSpPr>
          <p:cNvPr id="40" name="Hộp Văn bản 39">
            <a:extLst>
              <a:ext uri="{FF2B5EF4-FFF2-40B4-BE49-F238E27FC236}">
                <a16:creationId xmlns:a16="http://schemas.microsoft.com/office/drawing/2014/main" id="{7B525725-9137-708E-2FD6-B32C131E9165}"/>
              </a:ext>
            </a:extLst>
          </p:cNvPr>
          <p:cNvSpPr txBox="1"/>
          <p:nvPr/>
        </p:nvSpPr>
        <p:spPr>
          <a:xfrm>
            <a:off x="562403" y="2354610"/>
            <a:ext cx="9684061" cy="523220"/>
          </a:xfrm>
          <a:prstGeom prst="rect">
            <a:avLst/>
          </a:prstGeom>
          <a:noFill/>
        </p:spPr>
        <p:txBody>
          <a:bodyPr wrap="none" rtlCol="0">
            <a:spAutoFit/>
          </a:bodyPr>
          <a:lstStyle/>
          <a:p>
            <a:r>
              <a:rPr lang="en-US" sz="2400">
                <a:latin typeface="+mj-lt"/>
              </a:rPr>
              <a:t>📚 </a:t>
            </a:r>
            <a:r>
              <a:rPr lang="en-US" sz="2400" b="1">
                <a:latin typeface="Tahoma" panose="020B0604030504040204" pitchFamily="34" charset="0"/>
                <a:ea typeface="Tahoma" panose="020B0604030504040204" pitchFamily="34" charset="0"/>
                <a:cs typeface="Tahoma" panose="020B0604030504040204" pitchFamily="34" charset="0"/>
              </a:rPr>
              <a:t>BÀI TẬP : </a:t>
            </a:r>
            <a:r>
              <a:rPr lang="en-US" sz="2800">
                <a:latin typeface="+mj-lt"/>
              </a:rPr>
              <a:t>Nối những nền văn minh và các con sông tương ứng</a:t>
            </a:r>
            <a:endParaRPr lang="vi-VN" sz="2400">
              <a:latin typeface="+mj-lt"/>
            </a:endParaRPr>
          </a:p>
        </p:txBody>
      </p:sp>
      <p:grpSp>
        <p:nvGrpSpPr>
          <p:cNvPr id="64" name="Nhóm 63">
            <a:extLst>
              <a:ext uri="{FF2B5EF4-FFF2-40B4-BE49-F238E27FC236}">
                <a16:creationId xmlns:a16="http://schemas.microsoft.com/office/drawing/2014/main" id="{EB369BC3-68D1-730C-809A-66483B1FCFCE}"/>
              </a:ext>
            </a:extLst>
          </p:cNvPr>
          <p:cNvGrpSpPr/>
          <p:nvPr/>
        </p:nvGrpSpPr>
        <p:grpSpPr>
          <a:xfrm>
            <a:off x="1188883" y="3117955"/>
            <a:ext cx="3473057" cy="627898"/>
            <a:chOff x="1188883" y="3117955"/>
            <a:chExt cx="3473057" cy="627898"/>
          </a:xfrm>
        </p:grpSpPr>
        <p:sp>
          <p:nvSpPr>
            <p:cNvPr id="41" name="Hình chữ nhật: Góc Tròn 40">
              <a:extLst>
                <a:ext uri="{FF2B5EF4-FFF2-40B4-BE49-F238E27FC236}">
                  <a16:creationId xmlns:a16="http://schemas.microsoft.com/office/drawing/2014/main" id="{D1454233-5600-7FCB-7483-5179AD4058B3}"/>
                </a:ext>
              </a:extLst>
            </p:cNvPr>
            <p:cNvSpPr/>
            <p:nvPr/>
          </p:nvSpPr>
          <p:spPr>
            <a:xfrm>
              <a:off x="1188883" y="3117955"/>
              <a:ext cx="3473057" cy="62789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Hộp Văn bản 48">
              <a:extLst>
                <a:ext uri="{FF2B5EF4-FFF2-40B4-BE49-F238E27FC236}">
                  <a16:creationId xmlns:a16="http://schemas.microsoft.com/office/drawing/2014/main" id="{E43D40BB-B82C-A334-E094-576E4E1C0D3E}"/>
                </a:ext>
              </a:extLst>
            </p:cNvPr>
            <p:cNvSpPr txBox="1"/>
            <p:nvPr/>
          </p:nvSpPr>
          <p:spPr>
            <a:xfrm>
              <a:off x="1644034" y="3174582"/>
              <a:ext cx="2562753" cy="523220"/>
            </a:xfrm>
            <a:prstGeom prst="rect">
              <a:avLst/>
            </a:prstGeom>
            <a:noFill/>
          </p:spPr>
          <p:txBody>
            <a:bodyPr wrap="none" rtlCol="0">
              <a:spAutoFit/>
            </a:bodyPr>
            <a:lstStyle/>
            <a:p>
              <a:r>
                <a:rPr lang="en-US" sz="2800" b="1">
                  <a:latin typeface="+mj-lt"/>
                </a:rPr>
                <a:t>Văn minh Ai Cập</a:t>
              </a:r>
              <a:endParaRPr lang="vi-VN" sz="2800" b="1">
                <a:latin typeface="+mj-lt"/>
              </a:endParaRPr>
            </a:p>
          </p:txBody>
        </p:sp>
      </p:grpSp>
      <p:grpSp>
        <p:nvGrpSpPr>
          <p:cNvPr id="65" name="Nhóm 64">
            <a:extLst>
              <a:ext uri="{FF2B5EF4-FFF2-40B4-BE49-F238E27FC236}">
                <a16:creationId xmlns:a16="http://schemas.microsoft.com/office/drawing/2014/main" id="{5EA5AE86-0BDE-12C5-5A3B-FDB133B3865E}"/>
              </a:ext>
            </a:extLst>
          </p:cNvPr>
          <p:cNvGrpSpPr/>
          <p:nvPr/>
        </p:nvGrpSpPr>
        <p:grpSpPr>
          <a:xfrm>
            <a:off x="1188883" y="4087161"/>
            <a:ext cx="3473057" cy="627898"/>
            <a:chOff x="1188883" y="4087161"/>
            <a:chExt cx="3473057" cy="627898"/>
          </a:xfrm>
        </p:grpSpPr>
        <p:sp>
          <p:nvSpPr>
            <p:cNvPr id="42" name="Hình chữ nhật: Góc Tròn 41">
              <a:extLst>
                <a:ext uri="{FF2B5EF4-FFF2-40B4-BE49-F238E27FC236}">
                  <a16:creationId xmlns:a16="http://schemas.microsoft.com/office/drawing/2014/main" id="{39073104-928C-456E-7ADE-C8AF2705B638}"/>
                </a:ext>
              </a:extLst>
            </p:cNvPr>
            <p:cNvSpPr/>
            <p:nvPr/>
          </p:nvSpPr>
          <p:spPr>
            <a:xfrm>
              <a:off x="1188883" y="4087161"/>
              <a:ext cx="3473057" cy="62789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Hộp Văn bản 49">
              <a:extLst>
                <a:ext uri="{FF2B5EF4-FFF2-40B4-BE49-F238E27FC236}">
                  <a16:creationId xmlns:a16="http://schemas.microsoft.com/office/drawing/2014/main" id="{BFD72D18-3E79-A131-338D-EFE9C0464AEB}"/>
                </a:ext>
              </a:extLst>
            </p:cNvPr>
            <p:cNvSpPr txBox="1"/>
            <p:nvPr/>
          </p:nvSpPr>
          <p:spPr>
            <a:xfrm>
              <a:off x="1644034" y="4139500"/>
              <a:ext cx="2562753" cy="523220"/>
            </a:xfrm>
            <a:prstGeom prst="rect">
              <a:avLst/>
            </a:prstGeom>
            <a:noFill/>
          </p:spPr>
          <p:txBody>
            <a:bodyPr wrap="none" rtlCol="0">
              <a:spAutoFit/>
            </a:bodyPr>
            <a:lstStyle/>
            <a:p>
              <a:r>
                <a:rPr lang="en-US" sz="2800" b="1">
                  <a:latin typeface="+mj-lt"/>
                </a:rPr>
                <a:t>Văn minh Ấn Độ</a:t>
              </a:r>
              <a:endParaRPr lang="vi-VN" sz="2800" b="1">
                <a:latin typeface="+mj-lt"/>
              </a:endParaRPr>
            </a:p>
          </p:txBody>
        </p:sp>
      </p:grpSp>
      <p:grpSp>
        <p:nvGrpSpPr>
          <p:cNvPr id="66" name="Nhóm 65">
            <a:extLst>
              <a:ext uri="{FF2B5EF4-FFF2-40B4-BE49-F238E27FC236}">
                <a16:creationId xmlns:a16="http://schemas.microsoft.com/office/drawing/2014/main" id="{125B9A2C-BDEC-8614-6032-A7CEC2398487}"/>
              </a:ext>
            </a:extLst>
          </p:cNvPr>
          <p:cNvGrpSpPr/>
          <p:nvPr/>
        </p:nvGrpSpPr>
        <p:grpSpPr>
          <a:xfrm>
            <a:off x="1188883" y="5056367"/>
            <a:ext cx="3473057" cy="627898"/>
            <a:chOff x="1188883" y="5056367"/>
            <a:chExt cx="3473057" cy="627898"/>
          </a:xfrm>
        </p:grpSpPr>
        <p:sp>
          <p:nvSpPr>
            <p:cNvPr id="43" name="Hình chữ nhật: Góc Tròn 42">
              <a:extLst>
                <a:ext uri="{FF2B5EF4-FFF2-40B4-BE49-F238E27FC236}">
                  <a16:creationId xmlns:a16="http://schemas.microsoft.com/office/drawing/2014/main" id="{9E6E8796-1AE8-F676-46B5-59B417BFE976}"/>
                </a:ext>
              </a:extLst>
            </p:cNvPr>
            <p:cNvSpPr/>
            <p:nvPr/>
          </p:nvSpPr>
          <p:spPr>
            <a:xfrm>
              <a:off x="1188883" y="5056367"/>
              <a:ext cx="3473057" cy="62789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Hộp Văn bản 50">
              <a:extLst>
                <a:ext uri="{FF2B5EF4-FFF2-40B4-BE49-F238E27FC236}">
                  <a16:creationId xmlns:a16="http://schemas.microsoft.com/office/drawing/2014/main" id="{A9E768CB-6DDF-1F0E-2A03-ABC1B2412F0E}"/>
                </a:ext>
              </a:extLst>
            </p:cNvPr>
            <p:cNvSpPr txBox="1"/>
            <p:nvPr/>
          </p:nvSpPr>
          <p:spPr>
            <a:xfrm>
              <a:off x="1457326" y="5102104"/>
              <a:ext cx="3056734" cy="523220"/>
            </a:xfrm>
            <a:prstGeom prst="rect">
              <a:avLst/>
            </a:prstGeom>
            <a:noFill/>
          </p:spPr>
          <p:txBody>
            <a:bodyPr wrap="none" rtlCol="0">
              <a:spAutoFit/>
            </a:bodyPr>
            <a:lstStyle/>
            <a:p>
              <a:r>
                <a:rPr lang="en-US" sz="2800" b="1">
                  <a:latin typeface="+mj-lt"/>
                </a:rPr>
                <a:t>Văn minh Trung Hoa</a:t>
              </a:r>
              <a:endParaRPr lang="vi-VN" sz="2800" b="1">
                <a:latin typeface="+mj-lt"/>
              </a:endParaRPr>
            </a:p>
          </p:txBody>
        </p:sp>
      </p:grpSp>
      <p:grpSp>
        <p:nvGrpSpPr>
          <p:cNvPr id="67" name="Nhóm 66">
            <a:extLst>
              <a:ext uri="{FF2B5EF4-FFF2-40B4-BE49-F238E27FC236}">
                <a16:creationId xmlns:a16="http://schemas.microsoft.com/office/drawing/2014/main" id="{00A0BC83-180B-5ED2-5300-1A6F68BD98C4}"/>
              </a:ext>
            </a:extLst>
          </p:cNvPr>
          <p:cNvGrpSpPr/>
          <p:nvPr/>
        </p:nvGrpSpPr>
        <p:grpSpPr>
          <a:xfrm>
            <a:off x="1188883" y="5991654"/>
            <a:ext cx="3504710" cy="627898"/>
            <a:chOff x="1188883" y="5991654"/>
            <a:chExt cx="3504710" cy="627898"/>
          </a:xfrm>
        </p:grpSpPr>
        <p:sp>
          <p:nvSpPr>
            <p:cNvPr id="44" name="Hình chữ nhật: Góc Tròn 43">
              <a:extLst>
                <a:ext uri="{FF2B5EF4-FFF2-40B4-BE49-F238E27FC236}">
                  <a16:creationId xmlns:a16="http://schemas.microsoft.com/office/drawing/2014/main" id="{8CAC222F-BEE2-27A8-B701-0ABC1D7F38FE}"/>
                </a:ext>
              </a:extLst>
            </p:cNvPr>
            <p:cNvSpPr/>
            <p:nvPr/>
          </p:nvSpPr>
          <p:spPr>
            <a:xfrm>
              <a:off x="1188883" y="5991654"/>
              <a:ext cx="3473057" cy="62789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Hộp Văn bản 51">
              <a:extLst>
                <a:ext uri="{FF2B5EF4-FFF2-40B4-BE49-F238E27FC236}">
                  <a16:creationId xmlns:a16="http://schemas.microsoft.com/office/drawing/2014/main" id="{0E6975E0-70B9-E8DF-2220-2CC04042FDD3}"/>
                </a:ext>
              </a:extLst>
            </p:cNvPr>
            <p:cNvSpPr txBox="1"/>
            <p:nvPr/>
          </p:nvSpPr>
          <p:spPr>
            <a:xfrm>
              <a:off x="1217833" y="6060231"/>
              <a:ext cx="3475760" cy="523220"/>
            </a:xfrm>
            <a:prstGeom prst="rect">
              <a:avLst/>
            </a:prstGeom>
            <a:noFill/>
          </p:spPr>
          <p:txBody>
            <a:bodyPr wrap="none" rtlCol="0">
              <a:spAutoFit/>
            </a:bodyPr>
            <a:lstStyle/>
            <a:p>
              <a:r>
                <a:rPr lang="en-US" sz="2800" b="1">
                  <a:latin typeface="+mj-lt"/>
                </a:rPr>
                <a:t>Văn minh Hy Lạp-Rôma</a:t>
              </a:r>
              <a:endParaRPr lang="vi-VN" sz="2800" b="1">
                <a:latin typeface="+mj-lt"/>
              </a:endParaRPr>
            </a:p>
          </p:txBody>
        </p:sp>
      </p:grpSp>
      <p:grpSp>
        <p:nvGrpSpPr>
          <p:cNvPr id="68" name="Nhóm 67">
            <a:extLst>
              <a:ext uri="{FF2B5EF4-FFF2-40B4-BE49-F238E27FC236}">
                <a16:creationId xmlns:a16="http://schemas.microsoft.com/office/drawing/2014/main" id="{050D1E3E-8973-2B17-7CF7-B28134ECF497}"/>
              </a:ext>
            </a:extLst>
          </p:cNvPr>
          <p:cNvGrpSpPr/>
          <p:nvPr/>
        </p:nvGrpSpPr>
        <p:grpSpPr>
          <a:xfrm>
            <a:off x="6890147" y="3117955"/>
            <a:ext cx="4697253" cy="627898"/>
            <a:chOff x="6890147" y="3117955"/>
            <a:chExt cx="4697253" cy="627898"/>
          </a:xfrm>
        </p:grpSpPr>
        <p:sp>
          <p:nvSpPr>
            <p:cNvPr id="45" name="Hình chữ nhật: Góc Tròn 44">
              <a:extLst>
                <a:ext uri="{FF2B5EF4-FFF2-40B4-BE49-F238E27FC236}">
                  <a16:creationId xmlns:a16="http://schemas.microsoft.com/office/drawing/2014/main" id="{A292D3F6-D1A9-4FF4-6234-828BFAF15F89}"/>
                </a:ext>
              </a:extLst>
            </p:cNvPr>
            <p:cNvSpPr/>
            <p:nvPr/>
          </p:nvSpPr>
          <p:spPr>
            <a:xfrm>
              <a:off x="6890147" y="3117955"/>
              <a:ext cx="4697253" cy="62789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ộp Văn bản 52">
              <a:extLst>
                <a:ext uri="{FF2B5EF4-FFF2-40B4-BE49-F238E27FC236}">
                  <a16:creationId xmlns:a16="http://schemas.microsoft.com/office/drawing/2014/main" id="{56660FE3-7286-53D8-69B1-92122D94F36F}"/>
                </a:ext>
              </a:extLst>
            </p:cNvPr>
            <p:cNvSpPr txBox="1"/>
            <p:nvPr/>
          </p:nvSpPr>
          <p:spPr>
            <a:xfrm>
              <a:off x="7095011" y="3185219"/>
              <a:ext cx="4492389" cy="461665"/>
            </a:xfrm>
            <a:prstGeom prst="rect">
              <a:avLst/>
            </a:prstGeom>
            <a:noFill/>
          </p:spPr>
          <p:txBody>
            <a:bodyPr wrap="square" rtlCol="0">
              <a:spAutoFit/>
            </a:bodyPr>
            <a:lstStyle/>
            <a:p>
              <a:r>
                <a:rPr lang="vi-VN" sz="2400" b="1">
                  <a:latin typeface="Calibri Light" panose="020F0302020204030204" pitchFamily="34" charset="0"/>
                  <a:cs typeface="Calibri Light" panose="020F0302020204030204" pitchFamily="34" charset="0"/>
                </a:rPr>
                <a:t>Sông Hoàng Hà, sông Trường Giang</a:t>
              </a:r>
            </a:p>
          </p:txBody>
        </p:sp>
      </p:grpSp>
      <p:grpSp>
        <p:nvGrpSpPr>
          <p:cNvPr id="69" name="Nhóm 68">
            <a:extLst>
              <a:ext uri="{FF2B5EF4-FFF2-40B4-BE49-F238E27FC236}">
                <a16:creationId xmlns:a16="http://schemas.microsoft.com/office/drawing/2014/main" id="{DB93CF74-9D66-F90A-8996-AB4E1DBB908F}"/>
              </a:ext>
            </a:extLst>
          </p:cNvPr>
          <p:cNvGrpSpPr/>
          <p:nvPr/>
        </p:nvGrpSpPr>
        <p:grpSpPr>
          <a:xfrm>
            <a:off x="6890147" y="4087161"/>
            <a:ext cx="4697253" cy="627898"/>
            <a:chOff x="6890147" y="4087161"/>
            <a:chExt cx="4697253" cy="627898"/>
          </a:xfrm>
        </p:grpSpPr>
        <p:sp>
          <p:nvSpPr>
            <p:cNvPr id="58" name="Hình chữ nhật: Góc Tròn 57">
              <a:extLst>
                <a:ext uri="{FF2B5EF4-FFF2-40B4-BE49-F238E27FC236}">
                  <a16:creationId xmlns:a16="http://schemas.microsoft.com/office/drawing/2014/main" id="{E23C13FF-E189-28BE-E4AB-B2C554EC42CA}"/>
                </a:ext>
              </a:extLst>
            </p:cNvPr>
            <p:cNvSpPr/>
            <p:nvPr/>
          </p:nvSpPr>
          <p:spPr>
            <a:xfrm>
              <a:off x="6890147" y="4087161"/>
              <a:ext cx="4697253" cy="62789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Hộp Văn bản 58">
              <a:extLst>
                <a:ext uri="{FF2B5EF4-FFF2-40B4-BE49-F238E27FC236}">
                  <a16:creationId xmlns:a16="http://schemas.microsoft.com/office/drawing/2014/main" id="{ACA1D098-9EE5-5BB9-E43B-9B8C66F89A02}"/>
                </a:ext>
              </a:extLst>
            </p:cNvPr>
            <p:cNvSpPr txBox="1"/>
            <p:nvPr/>
          </p:nvSpPr>
          <p:spPr>
            <a:xfrm>
              <a:off x="7095011" y="4154425"/>
              <a:ext cx="4492389" cy="461665"/>
            </a:xfrm>
            <a:prstGeom prst="rect">
              <a:avLst/>
            </a:prstGeom>
            <a:noFill/>
          </p:spPr>
          <p:txBody>
            <a:bodyPr wrap="square" rtlCol="0">
              <a:spAutoFit/>
            </a:bodyPr>
            <a:lstStyle/>
            <a:p>
              <a:pPr algn="ctr"/>
              <a:r>
                <a:rPr lang="vi-VN" sz="2400" b="1">
                  <a:latin typeface="Calibri Light" panose="020F0302020204030204" pitchFamily="34" charset="0"/>
                  <a:cs typeface="Calibri Light" panose="020F0302020204030204" pitchFamily="34" charset="0"/>
                </a:rPr>
                <a:t>Sông Nin</a:t>
              </a:r>
            </a:p>
          </p:txBody>
        </p:sp>
      </p:grpSp>
      <p:grpSp>
        <p:nvGrpSpPr>
          <p:cNvPr id="70" name="Nhóm 69">
            <a:extLst>
              <a:ext uri="{FF2B5EF4-FFF2-40B4-BE49-F238E27FC236}">
                <a16:creationId xmlns:a16="http://schemas.microsoft.com/office/drawing/2014/main" id="{C24FA123-4E9F-31B3-8283-FC314D980FDB}"/>
              </a:ext>
            </a:extLst>
          </p:cNvPr>
          <p:cNvGrpSpPr/>
          <p:nvPr/>
        </p:nvGrpSpPr>
        <p:grpSpPr>
          <a:xfrm>
            <a:off x="6890147" y="5024559"/>
            <a:ext cx="4697253" cy="627898"/>
            <a:chOff x="6890147" y="5024559"/>
            <a:chExt cx="4697253" cy="627898"/>
          </a:xfrm>
        </p:grpSpPr>
        <p:sp>
          <p:nvSpPr>
            <p:cNvPr id="60" name="Hình chữ nhật: Góc Tròn 59">
              <a:extLst>
                <a:ext uri="{FF2B5EF4-FFF2-40B4-BE49-F238E27FC236}">
                  <a16:creationId xmlns:a16="http://schemas.microsoft.com/office/drawing/2014/main" id="{B886AEC9-033D-C694-6A7E-301BF95A9099}"/>
                </a:ext>
              </a:extLst>
            </p:cNvPr>
            <p:cNvSpPr/>
            <p:nvPr/>
          </p:nvSpPr>
          <p:spPr>
            <a:xfrm>
              <a:off x="6890147" y="5024559"/>
              <a:ext cx="4697253" cy="62789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Hộp Văn bản 60">
              <a:extLst>
                <a:ext uri="{FF2B5EF4-FFF2-40B4-BE49-F238E27FC236}">
                  <a16:creationId xmlns:a16="http://schemas.microsoft.com/office/drawing/2014/main" id="{0074963F-D2B4-33CA-8884-002CD8868712}"/>
                </a:ext>
              </a:extLst>
            </p:cNvPr>
            <p:cNvSpPr txBox="1"/>
            <p:nvPr/>
          </p:nvSpPr>
          <p:spPr>
            <a:xfrm>
              <a:off x="7095011" y="5091823"/>
              <a:ext cx="4492389" cy="461665"/>
            </a:xfrm>
            <a:prstGeom prst="rect">
              <a:avLst/>
            </a:prstGeom>
            <a:noFill/>
          </p:spPr>
          <p:txBody>
            <a:bodyPr wrap="square" rtlCol="0">
              <a:spAutoFit/>
            </a:bodyPr>
            <a:lstStyle/>
            <a:p>
              <a:pPr algn="ctr"/>
              <a:r>
                <a:rPr lang="vi-VN" sz="2400" b="1">
                  <a:latin typeface="Calibri Light" panose="020F0302020204030204" pitchFamily="34" charset="0"/>
                  <a:cs typeface="Calibri Light" panose="020F0302020204030204" pitchFamily="34" charset="0"/>
                </a:rPr>
                <a:t>Sông Hằng, Sông Ấn</a:t>
              </a:r>
            </a:p>
          </p:txBody>
        </p:sp>
      </p:grpSp>
      <p:grpSp>
        <p:nvGrpSpPr>
          <p:cNvPr id="71" name="Nhóm 70">
            <a:extLst>
              <a:ext uri="{FF2B5EF4-FFF2-40B4-BE49-F238E27FC236}">
                <a16:creationId xmlns:a16="http://schemas.microsoft.com/office/drawing/2014/main" id="{24459D67-D358-6395-2146-479A57C46502}"/>
              </a:ext>
            </a:extLst>
          </p:cNvPr>
          <p:cNvGrpSpPr/>
          <p:nvPr/>
        </p:nvGrpSpPr>
        <p:grpSpPr>
          <a:xfrm>
            <a:off x="6890147" y="5993765"/>
            <a:ext cx="4697253" cy="627898"/>
            <a:chOff x="6890147" y="5993765"/>
            <a:chExt cx="4697253" cy="627898"/>
          </a:xfrm>
        </p:grpSpPr>
        <p:sp>
          <p:nvSpPr>
            <p:cNvPr id="62" name="Hình chữ nhật: Góc Tròn 61">
              <a:extLst>
                <a:ext uri="{FF2B5EF4-FFF2-40B4-BE49-F238E27FC236}">
                  <a16:creationId xmlns:a16="http://schemas.microsoft.com/office/drawing/2014/main" id="{8EA9C1B6-59BC-D08F-65D7-AE3B791698A6}"/>
                </a:ext>
              </a:extLst>
            </p:cNvPr>
            <p:cNvSpPr/>
            <p:nvPr/>
          </p:nvSpPr>
          <p:spPr>
            <a:xfrm>
              <a:off x="6890147" y="5993765"/>
              <a:ext cx="4697253" cy="62789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Hộp Văn bản 62">
              <a:extLst>
                <a:ext uri="{FF2B5EF4-FFF2-40B4-BE49-F238E27FC236}">
                  <a16:creationId xmlns:a16="http://schemas.microsoft.com/office/drawing/2014/main" id="{3EEC31A7-E361-D6F4-5B9B-87C0B6D9A4F1}"/>
                </a:ext>
              </a:extLst>
            </p:cNvPr>
            <p:cNvSpPr txBox="1"/>
            <p:nvPr/>
          </p:nvSpPr>
          <p:spPr>
            <a:xfrm>
              <a:off x="7095011" y="6061029"/>
              <a:ext cx="4492389" cy="461665"/>
            </a:xfrm>
            <a:prstGeom prst="rect">
              <a:avLst/>
            </a:prstGeom>
            <a:noFill/>
          </p:spPr>
          <p:txBody>
            <a:bodyPr wrap="square" rtlCol="0">
              <a:spAutoFit/>
            </a:bodyPr>
            <a:lstStyle/>
            <a:p>
              <a:pPr algn="ctr"/>
              <a:r>
                <a:rPr lang="vi-VN" sz="2400" b="1">
                  <a:latin typeface="Calibri Light" panose="020F0302020204030204" pitchFamily="34" charset="0"/>
                  <a:cs typeface="Calibri Light" panose="020F0302020204030204" pitchFamily="34" charset="0"/>
                </a:rPr>
                <a:t>Bờ biển Địa Trung Hải</a:t>
              </a:r>
            </a:p>
          </p:txBody>
        </p:sp>
      </p:grpSp>
      <p:cxnSp>
        <p:nvCxnSpPr>
          <p:cNvPr id="73" name="Đường nối Thẳng 72">
            <a:extLst>
              <a:ext uri="{FF2B5EF4-FFF2-40B4-BE49-F238E27FC236}">
                <a16:creationId xmlns:a16="http://schemas.microsoft.com/office/drawing/2014/main" id="{52746056-3559-5DD9-631C-3307B4D3A094}"/>
              </a:ext>
            </a:extLst>
          </p:cNvPr>
          <p:cNvCxnSpPr>
            <a:cxnSpLocks/>
            <a:stCxn id="41" idx="3"/>
            <a:endCxn id="58" idx="1"/>
          </p:cNvCxnSpPr>
          <p:nvPr/>
        </p:nvCxnSpPr>
        <p:spPr>
          <a:xfrm>
            <a:off x="4661940" y="3431904"/>
            <a:ext cx="2228207" cy="969206"/>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5" name="Đường nối Thẳng 74">
            <a:extLst>
              <a:ext uri="{FF2B5EF4-FFF2-40B4-BE49-F238E27FC236}">
                <a16:creationId xmlns:a16="http://schemas.microsoft.com/office/drawing/2014/main" id="{8736112A-9584-0296-3927-1FACA078DA01}"/>
              </a:ext>
            </a:extLst>
          </p:cNvPr>
          <p:cNvCxnSpPr>
            <a:stCxn id="42" idx="3"/>
            <a:endCxn id="60" idx="1"/>
          </p:cNvCxnSpPr>
          <p:nvPr/>
        </p:nvCxnSpPr>
        <p:spPr>
          <a:xfrm>
            <a:off x="4661940" y="4401110"/>
            <a:ext cx="2228207" cy="937398"/>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8" name="Đường nối Thẳng 77">
            <a:extLst>
              <a:ext uri="{FF2B5EF4-FFF2-40B4-BE49-F238E27FC236}">
                <a16:creationId xmlns:a16="http://schemas.microsoft.com/office/drawing/2014/main" id="{6267B254-C5B7-9B88-94B3-E6DB319C583B}"/>
              </a:ext>
            </a:extLst>
          </p:cNvPr>
          <p:cNvCxnSpPr>
            <a:stCxn id="43" idx="3"/>
            <a:endCxn id="45" idx="1"/>
          </p:cNvCxnSpPr>
          <p:nvPr/>
        </p:nvCxnSpPr>
        <p:spPr>
          <a:xfrm flipV="1">
            <a:off x="4661940" y="3431904"/>
            <a:ext cx="2228207" cy="1938412"/>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80" name="Đường nối Thẳng 79">
            <a:extLst>
              <a:ext uri="{FF2B5EF4-FFF2-40B4-BE49-F238E27FC236}">
                <a16:creationId xmlns:a16="http://schemas.microsoft.com/office/drawing/2014/main" id="{F14119DE-6194-6908-30E9-ED5BAAD80A52}"/>
              </a:ext>
            </a:extLst>
          </p:cNvPr>
          <p:cNvCxnSpPr>
            <a:stCxn id="52" idx="3"/>
            <a:endCxn id="62" idx="1"/>
          </p:cNvCxnSpPr>
          <p:nvPr/>
        </p:nvCxnSpPr>
        <p:spPr>
          <a:xfrm flipV="1">
            <a:off x="4693593" y="6307714"/>
            <a:ext cx="2196554" cy="14127"/>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82" name="Picture 2" descr="Vì sao Ấn Độ được coi là một trong những trung tâm văn minh của nhân loại?">
            <a:extLst>
              <a:ext uri="{FF2B5EF4-FFF2-40B4-BE49-F238E27FC236}">
                <a16:creationId xmlns:a16="http://schemas.microsoft.com/office/drawing/2014/main" id="{51F73729-FF18-F9EB-2E3D-5EBB77E1A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76" y="7171745"/>
            <a:ext cx="2456718" cy="1612036"/>
          </a:xfrm>
          <a:custGeom>
            <a:avLst/>
            <a:gdLst>
              <a:gd name="connsiteX0" fmla="*/ 0 w 2456718"/>
              <a:gd name="connsiteY0" fmla="*/ 0 h 1612036"/>
              <a:gd name="connsiteX1" fmla="*/ 2456718 w 2456718"/>
              <a:gd name="connsiteY1" fmla="*/ 0 h 1612036"/>
              <a:gd name="connsiteX2" fmla="*/ 2456718 w 2456718"/>
              <a:gd name="connsiteY2" fmla="*/ 1612036 h 1612036"/>
              <a:gd name="connsiteX3" fmla="*/ 0 w 2456718"/>
              <a:gd name="connsiteY3" fmla="*/ 1612036 h 1612036"/>
              <a:gd name="connsiteX4" fmla="*/ 0 w 2456718"/>
              <a:gd name="connsiteY4" fmla="*/ 0 h 161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718" h="1612036" extrusionOk="0">
                <a:moveTo>
                  <a:pt x="0" y="0"/>
                </a:moveTo>
                <a:cubicBezTo>
                  <a:pt x="949823" y="-97930"/>
                  <a:pt x="1987481" y="130649"/>
                  <a:pt x="2456718" y="0"/>
                </a:cubicBezTo>
                <a:cubicBezTo>
                  <a:pt x="2433954" y="369245"/>
                  <a:pt x="2365559" y="883263"/>
                  <a:pt x="2456718" y="1612036"/>
                </a:cubicBezTo>
                <a:cubicBezTo>
                  <a:pt x="1662759" y="1763965"/>
                  <a:pt x="734025" y="1622322"/>
                  <a:pt x="0" y="1612036"/>
                </a:cubicBezTo>
                <a:cubicBezTo>
                  <a:pt x="-143544" y="938936"/>
                  <a:pt x="-27582" y="499758"/>
                  <a:pt x="0" y="0"/>
                </a:cubicBezTo>
                <a:close/>
              </a:path>
            </a:pathLst>
          </a:custGeom>
          <a:noFill/>
          <a:ln>
            <a:solidFill>
              <a:schemeClr val="tx1"/>
            </a:solidFill>
            <a:extLst>
              <a:ext uri="{C807C97D-BFC1-408E-A445-0C87EB9F89A2}">
                <ask:lineSketchStyleProps xmlns:ask="http://schemas.microsoft.com/office/drawing/2018/sketchyshapes" sd="2646765921">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83" name="Picture 4" descr="Giới thiệu sơ lược về Ai Cập">
            <a:extLst>
              <a:ext uri="{FF2B5EF4-FFF2-40B4-BE49-F238E27FC236}">
                <a16:creationId xmlns:a16="http://schemas.microsoft.com/office/drawing/2014/main" id="{B7B30FE9-70BE-4AF5-FDD4-3ED7ADEE32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1901" y="3086115"/>
            <a:ext cx="2410811" cy="1688838"/>
          </a:xfrm>
          <a:custGeom>
            <a:avLst/>
            <a:gdLst>
              <a:gd name="connsiteX0" fmla="*/ 0 w 2410811"/>
              <a:gd name="connsiteY0" fmla="*/ 0 h 1688838"/>
              <a:gd name="connsiteX1" fmla="*/ 2410811 w 2410811"/>
              <a:gd name="connsiteY1" fmla="*/ 0 h 1688838"/>
              <a:gd name="connsiteX2" fmla="*/ 2410811 w 2410811"/>
              <a:gd name="connsiteY2" fmla="*/ 1688838 h 1688838"/>
              <a:gd name="connsiteX3" fmla="*/ 0 w 2410811"/>
              <a:gd name="connsiteY3" fmla="*/ 1688838 h 1688838"/>
              <a:gd name="connsiteX4" fmla="*/ 0 w 2410811"/>
              <a:gd name="connsiteY4" fmla="*/ 0 h 1688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11" h="1688838" extrusionOk="0">
                <a:moveTo>
                  <a:pt x="0" y="0"/>
                </a:moveTo>
                <a:cubicBezTo>
                  <a:pt x="835605" y="-128844"/>
                  <a:pt x="1949009" y="84511"/>
                  <a:pt x="2410811" y="0"/>
                </a:cubicBezTo>
                <a:cubicBezTo>
                  <a:pt x="2387628" y="282349"/>
                  <a:pt x="2413913" y="1449188"/>
                  <a:pt x="2410811" y="1688838"/>
                </a:cubicBezTo>
                <a:cubicBezTo>
                  <a:pt x="1464035" y="1585898"/>
                  <a:pt x="280555" y="1781213"/>
                  <a:pt x="0" y="1688838"/>
                </a:cubicBezTo>
                <a:cubicBezTo>
                  <a:pt x="-132920" y="850375"/>
                  <a:pt x="-111494" y="742720"/>
                  <a:pt x="0" y="0"/>
                </a:cubicBezTo>
                <a:close/>
              </a:path>
            </a:pathLst>
          </a:custGeom>
          <a:noFill/>
          <a:ln>
            <a:solidFill>
              <a:schemeClr val="tx1"/>
            </a:solidFill>
            <a:extLst>
              <a:ext uri="{C807C97D-BFC1-408E-A445-0C87EB9F89A2}">
                <ask:lineSketchStyleProps xmlns:ask="http://schemas.microsoft.com/office/drawing/2018/sketchyshapes" sd="2917175531">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84" name="Picture 6" descr="Văn minh phương Tây: vùng Lưỡng Hà | Nghiên Cứu Lịch Sử">
            <a:extLst>
              <a:ext uri="{FF2B5EF4-FFF2-40B4-BE49-F238E27FC236}">
                <a16:creationId xmlns:a16="http://schemas.microsoft.com/office/drawing/2014/main" id="{D861AD67-BB33-1DA0-F217-CBD4DEFDEF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6310" y="-1776599"/>
            <a:ext cx="3214414" cy="1688838"/>
          </a:xfrm>
          <a:custGeom>
            <a:avLst/>
            <a:gdLst>
              <a:gd name="connsiteX0" fmla="*/ 0 w 3214414"/>
              <a:gd name="connsiteY0" fmla="*/ 0 h 1688838"/>
              <a:gd name="connsiteX1" fmla="*/ 3214414 w 3214414"/>
              <a:gd name="connsiteY1" fmla="*/ 0 h 1688838"/>
              <a:gd name="connsiteX2" fmla="*/ 3214414 w 3214414"/>
              <a:gd name="connsiteY2" fmla="*/ 1688838 h 1688838"/>
              <a:gd name="connsiteX3" fmla="*/ 0 w 3214414"/>
              <a:gd name="connsiteY3" fmla="*/ 1688838 h 1688838"/>
              <a:gd name="connsiteX4" fmla="*/ 0 w 3214414"/>
              <a:gd name="connsiteY4" fmla="*/ 0 h 1688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414" h="1688838" extrusionOk="0">
                <a:moveTo>
                  <a:pt x="0" y="0"/>
                </a:moveTo>
                <a:cubicBezTo>
                  <a:pt x="1148998" y="-130187"/>
                  <a:pt x="1634035" y="156680"/>
                  <a:pt x="3214414" y="0"/>
                </a:cubicBezTo>
                <a:cubicBezTo>
                  <a:pt x="3098680" y="236371"/>
                  <a:pt x="3256586" y="1175537"/>
                  <a:pt x="3214414" y="1688838"/>
                </a:cubicBezTo>
                <a:cubicBezTo>
                  <a:pt x="2624463" y="1529020"/>
                  <a:pt x="705415" y="1549454"/>
                  <a:pt x="0" y="1688838"/>
                </a:cubicBezTo>
                <a:cubicBezTo>
                  <a:pt x="-34277" y="1341858"/>
                  <a:pt x="-134334" y="416989"/>
                  <a:pt x="0" y="0"/>
                </a:cubicBezTo>
                <a:close/>
              </a:path>
            </a:pathLst>
          </a:custGeom>
          <a:noFill/>
          <a:ln>
            <a:solidFill>
              <a:schemeClr val="tx1"/>
            </a:solidFill>
            <a:extLst>
              <a:ext uri="{C807C97D-BFC1-408E-A445-0C87EB9F89A2}">
                <ask:lineSketchStyleProps xmlns:ask="http://schemas.microsoft.com/office/drawing/2018/sketchyshapes" sd="3584696998">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85" name="Picture 8" descr="Lịch sử và địa lý 6: Khám phá “Văn minh Trung Hoa” cùng cô Trần Mai - Học  Tốt Blog">
            <a:extLst>
              <a:ext uri="{FF2B5EF4-FFF2-40B4-BE49-F238E27FC236}">
                <a16:creationId xmlns:a16="http://schemas.microsoft.com/office/drawing/2014/main" id="{09A3C1E4-691E-5224-67EF-E4B470BF57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82050" y="67148"/>
            <a:ext cx="3202944" cy="1608994"/>
          </a:xfrm>
          <a:custGeom>
            <a:avLst/>
            <a:gdLst>
              <a:gd name="connsiteX0" fmla="*/ 0 w 3202944"/>
              <a:gd name="connsiteY0" fmla="*/ 0 h 1608994"/>
              <a:gd name="connsiteX1" fmla="*/ 3202944 w 3202944"/>
              <a:gd name="connsiteY1" fmla="*/ 0 h 1608994"/>
              <a:gd name="connsiteX2" fmla="*/ 3202944 w 3202944"/>
              <a:gd name="connsiteY2" fmla="*/ 1608994 h 1608994"/>
              <a:gd name="connsiteX3" fmla="*/ 0 w 3202944"/>
              <a:gd name="connsiteY3" fmla="*/ 1608994 h 1608994"/>
              <a:gd name="connsiteX4" fmla="*/ 0 w 3202944"/>
              <a:gd name="connsiteY4" fmla="*/ 0 h 1608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944" h="1608994" extrusionOk="0">
                <a:moveTo>
                  <a:pt x="0" y="0"/>
                </a:moveTo>
                <a:cubicBezTo>
                  <a:pt x="435022" y="115466"/>
                  <a:pt x="2737674" y="-40336"/>
                  <a:pt x="3202944" y="0"/>
                </a:cubicBezTo>
                <a:cubicBezTo>
                  <a:pt x="3147291" y="695646"/>
                  <a:pt x="3116927" y="1012453"/>
                  <a:pt x="3202944" y="1608994"/>
                </a:cubicBezTo>
                <a:cubicBezTo>
                  <a:pt x="2162648" y="1734774"/>
                  <a:pt x="1593702" y="1684533"/>
                  <a:pt x="0" y="1608994"/>
                </a:cubicBezTo>
                <a:cubicBezTo>
                  <a:pt x="-17207" y="1060544"/>
                  <a:pt x="126226" y="455009"/>
                  <a:pt x="0" y="0"/>
                </a:cubicBezTo>
                <a:close/>
              </a:path>
            </a:pathLst>
          </a:custGeom>
          <a:noFill/>
          <a:ln>
            <a:solidFill>
              <a:schemeClr val="tx1"/>
            </a:solidFill>
            <a:extLst>
              <a:ext uri="{C807C97D-BFC1-408E-A445-0C87EB9F89A2}">
                <ask:lineSketchStyleProps xmlns:ask="http://schemas.microsoft.com/office/drawing/2018/sketchyshapes" sd="273276272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0759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wipe(left)">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wipe(left)">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wipe(left)">
                                      <p:cBhvr>
                                        <p:cTn id="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F235A55-CE99-78D2-9DB6-BAE13F90D1CB}"/>
              </a:ext>
            </a:extLst>
          </p:cNvPr>
          <p:cNvGrpSpPr/>
          <p:nvPr/>
        </p:nvGrpSpPr>
        <p:grpSpPr>
          <a:xfrm>
            <a:off x="26396" y="21429"/>
            <a:ext cx="10993194" cy="981089"/>
            <a:chOff x="26396" y="21429"/>
            <a:chExt cx="10993194" cy="981089"/>
          </a:xfrm>
        </p:grpSpPr>
        <p:grpSp>
          <p:nvGrpSpPr>
            <p:cNvPr id="3" name="Nhóm 2">
              <a:extLst>
                <a:ext uri="{FF2B5EF4-FFF2-40B4-BE49-F238E27FC236}">
                  <a16:creationId xmlns:a16="http://schemas.microsoft.com/office/drawing/2014/main" id="{03EF9130-883A-F6D7-8AF2-6B8FA88C8C51}"/>
                </a:ext>
              </a:extLst>
            </p:cNvPr>
            <p:cNvGrpSpPr/>
            <p:nvPr/>
          </p:nvGrpSpPr>
          <p:grpSpPr>
            <a:xfrm>
              <a:off x="26396" y="21429"/>
              <a:ext cx="10993194" cy="981089"/>
              <a:chOff x="26396" y="21429"/>
              <a:chExt cx="10993194" cy="981089"/>
            </a:xfrm>
          </p:grpSpPr>
          <p:grpSp>
            <p:nvGrpSpPr>
              <p:cNvPr id="13" name="Nhóm 12">
                <a:extLst>
                  <a:ext uri="{FF2B5EF4-FFF2-40B4-BE49-F238E27FC236}">
                    <a16:creationId xmlns:a16="http://schemas.microsoft.com/office/drawing/2014/main" id="{8CF57423-FB39-13B8-B2CC-10425AB3AE63}"/>
                  </a:ext>
                </a:extLst>
              </p:cNvPr>
              <p:cNvGrpSpPr/>
              <p:nvPr/>
            </p:nvGrpSpPr>
            <p:grpSpPr>
              <a:xfrm>
                <a:off x="26396" y="21429"/>
                <a:ext cx="10993194" cy="981089"/>
                <a:chOff x="26396" y="21429"/>
                <a:chExt cx="10993194" cy="981089"/>
              </a:xfrm>
            </p:grpSpPr>
            <p:sp>
              <p:nvSpPr>
                <p:cNvPr id="17" name="Hình tự do: Hình 16">
                  <a:extLst>
                    <a:ext uri="{FF2B5EF4-FFF2-40B4-BE49-F238E27FC236}">
                      <a16:creationId xmlns:a16="http://schemas.microsoft.com/office/drawing/2014/main" id="{E9EF7A19-71C4-FF0B-92D3-14AE6BF4DE16}"/>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Hình tự do: Hình 17">
                  <a:extLst>
                    <a:ext uri="{FF2B5EF4-FFF2-40B4-BE49-F238E27FC236}">
                      <a16:creationId xmlns:a16="http://schemas.microsoft.com/office/drawing/2014/main" id="{273D3FE9-C9B0-6315-AB85-F44B28FA9216}"/>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id="{19F03913-0C26-E68F-677A-755A38FC45E4}"/>
                  </a:ext>
                </a:extLst>
              </p:cNvPr>
              <p:cNvGrpSpPr/>
              <p:nvPr/>
            </p:nvGrpSpPr>
            <p:grpSpPr>
              <a:xfrm>
                <a:off x="140839" y="126671"/>
                <a:ext cx="657225" cy="696553"/>
                <a:chOff x="182859" y="44288"/>
                <a:chExt cx="657225" cy="696553"/>
              </a:xfrm>
            </p:grpSpPr>
            <p:pic>
              <p:nvPicPr>
                <p:cNvPr id="15" name="Hình ảnh 14">
                  <a:extLst>
                    <a:ext uri="{FF2B5EF4-FFF2-40B4-BE49-F238E27FC236}">
                      <a16:creationId xmlns:a16="http://schemas.microsoft.com/office/drawing/2014/main" id="{08B315B7-1D7B-4693-ABA8-C6C5668AD9B3}"/>
                    </a:ext>
                  </a:extLst>
                </p:cNvPr>
                <p:cNvPicPr>
                  <a:picLocks noChangeAspect="1"/>
                </p:cNvPicPr>
                <p:nvPr/>
              </p:nvPicPr>
              <p:blipFill rotWithShape="1">
                <a:blip r:embed="rId2">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6" name="Hộp Văn bản 15">
                  <a:extLst>
                    <a:ext uri="{FF2B5EF4-FFF2-40B4-BE49-F238E27FC236}">
                      <a16:creationId xmlns:a16="http://schemas.microsoft.com/office/drawing/2014/main" id="{57BADB0B-A709-A569-CF07-E17E52EAB859}"/>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4" name="Nhóm 3">
              <a:extLst>
                <a:ext uri="{FF2B5EF4-FFF2-40B4-BE49-F238E27FC236}">
                  <a16:creationId xmlns:a16="http://schemas.microsoft.com/office/drawing/2014/main" id="{C06B61B3-08C2-C206-9EA5-13338E17BD1C}"/>
                </a:ext>
              </a:extLst>
            </p:cNvPr>
            <p:cNvGrpSpPr/>
            <p:nvPr/>
          </p:nvGrpSpPr>
          <p:grpSpPr>
            <a:xfrm>
              <a:off x="877820" y="150460"/>
              <a:ext cx="10141770" cy="823660"/>
              <a:chOff x="877820" y="150460"/>
              <a:chExt cx="10141770" cy="823660"/>
            </a:xfrm>
          </p:grpSpPr>
          <p:sp>
            <p:nvSpPr>
              <p:cNvPr id="5" name="Hình tự do: Hình 4">
                <a:extLst>
                  <a:ext uri="{FF2B5EF4-FFF2-40B4-BE49-F238E27FC236}">
                    <a16:creationId xmlns:a16="http://schemas.microsoft.com/office/drawing/2014/main" id="{BDB7586D-D760-B62C-936D-35601E28CADF}"/>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Hộp Văn bản 5">
                <a:extLst>
                  <a:ext uri="{FF2B5EF4-FFF2-40B4-BE49-F238E27FC236}">
                    <a16:creationId xmlns:a16="http://schemas.microsoft.com/office/drawing/2014/main" id="{611E5817-8268-E401-E9AB-8621467541EE}"/>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7" name="Đường nối Thẳng 6">
                <a:extLst>
                  <a:ext uri="{FF2B5EF4-FFF2-40B4-BE49-F238E27FC236}">
                    <a16:creationId xmlns:a16="http://schemas.microsoft.com/office/drawing/2014/main" id="{8788958B-8D5E-C782-2A6B-A25F6FDDFB6B}"/>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Hộp Văn bản 7">
                <a:extLst>
                  <a:ext uri="{FF2B5EF4-FFF2-40B4-BE49-F238E27FC236}">
                    <a16:creationId xmlns:a16="http://schemas.microsoft.com/office/drawing/2014/main" id="{AEFB2DBA-6544-5213-B012-527C825B6C8C}"/>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Đường nối Thẳng 8">
                <a:extLst>
                  <a:ext uri="{FF2B5EF4-FFF2-40B4-BE49-F238E27FC236}">
                    <a16:creationId xmlns:a16="http://schemas.microsoft.com/office/drawing/2014/main" id="{7CF6FBC6-4622-F68B-EA66-F29E54E3CEDE}"/>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B0E0AE12-7703-90DF-BCE4-A8348875D3EC}"/>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6B4FFB08-3224-E9E1-25DA-BC01F9FB1354}"/>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EA1A7DF3-6035-C611-57C3-E3196EBAB32A}"/>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9" name="Nhóm 18">
            <a:extLst>
              <a:ext uri="{FF2B5EF4-FFF2-40B4-BE49-F238E27FC236}">
                <a16:creationId xmlns:a16="http://schemas.microsoft.com/office/drawing/2014/main" id="{56A9DB78-23F0-C597-51BB-06BAE54552F8}"/>
              </a:ext>
            </a:extLst>
          </p:cNvPr>
          <p:cNvGrpSpPr/>
          <p:nvPr/>
        </p:nvGrpSpPr>
        <p:grpSpPr>
          <a:xfrm>
            <a:off x="140839" y="1232676"/>
            <a:ext cx="10878751" cy="1124988"/>
            <a:chOff x="140839" y="1232676"/>
            <a:chExt cx="10878751" cy="1124988"/>
          </a:xfrm>
        </p:grpSpPr>
        <p:sp>
          <p:nvSpPr>
            <p:cNvPr id="20" name="Hình chữ nhật: Góc Trên Tròn 19">
              <a:extLst>
                <a:ext uri="{FF2B5EF4-FFF2-40B4-BE49-F238E27FC236}">
                  <a16:creationId xmlns:a16="http://schemas.microsoft.com/office/drawing/2014/main" id="{A2D7612F-BC5D-3F6F-9DD5-49F6DC2F41F3}"/>
                </a:ext>
              </a:extLst>
            </p:cNvPr>
            <p:cNvSpPr/>
            <p:nvPr/>
          </p:nvSpPr>
          <p:spPr>
            <a:xfrm rot="5400000">
              <a:off x="377691" y="1096652"/>
              <a:ext cx="461665" cy="935370"/>
            </a:xfrm>
            <a:prstGeom prst="round2Same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ộp Văn bản 20">
              <a:extLst>
                <a:ext uri="{FF2B5EF4-FFF2-40B4-BE49-F238E27FC236}">
                  <a16:creationId xmlns:a16="http://schemas.microsoft.com/office/drawing/2014/main" id="{21C51D8C-D0DA-F5F1-2AFA-1C277EBBD9BC}"/>
                </a:ext>
              </a:extLst>
            </p:cNvPr>
            <p:cNvSpPr txBox="1"/>
            <p:nvPr/>
          </p:nvSpPr>
          <p:spPr>
            <a:xfrm>
              <a:off x="514973" y="1333505"/>
              <a:ext cx="566181" cy="461665"/>
            </a:xfrm>
            <a:prstGeom prst="rect">
              <a:avLst/>
            </a:prstGeom>
            <a:noFill/>
          </p:spPr>
          <p:txBody>
            <a:bodyPr wrap="non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2.</a:t>
              </a:r>
              <a:r>
                <a:rPr lang="en-US" sz="2400" b="1">
                  <a:latin typeface="Tahoma" panose="020B0604030504040204" pitchFamily="34" charset="0"/>
                  <a:ea typeface="Tahoma" panose="020B0604030504040204" pitchFamily="34" charset="0"/>
                  <a:cs typeface="Tahoma" panose="020B0604030504040204" pitchFamily="34" charset="0"/>
                </a:rPr>
                <a:t> </a:t>
              </a:r>
              <a:endParaRPr lang="vi-VN" sz="2400" b="1">
                <a:latin typeface="Tahoma" panose="020B0604030504040204" pitchFamily="34" charset="0"/>
                <a:ea typeface="Tahoma" panose="020B0604030504040204" pitchFamily="34" charset="0"/>
                <a:cs typeface="Tahoma" panose="020B0604030504040204" pitchFamily="34" charset="0"/>
              </a:endParaRPr>
            </a:p>
          </p:txBody>
        </p:sp>
        <p:sp>
          <p:nvSpPr>
            <p:cNvPr id="22" name="Hộp Văn bản 21">
              <a:extLst>
                <a:ext uri="{FF2B5EF4-FFF2-40B4-BE49-F238E27FC236}">
                  <a16:creationId xmlns:a16="http://schemas.microsoft.com/office/drawing/2014/main" id="{7AC65998-394E-E871-D042-2059CE095C26}"/>
                </a:ext>
              </a:extLst>
            </p:cNvPr>
            <p:cNvSpPr txBox="1"/>
            <p:nvPr/>
          </p:nvSpPr>
          <p:spPr>
            <a:xfrm>
              <a:off x="1188884" y="1232676"/>
              <a:ext cx="9830706" cy="1124988"/>
            </a:xfrm>
            <a:prstGeom prst="rect">
              <a:avLst/>
            </a:prstGeom>
            <a:noFill/>
          </p:spPr>
          <p:txBody>
            <a:bodyPr wrap="square" rtlCol="0">
              <a:spAutoFit/>
            </a:bodyPr>
            <a:lstStyle/>
            <a:p>
              <a:pPr>
                <a:lnSpc>
                  <a:spcPct val="150000"/>
                </a:lnSpc>
              </a:pPr>
              <a:r>
                <a:rPr lang="en-US" sz="2400" b="1">
                  <a:solidFill>
                    <a:srgbClr val="339966"/>
                  </a:solidFill>
                  <a:latin typeface="Tahoma" panose="020B0604030504040204" pitchFamily="34" charset="0"/>
                  <a:ea typeface="Tahoma" panose="020B0604030504040204" pitchFamily="34" charset="0"/>
                  <a:cs typeface="Tahoma" panose="020B0604030504040204" pitchFamily="34" charset="0"/>
                </a:rPr>
                <a:t>Khái quát tiến trình phát triển lịch sử văn minh thế giới thời cổ trung đại.</a:t>
              </a:r>
              <a:endParaRPr lang="vi-VN" sz="24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4338" name="Picture 2" descr="Vì sao Ấn Độ được coi là một trong những trung tâm văn minh của nhân loại?">
            <a:extLst>
              <a:ext uri="{FF2B5EF4-FFF2-40B4-BE49-F238E27FC236}">
                <a16:creationId xmlns:a16="http://schemas.microsoft.com/office/drawing/2014/main" id="{2596738B-2B22-C29F-5F05-2D4775761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14" y="4653572"/>
            <a:ext cx="2456718" cy="1612036"/>
          </a:xfrm>
          <a:custGeom>
            <a:avLst/>
            <a:gdLst>
              <a:gd name="connsiteX0" fmla="*/ 0 w 2456718"/>
              <a:gd name="connsiteY0" fmla="*/ 0 h 1612036"/>
              <a:gd name="connsiteX1" fmla="*/ 2456718 w 2456718"/>
              <a:gd name="connsiteY1" fmla="*/ 0 h 1612036"/>
              <a:gd name="connsiteX2" fmla="*/ 2456718 w 2456718"/>
              <a:gd name="connsiteY2" fmla="*/ 1612036 h 1612036"/>
              <a:gd name="connsiteX3" fmla="*/ 0 w 2456718"/>
              <a:gd name="connsiteY3" fmla="*/ 1612036 h 1612036"/>
              <a:gd name="connsiteX4" fmla="*/ 0 w 2456718"/>
              <a:gd name="connsiteY4" fmla="*/ 0 h 161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718" h="1612036" extrusionOk="0">
                <a:moveTo>
                  <a:pt x="0" y="0"/>
                </a:moveTo>
                <a:cubicBezTo>
                  <a:pt x="949823" y="-97930"/>
                  <a:pt x="1987481" y="130649"/>
                  <a:pt x="2456718" y="0"/>
                </a:cubicBezTo>
                <a:cubicBezTo>
                  <a:pt x="2433954" y="369245"/>
                  <a:pt x="2365559" y="883263"/>
                  <a:pt x="2456718" y="1612036"/>
                </a:cubicBezTo>
                <a:cubicBezTo>
                  <a:pt x="1662759" y="1763965"/>
                  <a:pt x="734025" y="1622322"/>
                  <a:pt x="0" y="1612036"/>
                </a:cubicBezTo>
                <a:cubicBezTo>
                  <a:pt x="-143544" y="938936"/>
                  <a:pt x="-27582" y="499758"/>
                  <a:pt x="0" y="0"/>
                </a:cubicBezTo>
                <a:close/>
              </a:path>
            </a:pathLst>
          </a:custGeom>
          <a:noFill/>
          <a:ln>
            <a:solidFill>
              <a:schemeClr val="tx1"/>
            </a:solidFill>
            <a:extLst>
              <a:ext uri="{C807C97D-BFC1-408E-A445-0C87EB9F89A2}">
                <ask:lineSketchStyleProps xmlns:ask="http://schemas.microsoft.com/office/drawing/2018/sketchyshapes" sd="2646765921">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14340" name="Picture 4" descr="Giới thiệu sơ lược về Ai Cập">
            <a:extLst>
              <a:ext uri="{FF2B5EF4-FFF2-40B4-BE49-F238E27FC236}">
                <a16:creationId xmlns:a16="http://schemas.microsoft.com/office/drawing/2014/main" id="{9F7530C1-96A0-AAEB-3990-C2459D4C8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21" y="2674329"/>
            <a:ext cx="2410811" cy="1688838"/>
          </a:xfrm>
          <a:custGeom>
            <a:avLst/>
            <a:gdLst>
              <a:gd name="connsiteX0" fmla="*/ 0 w 2410811"/>
              <a:gd name="connsiteY0" fmla="*/ 0 h 1688838"/>
              <a:gd name="connsiteX1" fmla="*/ 2410811 w 2410811"/>
              <a:gd name="connsiteY1" fmla="*/ 0 h 1688838"/>
              <a:gd name="connsiteX2" fmla="*/ 2410811 w 2410811"/>
              <a:gd name="connsiteY2" fmla="*/ 1688838 h 1688838"/>
              <a:gd name="connsiteX3" fmla="*/ 0 w 2410811"/>
              <a:gd name="connsiteY3" fmla="*/ 1688838 h 1688838"/>
              <a:gd name="connsiteX4" fmla="*/ 0 w 2410811"/>
              <a:gd name="connsiteY4" fmla="*/ 0 h 1688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11" h="1688838" extrusionOk="0">
                <a:moveTo>
                  <a:pt x="0" y="0"/>
                </a:moveTo>
                <a:cubicBezTo>
                  <a:pt x="835605" y="-128844"/>
                  <a:pt x="1949009" y="84511"/>
                  <a:pt x="2410811" y="0"/>
                </a:cubicBezTo>
                <a:cubicBezTo>
                  <a:pt x="2387628" y="282349"/>
                  <a:pt x="2413913" y="1449188"/>
                  <a:pt x="2410811" y="1688838"/>
                </a:cubicBezTo>
                <a:cubicBezTo>
                  <a:pt x="1464035" y="1585898"/>
                  <a:pt x="280555" y="1781213"/>
                  <a:pt x="0" y="1688838"/>
                </a:cubicBezTo>
                <a:cubicBezTo>
                  <a:pt x="-132920" y="850375"/>
                  <a:pt x="-111494" y="742720"/>
                  <a:pt x="0" y="0"/>
                </a:cubicBezTo>
                <a:close/>
              </a:path>
            </a:pathLst>
          </a:custGeom>
          <a:noFill/>
          <a:ln>
            <a:solidFill>
              <a:schemeClr val="tx1"/>
            </a:solidFill>
            <a:extLst>
              <a:ext uri="{C807C97D-BFC1-408E-A445-0C87EB9F89A2}">
                <ask:lineSketchStyleProps xmlns:ask="http://schemas.microsoft.com/office/drawing/2018/sketchyshapes" sd="2917175531">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14342" name="Picture 6" descr="Văn minh phương Tây: vùng Lưỡng Hà | Nghiên Cứu Lịch Sử">
            <a:extLst>
              <a:ext uri="{FF2B5EF4-FFF2-40B4-BE49-F238E27FC236}">
                <a16:creationId xmlns:a16="http://schemas.microsoft.com/office/drawing/2014/main" id="{54B20685-5A89-28F4-E2F4-7160597FDD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7840" y="2674329"/>
            <a:ext cx="3214414" cy="1688838"/>
          </a:xfrm>
          <a:custGeom>
            <a:avLst/>
            <a:gdLst>
              <a:gd name="connsiteX0" fmla="*/ 0 w 3214414"/>
              <a:gd name="connsiteY0" fmla="*/ 0 h 1688838"/>
              <a:gd name="connsiteX1" fmla="*/ 3214414 w 3214414"/>
              <a:gd name="connsiteY1" fmla="*/ 0 h 1688838"/>
              <a:gd name="connsiteX2" fmla="*/ 3214414 w 3214414"/>
              <a:gd name="connsiteY2" fmla="*/ 1688838 h 1688838"/>
              <a:gd name="connsiteX3" fmla="*/ 0 w 3214414"/>
              <a:gd name="connsiteY3" fmla="*/ 1688838 h 1688838"/>
              <a:gd name="connsiteX4" fmla="*/ 0 w 3214414"/>
              <a:gd name="connsiteY4" fmla="*/ 0 h 1688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414" h="1688838" extrusionOk="0">
                <a:moveTo>
                  <a:pt x="0" y="0"/>
                </a:moveTo>
                <a:cubicBezTo>
                  <a:pt x="1148998" y="-130187"/>
                  <a:pt x="1634035" y="156680"/>
                  <a:pt x="3214414" y="0"/>
                </a:cubicBezTo>
                <a:cubicBezTo>
                  <a:pt x="3098680" y="236371"/>
                  <a:pt x="3256586" y="1175537"/>
                  <a:pt x="3214414" y="1688838"/>
                </a:cubicBezTo>
                <a:cubicBezTo>
                  <a:pt x="2624463" y="1529020"/>
                  <a:pt x="705415" y="1549454"/>
                  <a:pt x="0" y="1688838"/>
                </a:cubicBezTo>
                <a:cubicBezTo>
                  <a:pt x="-34277" y="1341858"/>
                  <a:pt x="-134334" y="416989"/>
                  <a:pt x="0" y="0"/>
                </a:cubicBezTo>
                <a:close/>
              </a:path>
            </a:pathLst>
          </a:custGeom>
          <a:noFill/>
          <a:ln>
            <a:solidFill>
              <a:schemeClr val="tx1"/>
            </a:solidFill>
            <a:extLst>
              <a:ext uri="{C807C97D-BFC1-408E-A445-0C87EB9F89A2}">
                <ask:lineSketchStyleProps xmlns:ask="http://schemas.microsoft.com/office/drawing/2018/sketchyshapes" sd="3584696998">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14344" name="Picture 8" descr="Lịch sử và địa lý 6: Khám phá “Văn minh Trung Hoa” cùng cô Trần Mai - Học  Tốt Blog">
            <a:extLst>
              <a:ext uri="{FF2B5EF4-FFF2-40B4-BE49-F238E27FC236}">
                <a16:creationId xmlns:a16="http://schemas.microsoft.com/office/drawing/2014/main" id="{773BCD78-9809-36C7-8834-A7CDFD2999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9309" y="4653572"/>
            <a:ext cx="3202944" cy="1608994"/>
          </a:xfrm>
          <a:custGeom>
            <a:avLst/>
            <a:gdLst>
              <a:gd name="connsiteX0" fmla="*/ 0 w 3202944"/>
              <a:gd name="connsiteY0" fmla="*/ 0 h 1608994"/>
              <a:gd name="connsiteX1" fmla="*/ 3202944 w 3202944"/>
              <a:gd name="connsiteY1" fmla="*/ 0 h 1608994"/>
              <a:gd name="connsiteX2" fmla="*/ 3202944 w 3202944"/>
              <a:gd name="connsiteY2" fmla="*/ 1608994 h 1608994"/>
              <a:gd name="connsiteX3" fmla="*/ 0 w 3202944"/>
              <a:gd name="connsiteY3" fmla="*/ 1608994 h 1608994"/>
              <a:gd name="connsiteX4" fmla="*/ 0 w 3202944"/>
              <a:gd name="connsiteY4" fmla="*/ 0 h 1608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944" h="1608994" extrusionOk="0">
                <a:moveTo>
                  <a:pt x="0" y="0"/>
                </a:moveTo>
                <a:cubicBezTo>
                  <a:pt x="435022" y="115466"/>
                  <a:pt x="2737674" y="-40336"/>
                  <a:pt x="3202944" y="0"/>
                </a:cubicBezTo>
                <a:cubicBezTo>
                  <a:pt x="3147291" y="695646"/>
                  <a:pt x="3116927" y="1012453"/>
                  <a:pt x="3202944" y="1608994"/>
                </a:cubicBezTo>
                <a:cubicBezTo>
                  <a:pt x="2162648" y="1734774"/>
                  <a:pt x="1593702" y="1684533"/>
                  <a:pt x="0" y="1608994"/>
                </a:cubicBezTo>
                <a:cubicBezTo>
                  <a:pt x="-17207" y="1060544"/>
                  <a:pt x="126226" y="455009"/>
                  <a:pt x="0" y="0"/>
                </a:cubicBezTo>
                <a:close/>
              </a:path>
            </a:pathLst>
          </a:custGeom>
          <a:noFill/>
          <a:ln>
            <a:solidFill>
              <a:schemeClr val="tx1"/>
            </a:solidFill>
            <a:extLst>
              <a:ext uri="{C807C97D-BFC1-408E-A445-0C87EB9F89A2}">
                <ask:lineSketchStyleProps xmlns:ask="http://schemas.microsoft.com/office/drawing/2018/sketchyshapes" sd="273276272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32" name="Hộp Văn bản 31">
            <a:extLst>
              <a:ext uri="{FF2B5EF4-FFF2-40B4-BE49-F238E27FC236}">
                <a16:creationId xmlns:a16="http://schemas.microsoft.com/office/drawing/2014/main" id="{5C786011-CEE1-8F1C-C10B-4B698FCD29AA}"/>
              </a:ext>
            </a:extLst>
          </p:cNvPr>
          <p:cNvSpPr txBox="1"/>
          <p:nvPr/>
        </p:nvSpPr>
        <p:spPr>
          <a:xfrm>
            <a:off x="6162252" y="1978701"/>
            <a:ext cx="5813833" cy="4893647"/>
          </a:xfrm>
          <a:prstGeom prst="rect">
            <a:avLst/>
          </a:prstGeom>
          <a:noFill/>
        </p:spPr>
        <p:txBody>
          <a:bodyPr wrap="square" rtlCol="0">
            <a:spAutoFit/>
          </a:bodyPr>
          <a:lstStyle/>
          <a:p>
            <a:pPr indent="360363" algn="just"/>
            <a:r>
              <a:rPr lang="vi-VN" sz="2400">
                <a:latin typeface="Calibri Light" panose="020F0302020204030204" pitchFamily="34" charset="0"/>
                <a:cs typeface="Calibri Light" panose="020F0302020204030204" pitchFamily="34" charset="0"/>
              </a:rPr>
              <a:t>🔰 </a:t>
            </a:r>
            <a:r>
              <a:rPr lang="x-none" sz="2400">
                <a:effectLst/>
                <a:latin typeface="Calibri Light" panose="020F0302020204030204" pitchFamily="34" charset="0"/>
                <a:ea typeface="Times New Roman" panose="02020603050405020304" pitchFamily="18" charset="0"/>
                <a:cs typeface="Calibri Light" panose="020F0302020204030204" pitchFamily="34" charset="0"/>
              </a:rPr>
              <a:t>Bốn trung tâm văn minh lớn thời kỳ cổ đại ở phương Đông là Ai Cập, Lưỡng Hà, Ấn Độ, Trung Hoa. </a:t>
            </a:r>
            <a:endParaRPr lang="vi-VN" sz="2400">
              <a:effectLst/>
              <a:latin typeface="Calibri Light" panose="020F0302020204030204" pitchFamily="34" charset="0"/>
              <a:ea typeface="Times New Roman" panose="02020603050405020304" pitchFamily="18" charset="0"/>
              <a:cs typeface="Calibri Light" panose="020F0302020204030204" pitchFamily="34" charset="0"/>
            </a:endParaRPr>
          </a:p>
          <a:p>
            <a:pPr indent="360363" algn="just"/>
            <a:r>
              <a:rPr lang="vi-VN" sz="2400">
                <a:latin typeface="Calibri Light" panose="020F0302020204030204" pitchFamily="34" charset="0"/>
                <a:cs typeface="Calibri Light" panose="020F0302020204030204" pitchFamily="34" charset="0"/>
              </a:rPr>
              <a:t>🔰 </a:t>
            </a:r>
            <a:r>
              <a:rPr lang="x-none" sz="2400">
                <a:effectLst/>
                <a:latin typeface="Calibri Light" panose="020F0302020204030204" pitchFamily="34" charset="0"/>
                <a:ea typeface="Times New Roman" panose="02020603050405020304" pitchFamily="18" charset="0"/>
                <a:cs typeface="Calibri Light" panose="020F0302020204030204" pitchFamily="34" charset="0"/>
              </a:rPr>
              <a:t>Đặc điểm chung của các nền văn minh này là đều hình thành trên lưu vực các con sông lớn.</a:t>
            </a:r>
            <a:endParaRPr lang="vi-VN" sz="2400">
              <a:effectLst/>
              <a:latin typeface="Calibri Light" panose="020F0302020204030204" pitchFamily="34" charset="0"/>
              <a:ea typeface="Times New Roman" panose="02020603050405020304" pitchFamily="18" charset="0"/>
              <a:cs typeface="Calibri Light" panose="020F0302020204030204" pitchFamily="34" charset="0"/>
            </a:endParaRPr>
          </a:p>
          <a:p>
            <a:pPr indent="360363" algn="just"/>
            <a:r>
              <a:rPr lang="vi-VN" sz="2400">
                <a:latin typeface="Calibri Light" panose="020F0302020204030204" pitchFamily="34" charset="0"/>
                <a:cs typeface="Calibri Light" panose="020F0302020204030204" pitchFamily="34" charset="0"/>
              </a:rPr>
              <a:t>🔰 Thời kỳ trung đại các nền văn minh phương Đông, Ấn Độ, Trung Hoa tiếp tục phát triển.</a:t>
            </a:r>
          </a:p>
          <a:p>
            <a:pPr indent="360363" algn="just"/>
            <a:r>
              <a:rPr lang="vi-VN" sz="2400">
                <a:latin typeface="Calibri Light" panose="020F0302020204030204" pitchFamily="34" charset="0"/>
                <a:cs typeface="Calibri Light" panose="020F0302020204030204" pitchFamily="34" charset="0"/>
              </a:rPr>
              <a:t>🔰 Dù xuất hiện muộn hơn nhưng nền văn minh Hy Lạp - La Mã cổ đại phát triển rực rỡ và trở thành cơ sở của nền văn minh phương Tây sau này.</a:t>
            </a:r>
          </a:p>
        </p:txBody>
      </p:sp>
      <p:grpSp>
        <p:nvGrpSpPr>
          <p:cNvPr id="34" name="Nhóm 33">
            <a:extLst>
              <a:ext uri="{FF2B5EF4-FFF2-40B4-BE49-F238E27FC236}">
                <a16:creationId xmlns:a16="http://schemas.microsoft.com/office/drawing/2014/main" id="{340B330F-30F4-E120-AB3A-B412BEF7CDDE}"/>
              </a:ext>
            </a:extLst>
          </p:cNvPr>
          <p:cNvGrpSpPr/>
          <p:nvPr/>
        </p:nvGrpSpPr>
        <p:grpSpPr>
          <a:xfrm>
            <a:off x="-3617541" y="3117955"/>
            <a:ext cx="3473057" cy="627898"/>
            <a:chOff x="1188883" y="3117955"/>
            <a:chExt cx="3473057" cy="627898"/>
          </a:xfrm>
        </p:grpSpPr>
        <p:sp>
          <p:nvSpPr>
            <p:cNvPr id="35" name="Hình chữ nhật: Góc Tròn 34">
              <a:extLst>
                <a:ext uri="{FF2B5EF4-FFF2-40B4-BE49-F238E27FC236}">
                  <a16:creationId xmlns:a16="http://schemas.microsoft.com/office/drawing/2014/main" id="{B731A76B-B082-8206-5885-26B10D85294B}"/>
                </a:ext>
              </a:extLst>
            </p:cNvPr>
            <p:cNvSpPr/>
            <p:nvPr/>
          </p:nvSpPr>
          <p:spPr>
            <a:xfrm>
              <a:off x="1188883" y="3117955"/>
              <a:ext cx="3473057" cy="62789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Hộp Văn bản 35">
              <a:extLst>
                <a:ext uri="{FF2B5EF4-FFF2-40B4-BE49-F238E27FC236}">
                  <a16:creationId xmlns:a16="http://schemas.microsoft.com/office/drawing/2014/main" id="{6AF63DE1-61DB-D657-9E4E-BC1353B5B0A1}"/>
                </a:ext>
              </a:extLst>
            </p:cNvPr>
            <p:cNvSpPr txBox="1"/>
            <p:nvPr/>
          </p:nvSpPr>
          <p:spPr>
            <a:xfrm>
              <a:off x="1644034" y="3174582"/>
              <a:ext cx="2562753" cy="523220"/>
            </a:xfrm>
            <a:prstGeom prst="rect">
              <a:avLst/>
            </a:prstGeom>
            <a:noFill/>
          </p:spPr>
          <p:txBody>
            <a:bodyPr wrap="none" rtlCol="0">
              <a:spAutoFit/>
            </a:bodyPr>
            <a:lstStyle/>
            <a:p>
              <a:r>
                <a:rPr lang="en-US" sz="2800" b="1">
                  <a:latin typeface="+mj-lt"/>
                </a:rPr>
                <a:t>Văn minh Ai Cập</a:t>
              </a:r>
              <a:endParaRPr lang="vi-VN" sz="2800" b="1">
                <a:latin typeface="+mj-lt"/>
              </a:endParaRPr>
            </a:p>
          </p:txBody>
        </p:sp>
      </p:grpSp>
      <p:grpSp>
        <p:nvGrpSpPr>
          <p:cNvPr id="37" name="Nhóm 36">
            <a:extLst>
              <a:ext uri="{FF2B5EF4-FFF2-40B4-BE49-F238E27FC236}">
                <a16:creationId xmlns:a16="http://schemas.microsoft.com/office/drawing/2014/main" id="{F3FD9003-4120-8F50-7805-A17787A6AD02}"/>
              </a:ext>
            </a:extLst>
          </p:cNvPr>
          <p:cNvGrpSpPr/>
          <p:nvPr/>
        </p:nvGrpSpPr>
        <p:grpSpPr>
          <a:xfrm>
            <a:off x="-4217145" y="4087161"/>
            <a:ext cx="3473057" cy="627898"/>
            <a:chOff x="1188883" y="4087161"/>
            <a:chExt cx="3473057" cy="627898"/>
          </a:xfrm>
        </p:grpSpPr>
        <p:sp>
          <p:nvSpPr>
            <p:cNvPr id="38" name="Hình chữ nhật: Góc Tròn 37">
              <a:extLst>
                <a:ext uri="{FF2B5EF4-FFF2-40B4-BE49-F238E27FC236}">
                  <a16:creationId xmlns:a16="http://schemas.microsoft.com/office/drawing/2014/main" id="{E8C93666-59EA-3DCD-8285-38CE08460785}"/>
                </a:ext>
              </a:extLst>
            </p:cNvPr>
            <p:cNvSpPr/>
            <p:nvPr/>
          </p:nvSpPr>
          <p:spPr>
            <a:xfrm>
              <a:off x="1188883" y="4087161"/>
              <a:ext cx="3473057" cy="62789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ộp Văn bản 38">
              <a:extLst>
                <a:ext uri="{FF2B5EF4-FFF2-40B4-BE49-F238E27FC236}">
                  <a16:creationId xmlns:a16="http://schemas.microsoft.com/office/drawing/2014/main" id="{9EBBD65F-37AD-2444-1B15-D1E98872A6FD}"/>
                </a:ext>
              </a:extLst>
            </p:cNvPr>
            <p:cNvSpPr txBox="1"/>
            <p:nvPr/>
          </p:nvSpPr>
          <p:spPr>
            <a:xfrm>
              <a:off x="1644034" y="4139500"/>
              <a:ext cx="2562753" cy="523220"/>
            </a:xfrm>
            <a:prstGeom prst="rect">
              <a:avLst/>
            </a:prstGeom>
            <a:noFill/>
          </p:spPr>
          <p:txBody>
            <a:bodyPr wrap="none" rtlCol="0">
              <a:spAutoFit/>
            </a:bodyPr>
            <a:lstStyle/>
            <a:p>
              <a:r>
                <a:rPr lang="en-US" sz="2800" b="1">
                  <a:latin typeface="+mj-lt"/>
                </a:rPr>
                <a:t>Văn minh Ấn Độ</a:t>
              </a:r>
              <a:endParaRPr lang="vi-VN" sz="2800" b="1">
                <a:latin typeface="+mj-lt"/>
              </a:endParaRPr>
            </a:p>
          </p:txBody>
        </p:sp>
      </p:grpSp>
      <p:grpSp>
        <p:nvGrpSpPr>
          <p:cNvPr id="40" name="Nhóm 39">
            <a:extLst>
              <a:ext uri="{FF2B5EF4-FFF2-40B4-BE49-F238E27FC236}">
                <a16:creationId xmlns:a16="http://schemas.microsoft.com/office/drawing/2014/main" id="{C054B7FD-93B1-5A4C-B89D-A061688781CA}"/>
              </a:ext>
            </a:extLst>
          </p:cNvPr>
          <p:cNvGrpSpPr/>
          <p:nvPr/>
        </p:nvGrpSpPr>
        <p:grpSpPr>
          <a:xfrm>
            <a:off x="-4876708" y="5056367"/>
            <a:ext cx="3473057" cy="627898"/>
            <a:chOff x="1188883" y="5056367"/>
            <a:chExt cx="3473057" cy="627898"/>
          </a:xfrm>
        </p:grpSpPr>
        <p:sp>
          <p:nvSpPr>
            <p:cNvPr id="41" name="Hình chữ nhật: Góc Tròn 40">
              <a:extLst>
                <a:ext uri="{FF2B5EF4-FFF2-40B4-BE49-F238E27FC236}">
                  <a16:creationId xmlns:a16="http://schemas.microsoft.com/office/drawing/2014/main" id="{3622BB02-0CEF-56EE-0DA1-ECFE22C3F412}"/>
                </a:ext>
              </a:extLst>
            </p:cNvPr>
            <p:cNvSpPr/>
            <p:nvPr/>
          </p:nvSpPr>
          <p:spPr>
            <a:xfrm>
              <a:off x="1188883" y="5056367"/>
              <a:ext cx="3473057" cy="62789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Hộp Văn bản 41">
              <a:extLst>
                <a:ext uri="{FF2B5EF4-FFF2-40B4-BE49-F238E27FC236}">
                  <a16:creationId xmlns:a16="http://schemas.microsoft.com/office/drawing/2014/main" id="{6C8A024B-59BB-59DD-98E4-B36F42FE561C}"/>
                </a:ext>
              </a:extLst>
            </p:cNvPr>
            <p:cNvSpPr txBox="1"/>
            <p:nvPr/>
          </p:nvSpPr>
          <p:spPr>
            <a:xfrm>
              <a:off x="1457326" y="5102104"/>
              <a:ext cx="3056734" cy="523220"/>
            </a:xfrm>
            <a:prstGeom prst="rect">
              <a:avLst/>
            </a:prstGeom>
            <a:noFill/>
          </p:spPr>
          <p:txBody>
            <a:bodyPr wrap="none" rtlCol="0">
              <a:spAutoFit/>
            </a:bodyPr>
            <a:lstStyle/>
            <a:p>
              <a:r>
                <a:rPr lang="en-US" sz="2800" b="1">
                  <a:latin typeface="+mj-lt"/>
                </a:rPr>
                <a:t>Văn minh Trung Hoa</a:t>
              </a:r>
              <a:endParaRPr lang="vi-VN" sz="2800" b="1">
                <a:latin typeface="+mj-lt"/>
              </a:endParaRPr>
            </a:p>
          </p:txBody>
        </p:sp>
      </p:grpSp>
      <p:grpSp>
        <p:nvGrpSpPr>
          <p:cNvPr id="43" name="Nhóm 42">
            <a:extLst>
              <a:ext uri="{FF2B5EF4-FFF2-40B4-BE49-F238E27FC236}">
                <a16:creationId xmlns:a16="http://schemas.microsoft.com/office/drawing/2014/main" id="{9AA4612B-A79D-CF0F-6132-C556D66DB8FC}"/>
              </a:ext>
            </a:extLst>
          </p:cNvPr>
          <p:cNvGrpSpPr/>
          <p:nvPr/>
        </p:nvGrpSpPr>
        <p:grpSpPr>
          <a:xfrm>
            <a:off x="-5671188" y="5991654"/>
            <a:ext cx="3504710" cy="627898"/>
            <a:chOff x="1188883" y="5991654"/>
            <a:chExt cx="3504710" cy="627898"/>
          </a:xfrm>
        </p:grpSpPr>
        <p:sp>
          <p:nvSpPr>
            <p:cNvPr id="44" name="Hình chữ nhật: Góc Tròn 43">
              <a:extLst>
                <a:ext uri="{FF2B5EF4-FFF2-40B4-BE49-F238E27FC236}">
                  <a16:creationId xmlns:a16="http://schemas.microsoft.com/office/drawing/2014/main" id="{01C6674E-CC20-B09A-4FB9-F015CDF13149}"/>
                </a:ext>
              </a:extLst>
            </p:cNvPr>
            <p:cNvSpPr/>
            <p:nvPr/>
          </p:nvSpPr>
          <p:spPr>
            <a:xfrm>
              <a:off x="1188883" y="5991654"/>
              <a:ext cx="3473057" cy="627898"/>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Hộp Văn bản 44">
              <a:extLst>
                <a:ext uri="{FF2B5EF4-FFF2-40B4-BE49-F238E27FC236}">
                  <a16:creationId xmlns:a16="http://schemas.microsoft.com/office/drawing/2014/main" id="{0CD55ECD-2F83-746E-21D0-96345C59A42C}"/>
                </a:ext>
              </a:extLst>
            </p:cNvPr>
            <p:cNvSpPr txBox="1"/>
            <p:nvPr/>
          </p:nvSpPr>
          <p:spPr>
            <a:xfrm>
              <a:off x="1217833" y="6060231"/>
              <a:ext cx="3475760" cy="523220"/>
            </a:xfrm>
            <a:prstGeom prst="rect">
              <a:avLst/>
            </a:prstGeom>
            <a:noFill/>
          </p:spPr>
          <p:txBody>
            <a:bodyPr wrap="none" rtlCol="0">
              <a:spAutoFit/>
            </a:bodyPr>
            <a:lstStyle/>
            <a:p>
              <a:r>
                <a:rPr lang="en-US" sz="2800" b="1">
                  <a:latin typeface="+mj-lt"/>
                </a:rPr>
                <a:t>Văn minh Hy Lạp-Rôma</a:t>
              </a:r>
              <a:endParaRPr lang="vi-VN" sz="2800" b="1">
                <a:latin typeface="+mj-lt"/>
              </a:endParaRPr>
            </a:p>
          </p:txBody>
        </p:sp>
      </p:grpSp>
      <p:grpSp>
        <p:nvGrpSpPr>
          <p:cNvPr id="46" name="Nhóm 45">
            <a:extLst>
              <a:ext uri="{FF2B5EF4-FFF2-40B4-BE49-F238E27FC236}">
                <a16:creationId xmlns:a16="http://schemas.microsoft.com/office/drawing/2014/main" id="{6C5F89FD-2DD1-13CD-754C-57136400CF56}"/>
              </a:ext>
            </a:extLst>
          </p:cNvPr>
          <p:cNvGrpSpPr/>
          <p:nvPr/>
        </p:nvGrpSpPr>
        <p:grpSpPr>
          <a:xfrm>
            <a:off x="13212128" y="3117955"/>
            <a:ext cx="4697253" cy="627898"/>
            <a:chOff x="6890147" y="3117955"/>
            <a:chExt cx="4697253" cy="627898"/>
          </a:xfrm>
        </p:grpSpPr>
        <p:sp>
          <p:nvSpPr>
            <p:cNvPr id="47" name="Hình chữ nhật: Góc Tròn 46">
              <a:extLst>
                <a:ext uri="{FF2B5EF4-FFF2-40B4-BE49-F238E27FC236}">
                  <a16:creationId xmlns:a16="http://schemas.microsoft.com/office/drawing/2014/main" id="{FAFAD9DF-7CB1-3E0E-D7AC-E84E2DE45250}"/>
                </a:ext>
              </a:extLst>
            </p:cNvPr>
            <p:cNvSpPr/>
            <p:nvPr/>
          </p:nvSpPr>
          <p:spPr>
            <a:xfrm>
              <a:off x="6890147" y="3117955"/>
              <a:ext cx="4697253" cy="62789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Hộp Văn bản 47">
              <a:extLst>
                <a:ext uri="{FF2B5EF4-FFF2-40B4-BE49-F238E27FC236}">
                  <a16:creationId xmlns:a16="http://schemas.microsoft.com/office/drawing/2014/main" id="{4CC5B172-B9AB-70E3-9A4F-C2643081DFB2}"/>
                </a:ext>
              </a:extLst>
            </p:cNvPr>
            <p:cNvSpPr txBox="1"/>
            <p:nvPr/>
          </p:nvSpPr>
          <p:spPr>
            <a:xfrm>
              <a:off x="7095011" y="3185219"/>
              <a:ext cx="4492389" cy="461665"/>
            </a:xfrm>
            <a:prstGeom prst="rect">
              <a:avLst/>
            </a:prstGeom>
            <a:noFill/>
          </p:spPr>
          <p:txBody>
            <a:bodyPr wrap="square" rtlCol="0">
              <a:spAutoFit/>
            </a:bodyPr>
            <a:lstStyle/>
            <a:p>
              <a:r>
                <a:rPr lang="vi-VN" sz="2400" b="1">
                  <a:latin typeface="Calibri Light" panose="020F0302020204030204" pitchFamily="34" charset="0"/>
                  <a:cs typeface="Calibri Light" panose="020F0302020204030204" pitchFamily="34" charset="0"/>
                </a:rPr>
                <a:t>Sông Hoàng Hà, sông Trường Giang</a:t>
              </a:r>
            </a:p>
          </p:txBody>
        </p:sp>
      </p:grpSp>
      <p:grpSp>
        <p:nvGrpSpPr>
          <p:cNvPr id="49" name="Nhóm 48">
            <a:extLst>
              <a:ext uri="{FF2B5EF4-FFF2-40B4-BE49-F238E27FC236}">
                <a16:creationId xmlns:a16="http://schemas.microsoft.com/office/drawing/2014/main" id="{CC9FB2D5-026E-B3E5-D9D4-D8CF08077858}"/>
              </a:ext>
            </a:extLst>
          </p:cNvPr>
          <p:cNvGrpSpPr/>
          <p:nvPr/>
        </p:nvGrpSpPr>
        <p:grpSpPr>
          <a:xfrm>
            <a:off x="13953114" y="4087161"/>
            <a:ext cx="4697253" cy="627898"/>
            <a:chOff x="6890147" y="4087161"/>
            <a:chExt cx="4697253" cy="627898"/>
          </a:xfrm>
        </p:grpSpPr>
        <p:sp>
          <p:nvSpPr>
            <p:cNvPr id="50" name="Hình chữ nhật: Góc Tròn 49">
              <a:extLst>
                <a:ext uri="{FF2B5EF4-FFF2-40B4-BE49-F238E27FC236}">
                  <a16:creationId xmlns:a16="http://schemas.microsoft.com/office/drawing/2014/main" id="{0401EC1E-55C8-39B0-A32E-D54FC598B15A}"/>
                </a:ext>
              </a:extLst>
            </p:cNvPr>
            <p:cNvSpPr/>
            <p:nvPr/>
          </p:nvSpPr>
          <p:spPr>
            <a:xfrm>
              <a:off x="6890147" y="4087161"/>
              <a:ext cx="4697253" cy="62789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Hộp Văn bản 50">
              <a:extLst>
                <a:ext uri="{FF2B5EF4-FFF2-40B4-BE49-F238E27FC236}">
                  <a16:creationId xmlns:a16="http://schemas.microsoft.com/office/drawing/2014/main" id="{29CCDC40-1075-EAC6-C696-610E09808B24}"/>
                </a:ext>
              </a:extLst>
            </p:cNvPr>
            <p:cNvSpPr txBox="1"/>
            <p:nvPr/>
          </p:nvSpPr>
          <p:spPr>
            <a:xfrm>
              <a:off x="7095011" y="4154425"/>
              <a:ext cx="4492389" cy="461665"/>
            </a:xfrm>
            <a:prstGeom prst="rect">
              <a:avLst/>
            </a:prstGeom>
            <a:noFill/>
          </p:spPr>
          <p:txBody>
            <a:bodyPr wrap="square" rtlCol="0">
              <a:spAutoFit/>
            </a:bodyPr>
            <a:lstStyle/>
            <a:p>
              <a:pPr algn="ctr"/>
              <a:r>
                <a:rPr lang="vi-VN" sz="2400" b="1">
                  <a:latin typeface="Calibri Light" panose="020F0302020204030204" pitchFamily="34" charset="0"/>
                  <a:cs typeface="Calibri Light" panose="020F0302020204030204" pitchFamily="34" charset="0"/>
                </a:rPr>
                <a:t>Sông Nin</a:t>
              </a:r>
            </a:p>
          </p:txBody>
        </p:sp>
      </p:grpSp>
      <p:grpSp>
        <p:nvGrpSpPr>
          <p:cNvPr id="52" name="Nhóm 51">
            <a:extLst>
              <a:ext uri="{FF2B5EF4-FFF2-40B4-BE49-F238E27FC236}">
                <a16:creationId xmlns:a16="http://schemas.microsoft.com/office/drawing/2014/main" id="{F85FDA78-BA71-CD32-F877-E596A00A4318}"/>
              </a:ext>
            </a:extLst>
          </p:cNvPr>
          <p:cNvGrpSpPr/>
          <p:nvPr/>
        </p:nvGrpSpPr>
        <p:grpSpPr>
          <a:xfrm>
            <a:off x="14867514" y="5024559"/>
            <a:ext cx="4697253" cy="627898"/>
            <a:chOff x="6890147" y="5024559"/>
            <a:chExt cx="4697253" cy="627898"/>
          </a:xfrm>
        </p:grpSpPr>
        <p:sp>
          <p:nvSpPr>
            <p:cNvPr id="53" name="Hình chữ nhật: Góc Tròn 52">
              <a:extLst>
                <a:ext uri="{FF2B5EF4-FFF2-40B4-BE49-F238E27FC236}">
                  <a16:creationId xmlns:a16="http://schemas.microsoft.com/office/drawing/2014/main" id="{5B73075C-FD6F-9E22-4C13-B5BA9D3963B6}"/>
                </a:ext>
              </a:extLst>
            </p:cNvPr>
            <p:cNvSpPr/>
            <p:nvPr/>
          </p:nvSpPr>
          <p:spPr>
            <a:xfrm>
              <a:off x="6890147" y="5024559"/>
              <a:ext cx="4697253" cy="62789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Hộp Văn bản 53">
              <a:extLst>
                <a:ext uri="{FF2B5EF4-FFF2-40B4-BE49-F238E27FC236}">
                  <a16:creationId xmlns:a16="http://schemas.microsoft.com/office/drawing/2014/main" id="{957E3D05-8596-0E52-8EE5-1F05095D6CBE}"/>
                </a:ext>
              </a:extLst>
            </p:cNvPr>
            <p:cNvSpPr txBox="1"/>
            <p:nvPr/>
          </p:nvSpPr>
          <p:spPr>
            <a:xfrm>
              <a:off x="7095011" y="5091823"/>
              <a:ext cx="4492389" cy="461665"/>
            </a:xfrm>
            <a:prstGeom prst="rect">
              <a:avLst/>
            </a:prstGeom>
            <a:noFill/>
          </p:spPr>
          <p:txBody>
            <a:bodyPr wrap="square" rtlCol="0">
              <a:spAutoFit/>
            </a:bodyPr>
            <a:lstStyle/>
            <a:p>
              <a:pPr algn="ctr"/>
              <a:r>
                <a:rPr lang="vi-VN" sz="2400" b="1">
                  <a:latin typeface="Calibri Light" panose="020F0302020204030204" pitchFamily="34" charset="0"/>
                  <a:cs typeface="Calibri Light" panose="020F0302020204030204" pitchFamily="34" charset="0"/>
                </a:rPr>
                <a:t>Sông Hằng, Sông Ấn</a:t>
              </a:r>
            </a:p>
          </p:txBody>
        </p:sp>
      </p:grpSp>
      <p:grpSp>
        <p:nvGrpSpPr>
          <p:cNvPr id="55" name="Nhóm 54">
            <a:extLst>
              <a:ext uri="{FF2B5EF4-FFF2-40B4-BE49-F238E27FC236}">
                <a16:creationId xmlns:a16="http://schemas.microsoft.com/office/drawing/2014/main" id="{1E0CF98B-968E-9CFE-49A9-DECBFB48CD59}"/>
              </a:ext>
            </a:extLst>
          </p:cNvPr>
          <p:cNvGrpSpPr/>
          <p:nvPr/>
        </p:nvGrpSpPr>
        <p:grpSpPr>
          <a:xfrm>
            <a:off x="16034164" y="5993765"/>
            <a:ext cx="4697253" cy="627898"/>
            <a:chOff x="6890147" y="5993765"/>
            <a:chExt cx="4697253" cy="627898"/>
          </a:xfrm>
        </p:grpSpPr>
        <p:sp>
          <p:nvSpPr>
            <p:cNvPr id="56" name="Hình chữ nhật: Góc Tròn 55">
              <a:extLst>
                <a:ext uri="{FF2B5EF4-FFF2-40B4-BE49-F238E27FC236}">
                  <a16:creationId xmlns:a16="http://schemas.microsoft.com/office/drawing/2014/main" id="{7EA2CF4C-443B-E014-096A-1E215A59183F}"/>
                </a:ext>
              </a:extLst>
            </p:cNvPr>
            <p:cNvSpPr/>
            <p:nvPr/>
          </p:nvSpPr>
          <p:spPr>
            <a:xfrm>
              <a:off x="6890147" y="5993765"/>
              <a:ext cx="4697253" cy="627898"/>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Hộp Văn bản 56">
              <a:extLst>
                <a:ext uri="{FF2B5EF4-FFF2-40B4-BE49-F238E27FC236}">
                  <a16:creationId xmlns:a16="http://schemas.microsoft.com/office/drawing/2014/main" id="{C9A8ACA1-80F5-A84E-C9E5-9E44E4EF34FC}"/>
                </a:ext>
              </a:extLst>
            </p:cNvPr>
            <p:cNvSpPr txBox="1"/>
            <p:nvPr/>
          </p:nvSpPr>
          <p:spPr>
            <a:xfrm>
              <a:off x="7095011" y="6061029"/>
              <a:ext cx="4492389" cy="461665"/>
            </a:xfrm>
            <a:prstGeom prst="rect">
              <a:avLst/>
            </a:prstGeom>
            <a:noFill/>
          </p:spPr>
          <p:txBody>
            <a:bodyPr wrap="square" rtlCol="0">
              <a:spAutoFit/>
            </a:bodyPr>
            <a:lstStyle/>
            <a:p>
              <a:pPr algn="ctr"/>
              <a:r>
                <a:rPr lang="vi-VN" sz="2400" b="1">
                  <a:latin typeface="Calibri Light" panose="020F0302020204030204" pitchFamily="34" charset="0"/>
                  <a:cs typeface="Calibri Light" panose="020F0302020204030204" pitchFamily="34" charset="0"/>
                </a:rPr>
                <a:t>Bờ biển Địa Trung Hải</a:t>
              </a:r>
            </a:p>
          </p:txBody>
        </p:sp>
      </p:grpSp>
      <p:sp>
        <p:nvSpPr>
          <p:cNvPr id="58" name="Hộp Văn bản 57">
            <a:extLst>
              <a:ext uri="{FF2B5EF4-FFF2-40B4-BE49-F238E27FC236}">
                <a16:creationId xmlns:a16="http://schemas.microsoft.com/office/drawing/2014/main" id="{FE347BE6-36B7-0365-C1E5-AF71A3B9EDBC}"/>
              </a:ext>
            </a:extLst>
          </p:cNvPr>
          <p:cNvSpPr txBox="1"/>
          <p:nvPr/>
        </p:nvSpPr>
        <p:spPr>
          <a:xfrm>
            <a:off x="-10426183" y="2354610"/>
            <a:ext cx="9684061" cy="523220"/>
          </a:xfrm>
          <a:prstGeom prst="rect">
            <a:avLst/>
          </a:prstGeom>
          <a:noFill/>
        </p:spPr>
        <p:txBody>
          <a:bodyPr wrap="none" rtlCol="0">
            <a:spAutoFit/>
          </a:bodyPr>
          <a:lstStyle/>
          <a:p>
            <a:r>
              <a:rPr lang="en-US" sz="2400">
                <a:latin typeface="+mj-lt"/>
              </a:rPr>
              <a:t>📚 </a:t>
            </a:r>
            <a:r>
              <a:rPr lang="en-US" sz="2400" b="1">
                <a:latin typeface="Tahoma" panose="020B0604030504040204" pitchFamily="34" charset="0"/>
                <a:ea typeface="Tahoma" panose="020B0604030504040204" pitchFamily="34" charset="0"/>
                <a:cs typeface="Tahoma" panose="020B0604030504040204" pitchFamily="34" charset="0"/>
              </a:rPr>
              <a:t>BÀI TẬP : </a:t>
            </a:r>
            <a:r>
              <a:rPr lang="en-US" sz="2800">
                <a:latin typeface="+mj-lt"/>
              </a:rPr>
              <a:t>Nối những nền văn minh và các con sông tương ứng</a:t>
            </a:r>
            <a:endParaRPr lang="vi-VN" sz="2400">
              <a:latin typeface="+mj-lt"/>
            </a:endParaRPr>
          </a:p>
        </p:txBody>
      </p:sp>
    </p:spTree>
    <p:extLst>
      <p:ext uri="{BB962C8B-B14F-4D97-AF65-F5344CB8AC3E}">
        <p14:creationId xmlns:p14="http://schemas.microsoft.com/office/powerpoint/2010/main" val="28772223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fade">
                                      <p:cBhvr>
                                        <p:cTn id="12" dur="5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fade">
                                      <p:cBhvr>
                                        <p:cTn id="17" dur="500"/>
                                        <p:tgtEl>
                                          <p:spTgt spid="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Effect transition="in" filter="fade">
                                      <p:cBhvr>
                                        <p:cTn id="2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43C637CE-A173-CAD4-6563-38F248F42839}"/>
              </a:ext>
            </a:extLst>
          </p:cNvPr>
          <p:cNvGrpSpPr/>
          <p:nvPr/>
        </p:nvGrpSpPr>
        <p:grpSpPr>
          <a:xfrm>
            <a:off x="26396" y="21429"/>
            <a:ext cx="10993194" cy="981089"/>
            <a:chOff x="26396" y="21429"/>
            <a:chExt cx="10993194" cy="981089"/>
          </a:xfrm>
        </p:grpSpPr>
        <p:grpSp>
          <p:nvGrpSpPr>
            <p:cNvPr id="3" name="Nhóm 2">
              <a:extLst>
                <a:ext uri="{FF2B5EF4-FFF2-40B4-BE49-F238E27FC236}">
                  <a16:creationId xmlns:a16="http://schemas.microsoft.com/office/drawing/2014/main" id="{DBC9B880-4B4C-446F-6B15-FA0790107994}"/>
                </a:ext>
              </a:extLst>
            </p:cNvPr>
            <p:cNvGrpSpPr/>
            <p:nvPr/>
          </p:nvGrpSpPr>
          <p:grpSpPr>
            <a:xfrm>
              <a:off x="26396" y="21429"/>
              <a:ext cx="10993194" cy="981089"/>
              <a:chOff x="26396" y="21429"/>
              <a:chExt cx="10993194" cy="981089"/>
            </a:xfrm>
          </p:grpSpPr>
          <p:grpSp>
            <p:nvGrpSpPr>
              <p:cNvPr id="13" name="Nhóm 12">
                <a:extLst>
                  <a:ext uri="{FF2B5EF4-FFF2-40B4-BE49-F238E27FC236}">
                    <a16:creationId xmlns:a16="http://schemas.microsoft.com/office/drawing/2014/main" id="{0FBE5338-DB9F-A06B-410B-B703B7EED8A4}"/>
                  </a:ext>
                </a:extLst>
              </p:cNvPr>
              <p:cNvGrpSpPr/>
              <p:nvPr/>
            </p:nvGrpSpPr>
            <p:grpSpPr>
              <a:xfrm>
                <a:off x="26396" y="21429"/>
                <a:ext cx="10993194" cy="981089"/>
                <a:chOff x="26396" y="21429"/>
                <a:chExt cx="10993194" cy="981089"/>
              </a:xfrm>
            </p:grpSpPr>
            <p:sp>
              <p:nvSpPr>
                <p:cNvPr id="17" name="Hình tự do: Hình 16">
                  <a:extLst>
                    <a:ext uri="{FF2B5EF4-FFF2-40B4-BE49-F238E27FC236}">
                      <a16:creationId xmlns:a16="http://schemas.microsoft.com/office/drawing/2014/main" id="{23D2F7BE-4996-420A-9F75-C9638E60EA52}"/>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Hình tự do: Hình 17">
                  <a:extLst>
                    <a:ext uri="{FF2B5EF4-FFF2-40B4-BE49-F238E27FC236}">
                      <a16:creationId xmlns:a16="http://schemas.microsoft.com/office/drawing/2014/main" id="{D3467F2C-93F4-EF2F-BFA5-C0EEAED5BC93}"/>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id="{C14E442D-DDC0-4268-EC9F-8477F8E0CF22}"/>
                  </a:ext>
                </a:extLst>
              </p:cNvPr>
              <p:cNvGrpSpPr/>
              <p:nvPr/>
            </p:nvGrpSpPr>
            <p:grpSpPr>
              <a:xfrm>
                <a:off x="140839" y="126671"/>
                <a:ext cx="657225" cy="696553"/>
                <a:chOff x="182859" y="44288"/>
                <a:chExt cx="657225" cy="696553"/>
              </a:xfrm>
            </p:grpSpPr>
            <p:pic>
              <p:nvPicPr>
                <p:cNvPr id="15" name="Hình ảnh 14">
                  <a:extLst>
                    <a:ext uri="{FF2B5EF4-FFF2-40B4-BE49-F238E27FC236}">
                      <a16:creationId xmlns:a16="http://schemas.microsoft.com/office/drawing/2014/main" id="{4FE3E2D0-0DB1-481C-2A63-9674687A0D46}"/>
                    </a:ext>
                  </a:extLst>
                </p:cNvPr>
                <p:cNvPicPr>
                  <a:picLocks noChangeAspect="1"/>
                </p:cNvPicPr>
                <p:nvPr/>
              </p:nvPicPr>
              <p:blipFill rotWithShape="1">
                <a:blip r:embed="rId3">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6" name="Hộp Văn bản 15">
                  <a:extLst>
                    <a:ext uri="{FF2B5EF4-FFF2-40B4-BE49-F238E27FC236}">
                      <a16:creationId xmlns:a16="http://schemas.microsoft.com/office/drawing/2014/main" id="{03ED744E-72CB-A987-86DB-28B91FD0AE29}"/>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4" name="Nhóm 3">
              <a:extLst>
                <a:ext uri="{FF2B5EF4-FFF2-40B4-BE49-F238E27FC236}">
                  <a16:creationId xmlns:a16="http://schemas.microsoft.com/office/drawing/2014/main" id="{516A2D54-5F9B-F0F3-8FC8-C1A8910B9371}"/>
                </a:ext>
              </a:extLst>
            </p:cNvPr>
            <p:cNvGrpSpPr/>
            <p:nvPr/>
          </p:nvGrpSpPr>
          <p:grpSpPr>
            <a:xfrm>
              <a:off x="877820" y="150460"/>
              <a:ext cx="10141770" cy="823660"/>
              <a:chOff x="877820" y="150460"/>
              <a:chExt cx="10141770" cy="823660"/>
            </a:xfrm>
          </p:grpSpPr>
          <p:sp>
            <p:nvSpPr>
              <p:cNvPr id="5" name="Hình tự do: Hình 4">
                <a:extLst>
                  <a:ext uri="{FF2B5EF4-FFF2-40B4-BE49-F238E27FC236}">
                    <a16:creationId xmlns:a16="http://schemas.microsoft.com/office/drawing/2014/main" id="{5F76D210-9FB3-94C4-5748-2FF6371C6274}"/>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Hộp Văn bản 5">
                <a:extLst>
                  <a:ext uri="{FF2B5EF4-FFF2-40B4-BE49-F238E27FC236}">
                    <a16:creationId xmlns:a16="http://schemas.microsoft.com/office/drawing/2014/main" id="{D0B53332-6745-A4ED-99F6-0F6EEA23874E}"/>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7" name="Đường nối Thẳng 6">
                <a:extLst>
                  <a:ext uri="{FF2B5EF4-FFF2-40B4-BE49-F238E27FC236}">
                    <a16:creationId xmlns:a16="http://schemas.microsoft.com/office/drawing/2014/main" id="{A6677D95-D049-E36C-18F7-4F49958426A7}"/>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Hộp Văn bản 7">
                <a:extLst>
                  <a:ext uri="{FF2B5EF4-FFF2-40B4-BE49-F238E27FC236}">
                    <a16:creationId xmlns:a16="http://schemas.microsoft.com/office/drawing/2014/main" id="{AD3CBF63-BF6A-3232-93E3-E5C580A02382}"/>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Đường nối Thẳng 8">
                <a:extLst>
                  <a:ext uri="{FF2B5EF4-FFF2-40B4-BE49-F238E27FC236}">
                    <a16:creationId xmlns:a16="http://schemas.microsoft.com/office/drawing/2014/main" id="{8CD8920C-AE84-CFB6-0696-055C504704BB}"/>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F6D70690-9B4B-9633-2946-990C8A660E77}"/>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4DA8D081-C48E-20F7-F60E-CDE026D4DF72}"/>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30E2872B-050F-A213-13F2-DE39C0217096}"/>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9" name="Nhóm 18">
            <a:extLst>
              <a:ext uri="{FF2B5EF4-FFF2-40B4-BE49-F238E27FC236}">
                <a16:creationId xmlns:a16="http://schemas.microsoft.com/office/drawing/2014/main" id="{8ED38658-F0D0-3739-5D39-1009A2132EE5}"/>
              </a:ext>
            </a:extLst>
          </p:cNvPr>
          <p:cNvGrpSpPr/>
          <p:nvPr/>
        </p:nvGrpSpPr>
        <p:grpSpPr>
          <a:xfrm>
            <a:off x="630053" y="1551573"/>
            <a:ext cx="10609459" cy="2120279"/>
            <a:chOff x="630053" y="2101891"/>
            <a:chExt cx="10609459" cy="2120279"/>
          </a:xfrm>
        </p:grpSpPr>
        <p:sp>
          <p:nvSpPr>
            <p:cNvPr id="20" name="Hình chữ nhật: Góc Trên Tròn 19">
              <a:extLst>
                <a:ext uri="{FF2B5EF4-FFF2-40B4-BE49-F238E27FC236}">
                  <a16:creationId xmlns:a16="http://schemas.microsoft.com/office/drawing/2014/main" id="{2E6967C0-993E-0C7C-3699-187B35F6AB72}"/>
                </a:ext>
              </a:extLst>
            </p:cNvPr>
            <p:cNvSpPr/>
            <p:nvPr/>
          </p:nvSpPr>
          <p:spPr>
            <a:xfrm>
              <a:off x="630053" y="2101891"/>
              <a:ext cx="1446434" cy="570990"/>
            </a:xfrm>
            <a:prstGeom prst="round2SameRect">
              <a:avLst/>
            </a:prstGeom>
            <a:solidFill>
              <a:srgbClr val="94D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ộp Văn bản 20">
              <a:extLst>
                <a:ext uri="{FF2B5EF4-FFF2-40B4-BE49-F238E27FC236}">
                  <a16:creationId xmlns:a16="http://schemas.microsoft.com/office/drawing/2014/main" id="{68EF3C21-28B1-C6FE-F953-D3ECD2B9E695}"/>
                </a:ext>
              </a:extLst>
            </p:cNvPr>
            <p:cNvSpPr txBox="1"/>
            <p:nvPr/>
          </p:nvSpPr>
          <p:spPr>
            <a:xfrm>
              <a:off x="767625" y="2101892"/>
              <a:ext cx="1206318" cy="570990"/>
            </a:xfrm>
            <a:prstGeom prst="rect">
              <a:avLst/>
            </a:prstGeom>
            <a:noFill/>
          </p:spPr>
          <p:txBody>
            <a:bodyPr wrap="square" rtlCol="0">
              <a:spAutoFit/>
            </a:bodyPr>
            <a:lstStyle/>
            <a:p>
              <a:pPr>
                <a:lnSpc>
                  <a:spcPct val="150000"/>
                </a:lnSpc>
              </a:pPr>
              <a:r>
                <a:rPr lang="vi-VN" sz="2400" b="1">
                  <a:latin typeface="Tahoma" panose="020B0604030504040204" pitchFamily="34" charset="0"/>
                  <a:ea typeface="Tahoma" panose="020B0604030504040204" pitchFamily="34" charset="0"/>
                  <a:cs typeface="Tahoma" panose="020B0604030504040204" pitchFamily="34" charset="0"/>
                </a:rPr>
                <a:t>Câu 1:</a:t>
              </a:r>
            </a:p>
          </p:txBody>
        </p:sp>
        <p:sp>
          <p:nvSpPr>
            <p:cNvPr id="22" name="Hình chữ nhật 21">
              <a:extLst>
                <a:ext uri="{FF2B5EF4-FFF2-40B4-BE49-F238E27FC236}">
                  <a16:creationId xmlns:a16="http://schemas.microsoft.com/office/drawing/2014/main" id="{E953DECC-E329-F26D-95C6-8902D52F6982}"/>
                </a:ext>
              </a:extLst>
            </p:cNvPr>
            <p:cNvSpPr/>
            <p:nvPr/>
          </p:nvSpPr>
          <p:spPr>
            <a:xfrm>
              <a:off x="630053" y="2672881"/>
              <a:ext cx="10609459" cy="1549289"/>
            </a:xfrm>
            <a:prstGeom prst="rect">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Hộp Văn bản 22">
              <a:extLst>
                <a:ext uri="{FF2B5EF4-FFF2-40B4-BE49-F238E27FC236}">
                  <a16:creationId xmlns:a16="http://schemas.microsoft.com/office/drawing/2014/main" id="{FAB28F97-23AB-E086-7E5E-471AA73A0861}"/>
                </a:ext>
              </a:extLst>
            </p:cNvPr>
            <p:cNvSpPr txBox="1"/>
            <p:nvPr/>
          </p:nvSpPr>
          <p:spPr>
            <a:xfrm>
              <a:off x="701832" y="2667283"/>
              <a:ext cx="4956081" cy="1222194"/>
            </a:xfrm>
            <a:prstGeom prst="rect">
              <a:avLst/>
            </a:prstGeom>
            <a:noFill/>
          </p:spPr>
          <p:txBody>
            <a:bodyPr wrap="square" rtlCol="0">
              <a:spAutoFit/>
            </a:bodyPr>
            <a:lstStyle/>
            <a:p>
              <a:pPr>
                <a:lnSpc>
                  <a:spcPct val="200000"/>
                </a:lnSpc>
              </a:pPr>
              <a:r>
                <a:rPr lang="vi-VN" sz="2000" b="1" kern="1200">
                  <a:solidFill>
                    <a:srgbClr val="000000"/>
                  </a:solidFill>
                  <a:effectLst/>
                  <a:latin typeface="Tahoma" panose="020B0604030504040204" pitchFamily="34" charset="0"/>
                  <a:ea typeface="Tahoma" panose="020B0604030504040204" pitchFamily="34" charset="0"/>
                  <a:cs typeface="Tahoma" panose="020B0604030504040204" pitchFamily="34" charset="0"/>
                </a:rPr>
                <a:t>Hãy cho biết các hình ảnh sau đây là biểu hiện của văn hóa hay văn minh.</a:t>
              </a:r>
              <a:endParaRPr lang="vi-VN" sz="20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4" name="Nhóm 23">
            <a:extLst>
              <a:ext uri="{FF2B5EF4-FFF2-40B4-BE49-F238E27FC236}">
                <a16:creationId xmlns:a16="http://schemas.microsoft.com/office/drawing/2014/main" id="{E447988C-0F7C-21AB-4594-C6EA4270A4C7}"/>
              </a:ext>
            </a:extLst>
          </p:cNvPr>
          <p:cNvGrpSpPr/>
          <p:nvPr/>
        </p:nvGrpSpPr>
        <p:grpSpPr>
          <a:xfrm>
            <a:off x="630053" y="4024690"/>
            <a:ext cx="5027860" cy="847465"/>
            <a:chOff x="630053" y="4138302"/>
            <a:chExt cx="5027860" cy="847465"/>
          </a:xfrm>
        </p:grpSpPr>
        <p:sp>
          <p:nvSpPr>
            <p:cNvPr id="25" name="Mũi tên: Hình ngũ giác 24">
              <a:extLst>
                <a:ext uri="{FF2B5EF4-FFF2-40B4-BE49-F238E27FC236}">
                  <a16:creationId xmlns:a16="http://schemas.microsoft.com/office/drawing/2014/main" id="{9ADDAA9B-CFF8-8BB8-5A4D-3A5B28DFF9B9}"/>
                </a:ext>
              </a:extLst>
            </p:cNvPr>
            <p:cNvSpPr/>
            <p:nvPr/>
          </p:nvSpPr>
          <p:spPr>
            <a:xfrm rot="10800000">
              <a:off x="1043689" y="4138302"/>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6" name="Nhóm 25">
              <a:extLst>
                <a:ext uri="{FF2B5EF4-FFF2-40B4-BE49-F238E27FC236}">
                  <a16:creationId xmlns:a16="http://schemas.microsoft.com/office/drawing/2014/main" id="{09876C8E-D179-28A0-01F1-670EB62E8D8E}"/>
                </a:ext>
              </a:extLst>
            </p:cNvPr>
            <p:cNvGrpSpPr/>
            <p:nvPr/>
          </p:nvGrpSpPr>
          <p:grpSpPr>
            <a:xfrm>
              <a:off x="630053" y="4138302"/>
              <a:ext cx="827273" cy="827273"/>
              <a:chOff x="630053" y="4572000"/>
              <a:chExt cx="827273" cy="827273"/>
            </a:xfrm>
          </p:grpSpPr>
          <p:sp>
            <p:nvSpPr>
              <p:cNvPr id="28" name="Hình Bầu dục 27">
                <a:extLst>
                  <a:ext uri="{FF2B5EF4-FFF2-40B4-BE49-F238E27FC236}">
                    <a16:creationId xmlns:a16="http://schemas.microsoft.com/office/drawing/2014/main" id="{0F110789-9836-C712-55CD-0C83B71C61BC}"/>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Hộp Văn bản 28">
                <a:extLst>
                  <a:ext uri="{FF2B5EF4-FFF2-40B4-BE49-F238E27FC236}">
                    <a16:creationId xmlns:a16="http://schemas.microsoft.com/office/drawing/2014/main" id="{8FDC5DF9-26BA-4E19-8E16-57B7D9B18063}"/>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A. </a:t>
                </a:r>
              </a:p>
            </p:txBody>
          </p:sp>
        </p:grpSp>
        <p:sp>
          <p:nvSpPr>
            <p:cNvPr id="27" name="Hộp Văn bản 26">
              <a:extLst>
                <a:ext uri="{FF2B5EF4-FFF2-40B4-BE49-F238E27FC236}">
                  <a16:creationId xmlns:a16="http://schemas.microsoft.com/office/drawing/2014/main" id="{39D36A53-8B72-1FCD-DB03-E6822EDF214F}"/>
                </a:ext>
              </a:extLst>
            </p:cNvPr>
            <p:cNvSpPr txBox="1"/>
            <p:nvPr/>
          </p:nvSpPr>
          <p:spPr>
            <a:xfrm>
              <a:off x="1522877" y="4154770"/>
              <a:ext cx="4060486" cy="830997"/>
            </a:xfrm>
            <a:prstGeom prst="rect">
              <a:avLst/>
            </a:prstGeom>
            <a:noFill/>
          </p:spPr>
          <p:txBody>
            <a:bodyPr wrap="square">
              <a:spAutoFit/>
            </a:bodyPr>
            <a:lstStyle/>
            <a:p>
              <a:r>
                <a:rPr lang="vi-VN" sz="2400">
                  <a:effectLst/>
                  <a:latin typeface="Calibri Light" panose="020F0302020204030204" pitchFamily="34" charset="0"/>
                  <a:ea typeface="Arial" panose="020B0604020202020204" pitchFamily="34" charset="0"/>
                  <a:cs typeface="Calibri Light" panose="020F0302020204030204" pitchFamily="34" charset="0"/>
                </a:rPr>
                <a:t>Vừa là đặc trưng của văn hoá vừa là đặt trưng của văn minh</a:t>
              </a:r>
              <a:endParaRPr lang="vi-VN" sz="2400">
                <a:latin typeface="Calibri Light" panose="020F0302020204030204" pitchFamily="34" charset="0"/>
                <a:cs typeface="Calibri Light" panose="020F0302020204030204" pitchFamily="34" charset="0"/>
              </a:endParaRPr>
            </a:p>
          </p:txBody>
        </p:sp>
      </p:grpSp>
      <p:grpSp>
        <p:nvGrpSpPr>
          <p:cNvPr id="30" name="Nhóm 29">
            <a:extLst>
              <a:ext uri="{FF2B5EF4-FFF2-40B4-BE49-F238E27FC236}">
                <a16:creationId xmlns:a16="http://schemas.microsoft.com/office/drawing/2014/main" id="{AFE38D7C-02FF-3827-F0E0-CE8C47335F61}"/>
              </a:ext>
            </a:extLst>
          </p:cNvPr>
          <p:cNvGrpSpPr/>
          <p:nvPr/>
        </p:nvGrpSpPr>
        <p:grpSpPr>
          <a:xfrm>
            <a:off x="6211652" y="4024690"/>
            <a:ext cx="5079676" cy="864519"/>
            <a:chOff x="6211652" y="4138302"/>
            <a:chExt cx="5079676" cy="864519"/>
          </a:xfrm>
        </p:grpSpPr>
        <p:sp>
          <p:nvSpPr>
            <p:cNvPr id="31" name="Mũi tên: Hình ngũ giác 30">
              <a:extLst>
                <a:ext uri="{FF2B5EF4-FFF2-40B4-BE49-F238E27FC236}">
                  <a16:creationId xmlns:a16="http://schemas.microsoft.com/office/drawing/2014/main" id="{2073D74F-BCB4-E5C5-5592-0BFD7817EAD8}"/>
                </a:ext>
              </a:extLst>
            </p:cNvPr>
            <p:cNvSpPr/>
            <p:nvPr/>
          </p:nvSpPr>
          <p:spPr>
            <a:xfrm rot="10800000">
              <a:off x="6625288" y="4138302"/>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2" name="Nhóm 31">
              <a:extLst>
                <a:ext uri="{FF2B5EF4-FFF2-40B4-BE49-F238E27FC236}">
                  <a16:creationId xmlns:a16="http://schemas.microsoft.com/office/drawing/2014/main" id="{CB495245-DF7D-ACC6-96D5-0573533C11B2}"/>
                </a:ext>
              </a:extLst>
            </p:cNvPr>
            <p:cNvGrpSpPr/>
            <p:nvPr/>
          </p:nvGrpSpPr>
          <p:grpSpPr>
            <a:xfrm>
              <a:off x="6211652" y="4138302"/>
              <a:ext cx="827273" cy="827273"/>
              <a:chOff x="630053" y="4572000"/>
              <a:chExt cx="827273" cy="827273"/>
            </a:xfrm>
          </p:grpSpPr>
          <p:sp>
            <p:nvSpPr>
              <p:cNvPr id="34" name="Hình Bầu dục 33">
                <a:extLst>
                  <a:ext uri="{FF2B5EF4-FFF2-40B4-BE49-F238E27FC236}">
                    <a16:creationId xmlns:a16="http://schemas.microsoft.com/office/drawing/2014/main" id="{F85DEE60-A2B1-F01C-A352-3343C5645829}"/>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Hộp Văn bản 34">
                <a:extLst>
                  <a:ext uri="{FF2B5EF4-FFF2-40B4-BE49-F238E27FC236}">
                    <a16:creationId xmlns:a16="http://schemas.microsoft.com/office/drawing/2014/main" id="{7D9395AE-DCE8-5691-B514-BBDEBC04F9F6}"/>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B. </a:t>
                </a:r>
              </a:p>
            </p:txBody>
          </p:sp>
        </p:grpSp>
        <p:sp>
          <p:nvSpPr>
            <p:cNvPr id="33" name="Hộp Văn bản 32">
              <a:extLst>
                <a:ext uri="{FF2B5EF4-FFF2-40B4-BE49-F238E27FC236}">
                  <a16:creationId xmlns:a16="http://schemas.microsoft.com/office/drawing/2014/main" id="{DE46D22F-F7D9-7EAD-C146-19E649FB059C}"/>
                </a:ext>
              </a:extLst>
            </p:cNvPr>
            <p:cNvSpPr txBox="1"/>
            <p:nvPr/>
          </p:nvSpPr>
          <p:spPr>
            <a:xfrm>
              <a:off x="7230842" y="4171824"/>
              <a:ext cx="4060486" cy="830997"/>
            </a:xfrm>
            <a:prstGeom prst="rect">
              <a:avLst/>
            </a:prstGeom>
            <a:noFill/>
          </p:spPr>
          <p:txBody>
            <a:bodyPr wrap="square">
              <a:spAutoFit/>
            </a:bodyPr>
            <a:lstStyle/>
            <a:p>
              <a:r>
                <a:rPr lang="vi-VN" sz="2400">
                  <a:effectLst/>
                  <a:latin typeface="Calibri Light" panose="020F0302020204030204" pitchFamily="34" charset="0"/>
                  <a:ea typeface="Arial" panose="020B0604020202020204" pitchFamily="34" charset="0"/>
                  <a:cs typeface="Calibri Light" panose="020F0302020204030204" pitchFamily="34" charset="0"/>
                </a:rPr>
                <a:t>Không thuộc văn hoá hay văn minh</a:t>
              </a:r>
              <a:endParaRPr lang="vi-VN" sz="2400">
                <a:latin typeface="Calibri Light" panose="020F0302020204030204" pitchFamily="34" charset="0"/>
                <a:cs typeface="Calibri Light" panose="020F0302020204030204" pitchFamily="34" charset="0"/>
              </a:endParaRPr>
            </a:p>
          </p:txBody>
        </p:sp>
      </p:grpSp>
      <p:grpSp>
        <p:nvGrpSpPr>
          <p:cNvPr id="36" name="Nhóm 35">
            <a:extLst>
              <a:ext uri="{FF2B5EF4-FFF2-40B4-BE49-F238E27FC236}">
                <a16:creationId xmlns:a16="http://schemas.microsoft.com/office/drawing/2014/main" id="{AB026CC5-E368-3392-7C2A-559E9628A229}"/>
              </a:ext>
            </a:extLst>
          </p:cNvPr>
          <p:cNvGrpSpPr/>
          <p:nvPr/>
        </p:nvGrpSpPr>
        <p:grpSpPr>
          <a:xfrm>
            <a:off x="6211652" y="5787438"/>
            <a:ext cx="5027860" cy="827273"/>
            <a:chOff x="6211652" y="5526183"/>
            <a:chExt cx="5027860" cy="827273"/>
          </a:xfrm>
        </p:grpSpPr>
        <p:sp>
          <p:nvSpPr>
            <p:cNvPr id="37" name="Mũi tên: Hình ngũ giác 36">
              <a:extLst>
                <a:ext uri="{FF2B5EF4-FFF2-40B4-BE49-F238E27FC236}">
                  <a16:creationId xmlns:a16="http://schemas.microsoft.com/office/drawing/2014/main" id="{F9295DAB-5E04-2FAE-0051-53A08AA27B47}"/>
                </a:ext>
              </a:extLst>
            </p:cNvPr>
            <p:cNvSpPr/>
            <p:nvPr/>
          </p:nvSpPr>
          <p:spPr>
            <a:xfrm rot="10800000">
              <a:off x="6625288" y="5526183"/>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8" name="Nhóm 37">
              <a:extLst>
                <a:ext uri="{FF2B5EF4-FFF2-40B4-BE49-F238E27FC236}">
                  <a16:creationId xmlns:a16="http://schemas.microsoft.com/office/drawing/2014/main" id="{0FC139F1-E4B5-6E25-4BB2-1B1E5BB6CFB1}"/>
                </a:ext>
              </a:extLst>
            </p:cNvPr>
            <p:cNvGrpSpPr/>
            <p:nvPr/>
          </p:nvGrpSpPr>
          <p:grpSpPr>
            <a:xfrm>
              <a:off x="6211652" y="5526183"/>
              <a:ext cx="827273" cy="827273"/>
              <a:chOff x="630053" y="4572000"/>
              <a:chExt cx="827273" cy="827273"/>
            </a:xfrm>
          </p:grpSpPr>
          <p:sp>
            <p:nvSpPr>
              <p:cNvPr id="40" name="Hình Bầu dục 39">
                <a:extLst>
                  <a:ext uri="{FF2B5EF4-FFF2-40B4-BE49-F238E27FC236}">
                    <a16:creationId xmlns:a16="http://schemas.microsoft.com/office/drawing/2014/main" id="{0FF48909-688D-7E9B-72EF-DC5AF5E61F55}"/>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Hộp Văn bản 40">
                <a:extLst>
                  <a:ext uri="{FF2B5EF4-FFF2-40B4-BE49-F238E27FC236}">
                    <a16:creationId xmlns:a16="http://schemas.microsoft.com/office/drawing/2014/main" id="{68DEF62A-9B07-03BA-1AEB-12BD3837DC8A}"/>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D. </a:t>
                </a:r>
              </a:p>
            </p:txBody>
          </p:sp>
        </p:grpSp>
        <p:sp>
          <p:nvSpPr>
            <p:cNvPr id="39" name="Hộp Văn bản 38">
              <a:extLst>
                <a:ext uri="{FF2B5EF4-FFF2-40B4-BE49-F238E27FC236}">
                  <a16:creationId xmlns:a16="http://schemas.microsoft.com/office/drawing/2014/main" id="{8C4EB601-D5C2-DEFB-0C39-E988BA727F4A}"/>
                </a:ext>
              </a:extLst>
            </p:cNvPr>
            <p:cNvSpPr txBox="1"/>
            <p:nvPr/>
          </p:nvSpPr>
          <p:spPr>
            <a:xfrm>
              <a:off x="7179026" y="5708986"/>
              <a:ext cx="4060486" cy="461665"/>
            </a:xfrm>
            <a:prstGeom prst="rect">
              <a:avLst/>
            </a:prstGeom>
            <a:noFill/>
          </p:spPr>
          <p:txBody>
            <a:bodyPr wrap="square">
              <a:spAutoFit/>
            </a:bodyPr>
            <a:lstStyle/>
            <a:p>
              <a:r>
                <a:rPr lang="vi-VN" sz="2400">
                  <a:latin typeface="Calibri Light" panose="020F0302020204030204" pitchFamily="34" charset="0"/>
                  <a:ea typeface="Arial" panose="020B0604020202020204" pitchFamily="34" charset="0"/>
                  <a:cs typeface="Calibri Light" panose="020F0302020204030204" pitchFamily="34" charset="0"/>
                </a:rPr>
                <a:t>Văn hoá</a:t>
              </a:r>
              <a:endParaRPr lang="vi-VN" sz="2400">
                <a:latin typeface="Calibri Light" panose="020F0302020204030204" pitchFamily="34" charset="0"/>
                <a:cs typeface="Calibri Light" panose="020F0302020204030204" pitchFamily="34" charset="0"/>
              </a:endParaRPr>
            </a:p>
          </p:txBody>
        </p:sp>
      </p:grpSp>
      <p:grpSp>
        <p:nvGrpSpPr>
          <p:cNvPr id="42" name="Nhóm 41">
            <a:extLst>
              <a:ext uri="{FF2B5EF4-FFF2-40B4-BE49-F238E27FC236}">
                <a16:creationId xmlns:a16="http://schemas.microsoft.com/office/drawing/2014/main" id="{44AA0E54-2B82-EB4B-7295-1B1CE938A899}"/>
              </a:ext>
            </a:extLst>
          </p:cNvPr>
          <p:cNvGrpSpPr/>
          <p:nvPr/>
        </p:nvGrpSpPr>
        <p:grpSpPr>
          <a:xfrm>
            <a:off x="630053" y="5769623"/>
            <a:ext cx="5029521" cy="827273"/>
            <a:chOff x="630053" y="4138302"/>
            <a:chExt cx="5029521" cy="827273"/>
          </a:xfrm>
        </p:grpSpPr>
        <p:sp>
          <p:nvSpPr>
            <p:cNvPr id="43" name="Mũi tên: Hình ngũ giác 42">
              <a:extLst>
                <a:ext uri="{FF2B5EF4-FFF2-40B4-BE49-F238E27FC236}">
                  <a16:creationId xmlns:a16="http://schemas.microsoft.com/office/drawing/2014/main" id="{589CBF08-7234-0CAE-D0F5-EC5BED42BC8F}"/>
                </a:ext>
              </a:extLst>
            </p:cNvPr>
            <p:cNvSpPr/>
            <p:nvPr/>
          </p:nvSpPr>
          <p:spPr>
            <a:xfrm rot="10800000">
              <a:off x="1043689" y="4138302"/>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4" name="Nhóm 43">
              <a:extLst>
                <a:ext uri="{FF2B5EF4-FFF2-40B4-BE49-F238E27FC236}">
                  <a16:creationId xmlns:a16="http://schemas.microsoft.com/office/drawing/2014/main" id="{50774112-22D8-4760-4AE8-70E0183BD505}"/>
                </a:ext>
              </a:extLst>
            </p:cNvPr>
            <p:cNvGrpSpPr/>
            <p:nvPr/>
          </p:nvGrpSpPr>
          <p:grpSpPr>
            <a:xfrm>
              <a:off x="630053" y="4138302"/>
              <a:ext cx="827273" cy="827273"/>
              <a:chOff x="630053" y="4572000"/>
              <a:chExt cx="827273" cy="827273"/>
            </a:xfrm>
          </p:grpSpPr>
          <p:sp>
            <p:nvSpPr>
              <p:cNvPr id="46" name="Hình Bầu dục 45">
                <a:extLst>
                  <a:ext uri="{FF2B5EF4-FFF2-40B4-BE49-F238E27FC236}">
                    <a16:creationId xmlns:a16="http://schemas.microsoft.com/office/drawing/2014/main" id="{722756C2-DE22-0A2C-5E7D-284D5BD6109E}"/>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Hộp Văn bản 46">
                <a:extLst>
                  <a:ext uri="{FF2B5EF4-FFF2-40B4-BE49-F238E27FC236}">
                    <a16:creationId xmlns:a16="http://schemas.microsoft.com/office/drawing/2014/main" id="{3868D0EC-21ED-1361-12A8-F780FAA6FC05}"/>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C. </a:t>
                </a:r>
              </a:p>
            </p:txBody>
          </p:sp>
        </p:grpSp>
        <p:sp>
          <p:nvSpPr>
            <p:cNvPr id="45" name="Hộp Văn bản 44">
              <a:extLst>
                <a:ext uri="{FF2B5EF4-FFF2-40B4-BE49-F238E27FC236}">
                  <a16:creationId xmlns:a16="http://schemas.microsoft.com/office/drawing/2014/main" id="{48B5DD46-62D3-027C-78A9-C6927B4EBF3B}"/>
                </a:ext>
              </a:extLst>
            </p:cNvPr>
            <p:cNvSpPr txBox="1"/>
            <p:nvPr/>
          </p:nvSpPr>
          <p:spPr>
            <a:xfrm>
              <a:off x="1599088" y="4321105"/>
              <a:ext cx="4060486" cy="461665"/>
            </a:xfrm>
            <a:prstGeom prst="rect">
              <a:avLst/>
            </a:prstGeom>
            <a:noFill/>
          </p:spPr>
          <p:txBody>
            <a:bodyPr wrap="square">
              <a:spAutoFit/>
            </a:bodyPr>
            <a:lstStyle/>
            <a:p>
              <a:r>
                <a:rPr lang="vi-VN" sz="2400">
                  <a:effectLst/>
                  <a:latin typeface="Calibri Light" panose="020F0302020204030204" pitchFamily="34" charset="0"/>
                  <a:ea typeface="Arial" panose="020B0604020202020204" pitchFamily="34" charset="0"/>
                  <a:cs typeface="Calibri Light" panose="020F0302020204030204" pitchFamily="34" charset="0"/>
                </a:rPr>
                <a:t>Văn minh</a:t>
              </a:r>
              <a:endParaRPr lang="vi-VN" sz="2400">
                <a:latin typeface="Calibri Light" panose="020F0302020204030204" pitchFamily="34" charset="0"/>
                <a:cs typeface="Calibri Light" panose="020F0302020204030204" pitchFamily="34" charset="0"/>
              </a:endParaRPr>
            </a:p>
          </p:txBody>
        </p:sp>
      </p:grpSp>
      <p:pic>
        <p:nvPicPr>
          <p:cNvPr id="49" name="Hình ảnh 48" descr="Ảnh có chứa văn bản&#10;&#10;Mô tả được tạo tự động">
            <a:extLst>
              <a:ext uri="{FF2B5EF4-FFF2-40B4-BE49-F238E27FC236}">
                <a16:creationId xmlns:a16="http://schemas.microsoft.com/office/drawing/2014/main" id="{809298C6-6854-1B30-7FAA-2B27AD915D8B}"/>
              </a:ext>
            </a:extLst>
          </p:cNvPr>
          <p:cNvPicPr>
            <a:picLocks noChangeAspect="1"/>
          </p:cNvPicPr>
          <p:nvPr/>
        </p:nvPicPr>
        <p:blipFill rotWithShape="1">
          <a:blip r:embed="rId4">
            <a:clrChange>
              <a:clrFrom>
                <a:srgbClr val="FCD9C5"/>
              </a:clrFrom>
              <a:clrTo>
                <a:srgbClr val="FCD9C5">
                  <a:alpha val="0"/>
                </a:srgbClr>
              </a:clrTo>
            </a:clrChange>
            <a:extLst>
              <a:ext uri="{28A0092B-C50C-407E-A947-70E740481C1C}">
                <a14:useLocalDpi xmlns:a14="http://schemas.microsoft.com/office/drawing/2010/main" val="0"/>
              </a:ext>
            </a:extLst>
          </a:blip>
          <a:srcRect l="23252" t="29834" r="48835" b="12951"/>
          <a:stretch/>
        </p:blipFill>
        <p:spPr>
          <a:xfrm>
            <a:off x="5723706" y="1295855"/>
            <a:ext cx="3014272" cy="2432924"/>
          </a:xfrm>
          <a:prstGeom prst="rect">
            <a:avLst/>
          </a:prstGeom>
        </p:spPr>
      </p:pic>
      <p:pic>
        <p:nvPicPr>
          <p:cNvPr id="50" name="Hình ảnh 49" descr="Ảnh có chứa văn bản&#10;&#10;Mô tả được tạo tự động">
            <a:extLst>
              <a:ext uri="{FF2B5EF4-FFF2-40B4-BE49-F238E27FC236}">
                <a16:creationId xmlns:a16="http://schemas.microsoft.com/office/drawing/2014/main" id="{CA0B69D4-765F-3FCD-29C2-47605A59D11A}"/>
              </a:ext>
            </a:extLst>
          </p:cNvPr>
          <p:cNvPicPr>
            <a:picLocks noChangeAspect="1"/>
          </p:cNvPicPr>
          <p:nvPr/>
        </p:nvPicPr>
        <p:blipFill rotWithShape="1">
          <a:blip r:embed="rId4">
            <a:clrChange>
              <a:clrFrom>
                <a:srgbClr val="FCD9C5"/>
              </a:clrFrom>
              <a:clrTo>
                <a:srgbClr val="FCD9C5">
                  <a:alpha val="0"/>
                </a:srgbClr>
              </a:clrTo>
            </a:clrChange>
            <a:extLst>
              <a:ext uri="{28A0092B-C50C-407E-A947-70E740481C1C}">
                <a14:useLocalDpi xmlns:a14="http://schemas.microsoft.com/office/drawing/2010/main" val="0"/>
              </a:ext>
            </a:extLst>
          </a:blip>
          <a:srcRect l="52195" t="30611" r="15389" b="12174"/>
          <a:stretch/>
        </p:blipFill>
        <p:spPr>
          <a:xfrm>
            <a:off x="8807614" y="1292496"/>
            <a:ext cx="3500511" cy="2432924"/>
          </a:xfrm>
          <a:prstGeom prst="rect">
            <a:avLst/>
          </a:prstGeom>
        </p:spPr>
      </p:pic>
      <p:pic>
        <p:nvPicPr>
          <p:cNvPr id="51" name="Picture 2" descr="Vì sao Ấn Độ được coi là một trong những trung tâm văn minh của nhân loại?">
            <a:extLst>
              <a:ext uri="{FF2B5EF4-FFF2-40B4-BE49-F238E27FC236}">
                <a16:creationId xmlns:a16="http://schemas.microsoft.com/office/drawing/2014/main" id="{F1E169D2-37D3-BA19-98A3-E16E3B9C3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76" y="7171745"/>
            <a:ext cx="2456718" cy="1612036"/>
          </a:xfrm>
          <a:custGeom>
            <a:avLst/>
            <a:gdLst>
              <a:gd name="connsiteX0" fmla="*/ 0 w 2456718"/>
              <a:gd name="connsiteY0" fmla="*/ 0 h 1612036"/>
              <a:gd name="connsiteX1" fmla="*/ 2456718 w 2456718"/>
              <a:gd name="connsiteY1" fmla="*/ 0 h 1612036"/>
              <a:gd name="connsiteX2" fmla="*/ 2456718 w 2456718"/>
              <a:gd name="connsiteY2" fmla="*/ 1612036 h 1612036"/>
              <a:gd name="connsiteX3" fmla="*/ 0 w 2456718"/>
              <a:gd name="connsiteY3" fmla="*/ 1612036 h 1612036"/>
              <a:gd name="connsiteX4" fmla="*/ 0 w 2456718"/>
              <a:gd name="connsiteY4" fmla="*/ 0 h 161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718" h="1612036" extrusionOk="0">
                <a:moveTo>
                  <a:pt x="0" y="0"/>
                </a:moveTo>
                <a:cubicBezTo>
                  <a:pt x="949823" y="-97930"/>
                  <a:pt x="1987481" y="130649"/>
                  <a:pt x="2456718" y="0"/>
                </a:cubicBezTo>
                <a:cubicBezTo>
                  <a:pt x="2433954" y="369245"/>
                  <a:pt x="2365559" y="883263"/>
                  <a:pt x="2456718" y="1612036"/>
                </a:cubicBezTo>
                <a:cubicBezTo>
                  <a:pt x="1662759" y="1763965"/>
                  <a:pt x="734025" y="1622322"/>
                  <a:pt x="0" y="1612036"/>
                </a:cubicBezTo>
                <a:cubicBezTo>
                  <a:pt x="-143544" y="938936"/>
                  <a:pt x="-27582" y="499758"/>
                  <a:pt x="0" y="0"/>
                </a:cubicBezTo>
                <a:close/>
              </a:path>
            </a:pathLst>
          </a:custGeom>
          <a:noFill/>
          <a:ln>
            <a:solidFill>
              <a:schemeClr val="tx1"/>
            </a:solidFill>
            <a:extLst>
              <a:ext uri="{C807C97D-BFC1-408E-A445-0C87EB9F89A2}">
                <ask:lineSketchStyleProps xmlns:ask="http://schemas.microsoft.com/office/drawing/2018/sketchyshapes" sd="2646765921">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52" name="Picture 4" descr="Giới thiệu sơ lược về Ai Cập">
            <a:extLst>
              <a:ext uri="{FF2B5EF4-FFF2-40B4-BE49-F238E27FC236}">
                <a16:creationId xmlns:a16="http://schemas.microsoft.com/office/drawing/2014/main" id="{8DFBB958-EEE8-3F80-3F9C-A61935F59A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1901" y="3086115"/>
            <a:ext cx="2410811" cy="1688838"/>
          </a:xfrm>
          <a:custGeom>
            <a:avLst/>
            <a:gdLst>
              <a:gd name="connsiteX0" fmla="*/ 0 w 2410811"/>
              <a:gd name="connsiteY0" fmla="*/ 0 h 1688838"/>
              <a:gd name="connsiteX1" fmla="*/ 2410811 w 2410811"/>
              <a:gd name="connsiteY1" fmla="*/ 0 h 1688838"/>
              <a:gd name="connsiteX2" fmla="*/ 2410811 w 2410811"/>
              <a:gd name="connsiteY2" fmla="*/ 1688838 h 1688838"/>
              <a:gd name="connsiteX3" fmla="*/ 0 w 2410811"/>
              <a:gd name="connsiteY3" fmla="*/ 1688838 h 1688838"/>
              <a:gd name="connsiteX4" fmla="*/ 0 w 2410811"/>
              <a:gd name="connsiteY4" fmla="*/ 0 h 1688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11" h="1688838" extrusionOk="0">
                <a:moveTo>
                  <a:pt x="0" y="0"/>
                </a:moveTo>
                <a:cubicBezTo>
                  <a:pt x="835605" y="-128844"/>
                  <a:pt x="1949009" y="84511"/>
                  <a:pt x="2410811" y="0"/>
                </a:cubicBezTo>
                <a:cubicBezTo>
                  <a:pt x="2387628" y="282349"/>
                  <a:pt x="2413913" y="1449188"/>
                  <a:pt x="2410811" y="1688838"/>
                </a:cubicBezTo>
                <a:cubicBezTo>
                  <a:pt x="1464035" y="1585898"/>
                  <a:pt x="280555" y="1781213"/>
                  <a:pt x="0" y="1688838"/>
                </a:cubicBezTo>
                <a:cubicBezTo>
                  <a:pt x="-132920" y="850375"/>
                  <a:pt x="-111494" y="742720"/>
                  <a:pt x="0" y="0"/>
                </a:cubicBezTo>
                <a:close/>
              </a:path>
            </a:pathLst>
          </a:custGeom>
          <a:noFill/>
          <a:ln>
            <a:solidFill>
              <a:schemeClr val="tx1"/>
            </a:solidFill>
            <a:extLst>
              <a:ext uri="{C807C97D-BFC1-408E-A445-0C87EB9F89A2}">
                <ask:lineSketchStyleProps xmlns:ask="http://schemas.microsoft.com/office/drawing/2018/sketchyshapes" sd="2917175531">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53" name="Picture 6" descr="Văn minh phương Tây: vùng Lưỡng Hà | Nghiên Cứu Lịch Sử">
            <a:extLst>
              <a:ext uri="{FF2B5EF4-FFF2-40B4-BE49-F238E27FC236}">
                <a16:creationId xmlns:a16="http://schemas.microsoft.com/office/drawing/2014/main" id="{4418AC19-CA44-FEC8-FF4F-0B34305551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6310" y="-1776599"/>
            <a:ext cx="3214414" cy="1688838"/>
          </a:xfrm>
          <a:custGeom>
            <a:avLst/>
            <a:gdLst>
              <a:gd name="connsiteX0" fmla="*/ 0 w 3214414"/>
              <a:gd name="connsiteY0" fmla="*/ 0 h 1688838"/>
              <a:gd name="connsiteX1" fmla="*/ 3214414 w 3214414"/>
              <a:gd name="connsiteY1" fmla="*/ 0 h 1688838"/>
              <a:gd name="connsiteX2" fmla="*/ 3214414 w 3214414"/>
              <a:gd name="connsiteY2" fmla="*/ 1688838 h 1688838"/>
              <a:gd name="connsiteX3" fmla="*/ 0 w 3214414"/>
              <a:gd name="connsiteY3" fmla="*/ 1688838 h 1688838"/>
              <a:gd name="connsiteX4" fmla="*/ 0 w 3214414"/>
              <a:gd name="connsiteY4" fmla="*/ 0 h 1688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414" h="1688838" extrusionOk="0">
                <a:moveTo>
                  <a:pt x="0" y="0"/>
                </a:moveTo>
                <a:cubicBezTo>
                  <a:pt x="1148998" y="-130187"/>
                  <a:pt x="1634035" y="156680"/>
                  <a:pt x="3214414" y="0"/>
                </a:cubicBezTo>
                <a:cubicBezTo>
                  <a:pt x="3098680" y="236371"/>
                  <a:pt x="3256586" y="1175537"/>
                  <a:pt x="3214414" y="1688838"/>
                </a:cubicBezTo>
                <a:cubicBezTo>
                  <a:pt x="2624463" y="1529020"/>
                  <a:pt x="705415" y="1549454"/>
                  <a:pt x="0" y="1688838"/>
                </a:cubicBezTo>
                <a:cubicBezTo>
                  <a:pt x="-34277" y="1341858"/>
                  <a:pt x="-134334" y="416989"/>
                  <a:pt x="0" y="0"/>
                </a:cubicBezTo>
                <a:close/>
              </a:path>
            </a:pathLst>
          </a:custGeom>
          <a:noFill/>
          <a:ln>
            <a:solidFill>
              <a:schemeClr val="tx1"/>
            </a:solidFill>
            <a:extLst>
              <a:ext uri="{C807C97D-BFC1-408E-A445-0C87EB9F89A2}">
                <ask:lineSketchStyleProps xmlns:ask="http://schemas.microsoft.com/office/drawing/2018/sketchyshapes" sd="3584696998">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54" name="Picture 8" descr="Lịch sử và địa lý 6: Khám phá “Văn minh Trung Hoa” cùng cô Trần Mai - Học  Tốt Blog">
            <a:extLst>
              <a:ext uri="{FF2B5EF4-FFF2-40B4-BE49-F238E27FC236}">
                <a16:creationId xmlns:a16="http://schemas.microsoft.com/office/drawing/2014/main" id="{30DE3DC8-5914-C05F-2DBD-32069C33E4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82050" y="67148"/>
            <a:ext cx="3202944" cy="1608994"/>
          </a:xfrm>
          <a:custGeom>
            <a:avLst/>
            <a:gdLst>
              <a:gd name="connsiteX0" fmla="*/ 0 w 3202944"/>
              <a:gd name="connsiteY0" fmla="*/ 0 h 1608994"/>
              <a:gd name="connsiteX1" fmla="*/ 3202944 w 3202944"/>
              <a:gd name="connsiteY1" fmla="*/ 0 h 1608994"/>
              <a:gd name="connsiteX2" fmla="*/ 3202944 w 3202944"/>
              <a:gd name="connsiteY2" fmla="*/ 1608994 h 1608994"/>
              <a:gd name="connsiteX3" fmla="*/ 0 w 3202944"/>
              <a:gd name="connsiteY3" fmla="*/ 1608994 h 1608994"/>
              <a:gd name="connsiteX4" fmla="*/ 0 w 3202944"/>
              <a:gd name="connsiteY4" fmla="*/ 0 h 1608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944" h="1608994" extrusionOk="0">
                <a:moveTo>
                  <a:pt x="0" y="0"/>
                </a:moveTo>
                <a:cubicBezTo>
                  <a:pt x="435022" y="115466"/>
                  <a:pt x="2737674" y="-40336"/>
                  <a:pt x="3202944" y="0"/>
                </a:cubicBezTo>
                <a:cubicBezTo>
                  <a:pt x="3147291" y="695646"/>
                  <a:pt x="3116927" y="1012453"/>
                  <a:pt x="3202944" y="1608994"/>
                </a:cubicBezTo>
                <a:cubicBezTo>
                  <a:pt x="2162648" y="1734774"/>
                  <a:pt x="1593702" y="1684533"/>
                  <a:pt x="0" y="1608994"/>
                </a:cubicBezTo>
                <a:cubicBezTo>
                  <a:pt x="-17207" y="1060544"/>
                  <a:pt x="126226" y="455009"/>
                  <a:pt x="0" y="0"/>
                </a:cubicBezTo>
                <a:close/>
              </a:path>
            </a:pathLst>
          </a:custGeom>
          <a:noFill/>
          <a:ln>
            <a:solidFill>
              <a:schemeClr val="tx1"/>
            </a:solidFill>
            <a:extLst>
              <a:ext uri="{C807C97D-BFC1-408E-A445-0C87EB9F89A2}">
                <ask:lineSketchStyleProps xmlns:ask="http://schemas.microsoft.com/office/drawing/2018/sketchyshapes" sd="273276272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60" name="Hộp Văn bản 59">
            <a:extLst>
              <a:ext uri="{FF2B5EF4-FFF2-40B4-BE49-F238E27FC236}">
                <a16:creationId xmlns:a16="http://schemas.microsoft.com/office/drawing/2014/main" id="{5EE992E7-1360-FE06-A43B-BC5E9C6BB1DA}"/>
              </a:ext>
            </a:extLst>
          </p:cNvPr>
          <p:cNvSpPr txBox="1"/>
          <p:nvPr/>
        </p:nvSpPr>
        <p:spPr>
          <a:xfrm>
            <a:off x="12812441" y="4569746"/>
            <a:ext cx="9067800" cy="3416320"/>
          </a:xfrm>
          <a:prstGeom prst="rect">
            <a:avLst/>
          </a:prstGeom>
          <a:noFill/>
        </p:spPr>
        <p:txBody>
          <a:bodyPr wrap="square">
            <a:spAutoFit/>
          </a:bodyPr>
          <a:lstStyle/>
          <a:p>
            <a:pPr marL="0" marR="0" lvl="0" indent="360363"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x-none" sz="2400" b="0" i="0" u="none" strike="noStrike" kern="1200" cap="none" spc="0" normalizeH="0" baseline="0" noProof="0">
                <a:ln>
                  <a:noFill/>
                </a:ln>
                <a:solidFill>
                  <a:prstClr val="black"/>
                </a:solidFill>
                <a:effectLst/>
                <a:uLnTx/>
                <a:uFillTx/>
                <a:latin typeface="Calibri Light" panose="020F0302020204030204" pitchFamily="34" charset="0"/>
                <a:ea typeface="Times New Roman" panose="02020603050405020304" pitchFamily="18" charset="0"/>
                <a:cs typeface="Calibri Light" panose="020F0302020204030204" pitchFamily="34" charset="0"/>
              </a:rPr>
              <a:t>Bốn trung tâm văn minh lớn thời kỳ cổ đại ở phương Đông là Ai Cập, Lưỡng Hà, Ấn Độ, Trung Hoa. </a:t>
            </a:r>
            <a:endParaRPr kumimoji="0" lang="vi-VN" sz="2400" b="0" i="0" u="none" strike="noStrike" kern="1200" cap="none" spc="0" normalizeH="0" baseline="0" noProof="0">
              <a:ln>
                <a:noFill/>
              </a:ln>
              <a:solidFill>
                <a:prstClr val="black"/>
              </a:solidFill>
              <a:effectLst/>
              <a:uLnTx/>
              <a:uFillTx/>
              <a:latin typeface="Calibri Light" panose="020F0302020204030204" pitchFamily="34" charset="0"/>
              <a:ea typeface="Times New Roman" panose="02020603050405020304" pitchFamily="18" charset="0"/>
              <a:cs typeface="Calibri Light" panose="020F0302020204030204" pitchFamily="34" charset="0"/>
            </a:endParaRPr>
          </a:p>
          <a:p>
            <a:pPr marL="0" marR="0" lvl="0" indent="360363"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x-none" sz="2400" b="0" i="0" u="none" strike="noStrike" kern="1200" cap="none" spc="0" normalizeH="0" baseline="0" noProof="0">
                <a:ln>
                  <a:noFill/>
                </a:ln>
                <a:solidFill>
                  <a:prstClr val="black"/>
                </a:solidFill>
                <a:effectLst/>
                <a:uLnTx/>
                <a:uFillTx/>
                <a:latin typeface="Calibri Light" panose="020F0302020204030204" pitchFamily="34" charset="0"/>
                <a:ea typeface="Times New Roman" panose="02020603050405020304" pitchFamily="18" charset="0"/>
                <a:cs typeface="Calibri Light" panose="020F0302020204030204" pitchFamily="34" charset="0"/>
              </a:rPr>
              <a:t>Đặc điểm chung của các nền văn minh này là đều hình thành trên lưu vực các con sông lớn.</a:t>
            </a:r>
            <a:endParaRPr kumimoji="0" lang="vi-VN" sz="2400" b="0" i="0" u="none" strike="noStrike" kern="1200" cap="none" spc="0" normalizeH="0" baseline="0" noProof="0">
              <a:ln>
                <a:noFill/>
              </a:ln>
              <a:solidFill>
                <a:prstClr val="black"/>
              </a:solidFill>
              <a:effectLst/>
              <a:uLnTx/>
              <a:uFillTx/>
              <a:latin typeface="Calibri Light" panose="020F0302020204030204" pitchFamily="34" charset="0"/>
              <a:ea typeface="Times New Roman" panose="02020603050405020304" pitchFamily="18" charset="0"/>
              <a:cs typeface="Calibri Light" panose="020F0302020204030204" pitchFamily="34" charset="0"/>
            </a:endParaRPr>
          </a:p>
          <a:p>
            <a:pPr marL="0" marR="0" lvl="0" indent="360363"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 Thời kỳ trung đại các nền văn minh phương Đông, Ấn Độ, Trung Hoa tiếp tục phát triển.</a:t>
            </a:r>
          </a:p>
          <a:p>
            <a:pPr marL="0" marR="0" lvl="0" indent="360363"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 Dù xuất hiện muộn hơn nhưng nền văn minh Hy Lạp - La Mã cổ đại phát triển rực rỡ và trở thành cơ sở của nền văn minh phương Tây sau này.</a:t>
            </a:r>
          </a:p>
        </p:txBody>
      </p:sp>
    </p:spTree>
    <p:extLst>
      <p:ext uri="{BB962C8B-B14F-4D97-AF65-F5344CB8AC3E}">
        <p14:creationId xmlns:p14="http://schemas.microsoft.com/office/powerpoint/2010/main" val="25108200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2"/>
                    </p:tgtEl>
                  </p:cond>
                </p:stCondLst>
                <p:endSync evt="end" delay="0">
                  <p:rtn val="all"/>
                </p:endSync>
                <p:childTnLst>
                  <p:par>
                    <p:cTn id="31" fill="hold">
                      <p:stCondLst>
                        <p:cond delay="0"/>
                      </p:stCondLst>
                      <p:childTnLst>
                        <p:par>
                          <p:cTn id="32" fill="hold">
                            <p:stCondLst>
                              <p:cond delay="0"/>
                            </p:stCondLst>
                            <p:childTnLst>
                              <p:par>
                                <p:cTn id="33" presetID="22" presetClass="exit" presetSubtype="8" fill="hold" nodeType="clickEffect">
                                  <p:stCondLst>
                                    <p:cond delay="0"/>
                                  </p:stCondLst>
                                  <p:childTnLst>
                                    <p:animEffect transition="out" filter="wipe(left)">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6" restart="whenNotActive" fill="hold" evtFilter="cancelBubble" nodeType="interactiveSeq">
                <p:stCondLst>
                  <p:cond evt="onClick" delay="0">
                    <p:tgtEl>
                      <p:spTgt spid="30"/>
                    </p:tgtEl>
                  </p:cond>
                </p:stCondLst>
                <p:endSync evt="end" delay="0">
                  <p:rtn val="all"/>
                </p:endSync>
                <p:childTnLst>
                  <p:par>
                    <p:cTn id="37" fill="hold">
                      <p:stCondLst>
                        <p:cond delay="0"/>
                      </p:stCondLst>
                      <p:childTnLst>
                        <p:par>
                          <p:cTn id="38" fill="hold">
                            <p:stCondLst>
                              <p:cond delay="0"/>
                            </p:stCondLst>
                            <p:childTnLst>
                              <p:par>
                                <p:cTn id="39" presetID="22" presetClass="exit" presetSubtype="8" fill="hold" nodeType="clickEffect">
                                  <p:stCondLst>
                                    <p:cond delay="0"/>
                                  </p:stCondLst>
                                  <p:childTnLst>
                                    <p:animEffect transition="out" filter="wipe(left)">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36"/>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repeatCount="indefinite" fill="hold" nodeType="clickEffect">
                                  <p:stCondLst>
                                    <p:cond delay="0"/>
                                  </p:stCondLst>
                                  <p:childTnLst>
                                    <p:animEffect transition="out" filter="fade">
                                      <p:cBhvr>
                                        <p:cTn id="46" dur="500" tmFilter="0, 0; .2, .5; .8, .5; 1, 0"/>
                                        <p:tgtEl>
                                          <p:spTgt spid="36"/>
                                        </p:tgtEl>
                                      </p:cBhvr>
                                    </p:animEffect>
                                    <p:animScale>
                                      <p:cBhvr>
                                        <p:cTn id="47" dur="250" autoRev="1" fill="hold"/>
                                        <p:tgtEl>
                                          <p:spTgt spid="36"/>
                                        </p:tgtEl>
                                      </p:cBhvr>
                                      <p:by x="105000" y="105000"/>
                                    </p:animScale>
                                  </p:childTnLst>
                                </p:cTn>
                              </p:par>
                            </p:childTnLst>
                          </p:cTn>
                        </p:par>
                      </p:childTnLst>
                    </p:cTn>
                  </p:par>
                </p:childTnLst>
              </p:cTn>
              <p:nextCondLst>
                <p:cond evt="onClick" delay="0">
                  <p:tgtEl>
                    <p:spTgt spid="36"/>
                  </p:tgtEl>
                </p:cond>
              </p:nextCondLst>
            </p:seq>
            <p:seq concurrent="1" nextAc="seek">
              <p:cTn id="48" restart="whenNotActive" fill="hold" evtFilter="cancelBubble" nodeType="interactiveSeq">
                <p:stCondLst>
                  <p:cond evt="onClick" delay="0">
                    <p:tgtEl>
                      <p:spTgt spid="24"/>
                    </p:tgtEl>
                  </p:cond>
                </p:stCondLst>
                <p:endSync evt="end" delay="0">
                  <p:rtn val="all"/>
                </p:endSync>
                <p:childTnLst>
                  <p:par>
                    <p:cTn id="49" fill="hold">
                      <p:stCondLst>
                        <p:cond delay="0"/>
                      </p:stCondLst>
                      <p:childTnLst>
                        <p:par>
                          <p:cTn id="50" fill="hold">
                            <p:stCondLst>
                              <p:cond delay="0"/>
                            </p:stCondLst>
                            <p:childTnLst>
                              <p:par>
                                <p:cTn id="51" presetID="22" presetClass="exit" presetSubtype="8" fill="hold" nodeType="clickEffect">
                                  <p:stCondLst>
                                    <p:cond delay="0"/>
                                  </p:stCondLst>
                                  <p:childTnLst>
                                    <p:animEffect transition="out" filter="wipe(left)">
                                      <p:cBhvr>
                                        <p:cTn id="52" dur="500"/>
                                        <p:tgtEl>
                                          <p:spTgt spid="24"/>
                                        </p:tgtEl>
                                      </p:cBhvr>
                                    </p:animEffect>
                                    <p:set>
                                      <p:cBhvr>
                                        <p:cTn id="5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CD72C9A5-165C-B3F6-1696-179E237E2DE9}"/>
              </a:ext>
            </a:extLst>
          </p:cNvPr>
          <p:cNvGrpSpPr/>
          <p:nvPr/>
        </p:nvGrpSpPr>
        <p:grpSpPr>
          <a:xfrm>
            <a:off x="26396" y="21429"/>
            <a:ext cx="10993194" cy="981089"/>
            <a:chOff x="26396" y="21429"/>
            <a:chExt cx="10993194" cy="981089"/>
          </a:xfrm>
        </p:grpSpPr>
        <p:grpSp>
          <p:nvGrpSpPr>
            <p:cNvPr id="3" name="Nhóm 2">
              <a:extLst>
                <a:ext uri="{FF2B5EF4-FFF2-40B4-BE49-F238E27FC236}">
                  <a16:creationId xmlns:a16="http://schemas.microsoft.com/office/drawing/2014/main" id="{2E607CB1-D394-576E-289C-B7AEC6FE6949}"/>
                </a:ext>
              </a:extLst>
            </p:cNvPr>
            <p:cNvGrpSpPr/>
            <p:nvPr/>
          </p:nvGrpSpPr>
          <p:grpSpPr>
            <a:xfrm>
              <a:off x="26396" y="21429"/>
              <a:ext cx="10993194" cy="981089"/>
              <a:chOff x="26396" y="21429"/>
              <a:chExt cx="10993194" cy="981089"/>
            </a:xfrm>
          </p:grpSpPr>
          <p:grpSp>
            <p:nvGrpSpPr>
              <p:cNvPr id="13" name="Nhóm 12">
                <a:extLst>
                  <a:ext uri="{FF2B5EF4-FFF2-40B4-BE49-F238E27FC236}">
                    <a16:creationId xmlns:a16="http://schemas.microsoft.com/office/drawing/2014/main" id="{5F67F92A-8065-D6C1-C3B0-CFCEB4AB3DF5}"/>
                  </a:ext>
                </a:extLst>
              </p:cNvPr>
              <p:cNvGrpSpPr/>
              <p:nvPr/>
            </p:nvGrpSpPr>
            <p:grpSpPr>
              <a:xfrm>
                <a:off x="26396" y="21429"/>
                <a:ext cx="10993194" cy="981089"/>
                <a:chOff x="26396" y="21429"/>
                <a:chExt cx="10993194" cy="981089"/>
              </a:xfrm>
            </p:grpSpPr>
            <p:sp>
              <p:nvSpPr>
                <p:cNvPr id="17" name="Hình tự do: Hình 16">
                  <a:extLst>
                    <a:ext uri="{FF2B5EF4-FFF2-40B4-BE49-F238E27FC236}">
                      <a16:creationId xmlns:a16="http://schemas.microsoft.com/office/drawing/2014/main" id="{4D8CEC2A-780D-2185-9BAF-2A8AE88AD114}"/>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Hình tự do: Hình 17">
                  <a:extLst>
                    <a:ext uri="{FF2B5EF4-FFF2-40B4-BE49-F238E27FC236}">
                      <a16:creationId xmlns:a16="http://schemas.microsoft.com/office/drawing/2014/main" id="{A0AE6597-D9B7-E802-24AE-806685845047}"/>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id="{D8FD6074-3C04-5A07-1756-1EB09D7907A4}"/>
                  </a:ext>
                </a:extLst>
              </p:cNvPr>
              <p:cNvGrpSpPr/>
              <p:nvPr/>
            </p:nvGrpSpPr>
            <p:grpSpPr>
              <a:xfrm>
                <a:off x="140839" y="126671"/>
                <a:ext cx="657225" cy="696553"/>
                <a:chOff x="182859" y="44288"/>
                <a:chExt cx="657225" cy="696553"/>
              </a:xfrm>
            </p:grpSpPr>
            <p:pic>
              <p:nvPicPr>
                <p:cNvPr id="15" name="Hình ảnh 14">
                  <a:extLst>
                    <a:ext uri="{FF2B5EF4-FFF2-40B4-BE49-F238E27FC236}">
                      <a16:creationId xmlns:a16="http://schemas.microsoft.com/office/drawing/2014/main" id="{464C8EC6-64E0-5EB4-DC41-511064B301DE}"/>
                    </a:ext>
                  </a:extLst>
                </p:cNvPr>
                <p:cNvPicPr>
                  <a:picLocks noChangeAspect="1"/>
                </p:cNvPicPr>
                <p:nvPr/>
              </p:nvPicPr>
              <p:blipFill rotWithShape="1">
                <a:blip r:embed="rId2">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6" name="Hộp Văn bản 15">
                  <a:extLst>
                    <a:ext uri="{FF2B5EF4-FFF2-40B4-BE49-F238E27FC236}">
                      <a16:creationId xmlns:a16="http://schemas.microsoft.com/office/drawing/2014/main" id="{F68FED88-C8E2-BFBD-33B5-ED0D652AC49A}"/>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4" name="Nhóm 3">
              <a:extLst>
                <a:ext uri="{FF2B5EF4-FFF2-40B4-BE49-F238E27FC236}">
                  <a16:creationId xmlns:a16="http://schemas.microsoft.com/office/drawing/2014/main" id="{693B4FBD-500D-F111-8443-6C9FD5971326}"/>
                </a:ext>
              </a:extLst>
            </p:cNvPr>
            <p:cNvGrpSpPr/>
            <p:nvPr/>
          </p:nvGrpSpPr>
          <p:grpSpPr>
            <a:xfrm>
              <a:off x="877820" y="150460"/>
              <a:ext cx="10141770" cy="823660"/>
              <a:chOff x="877820" y="150460"/>
              <a:chExt cx="10141770" cy="823660"/>
            </a:xfrm>
          </p:grpSpPr>
          <p:sp>
            <p:nvSpPr>
              <p:cNvPr id="5" name="Hình tự do: Hình 4">
                <a:extLst>
                  <a:ext uri="{FF2B5EF4-FFF2-40B4-BE49-F238E27FC236}">
                    <a16:creationId xmlns:a16="http://schemas.microsoft.com/office/drawing/2014/main" id="{394FCF2A-000D-D71A-B434-43962B6D2A7A}"/>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Hộp Văn bản 5">
                <a:extLst>
                  <a:ext uri="{FF2B5EF4-FFF2-40B4-BE49-F238E27FC236}">
                    <a16:creationId xmlns:a16="http://schemas.microsoft.com/office/drawing/2014/main" id="{3A10E732-35C3-1C21-1816-7C43E00B18D1}"/>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7" name="Đường nối Thẳng 6">
                <a:extLst>
                  <a:ext uri="{FF2B5EF4-FFF2-40B4-BE49-F238E27FC236}">
                    <a16:creationId xmlns:a16="http://schemas.microsoft.com/office/drawing/2014/main" id="{81439799-8AE6-5930-FD74-D3BD97A84812}"/>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Hộp Văn bản 7">
                <a:extLst>
                  <a:ext uri="{FF2B5EF4-FFF2-40B4-BE49-F238E27FC236}">
                    <a16:creationId xmlns:a16="http://schemas.microsoft.com/office/drawing/2014/main" id="{BDD26C01-F70C-FC9C-2DD1-B8DDF9704C11}"/>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Đường nối Thẳng 8">
                <a:extLst>
                  <a:ext uri="{FF2B5EF4-FFF2-40B4-BE49-F238E27FC236}">
                    <a16:creationId xmlns:a16="http://schemas.microsoft.com/office/drawing/2014/main" id="{7E53147D-2000-876A-99E4-9BB7C3FAE672}"/>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37A38E2E-6CE1-A880-8887-E4CFB0ACF1E7}"/>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93152F27-A62A-C37C-7067-10BF76B75BB0}"/>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F41CC33E-47EC-1DCF-EB1A-CB4F0377F36A}"/>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9" name="Nhóm 18">
            <a:extLst>
              <a:ext uri="{FF2B5EF4-FFF2-40B4-BE49-F238E27FC236}">
                <a16:creationId xmlns:a16="http://schemas.microsoft.com/office/drawing/2014/main" id="{A7C77EFA-7502-2FDD-A9AC-E964348606C9}"/>
              </a:ext>
            </a:extLst>
          </p:cNvPr>
          <p:cNvGrpSpPr/>
          <p:nvPr/>
        </p:nvGrpSpPr>
        <p:grpSpPr>
          <a:xfrm>
            <a:off x="630053" y="1551573"/>
            <a:ext cx="10609459" cy="1663445"/>
            <a:chOff x="630053" y="2101891"/>
            <a:chExt cx="10609459" cy="1663445"/>
          </a:xfrm>
        </p:grpSpPr>
        <p:sp>
          <p:nvSpPr>
            <p:cNvPr id="20" name="Hình chữ nhật: Góc Trên Tròn 19">
              <a:extLst>
                <a:ext uri="{FF2B5EF4-FFF2-40B4-BE49-F238E27FC236}">
                  <a16:creationId xmlns:a16="http://schemas.microsoft.com/office/drawing/2014/main" id="{4F91ED10-2EF5-91A6-4306-1C29F2D4B330}"/>
                </a:ext>
              </a:extLst>
            </p:cNvPr>
            <p:cNvSpPr/>
            <p:nvPr/>
          </p:nvSpPr>
          <p:spPr>
            <a:xfrm>
              <a:off x="630053" y="2101891"/>
              <a:ext cx="1446434" cy="570990"/>
            </a:xfrm>
            <a:prstGeom prst="round2SameRect">
              <a:avLst/>
            </a:prstGeom>
            <a:solidFill>
              <a:srgbClr val="94D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ộp Văn bản 20">
              <a:extLst>
                <a:ext uri="{FF2B5EF4-FFF2-40B4-BE49-F238E27FC236}">
                  <a16:creationId xmlns:a16="http://schemas.microsoft.com/office/drawing/2014/main" id="{9A30E002-0A66-E30E-1C69-AE408EE8F608}"/>
                </a:ext>
              </a:extLst>
            </p:cNvPr>
            <p:cNvSpPr txBox="1"/>
            <p:nvPr/>
          </p:nvSpPr>
          <p:spPr>
            <a:xfrm>
              <a:off x="767625" y="2101892"/>
              <a:ext cx="1206318" cy="570990"/>
            </a:xfrm>
            <a:prstGeom prst="rect">
              <a:avLst/>
            </a:prstGeom>
            <a:noFill/>
          </p:spPr>
          <p:txBody>
            <a:bodyPr wrap="square" rtlCol="0">
              <a:spAutoFit/>
            </a:bodyPr>
            <a:lstStyle/>
            <a:p>
              <a:pPr>
                <a:lnSpc>
                  <a:spcPct val="150000"/>
                </a:lnSpc>
              </a:pPr>
              <a:r>
                <a:rPr lang="vi-VN" sz="2400" b="1">
                  <a:latin typeface="Tahoma" panose="020B0604030504040204" pitchFamily="34" charset="0"/>
                  <a:ea typeface="Tahoma" panose="020B0604030504040204" pitchFamily="34" charset="0"/>
                  <a:cs typeface="Tahoma" panose="020B0604030504040204" pitchFamily="34" charset="0"/>
                </a:rPr>
                <a:t>Câu 2:</a:t>
              </a:r>
            </a:p>
          </p:txBody>
        </p:sp>
        <p:sp>
          <p:nvSpPr>
            <p:cNvPr id="22" name="Hình chữ nhật 21">
              <a:extLst>
                <a:ext uri="{FF2B5EF4-FFF2-40B4-BE49-F238E27FC236}">
                  <a16:creationId xmlns:a16="http://schemas.microsoft.com/office/drawing/2014/main" id="{BADDE139-38A8-59E1-425C-9B575D2F2B83}"/>
                </a:ext>
              </a:extLst>
            </p:cNvPr>
            <p:cNvSpPr/>
            <p:nvPr/>
          </p:nvSpPr>
          <p:spPr>
            <a:xfrm>
              <a:off x="630053" y="2672881"/>
              <a:ext cx="10609459" cy="1092455"/>
            </a:xfrm>
            <a:prstGeom prst="rect">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Hộp Văn bản 22">
              <a:extLst>
                <a:ext uri="{FF2B5EF4-FFF2-40B4-BE49-F238E27FC236}">
                  <a16:creationId xmlns:a16="http://schemas.microsoft.com/office/drawing/2014/main" id="{DDC324EC-C528-A5F1-537E-4581B7459BA2}"/>
                </a:ext>
              </a:extLst>
            </p:cNvPr>
            <p:cNvSpPr txBox="1"/>
            <p:nvPr/>
          </p:nvSpPr>
          <p:spPr>
            <a:xfrm>
              <a:off x="701831" y="2667283"/>
              <a:ext cx="10476567" cy="915251"/>
            </a:xfrm>
            <a:prstGeom prst="rect">
              <a:avLst/>
            </a:prstGeom>
            <a:noFill/>
          </p:spPr>
          <p:txBody>
            <a:bodyPr wrap="square" rtlCol="0">
              <a:spAutoFit/>
            </a:bodyPr>
            <a:lstStyle/>
            <a:p>
              <a:pPr>
                <a:lnSpc>
                  <a:spcPct val="200000"/>
                </a:lnSpc>
              </a:pPr>
              <a:r>
                <a:rPr lang="vi-VN" sz="3200" b="1" kern="1200">
                  <a:solidFill>
                    <a:srgbClr val="000000"/>
                  </a:solidFill>
                  <a:effectLst/>
                  <a:latin typeface="Tahoma" panose="020B0604030504040204" pitchFamily="34" charset="0"/>
                  <a:ea typeface="Tahoma" panose="020B0604030504040204" pitchFamily="34" charset="0"/>
                  <a:cs typeface="Tahoma" panose="020B0604030504040204" pitchFamily="34" charset="0"/>
                </a:rPr>
                <a:t>Những hội chợ bắt đầu xuất hiện vào thế kỉ mấy?</a:t>
              </a:r>
              <a:endParaRPr lang="vi-VN" sz="32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4" name="Nhóm 23">
            <a:extLst>
              <a:ext uri="{FF2B5EF4-FFF2-40B4-BE49-F238E27FC236}">
                <a16:creationId xmlns:a16="http://schemas.microsoft.com/office/drawing/2014/main" id="{61A9B123-F452-5B2A-5231-079FFB27296E}"/>
              </a:ext>
            </a:extLst>
          </p:cNvPr>
          <p:cNvGrpSpPr/>
          <p:nvPr/>
        </p:nvGrpSpPr>
        <p:grpSpPr>
          <a:xfrm>
            <a:off x="630053" y="4024690"/>
            <a:ext cx="5027860" cy="827273"/>
            <a:chOff x="630053" y="4138302"/>
            <a:chExt cx="5027860" cy="827273"/>
          </a:xfrm>
        </p:grpSpPr>
        <p:sp>
          <p:nvSpPr>
            <p:cNvPr id="25" name="Mũi tên: Hình ngũ giác 24">
              <a:extLst>
                <a:ext uri="{FF2B5EF4-FFF2-40B4-BE49-F238E27FC236}">
                  <a16:creationId xmlns:a16="http://schemas.microsoft.com/office/drawing/2014/main" id="{1A223367-D799-1A76-59D8-7A75A68ED8D5}"/>
                </a:ext>
              </a:extLst>
            </p:cNvPr>
            <p:cNvSpPr/>
            <p:nvPr/>
          </p:nvSpPr>
          <p:spPr>
            <a:xfrm rot="10800000">
              <a:off x="1043689" y="4138302"/>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6" name="Nhóm 25">
              <a:extLst>
                <a:ext uri="{FF2B5EF4-FFF2-40B4-BE49-F238E27FC236}">
                  <a16:creationId xmlns:a16="http://schemas.microsoft.com/office/drawing/2014/main" id="{932833F8-3DBC-08A4-0637-B03848F07260}"/>
                </a:ext>
              </a:extLst>
            </p:cNvPr>
            <p:cNvGrpSpPr/>
            <p:nvPr/>
          </p:nvGrpSpPr>
          <p:grpSpPr>
            <a:xfrm>
              <a:off x="630053" y="4138302"/>
              <a:ext cx="827273" cy="827273"/>
              <a:chOff x="630053" y="4572000"/>
              <a:chExt cx="827273" cy="827273"/>
            </a:xfrm>
          </p:grpSpPr>
          <p:sp>
            <p:nvSpPr>
              <p:cNvPr id="28" name="Hình Bầu dục 27">
                <a:extLst>
                  <a:ext uri="{FF2B5EF4-FFF2-40B4-BE49-F238E27FC236}">
                    <a16:creationId xmlns:a16="http://schemas.microsoft.com/office/drawing/2014/main" id="{5FB05F70-AD3C-A409-50AE-E8783EF18395}"/>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Hộp Văn bản 28">
                <a:extLst>
                  <a:ext uri="{FF2B5EF4-FFF2-40B4-BE49-F238E27FC236}">
                    <a16:creationId xmlns:a16="http://schemas.microsoft.com/office/drawing/2014/main" id="{80B3EB01-F093-7694-6E99-9ACBBA869429}"/>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A. </a:t>
                </a:r>
              </a:p>
            </p:txBody>
          </p:sp>
        </p:grpSp>
        <p:sp>
          <p:nvSpPr>
            <p:cNvPr id="27" name="Hộp Văn bản 26">
              <a:extLst>
                <a:ext uri="{FF2B5EF4-FFF2-40B4-BE49-F238E27FC236}">
                  <a16:creationId xmlns:a16="http://schemas.microsoft.com/office/drawing/2014/main" id="{2E65A10E-A9F2-7F33-59DA-FC4887D9D181}"/>
                </a:ext>
              </a:extLst>
            </p:cNvPr>
            <p:cNvSpPr txBox="1"/>
            <p:nvPr/>
          </p:nvSpPr>
          <p:spPr>
            <a:xfrm>
              <a:off x="1522877" y="4318057"/>
              <a:ext cx="4060486" cy="461665"/>
            </a:xfrm>
            <a:prstGeom prst="rect">
              <a:avLst/>
            </a:prstGeom>
            <a:noFill/>
          </p:spPr>
          <p:txBody>
            <a:bodyPr wrap="square">
              <a:spAutoFit/>
            </a:bodyPr>
            <a:lstStyle/>
            <a:p>
              <a:r>
                <a:rPr lang="vi-VN" sz="2400">
                  <a:effectLst/>
                  <a:latin typeface="Calibri Light" panose="020F0302020204030204" pitchFamily="34" charset="0"/>
                  <a:ea typeface="Arial" panose="020B0604020202020204" pitchFamily="34" charset="0"/>
                  <a:cs typeface="Calibri Light" panose="020F0302020204030204" pitchFamily="34" charset="0"/>
                </a:rPr>
                <a:t>X</a:t>
              </a:r>
              <a:endParaRPr lang="vi-VN" sz="2400">
                <a:latin typeface="Calibri Light" panose="020F0302020204030204" pitchFamily="34" charset="0"/>
                <a:cs typeface="Calibri Light" panose="020F0302020204030204" pitchFamily="34" charset="0"/>
              </a:endParaRPr>
            </a:p>
          </p:txBody>
        </p:sp>
      </p:grpSp>
      <p:grpSp>
        <p:nvGrpSpPr>
          <p:cNvPr id="30" name="Nhóm 29">
            <a:extLst>
              <a:ext uri="{FF2B5EF4-FFF2-40B4-BE49-F238E27FC236}">
                <a16:creationId xmlns:a16="http://schemas.microsoft.com/office/drawing/2014/main" id="{28D3E533-A19D-478A-F00A-EBE6C54AA76E}"/>
              </a:ext>
            </a:extLst>
          </p:cNvPr>
          <p:cNvGrpSpPr/>
          <p:nvPr/>
        </p:nvGrpSpPr>
        <p:grpSpPr>
          <a:xfrm>
            <a:off x="6211652" y="4024690"/>
            <a:ext cx="5027860" cy="827273"/>
            <a:chOff x="6211652" y="4138302"/>
            <a:chExt cx="5027860" cy="827273"/>
          </a:xfrm>
        </p:grpSpPr>
        <p:sp>
          <p:nvSpPr>
            <p:cNvPr id="31" name="Mũi tên: Hình ngũ giác 30">
              <a:extLst>
                <a:ext uri="{FF2B5EF4-FFF2-40B4-BE49-F238E27FC236}">
                  <a16:creationId xmlns:a16="http://schemas.microsoft.com/office/drawing/2014/main" id="{8A34A8AB-FDEE-3B19-3E47-702E67AC2149}"/>
                </a:ext>
              </a:extLst>
            </p:cNvPr>
            <p:cNvSpPr/>
            <p:nvPr/>
          </p:nvSpPr>
          <p:spPr>
            <a:xfrm rot="10800000">
              <a:off x="6625288" y="4138302"/>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2" name="Nhóm 31">
              <a:extLst>
                <a:ext uri="{FF2B5EF4-FFF2-40B4-BE49-F238E27FC236}">
                  <a16:creationId xmlns:a16="http://schemas.microsoft.com/office/drawing/2014/main" id="{4246E09C-C514-370A-77D7-F303169A6B58}"/>
                </a:ext>
              </a:extLst>
            </p:cNvPr>
            <p:cNvGrpSpPr/>
            <p:nvPr/>
          </p:nvGrpSpPr>
          <p:grpSpPr>
            <a:xfrm>
              <a:off x="6211652" y="4138302"/>
              <a:ext cx="827273" cy="827273"/>
              <a:chOff x="630053" y="4572000"/>
              <a:chExt cx="827273" cy="827273"/>
            </a:xfrm>
          </p:grpSpPr>
          <p:sp>
            <p:nvSpPr>
              <p:cNvPr id="34" name="Hình Bầu dục 33">
                <a:extLst>
                  <a:ext uri="{FF2B5EF4-FFF2-40B4-BE49-F238E27FC236}">
                    <a16:creationId xmlns:a16="http://schemas.microsoft.com/office/drawing/2014/main" id="{02B9D791-5F2B-C482-00E7-D3F3F27D33CF}"/>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Hộp Văn bản 34">
                <a:extLst>
                  <a:ext uri="{FF2B5EF4-FFF2-40B4-BE49-F238E27FC236}">
                    <a16:creationId xmlns:a16="http://schemas.microsoft.com/office/drawing/2014/main" id="{C3DE24F2-38E3-98A4-2A78-83BBE4DFAD1F}"/>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B. </a:t>
                </a:r>
              </a:p>
            </p:txBody>
          </p:sp>
        </p:grpSp>
        <p:sp>
          <p:nvSpPr>
            <p:cNvPr id="33" name="Hộp Văn bản 32">
              <a:extLst>
                <a:ext uri="{FF2B5EF4-FFF2-40B4-BE49-F238E27FC236}">
                  <a16:creationId xmlns:a16="http://schemas.microsoft.com/office/drawing/2014/main" id="{29B37F54-65F6-ADA9-ABA9-B0DEE1B84BB7}"/>
                </a:ext>
              </a:extLst>
            </p:cNvPr>
            <p:cNvSpPr txBox="1"/>
            <p:nvPr/>
          </p:nvSpPr>
          <p:spPr>
            <a:xfrm>
              <a:off x="7179026" y="4321104"/>
              <a:ext cx="4060486" cy="461665"/>
            </a:xfrm>
            <a:prstGeom prst="rect">
              <a:avLst/>
            </a:prstGeom>
            <a:noFill/>
          </p:spPr>
          <p:txBody>
            <a:bodyPr wrap="square">
              <a:spAutoFit/>
            </a:bodyPr>
            <a:lstStyle/>
            <a:p>
              <a:r>
                <a:rPr lang="vi-VN" sz="2400">
                  <a:effectLst/>
                  <a:latin typeface="Calibri Light" panose="020F0302020204030204" pitchFamily="34" charset="0"/>
                  <a:ea typeface="Arial" panose="020B0604020202020204" pitchFamily="34" charset="0"/>
                  <a:cs typeface="Calibri Light" panose="020F0302020204030204" pitchFamily="34" charset="0"/>
                </a:rPr>
                <a:t>XI</a:t>
              </a:r>
              <a:endParaRPr lang="vi-VN" sz="2400">
                <a:latin typeface="Calibri Light" panose="020F0302020204030204" pitchFamily="34" charset="0"/>
                <a:cs typeface="Calibri Light" panose="020F0302020204030204" pitchFamily="34" charset="0"/>
              </a:endParaRPr>
            </a:p>
          </p:txBody>
        </p:sp>
      </p:grpSp>
      <p:grpSp>
        <p:nvGrpSpPr>
          <p:cNvPr id="36" name="Nhóm 35">
            <a:extLst>
              <a:ext uri="{FF2B5EF4-FFF2-40B4-BE49-F238E27FC236}">
                <a16:creationId xmlns:a16="http://schemas.microsoft.com/office/drawing/2014/main" id="{20C92812-344A-5AA7-38F2-BF09C1FB14CA}"/>
              </a:ext>
            </a:extLst>
          </p:cNvPr>
          <p:cNvGrpSpPr/>
          <p:nvPr/>
        </p:nvGrpSpPr>
        <p:grpSpPr>
          <a:xfrm>
            <a:off x="6211652" y="5787438"/>
            <a:ext cx="5027860" cy="827273"/>
            <a:chOff x="6211652" y="5526183"/>
            <a:chExt cx="5027860" cy="827273"/>
          </a:xfrm>
        </p:grpSpPr>
        <p:sp>
          <p:nvSpPr>
            <p:cNvPr id="37" name="Mũi tên: Hình ngũ giác 36">
              <a:extLst>
                <a:ext uri="{FF2B5EF4-FFF2-40B4-BE49-F238E27FC236}">
                  <a16:creationId xmlns:a16="http://schemas.microsoft.com/office/drawing/2014/main" id="{D1AEB332-BC17-B622-4396-64A2315E690F}"/>
                </a:ext>
              </a:extLst>
            </p:cNvPr>
            <p:cNvSpPr/>
            <p:nvPr/>
          </p:nvSpPr>
          <p:spPr>
            <a:xfrm rot="10800000">
              <a:off x="6625288" y="5526183"/>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8" name="Nhóm 37">
              <a:extLst>
                <a:ext uri="{FF2B5EF4-FFF2-40B4-BE49-F238E27FC236}">
                  <a16:creationId xmlns:a16="http://schemas.microsoft.com/office/drawing/2014/main" id="{0D637292-9BF4-6735-3927-2319D0380501}"/>
                </a:ext>
              </a:extLst>
            </p:cNvPr>
            <p:cNvGrpSpPr/>
            <p:nvPr/>
          </p:nvGrpSpPr>
          <p:grpSpPr>
            <a:xfrm>
              <a:off x="6211652" y="5526183"/>
              <a:ext cx="827273" cy="827273"/>
              <a:chOff x="630053" y="4572000"/>
              <a:chExt cx="827273" cy="827273"/>
            </a:xfrm>
          </p:grpSpPr>
          <p:sp>
            <p:nvSpPr>
              <p:cNvPr id="40" name="Hình Bầu dục 39">
                <a:extLst>
                  <a:ext uri="{FF2B5EF4-FFF2-40B4-BE49-F238E27FC236}">
                    <a16:creationId xmlns:a16="http://schemas.microsoft.com/office/drawing/2014/main" id="{17511312-D8DF-F9EE-7A1D-716A5FCFA9F0}"/>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Hộp Văn bản 40">
                <a:extLst>
                  <a:ext uri="{FF2B5EF4-FFF2-40B4-BE49-F238E27FC236}">
                    <a16:creationId xmlns:a16="http://schemas.microsoft.com/office/drawing/2014/main" id="{7DAE1873-9734-C5C6-5C12-290D59BFD0B6}"/>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D. </a:t>
                </a:r>
              </a:p>
            </p:txBody>
          </p:sp>
        </p:grpSp>
        <p:sp>
          <p:nvSpPr>
            <p:cNvPr id="39" name="Hộp Văn bản 38">
              <a:extLst>
                <a:ext uri="{FF2B5EF4-FFF2-40B4-BE49-F238E27FC236}">
                  <a16:creationId xmlns:a16="http://schemas.microsoft.com/office/drawing/2014/main" id="{7977028D-8294-824E-0ED1-EBFE5F0B1A44}"/>
                </a:ext>
              </a:extLst>
            </p:cNvPr>
            <p:cNvSpPr txBox="1"/>
            <p:nvPr/>
          </p:nvSpPr>
          <p:spPr>
            <a:xfrm>
              <a:off x="7179026" y="5708986"/>
              <a:ext cx="4060486" cy="461665"/>
            </a:xfrm>
            <a:prstGeom prst="rect">
              <a:avLst/>
            </a:prstGeom>
            <a:noFill/>
          </p:spPr>
          <p:txBody>
            <a:bodyPr wrap="square">
              <a:spAutoFit/>
            </a:bodyPr>
            <a:lstStyle/>
            <a:p>
              <a:r>
                <a:rPr lang="vi-VN" sz="2400">
                  <a:latin typeface="Calibri Light" panose="020F0302020204030204" pitchFamily="34" charset="0"/>
                  <a:ea typeface="Arial" panose="020B0604020202020204" pitchFamily="34" charset="0"/>
                  <a:cs typeface="Calibri Light" panose="020F0302020204030204" pitchFamily="34" charset="0"/>
                </a:rPr>
                <a:t>XIII</a:t>
              </a:r>
              <a:endParaRPr lang="vi-VN" sz="2400">
                <a:latin typeface="Calibri Light" panose="020F0302020204030204" pitchFamily="34" charset="0"/>
                <a:cs typeface="Calibri Light" panose="020F0302020204030204" pitchFamily="34" charset="0"/>
              </a:endParaRPr>
            </a:p>
          </p:txBody>
        </p:sp>
      </p:grpSp>
      <p:grpSp>
        <p:nvGrpSpPr>
          <p:cNvPr id="42" name="Nhóm 41">
            <a:extLst>
              <a:ext uri="{FF2B5EF4-FFF2-40B4-BE49-F238E27FC236}">
                <a16:creationId xmlns:a16="http://schemas.microsoft.com/office/drawing/2014/main" id="{E88F1A6C-695E-BF7E-9657-39BBEF00F302}"/>
              </a:ext>
            </a:extLst>
          </p:cNvPr>
          <p:cNvGrpSpPr/>
          <p:nvPr/>
        </p:nvGrpSpPr>
        <p:grpSpPr>
          <a:xfrm>
            <a:off x="630053" y="5769623"/>
            <a:ext cx="5029521" cy="827273"/>
            <a:chOff x="630053" y="4138302"/>
            <a:chExt cx="5029521" cy="827273"/>
          </a:xfrm>
        </p:grpSpPr>
        <p:sp>
          <p:nvSpPr>
            <p:cNvPr id="43" name="Mũi tên: Hình ngũ giác 42">
              <a:extLst>
                <a:ext uri="{FF2B5EF4-FFF2-40B4-BE49-F238E27FC236}">
                  <a16:creationId xmlns:a16="http://schemas.microsoft.com/office/drawing/2014/main" id="{E7FDA3F7-50CD-AA64-9606-474655D39FE2}"/>
                </a:ext>
              </a:extLst>
            </p:cNvPr>
            <p:cNvSpPr/>
            <p:nvPr/>
          </p:nvSpPr>
          <p:spPr>
            <a:xfrm rot="10800000">
              <a:off x="1043689" y="4138302"/>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4" name="Nhóm 43">
              <a:extLst>
                <a:ext uri="{FF2B5EF4-FFF2-40B4-BE49-F238E27FC236}">
                  <a16:creationId xmlns:a16="http://schemas.microsoft.com/office/drawing/2014/main" id="{6474DE28-9060-0FBB-0FE2-CB452080F336}"/>
                </a:ext>
              </a:extLst>
            </p:cNvPr>
            <p:cNvGrpSpPr/>
            <p:nvPr/>
          </p:nvGrpSpPr>
          <p:grpSpPr>
            <a:xfrm>
              <a:off x="630053" y="4138302"/>
              <a:ext cx="827273" cy="827273"/>
              <a:chOff x="630053" y="4572000"/>
              <a:chExt cx="827273" cy="827273"/>
            </a:xfrm>
          </p:grpSpPr>
          <p:sp>
            <p:nvSpPr>
              <p:cNvPr id="46" name="Hình Bầu dục 45">
                <a:extLst>
                  <a:ext uri="{FF2B5EF4-FFF2-40B4-BE49-F238E27FC236}">
                    <a16:creationId xmlns:a16="http://schemas.microsoft.com/office/drawing/2014/main" id="{D1A0EC11-DF22-FDC4-9DA8-5479244F4FA1}"/>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Hộp Văn bản 46">
                <a:extLst>
                  <a:ext uri="{FF2B5EF4-FFF2-40B4-BE49-F238E27FC236}">
                    <a16:creationId xmlns:a16="http://schemas.microsoft.com/office/drawing/2014/main" id="{A12328B8-A373-8E90-D1DA-8301F6B7BFEC}"/>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C. </a:t>
                </a:r>
              </a:p>
            </p:txBody>
          </p:sp>
        </p:grpSp>
        <p:sp>
          <p:nvSpPr>
            <p:cNvPr id="45" name="Hộp Văn bản 44">
              <a:extLst>
                <a:ext uri="{FF2B5EF4-FFF2-40B4-BE49-F238E27FC236}">
                  <a16:creationId xmlns:a16="http://schemas.microsoft.com/office/drawing/2014/main" id="{221295CD-86AA-C71C-D5EF-7E1C60243714}"/>
                </a:ext>
              </a:extLst>
            </p:cNvPr>
            <p:cNvSpPr txBox="1"/>
            <p:nvPr/>
          </p:nvSpPr>
          <p:spPr>
            <a:xfrm>
              <a:off x="1599088" y="4321105"/>
              <a:ext cx="4060486" cy="492122"/>
            </a:xfrm>
            <a:prstGeom prst="rect">
              <a:avLst/>
            </a:prstGeom>
            <a:noFill/>
          </p:spPr>
          <p:txBody>
            <a:bodyPr wrap="square">
              <a:spAutoFit/>
            </a:bodyPr>
            <a:lstStyle/>
            <a:p>
              <a:pPr algn="just">
                <a:lnSpc>
                  <a:spcPct val="115000"/>
                </a:lnSpc>
                <a:spcAft>
                  <a:spcPts val="1000"/>
                </a:spcAft>
              </a:pPr>
              <a:r>
                <a:rPr lang="vi-VN" sz="24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XII</a:t>
              </a:r>
              <a:endParaRPr lang="vi-VN" sz="2400">
                <a:effectLst/>
                <a:latin typeface="Calibri Light" panose="020F0302020204030204" pitchFamily="34" charset="0"/>
                <a:ea typeface="Times New Roman" panose="02020603050405020304" pitchFamily="18" charset="0"/>
                <a:cs typeface="Calibri Light" panose="020F0302020204030204" pitchFamily="34" charset="0"/>
              </a:endParaRPr>
            </a:p>
          </p:txBody>
        </p:sp>
      </p:grpSp>
    </p:spTree>
    <p:extLst>
      <p:ext uri="{BB962C8B-B14F-4D97-AF65-F5344CB8AC3E}">
        <p14:creationId xmlns:p14="http://schemas.microsoft.com/office/powerpoint/2010/main" val="26810404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2"/>
                    </p:tgtEl>
                  </p:cond>
                </p:stCondLst>
                <p:endSync evt="end" delay="0">
                  <p:rtn val="all"/>
                </p:endSync>
                <p:childTnLst>
                  <p:par>
                    <p:cTn id="25" fill="hold">
                      <p:stCondLst>
                        <p:cond delay="0"/>
                      </p:stCondLst>
                      <p:childTnLst>
                        <p:par>
                          <p:cTn id="26" fill="hold">
                            <p:stCondLst>
                              <p:cond delay="0"/>
                            </p:stCondLst>
                            <p:childTnLst>
                              <p:par>
                                <p:cTn id="27" presetID="22" presetClass="exit" presetSubtype="8" fill="hold" nodeType="clickEffect">
                                  <p:stCondLst>
                                    <p:cond delay="0"/>
                                  </p:stCondLst>
                                  <p:childTnLst>
                                    <p:animEffect transition="out" filter="wipe(left)">
                                      <p:cBhvr>
                                        <p:cTn id="28" dur="500"/>
                                        <p:tgtEl>
                                          <p:spTgt spid="42"/>
                                        </p:tgtEl>
                                      </p:cBhvr>
                                    </p:animEffect>
                                    <p:set>
                                      <p:cBhvr>
                                        <p:cTn id="2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22" presetClass="exit" presetSubtype="8" fill="hold" nodeType="clickEffect">
                                  <p:stCondLst>
                                    <p:cond delay="0"/>
                                  </p:stCondLst>
                                  <p:childTnLst>
                                    <p:animEffect transition="out" filter="wipe(left)">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6" restart="whenNotActive" fill="hold" evtFilter="cancelBubble" nodeType="interactiveSeq">
                <p:stCondLst>
                  <p:cond evt="onClick" delay="0">
                    <p:tgtEl>
                      <p:spTgt spid="30"/>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repeatCount="indefinite" fill="hold" nodeType="clickEffect">
                                  <p:stCondLst>
                                    <p:cond delay="0"/>
                                  </p:stCondLst>
                                  <p:childTnLst>
                                    <p:animEffect transition="out" filter="fade">
                                      <p:cBhvr>
                                        <p:cTn id="40" dur="500" tmFilter="0, 0; .2, .5; .8, .5; 1, 0"/>
                                        <p:tgtEl>
                                          <p:spTgt spid="30"/>
                                        </p:tgtEl>
                                      </p:cBhvr>
                                    </p:animEffect>
                                    <p:animScale>
                                      <p:cBhvr>
                                        <p:cTn id="4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36"/>
                    </p:tgtEl>
                  </p:cond>
                </p:stCondLst>
                <p:endSync evt="end" delay="0">
                  <p:rtn val="all"/>
                </p:endSync>
                <p:childTnLst>
                  <p:par>
                    <p:cTn id="43" fill="hold">
                      <p:stCondLst>
                        <p:cond delay="0"/>
                      </p:stCondLst>
                      <p:childTnLst>
                        <p:par>
                          <p:cTn id="44" fill="hold">
                            <p:stCondLst>
                              <p:cond delay="0"/>
                            </p:stCondLst>
                            <p:childTnLst>
                              <p:par>
                                <p:cTn id="45" presetID="22" presetClass="exit" presetSubtype="8" fill="hold" nodeType="clickEffect">
                                  <p:stCondLst>
                                    <p:cond delay="0"/>
                                  </p:stCondLst>
                                  <p:childTnLst>
                                    <p:animEffect transition="out" filter="wipe(left)">
                                      <p:cBhvr>
                                        <p:cTn id="46" dur="500"/>
                                        <p:tgtEl>
                                          <p:spTgt spid="36"/>
                                        </p:tgtEl>
                                      </p:cBhvr>
                                    </p:animEffect>
                                    <p:set>
                                      <p:cBhvr>
                                        <p:cTn id="4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B37B3238-E750-0293-0A32-76A7698BD0F2}"/>
              </a:ext>
            </a:extLst>
          </p:cNvPr>
          <p:cNvGrpSpPr/>
          <p:nvPr/>
        </p:nvGrpSpPr>
        <p:grpSpPr>
          <a:xfrm>
            <a:off x="26396" y="21429"/>
            <a:ext cx="10993194" cy="981089"/>
            <a:chOff x="26396" y="21429"/>
            <a:chExt cx="10993194" cy="981089"/>
          </a:xfrm>
        </p:grpSpPr>
        <p:grpSp>
          <p:nvGrpSpPr>
            <p:cNvPr id="20" name="Nhóm 19">
              <a:extLst>
                <a:ext uri="{FF2B5EF4-FFF2-40B4-BE49-F238E27FC236}">
                  <a16:creationId xmlns:a16="http://schemas.microsoft.com/office/drawing/2014/main" id="{8784835D-3EB6-5D95-B6B5-445B9E0CD30E}"/>
                </a:ext>
              </a:extLst>
            </p:cNvPr>
            <p:cNvGrpSpPr/>
            <p:nvPr/>
          </p:nvGrpSpPr>
          <p:grpSpPr>
            <a:xfrm>
              <a:off x="26396" y="21429"/>
              <a:ext cx="10993194" cy="981089"/>
              <a:chOff x="26396" y="21429"/>
              <a:chExt cx="10993194" cy="981089"/>
            </a:xfrm>
          </p:grpSpPr>
          <p:grpSp>
            <p:nvGrpSpPr>
              <p:cNvPr id="30" name="Nhóm 29">
                <a:extLst>
                  <a:ext uri="{FF2B5EF4-FFF2-40B4-BE49-F238E27FC236}">
                    <a16:creationId xmlns:a16="http://schemas.microsoft.com/office/drawing/2014/main" id="{E61C7B27-CDFC-8A5D-8DE7-3E410326B407}"/>
                  </a:ext>
                </a:extLst>
              </p:cNvPr>
              <p:cNvGrpSpPr/>
              <p:nvPr/>
            </p:nvGrpSpPr>
            <p:grpSpPr>
              <a:xfrm>
                <a:off x="26396" y="21429"/>
                <a:ext cx="10993194" cy="981089"/>
                <a:chOff x="26396" y="21429"/>
                <a:chExt cx="10993194" cy="981089"/>
              </a:xfrm>
            </p:grpSpPr>
            <p:sp>
              <p:nvSpPr>
                <p:cNvPr id="34" name="Hình tự do: Hình 33">
                  <a:extLst>
                    <a:ext uri="{FF2B5EF4-FFF2-40B4-BE49-F238E27FC236}">
                      <a16:creationId xmlns:a16="http://schemas.microsoft.com/office/drawing/2014/main" id="{09ED1F33-9497-81A9-4305-2140E5CF435A}"/>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5" name="Hình tự do: Hình 34">
                  <a:extLst>
                    <a:ext uri="{FF2B5EF4-FFF2-40B4-BE49-F238E27FC236}">
                      <a16:creationId xmlns:a16="http://schemas.microsoft.com/office/drawing/2014/main" id="{55E7F859-101F-AD5C-4A4F-8C5ACCE61811}"/>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31" name="Nhóm 30">
                <a:extLst>
                  <a:ext uri="{FF2B5EF4-FFF2-40B4-BE49-F238E27FC236}">
                    <a16:creationId xmlns:a16="http://schemas.microsoft.com/office/drawing/2014/main" id="{121D82EE-4905-77BC-6FCC-22E96D70805B}"/>
                  </a:ext>
                </a:extLst>
              </p:cNvPr>
              <p:cNvGrpSpPr/>
              <p:nvPr/>
            </p:nvGrpSpPr>
            <p:grpSpPr>
              <a:xfrm>
                <a:off x="140839" y="126671"/>
                <a:ext cx="657225" cy="696553"/>
                <a:chOff x="182859" y="44288"/>
                <a:chExt cx="657225" cy="696553"/>
              </a:xfrm>
            </p:grpSpPr>
            <p:pic>
              <p:nvPicPr>
                <p:cNvPr id="32" name="Hình ảnh 31">
                  <a:extLst>
                    <a:ext uri="{FF2B5EF4-FFF2-40B4-BE49-F238E27FC236}">
                      <a16:creationId xmlns:a16="http://schemas.microsoft.com/office/drawing/2014/main" id="{7AD53B7A-CC12-A0E0-50D5-C440343974AF}"/>
                    </a:ext>
                  </a:extLst>
                </p:cNvPr>
                <p:cNvPicPr>
                  <a:picLocks noChangeAspect="1"/>
                </p:cNvPicPr>
                <p:nvPr/>
              </p:nvPicPr>
              <p:blipFill rotWithShape="1">
                <a:blip r:embed="rId3">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33" name="Hộp Văn bản 32">
                  <a:extLst>
                    <a:ext uri="{FF2B5EF4-FFF2-40B4-BE49-F238E27FC236}">
                      <a16:creationId xmlns:a16="http://schemas.microsoft.com/office/drawing/2014/main" id="{BA57AD0E-6CA3-6EAB-05D3-E405317C9A2A}"/>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21" name="Nhóm 20">
              <a:extLst>
                <a:ext uri="{FF2B5EF4-FFF2-40B4-BE49-F238E27FC236}">
                  <a16:creationId xmlns:a16="http://schemas.microsoft.com/office/drawing/2014/main" id="{696D31E1-5D62-B63A-0888-C417818EB05D}"/>
                </a:ext>
              </a:extLst>
            </p:cNvPr>
            <p:cNvGrpSpPr/>
            <p:nvPr/>
          </p:nvGrpSpPr>
          <p:grpSpPr>
            <a:xfrm>
              <a:off x="877820" y="150460"/>
              <a:ext cx="10141770" cy="823660"/>
              <a:chOff x="877820" y="150460"/>
              <a:chExt cx="10141770" cy="823660"/>
            </a:xfrm>
          </p:grpSpPr>
          <p:sp>
            <p:nvSpPr>
              <p:cNvPr id="22" name="Hình tự do: Hình 21">
                <a:extLst>
                  <a:ext uri="{FF2B5EF4-FFF2-40B4-BE49-F238E27FC236}">
                    <a16:creationId xmlns:a16="http://schemas.microsoft.com/office/drawing/2014/main" id="{6CA2ED77-271D-CE89-7FC9-BCC7D8E21EA1}"/>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3" name="Hộp Văn bản 22">
                <a:extLst>
                  <a:ext uri="{FF2B5EF4-FFF2-40B4-BE49-F238E27FC236}">
                    <a16:creationId xmlns:a16="http://schemas.microsoft.com/office/drawing/2014/main" id="{E0C7D357-E1AE-7CF6-1C90-53413871143D}"/>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24" name="Đường nối Thẳng 23">
                <a:extLst>
                  <a:ext uri="{FF2B5EF4-FFF2-40B4-BE49-F238E27FC236}">
                    <a16:creationId xmlns:a16="http://schemas.microsoft.com/office/drawing/2014/main" id="{BE725EC1-D44F-D727-03E3-F3947D267FEC}"/>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Hộp Văn bản 24">
                <a:extLst>
                  <a:ext uri="{FF2B5EF4-FFF2-40B4-BE49-F238E27FC236}">
                    <a16:creationId xmlns:a16="http://schemas.microsoft.com/office/drawing/2014/main" id="{9D8C7C7A-2F87-013B-20E9-F0D475B59A55}"/>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26" name="Đường nối Thẳng 25">
                <a:extLst>
                  <a:ext uri="{FF2B5EF4-FFF2-40B4-BE49-F238E27FC236}">
                    <a16:creationId xmlns:a16="http://schemas.microsoft.com/office/drawing/2014/main" id="{E234EE64-1AB5-2B19-C5D9-5437413E6C93}"/>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Hộp Văn bản 26">
                <a:extLst>
                  <a:ext uri="{FF2B5EF4-FFF2-40B4-BE49-F238E27FC236}">
                    <a16:creationId xmlns:a16="http://schemas.microsoft.com/office/drawing/2014/main" id="{33A1295A-3E92-9015-1A0D-1F0264796076}"/>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28" name="Đường nối Thẳng 27">
                <a:extLst>
                  <a:ext uri="{FF2B5EF4-FFF2-40B4-BE49-F238E27FC236}">
                    <a16:creationId xmlns:a16="http://schemas.microsoft.com/office/drawing/2014/main" id="{3EFB0F5E-9D35-E1F0-1B82-D552A854F833}"/>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Hộp Văn bản 28">
                <a:extLst>
                  <a:ext uri="{FF2B5EF4-FFF2-40B4-BE49-F238E27FC236}">
                    <a16:creationId xmlns:a16="http://schemas.microsoft.com/office/drawing/2014/main" id="{7C919AAF-0F6C-7C9C-EE1C-582409AEF47A}"/>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36" name="Nhóm 35">
            <a:extLst>
              <a:ext uri="{FF2B5EF4-FFF2-40B4-BE49-F238E27FC236}">
                <a16:creationId xmlns:a16="http://schemas.microsoft.com/office/drawing/2014/main" id="{3941BB23-76EB-1C9B-22BF-955C651E8690}"/>
              </a:ext>
            </a:extLst>
          </p:cNvPr>
          <p:cNvGrpSpPr/>
          <p:nvPr/>
        </p:nvGrpSpPr>
        <p:grpSpPr>
          <a:xfrm>
            <a:off x="630053" y="1339299"/>
            <a:ext cx="10609459" cy="2517108"/>
            <a:chOff x="630053" y="2101891"/>
            <a:chExt cx="10609459" cy="2517108"/>
          </a:xfrm>
        </p:grpSpPr>
        <p:sp>
          <p:nvSpPr>
            <p:cNvPr id="37" name="Hình chữ nhật: Góc Trên Tròn 36">
              <a:extLst>
                <a:ext uri="{FF2B5EF4-FFF2-40B4-BE49-F238E27FC236}">
                  <a16:creationId xmlns:a16="http://schemas.microsoft.com/office/drawing/2014/main" id="{598D1F13-14F2-E67C-1593-CA5C2BF708C2}"/>
                </a:ext>
              </a:extLst>
            </p:cNvPr>
            <p:cNvSpPr/>
            <p:nvPr/>
          </p:nvSpPr>
          <p:spPr>
            <a:xfrm>
              <a:off x="630053" y="2101891"/>
              <a:ext cx="1446434" cy="570990"/>
            </a:xfrm>
            <a:prstGeom prst="round2SameRect">
              <a:avLst/>
            </a:prstGeom>
            <a:solidFill>
              <a:srgbClr val="94D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Hộp Văn bản 37">
              <a:extLst>
                <a:ext uri="{FF2B5EF4-FFF2-40B4-BE49-F238E27FC236}">
                  <a16:creationId xmlns:a16="http://schemas.microsoft.com/office/drawing/2014/main" id="{E891ADA8-076C-4228-0BA5-6A629C5C4503}"/>
                </a:ext>
              </a:extLst>
            </p:cNvPr>
            <p:cNvSpPr txBox="1"/>
            <p:nvPr/>
          </p:nvSpPr>
          <p:spPr>
            <a:xfrm>
              <a:off x="767625" y="2101892"/>
              <a:ext cx="1206318" cy="570990"/>
            </a:xfrm>
            <a:prstGeom prst="rect">
              <a:avLst/>
            </a:prstGeom>
            <a:noFill/>
          </p:spPr>
          <p:txBody>
            <a:bodyPr wrap="square" rtlCol="0">
              <a:spAutoFit/>
            </a:bodyPr>
            <a:lstStyle/>
            <a:p>
              <a:pPr>
                <a:lnSpc>
                  <a:spcPct val="150000"/>
                </a:lnSpc>
              </a:pPr>
              <a:r>
                <a:rPr lang="vi-VN" sz="2400" b="1">
                  <a:latin typeface="Tahoma" panose="020B0604030504040204" pitchFamily="34" charset="0"/>
                  <a:ea typeface="Tahoma" panose="020B0604030504040204" pitchFamily="34" charset="0"/>
                  <a:cs typeface="Tahoma" panose="020B0604030504040204" pitchFamily="34" charset="0"/>
                </a:rPr>
                <a:t>Câu 3:</a:t>
              </a:r>
            </a:p>
          </p:txBody>
        </p:sp>
        <p:sp>
          <p:nvSpPr>
            <p:cNvPr id="39" name="Hình chữ nhật 38">
              <a:extLst>
                <a:ext uri="{FF2B5EF4-FFF2-40B4-BE49-F238E27FC236}">
                  <a16:creationId xmlns:a16="http://schemas.microsoft.com/office/drawing/2014/main" id="{AD676627-D969-BEDA-8B44-92ED94508883}"/>
                </a:ext>
              </a:extLst>
            </p:cNvPr>
            <p:cNvSpPr/>
            <p:nvPr/>
          </p:nvSpPr>
          <p:spPr>
            <a:xfrm>
              <a:off x="630053" y="2672881"/>
              <a:ext cx="10609459" cy="1946118"/>
            </a:xfrm>
            <a:prstGeom prst="rect">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ộp Văn bản 39">
              <a:extLst>
                <a:ext uri="{FF2B5EF4-FFF2-40B4-BE49-F238E27FC236}">
                  <a16:creationId xmlns:a16="http://schemas.microsoft.com/office/drawing/2014/main" id="{E3282C42-6F64-AE32-D09B-7248911B1A26}"/>
                </a:ext>
              </a:extLst>
            </p:cNvPr>
            <p:cNvSpPr txBox="1"/>
            <p:nvPr/>
          </p:nvSpPr>
          <p:spPr>
            <a:xfrm>
              <a:off x="701831" y="2667283"/>
              <a:ext cx="10292317" cy="1674176"/>
            </a:xfrm>
            <a:prstGeom prst="rect">
              <a:avLst/>
            </a:prstGeom>
            <a:noFill/>
          </p:spPr>
          <p:txBody>
            <a:bodyPr wrap="square" rtlCol="0">
              <a:spAutoFit/>
            </a:bodyPr>
            <a:lstStyle/>
            <a:p>
              <a:pPr>
                <a:lnSpc>
                  <a:spcPct val="200000"/>
                </a:lnSpc>
              </a:pPr>
              <a:r>
                <a:rPr lang="vi-VN" sz="2800" b="1" kern="1200">
                  <a:solidFill>
                    <a:srgbClr val="000000"/>
                  </a:solidFill>
                  <a:effectLst/>
                  <a:latin typeface="Tahoma" panose="020B0604030504040204" pitchFamily="34" charset="0"/>
                  <a:ea typeface="Tahoma" panose="020B0604030504040204" pitchFamily="34" charset="0"/>
                  <a:cs typeface="Tahoma" panose="020B0604030504040204" pitchFamily="34" charset="0"/>
                </a:rPr>
                <a:t>Văn minh Văn Lang – Âu Lạc ở Việt Nam thuộc giai đoạn nào của lịch sử văn minh thế giới?</a:t>
              </a:r>
              <a:endParaRPr lang="vi-VN" sz="28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1" name="Nhóm 40">
            <a:extLst>
              <a:ext uri="{FF2B5EF4-FFF2-40B4-BE49-F238E27FC236}">
                <a16:creationId xmlns:a16="http://schemas.microsoft.com/office/drawing/2014/main" id="{335296CB-977C-47A3-520A-FA57C2CB656A}"/>
              </a:ext>
            </a:extLst>
          </p:cNvPr>
          <p:cNvGrpSpPr/>
          <p:nvPr/>
        </p:nvGrpSpPr>
        <p:grpSpPr>
          <a:xfrm>
            <a:off x="630053" y="4269621"/>
            <a:ext cx="5027860" cy="827273"/>
            <a:chOff x="630053" y="4138302"/>
            <a:chExt cx="5027860" cy="827273"/>
          </a:xfrm>
        </p:grpSpPr>
        <p:sp>
          <p:nvSpPr>
            <p:cNvPr id="42" name="Mũi tên: Hình ngũ giác 41">
              <a:extLst>
                <a:ext uri="{FF2B5EF4-FFF2-40B4-BE49-F238E27FC236}">
                  <a16:creationId xmlns:a16="http://schemas.microsoft.com/office/drawing/2014/main" id="{EADEF7BE-64B0-F46E-240E-6A40BF07A8FD}"/>
                </a:ext>
              </a:extLst>
            </p:cNvPr>
            <p:cNvSpPr/>
            <p:nvPr/>
          </p:nvSpPr>
          <p:spPr>
            <a:xfrm rot="10800000">
              <a:off x="1043689" y="4138302"/>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3" name="Nhóm 42">
              <a:extLst>
                <a:ext uri="{FF2B5EF4-FFF2-40B4-BE49-F238E27FC236}">
                  <a16:creationId xmlns:a16="http://schemas.microsoft.com/office/drawing/2014/main" id="{E81CDB36-BEA5-4585-C57D-7B91B3D5EF28}"/>
                </a:ext>
              </a:extLst>
            </p:cNvPr>
            <p:cNvGrpSpPr/>
            <p:nvPr/>
          </p:nvGrpSpPr>
          <p:grpSpPr>
            <a:xfrm>
              <a:off x="630053" y="4138302"/>
              <a:ext cx="827273" cy="827273"/>
              <a:chOff x="630053" y="4572000"/>
              <a:chExt cx="827273" cy="827273"/>
            </a:xfrm>
          </p:grpSpPr>
          <p:sp>
            <p:nvSpPr>
              <p:cNvPr id="45" name="Hình Bầu dục 44">
                <a:extLst>
                  <a:ext uri="{FF2B5EF4-FFF2-40B4-BE49-F238E27FC236}">
                    <a16:creationId xmlns:a16="http://schemas.microsoft.com/office/drawing/2014/main" id="{52AF988B-1750-93E5-6892-8BC3342450B2}"/>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Hộp Văn bản 45">
                <a:extLst>
                  <a:ext uri="{FF2B5EF4-FFF2-40B4-BE49-F238E27FC236}">
                    <a16:creationId xmlns:a16="http://schemas.microsoft.com/office/drawing/2014/main" id="{229A217F-999F-4B62-DD8D-68786982EAC4}"/>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A. </a:t>
                </a:r>
              </a:p>
            </p:txBody>
          </p:sp>
        </p:grpSp>
        <p:sp>
          <p:nvSpPr>
            <p:cNvPr id="44" name="Hộp Văn bản 43">
              <a:extLst>
                <a:ext uri="{FF2B5EF4-FFF2-40B4-BE49-F238E27FC236}">
                  <a16:creationId xmlns:a16="http://schemas.microsoft.com/office/drawing/2014/main" id="{46AB3D24-46FA-E657-CE2A-B9FF1171898B}"/>
                </a:ext>
              </a:extLst>
            </p:cNvPr>
            <p:cNvSpPr txBox="1"/>
            <p:nvPr/>
          </p:nvSpPr>
          <p:spPr>
            <a:xfrm>
              <a:off x="1522877" y="4318057"/>
              <a:ext cx="4060486" cy="461665"/>
            </a:xfrm>
            <a:prstGeom prst="rect">
              <a:avLst/>
            </a:prstGeom>
            <a:noFill/>
          </p:spPr>
          <p:txBody>
            <a:bodyPr wrap="square">
              <a:spAutoFit/>
            </a:bodyPr>
            <a:lstStyle/>
            <a:p>
              <a:r>
                <a:rPr lang="vi-VN" sz="2400">
                  <a:effectLst/>
                  <a:latin typeface="Calibri Light" panose="020F0302020204030204" pitchFamily="34" charset="0"/>
                  <a:ea typeface="Arial" panose="020B0604020202020204" pitchFamily="34" charset="0"/>
                  <a:cs typeface="Calibri Light" panose="020F0302020204030204" pitchFamily="34" charset="0"/>
                </a:rPr>
                <a:t>Cổ đại</a:t>
              </a:r>
              <a:endParaRPr lang="vi-VN" sz="2400">
                <a:latin typeface="Calibri Light" panose="020F0302020204030204" pitchFamily="34" charset="0"/>
                <a:cs typeface="Calibri Light" panose="020F0302020204030204" pitchFamily="34" charset="0"/>
              </a:endParaRPr>
            </a:p>
          </p:txBody>
        </p:sp>
      </p:grpSp>
      <p:grpSp>
        <p:nvGrpSpPr>
          <p:cNvPr id="47" name="Nhóm 46">
            <a:extLst>
              <a:ext uri="{FF2B5EF4-FFF2-40B4-BE49-F238E27FC236}">
                <a16:creationId xmlns:a16="http://schemas.microsoft.com/office/drawing/2014/main" id="{7811FC6E-92E5-7B89-C7D1-098D10146F64}"/>
              </a:ext>
            </a:extLst>
          </p:cNvPr>
          <p:cNvGrpSpPr/>
          <p:nvPr/>
        </p:nvGrpSpPr>
        <p:grpSpPr>
          <a:xfrm>
            <a:off x="6211652" y="4269621"/>
            <a:ext cx="5027860" cy="827273"/>
            <a:chOff x="6211652" y="4138302"/>
            <a:chExt cx="5027860" cy="827273"/>
          </a:xfrm>
        </p:grpSpPr>
        <p:sp>
          <p:nvSpPr>
            <p:cNvPr id="48" name="Mũi tên: Hình ngũ giác 47">
              <a:extLst>
                <a:ext uri="{FF2B5EF4-FFF2-40B4-BE49-F238E27FC236}">
                  <a16:creationId xmlns:a16="http://schemas.microsoft.com/office/drawing/2014/main" id="{4C463865-EB95-4196-7AE5-BD460303C59C}"/>
                </a:ext>
              </a:extLst>
            </p:cNvPr>
            <p:cNvSpPr/>
            <p:nvPr/>
          </p:nvSpPr>
          <p:spPr>
            <a:xfrm rot="10800000">
              <a:off x="6625288" y="4138302"/>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9" name="Nhóm 48">
              <a:extLst>
                <a:ext uri="{FF2B5EF4-FFF2-40B4-BE49-F238E27FC236}">
                  <a16:creationId xmlns:a16="http://schemas.microsoft.com/office/drawing/2014/main" id="{24E4F17D-E60D-0544-D60F-78579EC22903}"/>
                </a:ext>
              </a:extLst>
            </p:cNvPr>
            <p:cNvGrpSpPr/>
            <p:nvPr/>
          </p:nvGrpSpPr>
          <p:grpSpPr>
            <a:xfrm>
              <a:off x="6211652" y="4138302"/>
              <a:ext cx="827273" cy="827273"/>
              <a:chOff x="630053" y="4572000"/>
              <a:chExt cx="827273" cy="827273"/>
            </a:xfrm>
          </p:grpSpPr>
          <p:sp>
            <p:nvSpPr>
              <p:cNvPr id="51" name="Hình Bầu dục 50">
                <a:extLst>
                  <a:ext uri="{FF2B5EF4-FFF2-40B4-BE49-F238E27FC236}">
                    <a16:creationId xmlns:a16="http://schemas.microsoft.com/office/drawing/2014/main" id="{8407F291-007C-3CD7-F68D-F8300D2E7CA3}"/>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Hộp Văn bản 51">
                <a:extLst>
                  <a:ext uri="{FF2B5EF4-FFF2-40B4-BE49-F238E27FC236}">
                    <a16:creationId xmlns:a16="http://schemas.microsoft.com/office/drawing/2014/main" id="{CE69EDB7-40A6-C9D3-57A3-61136F595A42}"/>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B. </a:t>
                </a:r>
              </a:p>
            </p:txBody>
          </p:sp>
        </p:grpSp>
        <p:sp>
          <p:nvSpPr>
            <p:cNvPr id="50" name="Hộp Văn bản 49">
              <a:extLst>
                <a:ext uri="{FF2B5EF4-FFF2-40B4-BE49-F238E27FC236}">
                  <a16:creationId xmlns:a16="http://schemas.microsoft.com/office/drawing/2014/main" id="{707E556D-8CDA-8A5C-46B7-6871008B0B1A}"/>
                </a:ext>
              </a:extLst>
            </p:cNvPr>
            <p:cNvSpPr txBox="1"/>
            <p:nvPr/>
          </p:nvSpPr>
          <p:spPr>
            <a:xfrm>
              <a:off x="7179026" y="4321104"/>
              <a:ext cx="4060486" cy="461665"/>
            </a:xfrm>
            <a:prstGeom prst="rect">
              <a:avLst/>
            </a:prstGeom>
            <a:noFill/>
          </p:spPr>
          <p:txBody>
            <a:bodyPr wrap="square">
              <a:spAutoFit/>
            </a:bodyPr>
            <a:lstStyle/>
            <a:p>
              <a:r>
                <a:rPr lang="vi-VN" sz="2400">
                  <a:effectLst/>
                  <a:latin typeface="Calibri Light" panose="020F0302020204030204" pitchFamily="34" charset="0"/>
                  <a:ea typeface="Arial" panose="020B0604020202020204" pitchFamily="34" charset="0"/>
                  <a:cs typeface="Calibri Light" panose="020F0302020204030204" pitchFamily="34" charset="0"/>
                </a:rPr>
                <a:t>Trung đại</a:t>
              </a:r>
              <a:endParaRPr lang="vi-VN" sz="2400">
                <a:latin typeface="Calibri Light" panose="020F0302020204030204" pitchFamily="34" charset="0"/>
                <a:cs typeface="Calibri Light" panose="020F0302020204030204" pitchFamily="34" charset="0"/>
              </a:endParaRPr>
            </a:p>
          </p:txBody>
        </p:sp>
      </p:grpSp>
      <p:grpSp>
        <p:nvGrpSpPr>
          <p:cNvPr id="53" name="Nhóm 52">
            <a:extLst>
              <a:ext uri="{FF2B5EF4-FFF2-40B4-BE49-F238E27FC236}">
                <a16:creationId xmlns:a16="http://schemas.microsoft.com/office/drawing/2014/main" id="{49329DFC-87E5-2B12-3571-E3DCF30CE651}"/>
              </a:ext>
            </a:extLst>
          </p:cNvPr>
          <p:cNvGrpSpPr/>
          <p:nvPr/>
        </p:nvGrpSpPr>
        <p:grpSpPr>
          <a:xfrm>
            <a:off x="6211652" y="5787438"/>
            <a:ext cx="5027860" cy="827273"/>
            <a:chOff x="6211652" y="5526183"/>
            <a:chExt cx="5027860" cy="827273"/>
          </a:xfrm>
        </p:grpSpPr>
        <p:sp>
          <p:nvSpPr>
            <p:cNvPr id="54" name="Mũi tên: Hình ngũ giác 53">
              <a:extLst>
                <a:ext uri="{FF2B5EF4-FFF2-40B4-BE49-F238E27FC236}">
                  <a16:creationId xmlns:a16="http://schemas.microsoft.com/office/drawing/2014/main" id="{D63E0566-E227-4A6A-E80D-207D3CDF3883}"/>
                </a:ext>
              </a:extLst>
            </p:cNvPr>
            <p:cNvSpPr/>
            <p:nvPr/>
          </p:nvSpPr>
          <p:spPr>
            <a:xfrm rot="10800000">
              <a:off x="6625288" y="5526183"/>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5" name="Nhóm 54">
              <a:extLst>
                <a:ext uri="{FF2B5EF4-FFF2-40B4-BE49-F238E27FC236}">
                  <a16:creationId xmlns:a16="http://schemas.microsoft.com/office/drawing/2014/main" id="{7133DC70-4BB9-8D7D-0CBF-ADE4CD527DF7}"/>
                </a:ext>
              </a:extLst>
            </p:cNvPr>
            <p:cNvGrpSpPr/>
            <p:nvPr/>
          </p:nvGrpSpPr>
          <p:grpSpPr>
            <a:xfrm>
              <a:off x="6211652" y="5526183"/>
              <a:ext cx="827273" cy="827273"/>
              <a:chOff x="630053" y="4572000"/>
              <a:chExt cx="827273" cy="827273"/>
            </a:xfrm>
          </p:grpSpPr>
          <p:sp>
            <p:nvSpPr>
              <p:cNvPr id="57" name="Hình Bầu dục 56">
                <a:extLst>
                  <a:ext uri="{FF2B5EF4-FFF2-40B4-BE49-F238E27FC236}">
                    <a16:creationId xmlns:a16="http://schemas.microsoft.com/office/drawing/2014/main" id="{022B0399-950E-79EA-3C80-53D2CBD4DFB9}"/>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Hộp Văn bản 57">
                <a:extLst>
                  <a:ext uri="{FF2B5EF4-FFF2-40B4-BE49-F238E27FC236}">
                    <a16:creationId xmlns:a16="http://schemas.microsoft.com/office/drawing/2014/main" id="{3E4E8646-AA0A-3EAD-823D-7632EED91C4B}"/>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D. </a:t>
                </a:r>
              </a:p>
            </p:txBody>
          </p:sp>
        </p:grpSp>
        <p:sp>
          <p:nvSpPr>
            <p:cNvPr id="56" name="Hộp Văn bản 55">
              <a:extLst>
                <a:ext uri="{FF2B5EF4-FFF2-40B4-BE49-F238E27FC236}">
                  <a16:creationId xmlns:a16="http://schemas.microsoft.com/office/drawing/2014/main" id="{6CF493EC-2D20-B4B3-9B48-7045A032E4EE}"/>
                </a:ext>
              </a:extLst>
            </p:cNvPr>
            <p:cNvSpPr txBox="1"/>
            <p:nvPr/>
          </p:nvSpPr>
          <p:spPr>
            <a:xfrm>
              <a:off x="7179026" y="5708986"/>
              <a:ext cx="4060486" cy="461665"/>
            </a:xfrm>
            <a:prstGeom prst="rect">
              <a:avLst/>
            </a:prstGeom>
            <a:noFill/>
          </p:spPr>
          <p:txBody>
            <a:bodyPr wrap="square">
              <a:spAutoFit/>
            </a:bodyPr>
            <a:lstStyle/>
            <a:p>
              <a:r>
                <a:rPr lang="vi-VN" sz="2400">
                  <a:latin typeface="Calibri Light" panose="020F0302020204030204" pitchFamily="34" charset="0"/>
                  <a:ea typeface="Arial" panose="020B0604020202020204" pitchFamily="34" charset="0"/>
                  <a:cs typeface="Calibri Light" panose="020F0302020204030204" pitchFamily="34" charset="0"/>
                </a:rPr>
                <a:t>Hiện đại</a:t>
              </a:r>
              <a:endParaRPr lang="vi-VN" sz="2400">
                <a:latin typeface="Calibri Light" panose="020F0302020204030204" pitchFamily="34" charset="0"/>
                <a:cs typeface="Calibri Light" panose="020F0302020204030204" pitchFamily="34" charset="0"/>
              </a:endParaRPr>
            </a:p>
          </p:txBody>
        </p:sp>
      </p:grpSp>
      <p:grpSp>
        <p:nvGrpSpPr>
          <p:cNvPr id="59" name="Nhóm 58">
            <a:extLst>
              <a:ext uri="{FF2B5EF4-FFF2-40B4-BE49-F238E27FC236}">
                <a16:creationId xmlns:a16="http://schemas.microsoft.com/office/drawing/2014/main" id="{BB4A29F7-586B-DB89-FDFE-7627D1FF9E78}"/>
              </a:ext>
            </a:extLst>
          </p:cNvPr>
          <p:cNvGrpSpPr/>
          <p:nvPr/>
        </p:nvGrpSpPr>
        <p:grpSpPr>
          <a:xfrm>
            <a:off x="630053" y="5769623"/>
            <a:ext cx="5029521" cy="827273"/>
            <a:chOff x="630053" y="4138302"/>
            <a:chExt cx="5029521" cy="827273"/>
          </a:xfrm>
        </p:grpSpPr>
        <p:sp>
          <p:nvSpPr>
            <p:cNvPr id="60" name="Mũi tên: Hình ngũ giác 59">
              <a:extLst>
                <a:ext uri="{FF2B5EF4-FFF2-40B4-BE49-F238E27FC236}">
                  <a16:creationId xmlns:a16="http://schemas.microsoft.com/office/drawing/2014/main" id="{11B12782-4FEA-6F22-7150-04948B2CC272}"/>
                </a:ext>
              </a:extLst>
            </p:cNvPr>
            <p:cNvSpPr/>
            <p:nvPr/>
          </p:nvSpPr>
          <p:spPr>
            <a:xfrm rot="10800000">
              <a:off x="1043689" y="4138302"/>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1" name="Nhóm 60">
              <a:extLst>
                <a:ext uri="{FF2B5EF4-FFF2-40B4-BE49-F238E27FC236}">
                  <a16:creationId xmlns:a16="http://schemas.microsoft.com/office/drawing/2014/main" id="{1D447BD3-2530-98FE-E0AF-B0C88AD8C19A}"/>
                </a:ext>
              </a:extLst>
            </p:cNvPr>
            <p:cNvGrpSpPr/>
            <p:nvPr/>
          </p:nvGrpSpPr>
          <p:grpSpPr>
            <a:xfrm>
              <a:off x="630053" y="4138302"/>
              <a:ext cx="827273" cy="827273"/>
              <a:chOff x="630053" y="4572000"/>
              <a:chExt cx="827273" cy="827273"/>
            </a:xfrm>
          </p:grpSpPr>
          <p:sp>
            <p:nvSpPr>
              <p:cNvPr id="63" name="Hình Bầu dục 62">
                <a:extLst>
                  <a:ext uri="{FF2B5EF4-FFF2-40B4-BE49-F238E27FC236}">
                    <a16:creationId xmlns:a16="http://schemas.microsoft.com/office/drawing/2014/main" id="{B73303A1-D07D-B17F-4E09-7585A3821395}"/>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Hộp Văn bản 63">
                <a:extLst>
                  <a:ext uri="{FF2B5EF4-FFF2-40B4-BE49-F238E27FC236}">
                    <a16:creationId xmlns:a16="http://schemas.microsoft.com/office/drawing/2014/main" id="{ADD7CB54-C59A-AB76-48CB-DF51991C0F50}"/>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C. </a:t>
                </a:r>
              </a:p>
            </p:txBody>
          </p:sp>
        </p:grpSp>
        <p:sp>
          <p:nvSpPr>
            <p:cNvPr id="62" name="Hộp Văn bản 61">
              <a:extLst>
                <a:ext uri="{FF2B5EF4-FFF2-40B4-BE49-F238E27FC236}">
                  <a16:creationId xmlns:a16="http://schemas.microsoft.com/office/drawing/2014/main" id="{E4878E5E-C98E-D5EC-B676-2A8E6A13071E}"/>
                </a:ext>
              </a:extLst>
            </p:cNvPr>
            <p:cNvSpPr txBox="1"/>
            <p:nvPr/>
          </p:nvSpPr>
          <p:spPr>
            <a:xfrm>
              <a:off x="1599088" y="4321105"/>
              <a:ext cx="4060486" cy="492122"/>
            </a:xfrm>
            <a:prstGeom prst="rect">
              <a:avLst/>
            </a:prstGeom>
            <a:noFill/>
          </p:spPr>
          <p:txBody>
            <a:bodyPr wrap="square">
              <a:spAutoFit/>
            </a:bodyPr>
            <a:lstStyle/>
            <a:p>
              <a:pPr algn="just">
                <a:lnSpc>
                  <a:spcPct val="115000"/>
                </a:lnSpc>
                <a:spcAft>
                  <a:spcPts val="1000"/>
                </a:spcAft>
              </a:pPr>
              <a:r>
                <a:rPr lang="vi-VN" sz="24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Cận đại</a:t>
              </a:r>
              <a:endParaRPr lang="vi-VN" sz="2400">
                <a:effectLst/>
                <a:latin typeface="Calibri Light" panose="020F0302020204030204" pitchFamily="34" charset="0"/>
                <a:ea typeface="Times New Roman" panose="02020603050405020304" pitchFamily="18" charset="0"/>
                <a:cs typeface="Calibri Light" panose="020F0302020204030204" pitchFamily="34" charset="0"/>
              </a:endParaRPr>
            </a:p>
          </p:txBody>
        </p:sp>
      </p:grpSp>
    </p:spTree>
    <p:extLst>
      <p:ext uri="{BB962C8B-B14F-4D97-AF65-F5344CB8AC3E}">
        <p14:creationId xmlns:p14="http://schemas.microsoft.com/office/powerpoint/2010/main" val="6154557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9"/>
                    </p:tgtEl>
                  </p:cond>
                </p:stCondLst>
                <p:endSync evt="end" delay="0">
                  <p:rtn val="all"/>
                </p:endSync>
                <p:childTnLst>
                  <p:par>
                    <p:cTn id="25" fill="hold">
                      <p:stCondLst>
                        <p:cond delay="0"/>
                      </p:stCondLst>
                      <p:childTnLst>
                        <p:par>
                          <p:cTn id="26" fill="hold">
                            <p:stCondLst>
                              <p:cond delay="0"/>
                            </p:stCondLst>
                            <p:childTnLst>
                              <p:par>
                                <p:cTn id="27" presetID="22" presetClass="exit" presetSubtype="8" fill="hold" nodeType="clickEffect">
                                  <p:stCondLst>
                                    <p:cond delay="0"/>
                                  </p:stCondLst>
                                  <p:childTnLst>
                                    <p:animEffect transition="out" filter="wipe(left)">
                                      <p:cBhvr>
                                        <p:cTn id="28" dur="500"/>
                                        <p:tgtEl>
                                          <p:spTgt spid="59"/>
                                        </p:tgtEl>
                                      </p:cBhvr>
                                    </p:animEffect>
                                    <p:set>
                                      <p:cBhvr>
                                        <p:cTn id="29"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22" presetClass="exit" presetSubtype="8" fill="hold" nodeType="clickEffect">
                                  <p:stCondLst>
                                    <p:cond delay="0"/>
                                  </p:stCondLst>
                                  <p:childTnLst>
                                    <p:animEffect transition="out" filter="wipe(left)">
                                      <p:cBhvr>
                                        <p:cTn id="34" dur="500"/>
                                        <p:tgtEl>
                                          <p:spTgt spid="53"/>
                                        </p:tgtEl>
                                      </p:cBhvr>
                                    </p:animEffect>
                                    <p:set>
                                      <p:cBhvr>
                                        <p:cTn id="35"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6" restart="whenNotActive" fill="hold" evtFilter="cancelBubble" nodeType="interactiveSeq">
                <p:stCondLst>
                  <p:cond evt="onClick" delay="0">
                    <p:tgtEl>
                      <p:spTgt spid="41"/>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repeatCount="indefinite" fill="hold" nodeType="clickEffect">
                                  <p:stCondLst>
                                    <p:cond delay="0"/>
                                  </p:stCondLst>
                                  <p:childTnLst>
                                    <p:animEffect transition="out" filter="fade">
                                      <p:cBhvr>
                                        <p:cTn id="40" dur="500" tmFilter="0, 0; .2, .5; .8, .5; 1, 0"/>
                                        <p:tgtEl>
                                          <p:spTgt spid="41"/>
                                        </p:tgtEl>
                                      </p:cBhvr>
                                    </p:animEffect>
                                    <p:animScale>
                                      <p:cBhvr>
                                        <p:cTn id="41" dur="250" autoRev="1" fill="hold"/>
                                        <p:tgtEl>
                                          <p:spTgt spid="41"/>
                                        </p:tgtEl>
                                      </p:cBhvr>
                                      <p:by x="105000" y="105000"/>
                                    </p:animScale>
                                  </p:childTnLst>
                                </p:cTn>
                              </p:par>
                            </p:childTnLst>
                          </p:cTn>
                        </p:par>
                      </p:childTnLst>
                    </p:cTn>
                  </p:par>
                </p:childTnLst>
              </p:cTn>
              <p:nextCondLst>
                <p:cond evt="onClick" delay="0">
                  <p:tgtEl>
                    <p:spTgt spid="41"/>
                  </p:tgtEl>
                </p:cond>
              </p:nextCondLst>
            </p:seq>
            <p:seq concurrent="1" nextAc="seek">
              <p:cTn id="42" restart="whenNotActive" fill="hold" evtFilter="cancelBubble" nodeType="interactiveSeq">
                <p:stCondLst>
                  <p:cond evt="onClick" delay="0">
                    <p:tgtEl>
                      <p:spTgt spid="47"/>
                    </p:tgtEl>
                  </p:cond>
                </p:stCondLst>
                <p:endSync evt="end" delay="0">
                  <p:rtn val="all"/>
                </p:endSync>
                <p:childTnLst>
                  <p:par>
                    <p:cTn id="43" fill="hold">
                      <p:stCondLst>
                        <p:cond delay="0"/>
                      </p:stCondLst>
                      <p:childTnLst>
                        <p:par>
                          <p:cTn id="44" fill="hold">
                            <p:stCondLst>
                              <p:cond delay="0"/>
                            </p:stCondLst>
                            <p:childTnLst>
                              <p:par>
                                <p:cTn id="45" presetID="22" presetClass="exit" presetSubtype="8" fill="hold" nodeType="clickEffect">
                                  <p:stCondLst>
                                    <p:cond delay="0"/>
                                  </p:stCondLst>
                                  <p:childTnLst>
                                    <p:animEffect transition="out" filter="wipe(left)">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CC84A8CC-A0A0-9D92-9113-9CF0E83AC1E3}"/>
              </a:ext>
            </a:extLst>
          </p:cNvPr>
          <p:cNvGrpSpPr/>
          <p:nvPr/>
        </p:nvGrpSpPr>
        <p:grpSpPr>
          <a:xfrm>
            <a:off x="26396" y="21429"/>
            <a:ext cx="10993194" cy="981089"/>
            <a:chOff x="26396" y="21429"/>
            <a:chExt cx="10993194" cy="981089"/>
          </a:xfrm>
        </p:grpSpPr>
        <p:grpSp>
          <p:nvGrpSpPr>
            <p:cNvPr id="3" name="Nhóm 2">
              <a:extLst>
                <a:ext uri="{FF2B5EF4-FFF2-40B4-BE49-F238E27FC236}">
                  <a16:creationId xmlns:a16="http://schemas.microsoft.com/office/drawing/2014/main" id="{4BD1C250-4EAB-6252-6908-DF82791C876D}"/>
                </a:ext>
              </a:extLst>
            </p:cNvPr>
            <p:cNvGrpSpPr/>
            <p:nvPr/>
          </p:nvGrpSpPr>
          <p:grpSpPr>
            <a:xfrm>
              <a:off x="26396" y="21429"/>
              <a:ext cx="10993194" cy="981089"/>
              <a:chOff x="26396" y="21429"/>
              <a:chExt cx="10993194" cy="981089"/>
            </a:xfrm>
          </p:grpSpPr>
          <p:grpSp>
            <p:nvGrpSpPr>
              <p:cNvPr id="13" name="Nhóm 12">
                <a:extLst>
                  <a:ext uri="{FF2B5EF4-FFF2-40B4-BE49-F238E27FC236}">
                    <a16:creationId xmlns:a16="http://schemas.microsoft.com/office/drawing/2014/main" id="{966A8186-5346-57DA-22EB-103D976653BE}"/>
                  </a:ext>
                </a:extLst>
              </p:cNvPr>
              <p:cNvGrpSpPr/>
              <p:nvPr/>
            </p:nvGrpSpPr>
            <p:grpSpPr>
              <a:xfrm>
                <a:off x="26396" y="21429"/>
                <a:ext cx="10993194" cy="981089"/>
                <a:chOff x="26396" y="21429"/>
                <a:chExt cx="10993194" cy="981089"/>
              </a:xfrm>
            </p:grpSpPr>
            <p:sp>
              <p:nvSpPr>
                <p:cNvPr id="17" name="Hình tự do: Hình 16">
                  <a:extLst>
                    <a:ext uri="{FF2B5EF4-FFF2-40B4-BE49-F238E27FC236}">
                      <a16:creationId xmlns:a16="http://schemas.microsoft.com/office/drawing/2014/main" id="{75341E45-3C89-136A-0C5D-36F692FCE9D4}"/>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Hình tự do: Hình 17">
                  <a:extLst>
                    <a:ext uri="{FF2B5EF4-FFF2-40B4-BE49-F238E27FC236}">
                      <a16:creationId xmlns:a16="http://schemas.microsoft.com/office/drawing/2014/main" id="{127B2431-E5E9-DF2E-2A04-97D0B05EA4D8}"/>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id="{C02155B4-205E-303A-EC1A-8B5B8F9D8D45}"/>
                  </a:ext>
                </a:extLst>
              </p:cNvPr>
              <p:cNvGrpSpPr/>
              <p:nvPr/>
            </p:nvGrpSpPr>
            <p:grpSpPr>
              <a:xfrm>
                <a:off x="140839" y="126671"/>
                <a:ext cx="657225" cy="696553"/>
                <a:chOff x="182859" y="44288"/>
                <a:chExt cx="657225" cy="696553"/>
              </a:xfrm>
            </p:grpSpPr>
            <p:pic>
              <p:nvPicPr>
                <p:cNvPr id="15" name="Hình ảnh 14">
                  <a:extLst>
                    <a:ext uri="{FF2B5EF4-FFF2-40B4-BE49-F238E27FC236}">
                      <a16:creationId xmlns:a16="http://schemas.microsoft.com/office/drawing/2014/main" id="{548B638A-392F-C373-B229-4946152D3DF2}"/>
                    </a:ext>
                  </a:extLst>
                </p:cNvPr>
                <p:cNvPicPr>
                  <a:picLocks noChangeAspect="1"/>
                </p:cNvPicPr>
                <p:nvPr/>
              </p:nvPicPr>
              <p:blipFill rotWithShape="1">
                <a:blip r:embed="rId2">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6" name="Hộp Văn bản 15">
                  <a:extLst>
                    <a:ext uri="{FF2B5EF4-FFF2-40B4-BE49-F238E27FC236}">
                      <a16:creationId xmlns:a16="http://schemas.microsoft.com/office/drawing/2014/main" id="{52DEE0DA-17DC-925C-A6D9-C10F9770A59D}"/>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4" name="Nhóm 3">
              <a:extLst>
                <a:ext uri="{FF2B5EF4-FFF2-40B4-BE49-F238E27FC236}">
                  <a16:creationId xmlns:a16="http://schemas.microsoft.com/office/drawing/2014/main" id="{FE606B18-C92E-9569-3128-7F59291E3958}"/>
                </a:ext>
              </a:extLst>
            </p:cNvPr>
            <p:cNvGrpSpPr/>
            <p:nvPr/>
          </p:nvGrpSpPr>
          <p:grpSpPr>
            <a:xfrm>
              <a:off x="877820" y="150460"/>
              <a:ext cx="10141770" cy="823660"/>
              <a:chOff x="877820" y="150460"/>
              <a:chExt cx="10141770" cy="823660"/>
            </a:xfrm>
          </p:grpSpPr>
          <p:sp>
            <p:nvSpPr>
              <p:cNvPr id="5" name="Hình tự do: Hình 4">
                <a:extLst>
                  <a:ext uri="{FF2B5EF4-FFF2-40B4-BE49-F238E27FC236}">
                    <a16:creationId xmlns:a16="http://schemas.microsoft.com/office/drawing/2014/main" id="{B58B906D-CDCD-2064-7D66-FD7009B4475B}"/>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Hộp Văn bản 5">
                <a:extLst>
                  <a:ext uri="{FF2B5EF4-FFF2-40B4-BE49-F238E27FC236}">
                    <a16:creationId xmlns:a16="http://schemas.microsoft.com/office/drawing/2014/main" id="{941094B7-F631-B826-3AE7-AD9A21BA0F14}"/>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7" name="Đường nối Thẳng 6">
                <a:extLst>
                  <a:ext uri="{FF2B5EF4-FFF2-40B4-BE49-F238E27FC236}">
                    <a16:creationId xmlns:a16="http://schemas.microsoft.com/office/drawing/2014/main" id="{1A9CA4AA-EAB8-F34F-0687-C129CFF0B2A0}"/>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Hộp Văn bản 7">
                <a:extLst>
                  <a:ext uri="{FF2B5EF4-FFF2-40B4-BE49-F238E27FC236}">
                    <a16:creationId xmlns:a16="http://schemas.microsoft.com/office/drawing/2014/main" id="{2D9CBB2F-DB9C-0182-9889-D73A7F17F381}"/>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Đường nối Thẳng 8">
                <a:extLst>
                  <a:ext uri="{FF2B5EF4-FFF2-40B4-BE49-F238E27FC236}">
                    <a16:creationId xmlns:a16="http://schemas.microsoft.com/office/drawing/2014/main" id="{45FB8DB8-E094-C6BF-6E1A-CAC31880213C}"/>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6FF16B38-8DEF-D8D0-E417-4123FF8047A4}"/>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581E3674-4FCD-8242-B56D-FB61C09ECD47}"/>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087E62BA-167C-71B5-BBB9-44330526E23D}"/>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KHỞI ĐỘNG</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1" name="Hình chữ nhật 20">
            <a:extLst>
              <a:ext uri="{FF2B5EF4-FFF2-40B4-BE49-F238E27FC236}">
                <a16:creationId xmlns:a16="http://schemas.microsoft.com/office/drawing/2014/main" id="{A71788FD-F8E1-3E8E-6412-567AE9A3E0F4}"/>
              </a:ext>
            </a:extLst>
          </p:cNvPr>
          <p:cNvSpPr/>
          <p:nvPr/>
        </p:nvSpPr>
        <p:spPr>
          <a:xfrm>
            <a:off x="355008" y="1527762"/>
            <a:ext cx="886112" cy="4886794"/>
          </a:xfrm>
          <a:custGeom>
            <a:avLst/>
            <a:gdLst>
              <a:gd name="connsiteX0" fmla="*/ 0 w 886112"/>
              <a:gd name="connsiteY0" fmla="*/ 0 h 4886794"/>
              <a:gd name="connsiteX1" fmla="*/ 425334 w 886112"/>
              <a:gd name="connsiteY1" fmla="*/ 0 h 4886794"/>
              <a:gd name="connsiteX2" fmla="*/ 886112 w 886112"/>
              <a:gd name="connsiteY2" fmla="*/ 0 h 4886794"/>
              <a:gd name="connsiteX3" fmla="*/ 886112 w 886112"/>
              <a:gd name="connsiteY3" fmla="*/ 649245 h 4886794"/>
              <a:gd name="connsiteX4" fmla="*/ 886112 w 886112"/>
              <a:gd name="connsiteY4" fmla="*/ 1249623 h 4886794"/>
              <a:gd name="connsiteX5" fmla="*/ 886112 w 886112"/>
              <a:gd name="connsiteY5" fmla="*/ 1898869 h 4886794"/>
              <a:gd name="connsiteX6" fmla="*/ 886112 w 886112"/>
              <a:gd name="connsiteY6" fmla="*/ 2694718 h 4886794"/>
              <a:gd name="connsiteX7" fmla="*/ 886112 w 886112"/>
              <a:gd name="connsiteY7" fmla="*/ 3490567 h 4886794"/>
              <a:gd name="connsiteX8" fmla="*/ 886112 w 886112"/>
              <a:gd name="connsiteY8" fmla="*/ 4090945 h 4886794"/>
              <a:gd name="connsiteX9" fmla="*/ 886112 w 886112"/>
              <a:gd name="connsiteY9" fmla="*/ 4886794 h 4886794"/>
              <a:gd name="connsiteX10" fmla="*/ 469639 w 886112"/>
              <a:gd name="connsiteY10" fmla="*/ 4886794 h 4886794"/>
              <a:gd name="connsiteX11" fmla="*/ 0 w 886112"/>
              <a:gd name="connsiteY11" fmla="*/ 4886794 h 4886794"/>
              <a:gd name="connsiteX12" fmla="*/ 0 w 886112"/>
              <a:gd name="connsiteY12" fmla="*/ 4286416 h 4886794"/>
              <a:gd name="connsiteX13" fmla="*/ 0 w 886112"/>
              <a:gd name="connsiteY13" fmla="*/ 3637171 h 4886794"/>
              <a:gd name="connsiteX14" fmla="*/ 0 w 886112"/>
              <a:gd name="connsiteY14" fmla="*/ 3036793 h 4886794"/>
              <a:gd name="connsiteX15" fmla="*/ 0 w 886112"/>
              <a:gd name="connsiteY15" fmla="*/ 2485284 h 4886794"/>
              <a:gd name="connsiteX16" fmla="*/ 0 w 886112"/>
              <a:gd name="connsiteY16" fmla="*/ 1738302 h 4886794"/>
              <a:gd name="connsiteX17" fmla="*/ 0 w 886112"/>
              <a:gd name="connsiteY17" fmla="*/ 1040189 h 4886794"/>
              <a:gd name="connsiteX18" fmla="*/ 0 w 886112"/>
              <a:gd name="connsiteY18" fmla="*/ 0 h 488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6112" h="4886794" extrusionOk="0">
                <a:moveTo>
                  <a:pt x="0" y="0"/>
                </a:moveTo>
                <a:cubicBezTo>
                  <a:pt x="129735" y="-16885"/>
                  <a:pt x="225087" y="-8422"/>
                  <a:pt x="425334" y="0"/>
                </a:cubicBezTo>
                <a:cubicBezTo>
                  <a:pt x="625581" y="8422"/>
                  <a:pt x="673069" y="3592"/>
                  <a:pt x="886112" y="0"/>
                </a:cubicBezTo>
                <a:cubicBezTo>
                  <a:pt x="908306" y="209128"/>
                  <a:pt x="870818" y="361313"/>
                  <a:pt x="886112" y="649245"/>
                </a:cubicBezTo>
                <a:cubicBezTo>
                  <a:pt x="901406" y="937177"/>
                  <a:pt x="894307" y="963882"/>
                  <a:pt x="886112" y="1249623"/>
                </a:cubicBezTo>
                <a:cubicBezTo>
                  <a:pt x="877917" y="1535364"/>
                  <a:pt x="884558" y="1656607"/>
                  <a:pt x="886112" y="1898869"/>
                </a:cubicBezTo>
                <a:cubicBezTo>
                  <a:pt x="887666" y="2141131"/>
                  <a:pt x="905523" y="2466210"/>
                  <a:pt x="886112" y="2694718"/>
                </a:cubicBezTo>
                <a:cubicBezTo>
                  <a:pt x="866701" y="2923226"/>
                  <a:pt x="868982" y="3198140"/>
                  <a:pt x="886112" y="3490567"/>
                </a:cubicBezTo>
                <a:cubicBezTo>
                  <a:pt x="903242" y="3782994"/>
                  <a:pt x="890947" y="3955570"/>
                  <a:pt x="886112" y="4090945"/>
                </a:cubicBezTo>
                <a:cubicBezTo>
                  <a:pt x="881277" y="4226320"/>
                  <a:pt x="876542" y="4702031"/>
                  <a:pt x="886112" y="4886794"/>
                </a:cubicBezTo>
                <a:cubicBezTo>
                  <a:pt x="749447" y="4894236"/>
                  <a:pt x="640900" y="4868669"/>
                  <a:pt x="469639" y="4886794"/>
                </a:cubicBezTo>
                <a:cubicBezTo>
                  <a:pt x="298378" y="4904919"/>
                  <a:pt x="206835" y="4898686"/>
                  <a:pt x="0" y="4886794"/>
                </a:cubicBezTo>
                <a:cubicBezTo>
                  <a:pt x="12070" y="4740540"/>
                  <a:pt x="10780" y="4503399"/>
                  <a:pt x="0" y="4286416"/>
                </a:cubicBezTo>
                <a:cubicBezTo>
                  <a:pt x="-10780" y="4069433"/>
                  <a:pt x="-11137" y="3865134"/>
                  <a:pt x="0" y="3637171"/>
                </a:cubicBezTo>
                <a:cubicBezTo>
                  <a:pt x="11137" y="3409209"/>
                  <a:pt x="-3896" y="3217045"/>
                  <a:pt x="0" y="3036793"/>
                </a:cubicBezTo>
                <a:cubicBezTo>
                  <a:pt x="3896" y="2856541"/>
                  <a:pt x="11157" y="2694935"/>
                  <a:pt x="0" y="2485284"/>
                </a:cubicBezTo>
                <a:cubicBezTo>
                  <a:pt x="-11157" y="2275633"/>
                  <a:pt x="16335" y="1917528"/>
                  <a:pt x="0" y="1738302"/>
                </a:cubicBezTo>
                <a:cubicBezTo>
                  <a:pt x="-16335" y="1559076"/>
                  <a:pt x="-15488" y="1236881"/>
                  <a:pt x="0" y="1040189"/>
                </a:cubicBezTo>
                <a:cubicBezTo>
                  <a:pt x="15488" y="843497"/>
                  <a:pt x="-16674" y="397169"/>
                  <a:pt x="0" y="0"/>
                </a:cubicBezTo>
                <a:close/>
              </a:path>
            </a:pathLst>
          </a:custGeom>
          <a:noFill/>
          <a:ln w="38100">
            <a:solidFill>
              <a:srgbClr val="009999"/>
            </a:solidFill>
            <a:extLst>
              <a:ext uri="{C807C97D-BFC1-408E-A445-0C87EB9F89A2}">
                <ask:lineSketchStyleProps xmlns:ask="http://schemas.microsoft.com/office/drawing/2018/sketchyshapes" sd="3142412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Hình chữ nhật 21">
            <a:extLst>
              <a:ext uri="{FF2B5EF4-FFF2-40B4-BE49-F238E27FC236}">
                <a16:creationId xmlns:a16="http://schemas.microsoft.com/office/drawing/2014/main" id="{BD314EEF-14D3-5FB2-E75A-6BE6FE58000A}"/>
              </a:ext>
            </a:extLst>
          </p:cNvPr>
          <p:cNvSpPr/>
          <p:nvPr/>
        </p:nvSpPr>
        <p:spPr>
          <a:xfrm>
            <a:off x="1633430" y="1527762"/>
            <a:ext cx="886112" cy="3883687"/>
          </a:xfrm>
          <a:custGeom>
            <a:avLst/>
            <a:gdLst>
              <a:gd name="connsiteX0" fmla="*/ 0 w 886112"/>
              <a:gd name="connsiteY0" fmla="*/ 0 h 3883687"/>
              <a:gd name="connsiteX1" fmla="*/ 425334 w 886112"/>
              <a:gd name="connsiteY1" fmla="*/ 0 h 3883687"/>
              <a:gd name="connsiteX2" fmla="*/ 886112 w 886112"/>
              <a:gd name="connsiteY2" fmla="*/ 0 h 3883687"/>
              <a:gd name="connsiteX3" fmla="*/ 886112 w 886112"/>
              <a:gd name="connsiteY3" fmla="*/ 608444 h 3883687"/>
              <a:gd name="connsiteX4" fmla="*/ 886112 w 886112"/>
              <a:gd name="connsiteY4" fmla="*/ 1139215 h 3883687"/>
              <a:gd name="connsiteX5" fmla="*/ 886112 w 886112"/>
              <a:gd name="connsiteY5" fmla="*/ 1864170 h 3883687"/>
              <a:gd name="connsiteX6" fmla="*/ 886112 w 886112"/>
              <a:gd name="connsiteY6" fmla="*/ 2511451 h 3883687"/>
              <a:gd name="connsiteX7" fmla="*/ 886112 w 886112"/>
              <a:gd name="connsiteY7" fmla="*/ 3158732 h 3883687"/>
              <a:gd name="connsiteX8" fmla="*/ 886112 w 886112"/>
              <a:gd name="connsiteY8" fmla="*/ 3883687 h 3883687"/>
              <a:gd name="connsiteX9" fmla="*/ 425334 w 886112"/>
              <a:gd name="connsiteY9" fmla="*/ 3883687 h 3883687"/>
              <a:gd name="connsiteX10" fmla="*/ 0 w 886112"/>
              <a:gd name="connsiteY10" fmla="*/ 3883687 h 3883687"/>
              <a:gd name="connsiteX11" fmla="*/ 0 w 886112"/>
              <a:gd name="connsiteY11" fmla="*/ 3314080 h 3883687"/>
              <a:gd name="connsiteX12" fmla="*/ 0 w 886112"/>
              <a:gd name="connsiteY12" fmla="*/ 2627962 h 3883687"/>
              <a:gd name="connsiteX13" fmla="*/ 0 w 886112"/>
              <a:gd name="connsiteY13" fmla="*/ 1941844 h 3883687"/>
              <a:gd name="connsiteX14" fmla="*/ 0 w 886112"/>
              <a:gd name="connsiteY14" fmla="*/ 1216889 h 3883687"/>
              <a:gd name="connsiteX15" fmla="*/ 0 w 886112"/>
              <a:gd name="connsiteY15" fmla="*/ 0 h 388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3883687" extrusionOk="0">
                <a:moveTo>
                  <a:pt x="0" y="0"/>
                </a:moveTo>
                <a:cubicBezTo>
                  <a:pt x="121776" y="-1895"/>
                  <a:pt x="227658" y="7450"/>
                  <a:pt x="425334" y="0"/>
                </a:cubicBezTo>
                <a:cubicBezTo>
                  <a:pt x="623010" y="-7450"/>
                  <a:pt x="709266" y="-14337"/>
                  <a:pt x="886112" y="0"/>
                </a:cubicBezTo>
                <a:cubicBezTo>
                  <a:pt x="857309" y="242849"/>
                  <a:pt x="894766" y="451961"/>
                  <a:pt x="886112" y="608444"/>
                </a:cubicBezTo>
                <a:cubicBezTo>
                  <a:pt x="877458" y="764927"/>
                  <a:pt x="875682" y="950324"/>
                  <a:pt x="886112" y="1139215"/>
                </a:cubicBezTo>
                <a:cubicBezTo>
                  <a:pt x="896542" y="1328106"/>
                  <a:pt x="854084" y="1700069"/>
                  <a:pt x="886112" y="1864170"/>
                </a:cubicBezTo>
                <a:cubicBezTo>
                  <a:pt x="918140" y="2028271"/>
                  <a:pt x="912462" y="2259267"/>
                  <a:pt x="886112" y="2511451"/>
                </a:cubicBezTo>
                <a:cubicBezTo>
                  <a:pt x="859762" y="2763635"/>
                  <a:pt x="886049" y="2971659"/>
                  <a:pt x="886112" y="3158732"/>
                </a:cubicBezTo>
                <a:cubicBezTo>
                  <a:pt x="886175" y="3345805"/>
                  <a:pt x="922138" y="3639815"/>
                  <a:pt x="886112" y="3883687"/>
                </a:cubicBezTo>
                <a:cubicBezTo>
                  <a:pt x="723806" y="3899967"/>
                  <a:pt x="583325" y="3892729"/>
                  <a:pt x="425334" y="3883687"/>
                </a:cubicBezTo>
                <a:cubicBezTo>
                  <a:pt x="267343" y="3874645"/>
                  <a:pt x="203003" y="3900635"/>
                  <a:pt x="0" y="3883687"/>
                </a:cubicBezTo>
                <a:cubicBezTo>
                  <a:pt x="-4584" y="3725059"/>
                  <a:pt x="20140" y="3563930"/>
                  <a:pt x="0" y="3314080"/>
                </a:cubicBezTo>
                <a:cubicBezTo>
                  <a:pt x="-20140" y="3064230"/>
                  <a:pt x="-5953" y="2918019"/>
                  <a:pt x="0" y="2627962"/>
                </a:cubicBezTo>
                <a:cubicBezTo>
                  <a:pt x="5953" y="2337905"/>
                  <a:pt x="-15340" y="2092770"/>
                  <a:pt x="0" y="1941844"/>
                </a:cubicBezTo>
                <a:cubicBezTo>
                  <a:pt x="15340" y="1790918"/>
                  <a:pt x="-9239" y="1363971"/>
                  <a:pt x="0" y="1216889"/>
                </a:cubicBezTo>
                <a:cubicBezTo>
                  <a:pt x="9239" y="1069808"/>
                  <a:pt x="-48161" y="372328"/>
                  <a:pt x="0" y="0"/>
                </a:cubicBezTo>
                <a:close/>
              </a:path>
            </a:pathLst>
          </a:custGeom>
          <a:noFill/>
          <a:ln w="38100">
            <a:solidFill>
              <a:srgbClr val="009999"/>
            </a:solidFill>
            <a:extLst>
              <a:ext uri="{C807C97D-BFC1-408E-A445-0C87EB9F89A2}">
                <ask:lineSketchStyleProps xmlns:ask="http://schemas.microsoft.com/office/drawing/2018/sketchyshapes" sd="54069871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Hình chữ nhật 22">
            <a:extLst>
              <a:ext uri="{FF2B5EF4-FFF2-40B4-BE49-F238E27FC236}">
                <a16:creationId xmlns:a16="http://schemas.microsoft.com/office/drawing/2014/main" id="{DF751A19-187A-E0CD-6672-5AA173DC87F5}"/>
              </a:ext>
            </a:extLst>
          </p:cNvPr>
          <p:cNvSpPr/>
          <p:nvPr/>
        </p:nvSpPr>
        <p:spPr>
          <a:xfrm>
            <a:off x="3042506" y="1487156"/>
            <a:ext cx="886112" cy="2665119"/>
          </a:xfrm>
          <a:custGeom>
            <a:avLst/>
            <a:gdLst>
              <a:gd name="connsiteX0" fmla="*/ 0 w 886112"/>
              <a:gd name="connsiteY0" fmla="*/ 0 h 2665119"/>
              <a:gd name="connsiteX1" fmla="*/ 434195 w 886112"/>
              <a:gd name="connsiteY1" fmla="*/ 0 h 2665119"/>
              <a:gd name="connsiteX2" fmla="*/ 886112 w 886112"/>
              <a:gd name="connsiteY2" fmla="*/ 0 h 2665119"/>
              <a:gd name="connsiteX3" fmla="*/ 886112 w 886112"/>
              <a:gd name="connsiteY3" fmla="*/ 719582 h 2665119"/>
              <a:gd name="connsiteX4" fmla="*/ 886112 w 886112"/>
              <a:gd name="connsiteY4" fmla="*/ 1332560 h 2665119"/>
              <a:gd name="connsiteX5" fmla="*/ 886112 w 886112"/>
              <a:gd name="connsiteY5" fmla="*/ 1972188 h 2665119"/>
              <a:gd name="connsiteX6" fmla="*/ 886112 w 886112"/>
              <a:gd name="connsiteY6" fmla="*/ 2665119 h 2665119"/>
              <a:gd name="connsiteX7" fmla="*/ 469639 w 886112"/>
              <a:gd name="connsiteY7" fmla="*/ 2665119 h 2665119"/>
              <a:gd name="connsiteX8" fmla="*/ 0 w 886112"/>
              <a:gd name="connsiteY8" fmla="*/ 2665119 h 2665119"/>
              <a:gd name="connsiteX9" fmla="*/ 0 w 886112"/>
              <a:gd name="connsiteY9" fmla="*/ 1945537 h 2665119"/>
              <a:gd name="connsiteX10" fmla="*/ 0 w 886112"/>
              <a:gd name="connsiteY10" fmla="*/ 1279257 h 2665119"/>
              <a:gd name="connsiteX11" fmla="*/ 0 w 886112"/>
              <a:gd name="connsiteY11" fmla="*/ 612977 h 2665119"/>
              <a:gd name="connsiteX12" fmla="*/ 0 w 886112"/>
              <a:gd name="connsiteY12" fmla="*/ 0 h 266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6112" h="2665119" extrusionOk="0">
                <a:moveTo>
                  <a:pt x="0" y="0"/>
                </a:moveTo>
                <a:cubicBezTo>
                  <a:pt x="165273" y="-11809"/>
                  <a:pt x="250099" y="-11428"/>
                  <a:pt x="434195" y="0"/>
                </a:cubicBezTo>
                <a:cubicBezTo>
                  <a:pt x="618292" y="11428"/>
                  <a:pt x="794384" y="6837"/>
                  <a:pt x="886112" y="0"/>
                </a:cubicBezTo>
                <a:cubicBezTo>
                  <a:pt x="916691" y="144958"/>
                  <a:pt x="871688" y="544678"/>
                  <a:pt x="886112" y="719582"/>
                </a:cubicBezTo>
                <a:cubicBezTo>
                  <a:pt x="900536" y="894486"/>
                  <a:pt x="867813" y="1027371"/>
                  <a:pt x="886112" y="1332560"/>
                </a:cubicBezTo>
                <a:cubicBezTo>
                  <a:pt x="904411" y="1637749"/>
                  <a:pt x="878763" y="1670820"/>
                  <a:pt x="886112" y="1972188"/>
                </a:cubicBezTo>
                <a:cubicBezTo>
                  <a:pt x="893461" y="2273556"/>
                  <a:pt x="858984" y="2381791"/>
                  <a:pt x="886112" y="2665119"/>
                </a:cubicBezTo>
                <a:cubicBezTo>
                  <a:pt x="753157" y="2650333"/>
                  <a:pt x="579437" y="2673770"/>
                  <a:pt x="469639" y="2665119"/>
                </a:cubicBezTo>
                <a:cubicBezTo>
                  <a:pt x="359841" y="2656468"/>
                  <a:pt x="126275" y="2684184"/>
                  <a:pt x="0" y="2665119"/>
                </a:cubicBezTo>
                <a:cubicBezTo>
                  <a:pt x="-3367" y="2467204"/>
                  <a:pt x="-9371" y="2297749"/>
                  <a:pt x="0" y="1945537"/>
                </a:cubicBezTo>
                <a:cubicBezTo>
                  <a:pt x="9371" y="1593325"/>
                  <a:pt x="-14788" y="1435326"/>
                  <a:pt x="0" y="1279257"/>
                </a:cubicBezTo>
                <a:cubicBezTo>
                  <a:pt x="14788" y="1123188"/>
                  <a:pt x="-29150" y="802139"/>
                  <a:pt x="0" y="612977"/>
                </a:cubicBezTo>
                <a:cubicBezTo>
                  <a:pt x="29150" y="423815"/>
                  <a:pt x="-27778" y="284726"/>
                  <a:pt x="0" y="0"/>
                </a:cubicBezTo>
                <a:close/>
              </a:path>
            </a:pathLst>
          </a:custGeom>
          <a:noFill/>
          <a:ln w="38100">
            <a:solidFill>
              <a:srgbClr val="009999"/>
            </a:solidFill>
            <a:extLst>
              <a:ext uri="{C807C97D-BFC1-408E-A445-0C87EB9F89A2}">
                <ask:lineSketchStyleProps xmlns:ask="http://schemas.microsoft.com/office/drawing/2018/sketchyshapes" sd="45555036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ình chữ nhật 23">
            <a:extLst>
              <a:ext uri="{FF2B5EF4-FFF2-40B4-BE49-F238E27FC236}">
                <a16:creationId xmlns:a16="http://schemas.microsoft.com/office/drawing/2014/main" id="{57FAE7C9-041D-74B1-B35D-D41DA78E9C83}"/>
              </a:ext>
            </a:extLst>
          </p:cNvPr>
          <p:cNvSpPr/>
          <p:nvPr/>
        </p:nvSpPr>
        <p:spPr>
          <a:xfrm>
            <a:off x="4451582" y="1487156"/>
            <a:ext cx="886112" cy="1570838"/>
          </a:xfrm>
          <a:custGeom>
            <a:avLst/>
            <a:gdLst>
              <a:gd name="connsiteX0" fmla="*/ 0 w 886112"/>
              <a:gd name="connsiteY0" fmla="*/ 0 h 1570838"/>
              <a:gd name="connsiteX1" fmla="*/ 434195 w 886112"/>
              <a:gd name="connsiteY1" fmla="*/ 0 h 1570838"/>
              <a:gd name="connsiteX2" fmla="*/ 886112 w 886112"/>
              <a:gd name="connsiteY2" fmla="*/ 0 h 1570838"/>
              <a:gd name="connsiteX3" fmla="*/ 886112 w 886112"/>
              <a:gd name="connsiteY3" fmla="*/ 523613 h 1570838"/>
              <a:gd name="connsiteX4" fmla="*/ 886112 w 886112"/>
              <a:gd name="connsiteY4" fmla="*/ 1015809 h 1570838"/>
              <a:gd name="connsiteX5" fmla="*/ 886112 w 886112"/>
              <a:gd name="connsiteY5" fmla="*/ 1570838 h 1570838"/>
              <a:gd name="connsiteX6" fmla="*/ 434195 w 886112"/>
              <a:gd name="connsiteY6" fmla="*/ 1570838 h 1570838"/>
              <a:gd name="connsiteX7" fmla="*/ 0 w 886112"/>
              <a:gd name="connsiteY7" fmla="*/ 1570838 h 1570838"/>
              <a:gd name="connsiteX8" fmla="*/ 0 w 886112"/>
              <a:gd name="connsiteY8" fmla="*/ 1031517 h 1570838"/>
              <a:gd name="connsiteX9" fmla="*/ 0 w 886112"/>
              <a:gd name="connsiteY9" fmla="*/ 476488 h 1570838"/>
              <a:gd name="connsiteX10" fmla="*/ 0 w 886112"/>
              <a:gd name="connsiteY10" fmla="*/ 0 h 157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6112" h="1570838" extrusionOk="0">
                <a:moveTo>
                  <a:pt x="0" y="0"/>
                </a:moveTo>
                <a:cubicBezTo>
                  <a:pt x="183698" y="-12400"/>
                  <a:pt x="234417" y="8837"/>
                  <a:pt x="434195" y="0"/>
                </a:cubicBezTo>
                <a:cubicBezTo>
                  <a:pt x="633974" y="-8837"/>
                  <a:pt x="702215" y="20112"/>
                  <a:pt x="886112" y="0"/>
                </a:cubicBezTo>
                <a:cubicBezTo>
                  <a:pt x="910758" y="190787"/>
                  <a:pt x="869971" y="346780"/>
                  <a:pt x="886112" y="523613"/>
                </a:cubicBezTo>
                <a:cubicBezTo>
                  <a:pt x="902253" y="700446"/>
                  <a:pt x="872356" y="843690"/>
                  <a:pt x="886112" y="1015809"/>
                </a:cubicBezTo>
                <a:cubicBezTo>
                  <a:pt x="899868" y="1187928"/>
                  <a:pt x="905652" y="1457909"/>
                  <a:pt x="886112" y="1570838"/>
                </a:cubicBezTo>
                <a:cubicBezTo>
                  <a:pt x="720849" y="1577489"/>
                  <a:pt x="550788" y="1581786"/>
                  <a:pt x="434195" y="1570838"/>
                </a:cubicBezTo>
                <a:cubicBezTo>
                  <a:pt x="317602" y="1559890"/>
                  <a:pt x="120980" y="1583456"/>
                  <a:pt x="0" y="1570838"/>
                </a:cubicBezTo>
                <a:cubicBezTo>
                  <a:pt x="9745" y="1430584"/>
                  <a:pt x="-23125" y="1258859"/>
                  <a:pt x="0" y="1031517"/>
                </a:cubicBezTo>
                <a:cubicBezTo>
                  <a:pt x="23125" y="804175"/>
                  <a:pt x="25820" y="715981"/>
                  <a:pt x="0" y="476488"/>
                </a:cubicBezTo>
                <a:cubicBezTo>
                  <a:pt x="-25820" y="236995"/>
                  <a:pt x="-11405" y="139778"/>
                  <a:pt x="0" y="0"/>
                </a:cubicBezTo>
                <a:close/>
              </a:path>
            </a:pathLst>
          </a:custGeom>
          <a:noFill/>
          <a:ln w="38100">
            <a:solidFill>
              <a:srgbClr val="009999"/>
            </a:solidFill>
            <a:extLst>
              <a:ext uri="{C807C97D-BFC1-408E-A445-0C87EB9F89A2}">
                <ask:lineSketchStyleProps xmlns:ask="http://schemas.microsoft.com/office/drawing/2018/sketchyshapes" sd="171938142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ình chữ nhật 24">
            <a:extLst>
              <a:ext uri="{FF2B5EF4-FFF2-40B4-BE49-F238E27FC236}">
                <a16:creationId xmlns:a16="http://schemas.microsoft.com/office/drawing/2014/main" id="{F57C4542-9CA6-9212-985D-68C5F4E52648}"/>
              </a:ext>
            </a:extLst>
          </p:cNvPr>
          <p:cNvSpPr/>
          <p:nvPr/>
        </p:nvSpPr>
        <p:spPr>
          <a:xfrm>
            <a:off x="7091616" y="1487156"/>
            <a:ext cx="4745376" cy="5075250"/>
          </a:xfrm>
          <a:custGeom>
            <a:avLst/>
            <a:gdLst>
              <a:gd name="connsiteX0" fmla="*/ 0 w 4745376"/>
              <a:gd name="connsiteY0" fmla="*/ 0 h 5075250"/>
              <a:gd name="connsiteX1" fmla="*/ 725365 w 4745376"/>
              <a:gd name="connsiteY1" fmla="*/ 0 h 5075250"/>
              <a:gd name="connsiteX2" fmla="*/ 1498183 w 4745376"/>
              <a:gd name="connsiteY2" fmla="*/ 0 h 5075250"/>
              <a:gd name="connsiteX3" fmla="*/ 2223548 w 4745376"/>
              <a:gd name="connsiteY3" fmla="*/ 0 h 5075250"/>
              <a:gd name="connsiteX4" fmla="*/ 2901458 w 4745376"/>
              <a:gd name="connsiteY4" fmla="*/ 0 h 5075250"/>
              <a:gd name="connsiteX5" fmla="*/ 3674277 w 4745376"/>
              <a:gd name="connsiteY5" fmla="*/ 0 h 5075250"/>
              <a:gd name="connsiteX6" fmla="*/ 4745376 w 4745376"/>
              <a:gd name="connsiteY6" fmla="*/ 0 h 5075250"/>
              <a:gd name="connsiteX7" fmla="*/ 4745376 w 4745376"/>
              <a:gd name="connsiteY7" fmla="*/ 532901 h 5075250"/>
              <a:gd name="connsiteX8" fmla="*/ 4745376 w 4745376"/>
              <a:gd name="connsiteY8" fmla="*/ 1065803 h 5075250"/>
              <a:gd name="connsiteX9" fmla="*/ 4745376 w 4745376"/>
              <a:gd name="connsiteY9" fmla="*/ 1750961 h 5075250"/>
              <a:gd name="connsiteX10" fmla="*/ 4745376 w 4745376"/>
              <a:gd name="connsiteY10" fmla="*/ 2436120 h 5075250"/>
              <a:gd name="connsiteX11" fmla="*/ 4745376 w 4745376"/>
              <a:gd name="connsiteY11" fmla="*/ 3070526 h 5075250"/>
              <a:gd name="connsiteX12" fmla="*/ 4745376 w 4745376"/>
              <a:gd name="connsiteY12" fmla="*/ 3704933 h 5075250"/>
              <a:gd name="connsiteX13" fmla="*/ 4745376 w 4745376"/>
              <a:gd name="connsiteY13" fmla="*/ 4390091 h 5075250"/>
              <a:gd name="connsiteX14" fmla="*/ 4745376 w 4745376"/>
              <a:gd name="connsiteY14" fmla="*/ 5075250 h 5075250"/>
              <a:gd name="connsiteX15" fmla="*/ 4020011 w 4745376"/>
              <a:gd name="connsiteY15" fmla="*/ 5075250 h 5075250"/>
              <a:gd name="connsiteX16" fmla="*/ 3389554 w 4745376"/>
              <a:gd name="connsiteY16" fmla="*/ 5075250 h 5075250"/>
              <a:gd name="connsiteX17" fmla="*/ 2759097 w 4745376"/>
              <a:gd name="connsiteY17" fmla="*/ 5075250 h 5075250"/>
              <a:gd name="connsiteX18" fmla="*/ 2176094 w 4745376"/>
              <a:gd name="connsiteY18" fmla="*/ 5075250 h 5075250"/>
              <a:gd name="connsiteX19" fmla="*/ 1545637 w 4745376"/>
              <a:gd name="connsiteY19" fmla="*/ 5075250 h 5075250"/>
              <a:gd name="connsiteX20" fmla="*/ 772818 w 4745376"/>
              <a:gd name="connsiteY20" fmla="*/ 5075250 h 5075250"/>
              <a:gd name="connsiteX21" fmla="*/ 0 w 4745376"/>
              <a:gd name="connsiteY21" fmla="*/ 5075250 h 5075250"/>
              <a:gd name="connsiteX22" fmla="*/ 0 w 4745376"/>
              <a:gd name="connsiteY22" fmla="*/ 4339339 h 5075250"/>
              <a:gd name="connsiteX23" fmla="*/ 0 w 4745376"/>
              <a:gd name="connsiteY23" fmla="*/ 3857190 h 5075250"/>
              <a:gd name="connsiteX24" fmla="*/ 0 w 4745376"/>
              <a:gd name="connsiteY24" fmla="*/ 3324289 h 5075250"/>
              <a:gd name="connsiteX25" fmla="*/ 0 w 4745376"/>
              <a:gd name="connsiteY25" fmla="*/ 2639130 h 5075250"/>
              <a:gd name="connsiteX26" fmla="*/ 0 w 4745376"/>
              <a:gd name="connsiteY26" fmla="*/ 2156981 h 5075250"/>
              <a:gd name="connsiteX27" fmla="*/ 0 w 4745376"/>
              <a:gd name="connsiteY27" fmla="*/ 1471823 h 5075250"/>
              <a:gd name="connsiteX28" fmla="*/ 0 w 4745376"/>
              <a:gd name="connsiteY28" fmla="*/ 786664 h 5075250"/>
              <a:gd name="connsiteX29" fmla="*/ 0 w 4745376"/>
              <a:gd name="connsiteY29" fmla="*/ 0 h 507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45376" h="5075250" extrusionOk="0">
                <a:moveTo>
                  <a:pt x="0" y="0"/>
                </a:moveTo>
                <a:cubicBezTo>
                  <a:pt x="255728" y="33391"/>
                  <a:pt x="417460" y="-18445"/>
                  <a:pt x="725365" y="0"/>
                </a:cubicBezTo>
                <a:cubicBezTo>
                  <a:pt x="1033270" y="18445"/>
                  <a:pt x="1126019" y="24954"/>
                  <a:pt x="1498183" y="0"/>
                </a:cubicBezTo>
                <a:cubicBezTo>
                  <a:pt x="1870347" y="-24954"/>
                  <a:pt x="2067769" y="-31701"/>
                  <a:pt x="2223548" y="0"/>
                </a:cubicBezTo>
                <a:cubicBezTo>
                  <a:pt x="2379328" y="31701"/>
                  <a:pt x="2721627" y="29658"/>
                  <a:pt x="2901458" y="0"/>
                </a:cubicBezTo>
                <a:cubicBezTo>
                  <a:pt x="3081289" y="-29658"/>
                  <a:pt x="3457303" y="-37123"/>
                  <a:pt x="3674277" y="0"/>
                </a:cubicBezTo>
                <a:cubicBezTo>
                  <a:pt x="3891251" y="37123"/>
                  <a:pt x="4459974" y="-36090"/>
                  <a:pt x="4745376" y="0"/>
                </a:cubicBezTo>
                <a:cubicBezTo>
                  <a:pt x="4770807" y="223531"/>
                  <a:pt x="4744850" y="293542"/>
                  <a:pt x="4745376" y="532901"/>
                </a:cubicBezTo>
                <a:cubicBezTo>
                  <a:pt x="4745902" y="772260"/>
                  <a:pt x="4736904" y="805686"/>
                  <a:pt x="4745376" y="1065803"/>
                </a:cubicBezTo>
                <a:cubicBezTo>
                  <a:pt x="4753848" y="1325920"/>
                  <a:pt x="4755372" y="1600039"/>
                  <a:pt x="4745376" y="1750961"/>
                </a:cubicBezTo>
                <a:cubicBezTo>
                  <a:pt x="4735380" y="1901883"/>
                  <a:pt x="4764281" y="2208778"/>
                  <a:pt x="4745376" y="2436120"/>
                </a:cubicBezTo>
                <a:cubicBezTo>
                  <a:pt x="4726471" y="2663462"/>
                  <a:pt x="4719120" y="2785291"/>
                  <a:pt x="4745376" y="3070526"/>
                </a:cubicBezTo>
                <a:cubicBezTo>
                  <a:pt x="4771632" y="3355761"/>
                  <a:pt x="4770569" y="3549096"/>
                  <a:pt x="4745376" y="3704933"/>
                </a:cubicBezTo>
                <a:cubicBezTo>
                  <a:pt x="4720183" y="3860770"/>
                  <a:pt x="4759547" y="4142869"/>
                  <a:pt x="4745376" y="4390091"/>
                </a:cubicBezTo>
                <a:cubicBezTo>
                  <a:pt x="4731205" y="4637313"/>
                  <a:pt x="4718286" y="4910814"/>
                  <a:pt x="4745376" y="5075250"/>
                </a:cubicBezTo>
                <a:cubicBezTo>
                  <a:pt x="4411384" y="5066570"/>
                  <a:pt x="4260687" y="5097680"/>
                  <a:pt x="4020011" y="5075250"/>
                </a:cubicBezTo>
                <a:cubicBezTo>
                  <a:pt x="3779336" y="5052820"/>
                  <a:pt x="3660907" y="5097295"/>
                  <a:pt x="3389554" y="5075250"/>
                </a:cubicBezTo>
                <a:cubicBezTo>
                  <a:pt x="3118201" y="5053205"/>
                  <a:pt x="3048924" y="5061010"/>
                  <a:pt x="2759097" y="5075250"/>
                </a:cubicBezTo>
                <a:cubicBezTo>
                  <a:pt x="2469270" y="5089490"/>
                  <a:pt x="2389181" y="5085861"/>
                  <a:pt x="2176094" y="5075250"/>
                </a:cubicBezTo>
                <a:cubicBezTo>
                  <a:pt x="1963007" y="5064639"/>
                  <a:pt x="1795489" y="5075164"/>
                  <a:pt x="1545637" y="5075250"/>
                </a:cubicBezTo>
                <a:cubicBezTo>
                  <a:pt x="1295785" y="5075336"/>
                  <a:pt x="1102096" y="5048099"/>
                  <a:pt x="772818" y="5075250"/>
                </a:cubicBezTo>
                <a:cubicBezTo>
                  <a:pt x="443540" y="5102401"/>
                  <a:pt x="279175" y="5050988"/>
                  <a:pt x="0" y="5075250"/>
                </a:cubicBezTo>
                <a:cubicBezTo>
                  <a:pt x="-32648" y="4744221"/>
                  <a:pt x="942" y="4623331"/>
                  <a:pt x="0" y="4339339"/>
                </a:cubicBezTo>
                <a:cubicBezTo>
                  <a:pt x="-942" y="4055347"/>
                  <a:pt x="1483" y="4035206"/>
                  <a:pt x="0" y="3857190"/>
                </a:cubicBezTo>
                <a:cubicBezTo>
                  <a:pt x="-1483" y="3679174"/>
                  <a:pt x="-9748" y="3543368"/>
                  <a:pt x="0" y="3324289"/>
                </a:cubicBezTo>
                <a:cubicBezTo>
                  <a:pt x="9748" y="3105210"/>
                  <a:pt x="19630" y="2821040"/>
                  <a:pt x="0" y="2639130"/>
                </a:cubicBezTo>
                <a:cubicBezTo>
                  <a:pt x="-19630" y="2457220"/>
                  <a:pt x="17964" y="2327986"/>
                  <a:pt x="0" y="2156981"/>
                </a:cubicBezTo>
                <a:cubicBezTo>
                  <a:pt x="-17964" y="1985976"/>
                  <a:pt x="-28004" y="1800889"/>
                  <a:pt x="0" y="1471823"/>
                </a:cubicBezTo>
                <a:cubicBezTo>
                  <a:pt x="28004" y="1142757"/>
                  <a:pt x="23546" y="1089724"/>
                  <a:pt x="0" y="786664"/>
                </a:cubicBezTo>
                <a:cubicBezTo>
                  <a:pt x="-23546" y="483604"/>
                  <a:pt x="21390" y="380706"/>
                  <a:pt x="0" y="0"/>
                </a:cubicBezTo>
                <a:close/>
              </a:path>
            </a:pathLst>
          </a:custGeom>
          <a:noFill/>
          <a:ln w="38100">
            <a:solidFill>
              <a:srgbClr val="009999"/>
            </a:solidFill>
            <a:extLst>
              <a:ext uri="{C807C97D-BFC1-408E-A445-0C87EB9F89A2}">
                <ask:lineSketchStyleProps xmlns:ask="http://schemas.microsoft.com/office/drawing/2018/sketchyshapes" sd="230957880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6" name="Picture 2" descr="Bí ẩn về nền văn minh Maya">
            <a:extLst>
              <a:ext uri="{FF2B5EF4-FFF2-40B4-BE49-F238E27FC236}">
                <a16:creationId xmlns:a16="http://schemas.microsoft.com/office/drawing/2014/main" id="{26FAEE8B-F5AE-655F-9C03-0A345D2FC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275" y="1532066"/>
            <a:ext cx="5690333" cy="42677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Nền văn minh tiền sử có trình độ vượt bậc - Giải mã văn minh Maya (P1)">
            <a:extLst>
              <a:ext uri="{FF2B5EF4-FFF2-40B4-BE49-F238E27FC236}">
                <a16:creationId xmlns:a16="http://schemas.microsoft.com/office/drawing/2014/main" id="{2E010B6C-100B-D075-9124-CC3DB3BD4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97" y="1587093"/>
            <a:ext cx="4906085" cy="2565182"/>
          </a:xfrm>
          <a:prstGeom prst="rect">
            <a:avLst/>
          </a:prstGeom>
          <a:noFill/>
          <a:extLst>
            <a:ext uri="{909E8E84-426E-40DD-AFC4-6F175D3DCCD1}">
              <a14:hiddenFill xmlns:a14="http://schemas.microsoft.com/office/drawing/2010/main">
                <a:solidFill>
                  <a:srgbClr val="FFFFFF"/>
                </a:solidFill>
              </a14:hiddenFill>
            </a:ext>
          </a:extLst>
        </p:spPr>
      </p:pic>
      <p:sp>
        <p:nvSpPr>
          <p:cNvPr id="28" name="Lưu đồ: Đường kết nối 27">
            <a:extLst>
              <a:ext uri="{FF2B5EF4-FFF2-40B4-BE49-F238E27FC236}">
                <a16:creationId xmlns:a16="http://schemas.microsoft.com/office/drawing/2014/main" id="{E217771F-36C1-DC41-C690-3B430AA55285}"/>
              </a:ext>
            </a:extLst>
          </p:cNvPr>
          <p:cNvSpPr/>
          <p:nvPr/>
        </p:nvSpPr>
        <p:spPr>
          <a:xfrm>
            <a:off x="3061777" y="4574089"/>
            <a:ext cx="2142325" cy="2142325"/>
          </a:xfrm>
          <a:prstGeom prst="flowChartConnector">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Lưu đồ: Đường kết nối 28">
            <a:extLst>
              <a:ext uri="{FF2B5EF4-FFF2-40B4-BE49-F238E27FC236}">
                <a16:creationId xmlns:a16="http://schemas.microsoft.com/office/drawing/2014/main" id="{AA384991-748E-DD7C-D42C-7F52AB094FA1}"/>
              </a:ext>
            </a:extLst>
          </p:cNvPr>
          <p:cNvSpPr/>
          <p:nvPr/>
        </p:nvSpPr>
        <p:spPr>
          <a:xfrm>
            <a:off x="10049675" y="4623798"/>
            <a:ext cx="2142325" cy="2142325"/>
          </a:xfrm>
          <a:prstGeom prst="flowChartConnector">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Lưu đồ: Đường kết nối 29">
            <a:extLst>
              <a:ext uri="{FF2B5EF4-FFF2-40B4-BE49-F238E27FC236}">
                <a16:creationId xmlns:a16="http://schemas.microsoft.com/office/drawing/2014/main" id="{6D42A680-614B-9668-B65B-BFF830659514}"/>
              </a:ext>
            </a:extLst>
          </p:cNvPr>
          <p:cNvSpPr/>
          <p:nvPr/>
        </p:nvSpPr>
        <p:spPr>
          <a:xfrm>
            <a:off x="469450" y="4589004"/>
            <a:ext cx="2142325" cy="2142325"/>
          </a:xfrm>
          <a:prstGeom prst="flowChartConnector">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Hộp Văn bản 30">
            <a:extLst>
              <a:ext uri="{FF2B5EF4-FFF2-40B4-BE49-F238E27FC236}">
                <a16:creationId xmlns:a16="http://schemas.microsoft.com/office/drawing/2014/main" id="{75961CE7-E347-5025-51AB-5DEBDD521535}"/>
              </a:ext>
            </a:extLst>
          </p:cNvPr>
          <p:cNvSpPr txBox="1"/>
          <p:nvPr/>
        </p:nvSpPr>
        <p:spPr>
          <a:xfrm>
            <a:off x="5654104" y="5983250"/>
            <a:ext cx="4139275" cy="523220"/>
          </a:xfrm>
          <a:prstGeom prst="rect">
            <a:avLst/>
          </a:prstGeom>
          <a:solidFill>
            <a:schemeClr val="bg1"/>
          </a:solidFill>
        </p:spPr>
        <p:txBody>
          <a:bodyPr wrap="none" rtlCol="0">
            <a:spAutoFit/>
          </a:bodyPr>
          <a:lstStyle/>
          <a:p>
            <a:r>
              <a:rPr lang="en-US" sz="2800" b="1">
                <a:solidFill>
                  <a:srgbClr val="00CC99"/>
                </a:solidFill>
                <a:latin typeface="Tahoma" panose="020B0604030504040204" pitchFamily="34" charset="0"/>
                <a:ea typeface="Tahoma" panose="020B0604030504040204" pitchFamily="34" charset="0"/>
                <a:cs typeface="Tahoma" panose="020B0604030504040204" pitchFamily="34" charset="0"/>
              </a:rPr>
              <a:t>NỀN VĂN MINH MAYA</a:t>
            </a:r>
            <a:endParaRPr lang="vi-VN" sz="2800" b="1">
              <a:solidFill>
                <a:srgbClr val="00CC99"/>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067683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B37B3238-E750-0293-0A32-76A7698BD0F2}"/>
              </a:ext>
            </a:extLst>
          </p:cNvPr>
          <p:cNvGrpSpPr/>
          <p:nvPr/>
        </p:nvGrpSpPr>
        <p:grpSpPr>
          <a:xfrm>
            <a:off x="26396" y="21429"/>
            <a:ext cx="10993194" cy="981089"/>
            <a:chOff x="26396" y="21429"/>
            <a:chExt cx="10993194" cy="981089"/>
          </a:xfrm>
        </p:grpSpPr>
        <p:grpSp>
          <p:nvGrpSpPr>
            <p:cNvPr id="20" name="Nhóm 19">
              <a:extLst>
                <a:ext uri="{FF2B5EF4-FFF2-40B4-BE49-F238E27FC236}">
                  <a16:creationId xmlns:a16="http://schemas.microsoft.com/office/drawing/2014/main" id="{8784835D-3EB6-5D95-B6B5-445B9E0CD30E}"/>
                </a:ext>
              </a:extLst>
            </p:cNvPr>
            <p:cNvGrpSpPr/>
            <p:nvPr/>
          </p:nvGrpSpPr>
          <p:grpSpPr>
            <a:xfrm>
              <a:off x="26396" y="21429"/>
              <a:ext cx="10993194" cy="981089"/>
              <a:chOff x="26396" y="21429"/>
              <a:chExt cx="10993194" cy="981089"/>
            </a:xfrm>
          </p:grpSpPr>
          <p:grpSp>
            <p:nvGrpSpPr>
              <p:cNvPr id="30" name="Nhóm 29">
                <a:extLst>
                  <a:ext uri="{FF2B5EF4-FFF2-40B4-BE49-F238E27FC236}">
                    <a16:creationId xmlns:a16="http://schemas.microsoft.com/office/drawing/2014/main" id="{E61C7B27-CDFC-8A5D-8DE7-3E410326B407}"/>
                  </a:ext>
                </a:extLst>
              </p:cNvPr>
              <p:cNvGrpSpPr/>
              <p:nvPr/>
            </p:nvGrpSpPr>
            <p:grpSpPr>
              <a:xfrm>
                <a:off x="26396" y="21429"/>
                <a:ext cx="10993194" cy="981089"/>
                <a:chOff x="26396" y="21429"/>
                <a:chExt cx="10993194" cy="981089"/>
              </a:xfrm>
            </p:grpSpPr>
            <p:sp>
              <p:nvSpPr>
                <p:cNvPr id="34" name="Hình tự do: Hình 33">
                  <a:extLst>
                    <a:ext uri="{FF2B5EF4-FFF2-40B4-BE49-F238E27FC236}">
                      <a16:creationId xmlns:a16="http://schemas.microsoft.com/office/drawing/2014/main" id="{09ED1F33-9497-81A9-4305-2140E5CF435A}"/>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5" name="Hình tự do: Hình 34">
                  <a:extLst>
                    <a:ext uri="{FF2B5EF4-FFF2-40B4-BE49-F238E27FC236}">
                      <a16:creationId xmlns:a16="http://schemas.microsoft.com/office/drawing/2014/main" id="{55E7F859-101F-AD5C-4A4F-8C5ACCE61811}"/>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31" name="Nhóm 30">
                <a:extLst>
                  <a:ext uri="{FF2B5EF4-FFF2-40B4-BE49-F238E27FC236}">
                    <a16:creationId xmlns:a16="http://schemas.microsoft.com/office/drawing/2014/main" id="{121D82EE-4905-77BC-6FCC-22E96D70805B}"/>
                  </a:ext>
                </a:extLst>
              </p:cNvPr>
              <p:cNvGrpSpPr/>
              <p:nvPr/>
            </p:nvGrpSpPr>
            <p:grpSpPr>
              <a:xfrm>
                <a:off x="140839" y="126671"/>
                <a:ext cx="657225" cy="696553"/>
                <a:chOff x="182859" y="44288"/>
                <a:chExt cx="657225" cy="696553"/>
              </a:xfrm>
            </p:grpSpPr>
            <p:pic>
              <p:nvPicPr>
                <p:cNvPr id="32" name="Hình ảnh 31">
                  <a:extLst>
                    <a:ext uri="{FF2B5EF4-FFF2-40B4-BE49-F238E27FC236}">
                      <a16:creationId xmlns:a16="http://schemas.microsoft.com/office/drawing/2014/main" id="{7AD53B7A-CC12-A0E0-50D5-C440343974AF}"/>
                    </a:ext>
                  </a:extLst>
                </p:cNvPr>
                <p:cNvPicPr>
                  <a:picLocks noChangeAspect="1"/>
                </p:cNvPicPr>
                <p:nvPr/>
              </p:nvPicPr>
              <p:blipFill rotWithShape="1">
                <a:blip r:embed="rId3">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33" name="Hộp Văn bản 32">
                  <a:extLst>
                    <a:ext uri="{FF2B5EF4-FFF2-40B4-BE49-F238E27FC236}">
                      <a16:creationId xmlns:a16="http://schemas.microsoft.com/office/drawing/2014/main" id="{BA57AD0E-6CA3-6EAB-05D3-E405317C9A2A}"/>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21" name="Nhóm 20">
              <a:extLst>
                <a:ext uri="{FF2B5EF4-FFF2-40B4-BE49-F238E27FC236}">
                  <a16:creationId xmlns:a16="http://schemas.microsoft.com/office/drawing/2014/main" id="{696D31E1-5D62-B63A-0888-C417818EB05D}"/>
                </a:ext>
              </a:extLst>
            </p:cNvPr>
            <p:cNvGrpSpPr/>
            <p:nvPr/>
          </p:nvGrpSpPr>
          <p:grpSpPr>
            <a:xfrm>
              <a:off x="877820" y="150460"/>
              <a:ext cx="10141770" cy="823660"/>
              <a:chOff x="877820" y="150460"/>
              <a:chExt cx="10141770" cy="823660"/>
            </a:xfrm>
          </p:grpSpPr>
          <p:sp>
            <p:nvSpPr>
              <p:cNvPr id="22" name="Hình tự do: Hình 21">
                <a:extLst>
                  <a:ext uri="{FF2B5EF4-FFF2-40B4-BE49-F238E27FC236}">
                    <a16:creationId xmlns:a16="http://schemas.microsoft.com/office/drawing/2014/main" id="{6CA2ED77-271D-CE89-7FC9-BCC7D8E21EA1}"/>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3" name="Hộp Văn bản 22">
                <a:extLst>
                  <a:ext uri="{FF2B5EF4-FFF2-40B4-BE49-F238E27FC236}">
                    <a16:creationId xmlns:a16="http://schemas.microsoft.com/office/drawing/2014/main" id="{E0C7D357-E1AE-7CF6-1C90-53413871143D}"/>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24" name="Đường nối Thẳng 23">
                <a:extLst>
                  <a:ext uri="{FF2B5EF4-FFF2-40B4-BE49-F238E27FC236}">
                    <a16:creationId xmlns:a16="http://schemas.microsoft.com/office/drawing/2014/main" id="{BE725EC1-D44F-D727-03E3-F3947D267FEC}"/>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Hộp Văn bản 24">
                <a:extLst>
                  <a:ext uri="{FF2B5EF4-FFF2-40B4-BE49-F238E27FC236}">
                    <a16:creationId xmlns:a16="http://schemas.microsoft.com/office/drawing/2014/main" id="{9D8C7C7A-2F87-013B-20E9-F0D475B59A55}"/>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26" name="Đường nối Thẳng 25">
                <a:extLst>
                  <a:ext uri="{FF2B5EF4-FFF2-40B4-BE49-F238E27FC236}">
                    <a16:creationId xmlns:a16="http://schemas.microsoft.com/office/drawing/2014/main" id="{E234EE64-1AB5-2B19-C5D9-5437413E6C93}"/>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Hộp Văn bản 26">
                <a:extLst>
                  <a:ext uri="{FF2B5EF4-FFF2-40B4-BE49-F238E27FC236}">
                    <a16:creationId xmlns:a16="http://schemas.microsoft.com/office/drawing/2014/main" id="{33A1295A-3E92-9015-1A0D-1F0264796076}"/>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28" name="Đường nối Thẳng 27">
                <a:extLst>
                  <a:ext uri="{FF2B5EF4-FFF2-40B4-BE49-F238E27FC236}">
                    <a16:creationId xmlns:a16="http://schemas.microsoft.com/office/drawing/2014/main" id="{3EFB0F5E-9D35-E1F0-1B82-D552A854F833}"/>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Hộp Văn bản 28">
                <a:extLst>
                  <a:ext uri="{FF2B5EF4-FFF2-40B4-BE49-F238E27FC236}">
                    <a16:creationId xmlns:a16="http://schemas.microsoft.com/office/drawing/2014/main" id="{7C919AAF-0F6C-7C9C-EE1C-582409AEF47A}"/>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36" name="Nhóm 35">
            <a:extLst>
              <a:ext uri="{FF2B5EF4-FFF2-40B4-BE49-F238E27FC236}">
                <a16:creationId xmlns:a16="http://schemas.microsoft.com/office/drawing/2014/main" id="{3941BB23-76EB-1C9B-22BF-955C651E8690}"/>
              </a:ext>
            </a:extLst>
          </p:cNvPr>
          <p:cNvGrpSpPr/>
          <p:nvPr/>
        </p:nvGrpSpPr>
        <p:grpSpPr>
          <a:xfrm>
            <a:off x="630053" y="1339299"/>
            <a:ext cx="10609459" cy="2517108"/>
            <a:chOff x="630053" y="2101891"/>
            <a:chExt cx="10609459" cy="2517108"/>
          </a:xfrm>
        </p:grpSpPr>
        <p:sp>
          <p:nvSpPr>
            <p:cNvPr id="37" name="Hình chữ nhật: Góc Trên Tròn 36">
              <a:extLst>
                <a:ext uri="{FF2B5EF4-FFF2-40B4-BE49-F238E27FC236}">
                  <a16:creationId xmlns:a16="http://schemas.microsoft.com/office/drawing/2014/main" id="{598D1F13-14F2-E67C-1593-CA5C2BF708C2}"/>
                </a:ext>
              </a:extLst>
            </p:cNvPr>
            <p:cNvSpPr/>
            <p:nvPr/>
          </p:nvSpPr>
          <p:spPr>
            <a:xfrm>
              <a:off x="630053" y="2101891"/>
              <a:ext cx="1446434" cy="570990"/>
            </a:xfrm>
            <a:prstGeom prst="round2SameRect">
              <a:avLst/>
            </a:prstGeom>
            <a:solidFill>
              <a:srgbClr val="94D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Hộp Văn bản 37">
              <a:extLst>
                <a:ext uri="{FF2B5EF4-FFF2-40B4-BE49-F238E27FC236}">
                  <a16:creationId xmlns:a16="http://schemas.microsoft.com/office/drawing/2014/main" id="{E891ADA8-076C-4228-0BA5-6A629C5C4503}"/>
                </a:ext>
              </a:extLst>
            </p:cNvPr>
            <p:cNvSpPr txBox="1"/>
            <p:nvPr/>
          </p:nvSpPr>
          <p:spPr>
            <a:xfrm>
              <a:off x="767625" y="2101892"/>
              <a:ext cx="1206318" cy="570990"/>
            </a:xfrm>
            <a:prstGeom prst="rect">
              <a:avLst/>
            </a:prstGeom>
            <a:noFill/>
          </p:spPr>
          <p:txBody>
            <a:bodyPr wrap="square" rtlCol="0">
              <a:spAutoFit/>
            </a:bodyPr>
            <a:lstStyle/>
            <a:p>
              <a:pPr>
                <a:lnSpc>
                  <a:spcPct val="150000"/>
                </a:lnSpc>
              </a:pPr>
              <a:r>
                <a:rPr lang="vi-VN" sz="2400" b="1">
                  <a:latin typeface="Tahoma" panose="020B0604030504040204" pitchFamily="34" charset="0"/>
                  <a:ea typeface="Tahoma" panose="020B0604030504040204" pitchFamily="34" charset="0"/>
                  <a:cs typeface="Tahoma" panose="020B0604030504040204" pitchFamily="34" charset="0"/>
                </a:rPr>
                <a:t>Câu 4:</a:t>
              </a:r>
            </a:p>
          </p:txBody>
        </p:sp>
        <p:sp>
          <p:nvSpPr>
            <p:cNvPr id="39" name="Hình chữ nhật 38">
              <a:extLst>
                <a:ext uri="{FF2B5EF4-FFF2-40B4-BE49-F238E27FC236}">
                  <a16:creationId xmlns:a16="http://schemas.microsoft.com/office/drawing/2014/main" id="{AD676627-D969-BEDA-8B44-92ED94508883}"/>
                </a:ext>
              </a:extLst>
            </p:cNvPr>
            <p:cNvSpPr/>
            <p:nvPr/>
          </p:nvSpPr>
          <p:spPr>
            <a:xfrm>
              <a:off x="630053" y="2672881"/>
              <a:ext cx="10609459" cy="1946118"/>
            </a:xfrm>
            <a:prstGeom prst="rect">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ộp Văn bản 39">
              <a:extLst>
                <a:ext uri="{FF2B5EF4-FFF2-40B4-BE49-F238E27FC236}">
                  <a16:creationId xmlns:a16="http://schemas.microsoft.com/office/drawing/2014/main" id="{E3282C42-6F64-AE32-D09B-7248911B1A26}"/>
                </a:ext>
              </a:extLst>
            </p:cNvPr>
            <p:cNvSpPr txBox="1"/>
            <p:nvPr/>
          </p:nvSpPr>
          <p:spPr>
            <a:xfrm>
              <a:off x="701831" y="2667283"/>
              <a:ext cx="10292317" cy="1674176"/>
            </a:xfrm>
            <a:prstGeom prst="rect">
              <a:avLst/>
            </a:prstGeom>
            <a:noFill/>
          </p:spPr>
          <p:txBody>
            <a:bodyPr wrap="square" rtlCol="0">
              <a:spAutoFit/>
            </a:bodyPr>
            <a:lstStyle/>
            <a:p>
              <a:pPr>
                <a:lnSpc>
                  <a:spcPct val="200000"/>
                </a:lnSpc>
              </a:pPr>
              <a:r>
                <a:rPr lang="vi-VN" sz="2800" b="1" kern="1200">
                  <a:solidFill>
                    <a:srgbClr val="000000"/>
                  </a:solidFill>
                  <a:effectLst/>
                  <a:latin typeface="Tahoma" panose="020B0604030504040204" pitchFamily="34" charset="0"/>
                  <a:ea typeface="Tahoma" panose="020B0604030504040204" pitchFamily="34" charset="0"/>
                  <a:cs typeface="Tahoma" panose="020B0604030504040204" pitchFamily="34" charset="0"/>
                </a:rPr>
                <a:t>Văn minh Đại Việt ở Việt Nam thuộc giai đoạn nào của lịch sử văn minh thế giới?</a:t>
              </a:r>
              <a:endParaRPr lang="vi-VN" sz="28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1" name="Nhóm 40">
            <a:extLst>
              <a:ext uri="{FF2B5EF4-FFF2-40B4-BE49-F238E27FC236}">
                <a16:creationId xmlns:a16="http://schemas.microsoft.com/office/drawing/2014/main" id="{335296CB-977C-47A3-520A-FA57C2CB656A}"/>
              </a:ext>
            </a:extLst>
          </p:cNvPr>
          <p:cNvGrpSpPr/>
          <p:nvPr/>
        </p:nvGrpSpPr>
        <p:grpSpPr>
          <a:xfrm>
            <a:off x="630053" y="4269621"/>
            <a:ext cx="5027860" cy="827273"/>
            <a:chOff x="630053" y="4138302"/>
            <a:chExt cx="5027860" cy="827273"/>
          </a:xfrm>
        </p:grpSpPr>
        <p:sp>
          <p:nvSpPr>
            <p:cNvPr id="42" name="Mũi tên: Hình ngũ giác 41">
              <a:extLst>
                <a:ext uri="{FF2B5EF4-FFF2-40B4-BE49-F238E27FC236}">
                  <a16:creationId xmlns:a16="http://schemas.microsoft.com/office/drawing/2014/main" id="{EADEF7BE-64B0-F46E-240E-6A40BF07A8FD}"/>
                </a:ext>
              </a:extLst>
            </p:cNvPr>
            <p:cNvSpPr/>
            <p:nvPr/>
          </p:nvSpPr>
          <p:spPr>
            <a:xfrm rot="10800000">
              <a:off x="1043689" y="4138302"/>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3" name="Nhóm 42">
              <a:extLst>
                <a:ext uri="{FF2B5EF4-FFF2-40B4-BE49-F238E27FC236}">
                  <a16:creationId xmlns:a16="http://schemas.microsoft.com/office/drawing/2014/main" id="{E81CDB36-BEA5-4585-C57D-7B91B3D5EF28}"/>
                </a:ext>
              </a:extLst>
            </p:cNvPr>
            <p:cNvGrpSpPr/>
            <p:nvPr/>
          </p:nvGrpSpPr>
          <p:grpSpPr>
            <a:xfrm>
              <a:off x="630053" y="4138302"/>
              <a:ext cx="827273" cy="827273"/>
              <a:chOff x="630053" y="4572000"/>
              <a:chExt cx="827273" cy="827273"/>
            </a:xfrm>
          </p:grpSpPr>
          <p:sp>
            <p:nvSpPr>
              <p:cNvPr id="45" name="Hình Bầu dục 44">
                <a:extLst>
                  <a:ext uri="{FF2B5EF4-FFF2-40B4-BE49-F238E27FC236}">
                    <a16:creationId xmlns:a16="http://schemas.microsoft.com/office/drawing/2014/main" id="{52AF988B-1750-93E5-6892-8BC3342450B2}"/>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Hộp Văn bản 45">
                <a:extLst>
                  <a:ext uri="{FF2B5EF4-FFF2-40B4-BE49-F238E27FC236}">
                    <a16:creationId xmlns:a16="http://schemas.microsoft.com/office/drawing/2014/main" id="{229A217F-999F-4B62-DD8D-68786982EAC4}"/>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A. </a:t>
                </a:r>
              </a:p>
            </p:txBody>
          </p:sp>
        </p:grpSp>
        <p:sp>
          <p:nvSpPr>
            <p:cNvPr id="44" name="Hộp Văn bản 43">
              <a:extLst>
                <a:ext uri="{FF2B5EF4-FFF2-40B4-BE49-F238E27FC236}">
                  <a16:creationId xmlns:a16="http://schemas.microsoft.com/office/drawing/2014/main" id="{46AB3D24-46FA-E657-CE2A-B9FF1171898B}"/>
                </a:ext>
              </a:extLst>
            </p:cNvPr>
            <p:cNvSpPr txBox="1"/>
            <p:nvPr/>
          </p:nvSpPr>
          <p:spPr>
            <a:xfrm>
              <a:off x="1522877" y="4318057"/>
              <a:ext cx="4060486" cy="461665"/>
            </a:xfrm>
            <a:prstGeom prst="rect">
              <a:avLst/>
            </a:prstGeom>
            <a:noFill/>
          </p:spPr>
          <p:txBody>
            <a:bodyPr wrap="square">
              <a:spAutoFit/>
            </a:bodyPr>
            <a:lstStyle/>
            <a:p>
              <a:r>
                <a:rPr lang="vi-VN" sz="2400">
                  <a:effectLst/>
                  <a:latin typeface="Calibri Light" panose="020F0302020204030204" pitchFamily="34" charset="0"/>
                  <a:ea typeface="Arial" panose="020B0604020202020204" pitchFamily="34" charset="0"/>
                  <a:cs typeface="Calibri Light" panose="020F0302020204030204" pitchFamily="34" charset="0"/>
                </a:rPr>
                <a:t>Cổ đại</a:t>
              </a:r>
              <a:endParaRPr lang="vi-VN" sz="2400">
                <a:latin typeface="Calibri Light" panose="020F0302020204030204" pitchFamily="34" charset="0"/>
                <a:cs typeface="Calibri Light" panose="020F0302020204030204" pitchFamily="34" charset="0"/>
              </a:endParaRPr>
            </a:p>
          </p:txBody>
        </p:sp>
      </p:grpSp>
      <p:grpSp>
        <p:nvGrpSpPr>
          <p:cNvPr id="47" name="Nhóm 46">
            <a:extLst>
              <a:ext uri="{FF2B5EF4-FFF2-40B4-BE49-F238E27FC236}">
                <a16:creationId xmlns:a16="http://schemas.microsoft.com/office/drawing/2014/main" id="{7811FC6E-92E5-7B89-C7D1-098D10146F64}"/>
              </a:ext>
            </a:extLst>
          </p:cNvPr>
          <p:cNvGrpSpPr/>
          <p:nvPr/>
        </p:nvGrpSpPr>
        <p:grpSpPr>
          <a:xfrm>
            <a:off x="6211652" y="4269621"/>
            <a:ext cx="5027860" cy="827273"/>
            <a:chOff x="6211652" y="4138302"/>
            <a:chExt cx="5027860" cy="827273"/>
          </a:xfrm>
        </p:grpSpPr>
        <p:sp>
          <p:nvSpPr>
            <p:cNvPr id="48" name="Mũi tên: Hình ngũ giác 47">
              <a:extLst>
                <a:ext uri="{FF2B5EF4-FFF2-40B4-BE49-F238E27FC236}">
                  <a16:creationId xmlns:a16="http://schemas.microsoft.com/office/drawing/2014/main" id="{4C463865-EB95-4196-7AE5-BD460303C59C}"/>
                </a:ext>
              </a:extLst>
            </p:cNvPr>
            <p:cNvSpPr/>
            <p:nvPr/>
          </p:nvSpPr>
          <p:spPr>
            <a:xfrm rot="10800000">
              <a:off x="6625288" y="4138302"/>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9" name="Nhóm 48">
              <a:extLst>
                <a:ext uri="{FF2B5EF4-FFF2-40B4-BE49-F238E27FC236}">
                  <a16:creationId xmlns:a16="http://schemas.microsoft.com/office/drawing/2014/main" id="{24E4F17D-E60D-0544-D60F-78579EC22903}"/>
                </a:ext>
              </a:extLst>
            </p:cNvPr>
            <p:cNvGrpSpPr/>
            <p:nvPr/>
          </p:nvGrpSpPr>
          <p:grpSpPr>
            <a:xfrm>
              <a:off x="6211652" y="4138302"/>
              <a:ext cx="827273" cy="827273"/>
              <a:chOff x="630053" y="4572000"/>
              <a:chExt cx="827273" cy="827273"/>
            </a:xfrm>
          </p:grpSpPr>
          <p:sp>
            <p:nvSpPr>
              <p:cNvPr id="51" name="Hình Bầu dục 50">
                <a:extLst>
                  <a:ext uri="{FF2B5EF4-FFF2-40B4-BE49-F238E27FC236}">
                    <a16:creationId xmlns:a16="http://schemas.microsoft.com/office/drawing/2014/main" id="{8407F291-007C-3CD7-F68D-F8300D2E7CA3}"/>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Hộp Văn bản 51">
                <a:extLst>
                  <a:ext uri="{FF2B5EF4-FFF2-40B4-BE49-F238E27FC236}">
                    <a16:creationId xmlns:a16="http://schemas.microsoft.com/office/drawing/2014/main" id="{CE69EDB7-40A6-C9D3-57A3-61136F595A42}"/>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B. </a:t>
                </a:r>
              </a:p>
            </p:txBody>
          </p:sp>
        </p:grpSp>
        <p:sp>
          <p:nvSpPr>
            <p:cNvPr id="50" name="Hộp Văn bản 49">
              <a:extLst>
                <a:ext uri="{FF2B5EF4-FFF2-40B4-BE49-F238E27FC236}">
                  <a16:creationId xmlns:a16="http://schemas.microsoft.com/office/drawing/2014/main" id="{707E556D-8CDA-8A5C-46B7-6871008B0B1A}"/>
                </a:ext>
              </a:extLst>
            </p:cNvPr>
            <p:cNvSpPr txBox="1"/>
            <p:nvPr/>
          </p:nvSpPr>
          <p:spPr>
            <a:xfrm>
              <a:off x="7179026" y="4321104"/>
              <a:ext cx="4060486" cy="461665"/>
            </a:xfrm>
            <a:prstGeom prst="rect">
              <a:avLst/>
            </a:prstGeom>
            <a:noFill/>
          </p:spPr>
          <p:txBody>
            <a:bodyPr wrap="square">
              <a:spAutoFit/>
            </a:bodyPr>
            <a:lstStyle/>
            <a:p>
              <a:r>
                <a:rPr lang="vi-VN" sz="2400">
                  <a:effectLst/>
                  <a:latin typeface="Calibri Light" panose="020F0302020204030204" pitchFamily="34" charset="0"/>
                  <a:ea typeface="Arial" panose="020B0604020202020204" pitchFamily="34" charset="0"/>
                  <a:cs typeface="Calibri Light" panose="020F0302020204030204" pitchFamily="34" charset="0"/>
                </a:rPr>
                <a:t>Trung đại</a:t>
              </a:r>
              <a:endParaRPr lang="vi-VN" sz="2400">
                <a:latin typeface="Calibri Light" panose="020F0302020204030204" pitchFamily="34" charset="0"/>
                <a:cs typeface="Calibri Light" panose="020F0302020204030204" pitchFamily="34" charset="0"/>
              </a:endParaRPr>
            </a:p>
          </p:txBody>
        </p:sp>
      </p:grpSp>
      <p:grpSp>
        <p:nvGrpSpPr>
          <p:cNvPr id="53" name="Nhóm 52">
            <a:extLst>
              <a:ext uri="{FF2B5EF4-FFF2-40B4-BE49-F238E27FC236}">
                <a16:creationId xmlns:a16="http://schemas.microsoft.com/office/drawing/2014/main" id="{49329DFC-87E5-2B12-3571-E3DCF30CE651}"/>
              </a:ext>
            </a:extLst>
          </p:cNvPr>
          <p:cNvGrpSpPr/>
          <p:nvPr/>
        </p:nvGrpSpPr>
        <p:grpSpPr>
          <a:xfrm>
            <a:off x="6211652" y="5787438"/>
            <a:ext cx="5027860" cy="827273"/>
            <a:chOff x="6211652" y="5526183"/>
            <a:chExt cx="5027860" cy="827273"/>
          </a:xfrm>
        </p:grpSpPr>
        <p:sp>
          <p:nvSpPr>
            <p:cNvPr id="54" name="Mũi tên: Hình ngũ giác 53">
              <a:extLst>
                <a:ext uri="{FF2B5EF4-FFF2-40B4-BE49-F238E27FC236}">
                  <a16:creationId xmlns:a16="http://schemas.microsoft.com/office/drawing/2014/main" id="{D63E0566-E227-4A6A-E80D-207D3CDF3883}"/>
                </a:ext>
              </a:extLst>
            </p:cNvPr>
            <p:cNvSpPr/>
            <p:nvPr/>
          </p:nvSpPr>
          <p:spPr>
            <a:xfrm rot="10800000">
              <a:off x="6625288" y="5526183"/>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5" name="Nhóm 54">
              <a:extLst>
                <a:ext uri="{FF2B5EF4-FFF2-40B4-BE49-F238E27FC236}">
                  <a16:creationId xmlns:a16="http://schemas.microsoft.com/office/drawing/2014/main" id="{7133DC70-4BB9-8D7D-0CBF-ADE4CD527DF7}"/>
                </a:ext>
              </a:extLst>
            </p:cNvPr>
            <p:cNvGrpSpPr/>
            <p:nvPr/>
          </p:nvGrpSpPr>
          <p:grpSpPr>
            <a:xfrm>
              <a:off x="6211652" y="5526183"/>
              <a:ext cx="827273" cy="827273"/>
              <a:chOff x="630053" y="4572000"/>
              <a:chExt cx="827273" cy="827273"/>
            </a:xfrm>
          </p:grpSpPr>
          <p:sp>
            <p:nvSpPr>
              <p:cNvPr id="57" name="Hình Bầu dục 56">
                <a:extLst>
                  <a:ext uri="{FF2B5EF4-FFF2-40B4-BE49-F238E27FC236}">
                    <a16:creationId xmlns:a16="http://schemas.microsoft.com/office/drawing/2014/main" id="{022B0399-950E-79EA-3C80-53D2CBD4DFB9}"/>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Hộp Văn bản 57">
                <a:extLst>
                  <a:ext uri="{FF2B5EF4-FFF2-40B4-BE49-F238E27FC236}">
                    <a16:creationId xmlns:a16="http://schemas.microsoft.com/office/drawing/2014/main" id="{3E4E8646-AA0A-3EAD-823D-7632EED91C4B}"/>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D. </a:t>
                </a:r>
              </a:p>
            </p:txBody>
          </p:sp>
        </p:grpSp>
        <p:sp>
          <p:nvSpPr>
            <p:cNvPr id="56" name="Hộp Văn bản 55">
              <a:extLst>
                <a:ext uri="{FF2B5EF4-FFF2-40B4-BE49-F238E27FC236}">
                  <a16:creationId xmlns:a16="http://schemas.microsoft.com/office/drawing/2014/main" id="{6CF493EC-2D20-B4B3-9B48-7045A032E4EE}"/>
                </a:ext>
              </a:extLst>
            </p:cNvPr>
            <p:cNvSpPr txBox="1"/>
            <p:nvPr/>
          </p:nvSpPr>
          <p:spPr>
            <a:xfrm>
              <a:off x="7179026" y="5708986"/>
              <a:ext cx="4060486" cy="461665"/>
            </a:xfrm>
            <a:prstGeom prst="rect">
              <a:avLst/>
            </a:prstGeom>
            <a:noFill/>
          </p:spPr>
          <p:txBody>
            <a:bodyPr wrap="square">
              <a:spAutoFit/>
            </a:bodyPr>
            <a:lstStyle/>
            <a:p>
              <a:r>
                <a:rPr lang="vi-VN" sz="2400">
                  <a:latin typeface="Calibri Light" panose="020F0302020204030204" pitchFamily="34" charset="0"/>
                  <a:ea typeface="Arial" panose="020B0604020202020204" pitchFamily="34" charset="0"/>
                  <a:cs typeface="Calibri Light" panose="020F0302020204030204" pitchFamily="34" charset="0"/>
                </a:rPr>
                <a:t>Hiện đại</a:t>
              </a:r>
              <a:endParaRPr lang="vi-VN" sz="2400">
                <a:latin typeface="Calibri Light" panose="020F0302020204030204" pitchFamily="34" charset="0"/>
                <a:cs typeface="Calibri Light" panose="020F0302020204030204" pitchFamily="34" charset="0"/>
              </a:endParaRPr>
            </a:p>
          </p:txBody>
        </p:sp>
      </p:grpSp>
      <p:grpSp>
        <p:nvGrpSpPr>
          <p:cNvPr id="59" name="Nhóm 58">
            <a:extLst>
              <a:ext uri="{FF2B5EF4-FFF2-40B4-BE49-F238E27FC236}">
                <a16:creationId xmlns:a16="http://schemas.microsoft.com/office/drawing/2014/main" id="{BB4A29F7-586B-DB89-FDFE-7627D1FF9E78}"/>
              </a:ext>
            </a:extLst>
          </p:cNvPr>
          <p:cNvGrpSpPr/>
          <p:nvPr/>
        </p:nvGrpSpPr>
        <p:grpSpPr>
          <a:xfrm>
            <a:off x="630053" y="5769623"/>
            <a:ext cx="5029521" cy="827273"/>
            <a:chOff x="630053" y="4138302"/>
            <a:chExt cx="5029521" cy="827273"/>
          </a:xfrm>
        </p:grpSpPr>
        <p:sp>
          <p:nvSpPr>
            <p:cNvPr id="60" name="Mũi tên: Hình ngũ giác 59">
              <a:extLst>
                <a:ext uri="{FF2B5EF4-FFF2-40B4-BE49-F238E27FC236}">
                  <a16:creationId xmlns:a16="http://schemas.microsoft.com/office/drawing/2014/main" id="{11B12782-4FEA-6F22-7150-04948B2CC272}"/>
                </a:ext>
              </a:extLst>
            </p:cNvPr>
            <p:cNvSpPr/>
            <p:nvPr/>
          </p:nvSpPr>
          <p:spPr>
            <a:xfrm rot="10800000">
              <a:off x="1043689" y="4138302"/>
              <a:ext cx="4614224" cy="827272"/>
            </a:xfrm>
            <a:prstGeom prst="homePlate">
              <a:avLst/>
            </a:prstGeom>
            <a:no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1" name="Nhóm 60">
              <a:extLst>
                <a:ext uri="{FF2B5EF4-FFF2-40B4-BE49-F238E27FC236}">
                  <a16:creationId xmlns:a16="http://schemas.microsoft.com/office/drawing/2014/main" id="{1D447BD3-2530-98FE-E0AF-B0C88AD8C19A}"/>
                </a:ext>
              </a:extLst>
            </p:cNvPr>
            <p:cNvGrpSpPr/>
            <p:nvPr/>
          </p:nvGrpSpPr>
          <p:grpSpPr>
            <a:xfrm>
              <a:off x="630053" y="4138302"/>
              <a:ext cx="827273" cy="827273"/>
              <a:chOff x="630053" y="4572000"/>
              <a:chExt cx="827273" cy="827273"/>
            </a:xfrm>
          </p:grpSpPr>
          <p:sp>
            <p:nvSpPr>
              <p:cNvPr id="63" name="Hình Bầu dục 62">
                <a:extLst>
                  <a:ext uri="{FF2B5EF4-FFF2-40B4-BE49-F238E27FC236}">
                    <a16:creationId xmlns:a16="http://schemas.microsoft.com/office/drawing/2014/main" id="{B73303A1-D07D-B17F-4E09-7585A3821395}"/>
                  </a:ext>
                </a:extLst>
              </p:cNvPr>
              <p:cNvSpPr/>
              <p:nvPr/>
            </p:nvSpPr>
            <p:spPr>
              <a:xfrm>
                <a:off x="630053" y="4572000"/>
                <a:ext cx="827273" cy="827273"/>
              </a:xfrm>
              <a:prstGeom prst="ellipse">
                <a:avLst/>
              </a:prstGeom>
              <a:solidFill>
                <a:srgbClr val="94DCB8"/>
              </a:solidFill>
              <a:ln>
                <a:solidFill>
                  <a:srgbClr val="94D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Hộp Văn bản 63">
                <a:extLst>
                  <a:ext uri="{FF2B5EF4-FFF2-40B4-BE49-F238E27FC236}">
                    <a16:creationId xmlns:a16="http://schemas.microsoft.com/office/drawing/2014/main" id="{ADD7CB54-C59A-AB76-48CB-DF51991C0F50}"/>
                  </a:ext>
                </a:extLst>
              </p:cNvPr>
              <p:cNvSpPr txBox="1"/>
              <p:nvPr/>
            </p:nvSpPr>
            <p:spPr>
              <a:xfrm>
                <a:off x="720769" y="4678734"/>
                <a:ext cx="693841" cy="584775"/>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C. </a:t>
                </a:r>
              </a:p>
            </p:txBody>
          </p:sp>
        </p:grpSp>
        <p:sp>
          <p:nvSpPr>
            <p:cNvPr id="62" name="Hộp Văn bản 61">
              <a:extLst>
                <a:ext uri="{FF2B5EF4-FFF2-40B4-BE49-F238E27FC236}">
                  <a16:creationId xmlns:a16="http://schemas.microsoft.com/office/drawing/2014/main" id="{E4878E5E-C98E-D5EC-B676-2A8E6A13071E}"/>
                </a:ext>
              </a:extLst>
            </p:cNvPr>
            <p:cNvSpPr txBox="1"/>
            <p:nvPr/>
          </p:nvSpPr>
          <p:spPr>
            <a:xfrm>
              <a:off x="1599088" y="4321105"/>
              <a:ext cx="4060486" cy="492122"/>
            </a:xfrm>
            <a:prstGeom prst="rect">
              <a:avLst/>
            </a:prstGeom>
            <a:noFill/>
          </p:spPr>
          <p:txBody>
            <a:bodyPr wrap="square">
              <a:spAutoFit/>
            </a:bodyPr>
            <a:lstStyle/>
            <a:p>
              <a:pPr algn="just">
                <a:lnSpc>
                  <a:spcPct val="115000"/>
                </a:lnSpc>
                <a:spcAft>
                  <a:spcPts val="1000"/>
                </a:spcAft>
              </a:pPr>
              <a:r>
                <a:rPr lang="vi-VN" sz="24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Cận đại</a:t>
              </a:r>
              <a:endParaRPr lang="vi-VN" sz="2400">
                <a:effectLst/>
                <a:latin typeface="Calibri Light" panose="020F0302020204030204" pitchFamily="34" charset="0"/>
                <a:ea typeface="Times New Roman" panose="02020603050405020304" pitchFamily="18" charset="0"/>
                <a:cs typeface="Calibri Light" panose="020F0302020204030204" pitchFamily="34" charset="0"/>
              </a:endParaRPr>
            </a:p>
          </p:txBody>
        </p:sp>
      </p:grpSp>
    </p:spTree>
    <p:extLst>
      <p:ext uri="{BB962C8B-B14F-4D97-AF65-F5344CB8AC3E}">
        <p14:creationId xmlns:p14="http://schemas.microsoft.com/office/powerpoint/2010/main" val="25499161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9"/>
                    </p:tgtEl>
                  </p:cond>
                </p:stCondLst>
                <p:endSync evt="end" delay="0">
                  <p:rtn val="all"/>
                </p:endSync>
                <p:childTnLst>
                  <p:par>
                    <p:cTn id="25" fill="hold">
                      <p:stCondLst>
                        <p:cond delay="0"/>
                      </p:stCondLst>
                      <p:childTnLst>
                        <p:par>
                          <p:cTn id="26" fill="hold">
                            <p:stCondLst>
                              <p:cond delay="0"/>
                            </p:stCondLst>
                            <p:childTnLst>
                              <p:par>
                                <p:cTn id="27" presetID="22" presetClass="exit" presetSubtype="8" fill="hold" nodeType="clickEffect">
                                  <p:stCondLst>
                                    <p:cond delay="0"/>
                                  </p:stCondLst>
                                  <p:childTnLst>
                                    <p:animEffect transition="out" filter="wipe(left)">
                                      <p:cBhvr>
                                        <p:cTn id="28" dur="500"/>
                                        <p:tgtEl>
                                          <p:spTgt spid="59"/>
                                        </p:tgtEl>
                                      </p:cBhvr>
                                    </p:animEffect>
                                    <p:set>
                                      <p:cBhvr>
                                        <p:cTn id="29"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22" presetClass="exit" presetSubtype="8" fill="hold" nodeType="clickEffect">
                                  <p:stCondLst>
                                    <p:cond delay="0"/>
                                  </p:stCondLst>
                                  <p:childTnLst>
                                    <p:animEffect transition="out" filter="wipe(left)">
                                      <p:cBhvr>
                                        <p:cTn id="34" dur="500"/>
                                        <p:tgtEl>
                                          <p:spTgt spid="53"/>
                                        </p:tgtEl>
                                      </p:cBhvr>
                                    </p:animEffect>
                                    <p:set>
                                      <p:cBhvr>
                                        <p:cTn id="35"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repeatCount="indefinite" fill="hold" nodeType="clickEffect">
                                  <p:stCondLst>
                                    <p:cond delay="0"/>
                                  </p:stCondLst>
                                  <p:childTnLst>
                                    <p:animEffect transition="out" filter="fade">
                                      <p:cBhvr>
                                        <p:cTn id="40" dur="500" tmFilter="0, 0; .2, .5; .8, .5; 1, 0"/>
                                        <p:tgtEl>
                                          <p:spTgt spid="47"/>
                                        </p:tgtEl>
                                      </p:cBhvr>
                                    </p:animEffect>
                                    <p:animScale>
                                      <p:cBhvr>
                                        <p:cTn id="41" dur="250" autoRev="1" fill="hold"/>
                                        <p:tgtEl>
                                          <p:spTgt spid="47"/>
                                        </p:tgtEl>
                                      </p:cBhvr>
                                      <p:by x="105000" y="105000"/>
                                    </p:animScale>
                                  </p:child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1"/>
                    </p:tgtEl>
                  </p:cond>
                </p:stCondLst>
                <p:endSync evt="end" delay="0">
                  <p:rtn val="all"/>
                </p:endSync>
                <p:childTnLst>
                  <p:par>
                    <p:cTn id="43" fill="hold">
                      <p:stCondLst>
                        <p:cond delay="0"/>
                      </p:stCondLst>
                      <p:childTnLst>
                        <p:par>
                          <p:cTn id="44" fill="hold">
                            <p:stCondLst>
                              <p:cond delay="0"/>
                            </p:stCondLst>
                            <p:childTnLst>
                              <p:par>
                                <p:cTn id="45" presetID="22" presetClass="exit" presetSubtype="8" fill="hold" nodeType="clickEffect">
                                  <p:stCondLst>
                                    <p:cond delay="0"/>
                                  </p:stCondLst>
                                  <p:childTnLst>
                                    <p:animEffect transition="out" filter="wipe(left)">
                                      <p:cBhvr>
                                        <p:cTn id="46" dur="500"/>
                                        <p:tgtEl>
                                          <p:spTgt spid="41"/>
                                        </p:tgtEl>
                                      </p:cBhvr>
                                    </p:animEffect>
                                    <p:set>
                                      <p:cBhvr>
                                        <p:cTn id="4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ưu đồ: Đường kết nối 1">
            <a:extLst>
              <a:ext uri="{FF2B5EF4-FFF2-40B4-BE49-F238E27FC236}">
                <a16:creationId xmlns:a16="http://schemas.microsoft.com/office/drawing/2014/main" id="{4B8EDBB2-C441-8C5D-2B13-AE3A0FFD2892}"/>
              </a:ext>
            </a:extLst>
          </p:cNvPr>
          <p:cNvSpPr/>
          <p:nvPr/>
        </p:nvSpPr>
        <p:spPr>
          <a:xfrm>
            <a:off x="3858985" y="424543"/>
            <a:ext cx="4474029" cy="4474029"/>
          </a:xfrm>
          <a:prstGeom prst="flowChartConnector">
            <a:avLst/>
          </a:prstGeom>
          <a:blipFill dpi="0" rotWithShape="1">
            <a:blip r:embed="rId2"/>
            <a:srcRect/>
            <a:stretch>
              <a:fillRect l="-25000" r="-25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ộp Văn bản 2">
            <a:extLst>
              <a:ext uri="{FF2B5EF4-FFF2-40B4-BE49-F238E27FC236}">
                <a16:creationId xmlns:a16="http://schemas.microsoft.com/office/drawing/2014/main" id="{24BE7A66-70F4-0021-64D5-7F2BA2E85737}"/>
              </a:ext>
            </a:extLst>
          </p:cNvPr>
          <p:cNvSpPr txBox="1"/>
          <p:nvPr/>
        </p:nvSpPr>
        <p:spPr>
          <a:xfrm>
            <a:off x="3074178" y="5094514"/>
            <a:ext cx="6043642" cy="646331"/>
          </a:xfrm>
          <a:prstGeom prst="rect">
            <a:avLst/>
          </a:prstGeom>
          <a:noFill/>
        </p:spPr>
        <p:txBody>
          <a:bodyPr wrap="none" rtlCol="0">
            <a:spAutoFit/>
          </a:bodyPr>
          <a:lstStyle/>
          <a:p>
            <a:pPr algn="ctr"/>
            <a:r>
              <a:rPr lang="en-US" sz="3600" b="1">
                <a:solidFill>
                  <a:srgbClr val="093F8D"/>
                </a:solidFill>
                <a:latin typeface="Tahoma" panose="020B0604030504040204" pitchFamily="34" charset="0"/>
                <a:ea typeface="Tahoma" panose="020B0604030504040204" pitchFamily="34" charset="0"/>
                <a:cs typeface="Tahoma" panose="020B0604030504040204" pitchFamily="34" charset="0"/>
              </a:rPr>
              <a:t>THƯ VIỆN STEM – STEAM</a:t>
            </a:r>
          </a:p>
        </p:txBody>
      </p:sp>
      <p:pic>
        <p:nvPicPr>
          <p:cNvPr id="4" name="Hình ảnh 3">
            <a:extLst>
              <a:ext uri="{FF2B5EF4-FFF2-40B4-BE49-F238E27FC236}">
                <a16:creationId xmlns:a16="http://schemas.microsoft.com/office/drawing/2014/main" id="{E21FA0EF-EFC0-CF2F-DDDB-70B3515D530D}"/>
              </a:ext>
            </a:extLst>
          </p:cNvPr>
          <p:cNvPicPr>
            <a:picLocks noChangeAspect="1"/>
          </p:cNvPicPr>
          <p:nvPr/>
        </p:nvPicPr>
        <p:blipFill>
          <a:blip r:embed="rId3"/>
          <a:stretch>
            <a:fillRect/>
          </a:stretch>
        </p:blipFill>
        <p:spPr>
          <a:xfrm>
            <a:off x="9157607" y="3823607"/>
            <a:ext cx="3034393" cy="3034393"/>
          </a:xfrm>
          <a:prstGeom prst="rect">
            <a:avLst/>
          </a:prstGeom>
        </p:spPr>
      </p:pic>
      <p:sp>
        <p:nvSpPr>
          <p:cNvPr id="6" name="Hộp Văn bản 5">
            <a:extLst>
              <a:ext uri="{FF2B5EF4-FFF2-40B4-BE49-F238E27FC236}">
                <a16:creationId xmlns:a16="http://schemas.microsoft.com/office/drawing/2014/main" id="{9E067B4A-6133-FA31-CBBF-5A1A671EB57B}"/>
              </a:ext>
            </a:extLst>
          </p:cNvPr>
          <p:cNvSpPr txBox="1"/>
          <p:nvPr/>
        </p:nvSpPr>
        <p:spPr>
          <a:xfrm>
            <a:off x="3156860" y="5740845"/>
            <a:ext cx="4076699" cy="369332"/>
          </a:xfrm>
          <a:prstGeom prst="rect">
            <a:avLst/>
          </a:prstGeom>
          <a:noFill/>
        </p:spPr>
        <p:txBody>
          <a:bodyPr wrap="square">
            <a:spAutoFit/>
          </a:bodyPr>
          <a:lstStyle/>
          <a:p>
            <a:r>
              <a:rPr lang="vi-VN">
                <a:hlinkClick r:id="rId4"/>
              </a:rPr>
              <a:t>Thư Viện STEM-STEAM | Facebook</a:t>
            </a:r>
            <a:endParaRPr lang="vi-VN"/>
          </a:p>
        </p:txBody>
      </p:sp>
    </p:spTree>
    <p:extLst>
      <p:ext uri="{BB962C8B-B14F-4D97-AF65-F5344CB8AC3E}">
        <p14:creationId xmlns:p14="http://schemas.microsoft.com/office/powerpoint/2010/main" val="42606933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AD973901-4789-8B20-1234-4C775D013E30}"/>
              </a:ext>
            </a:extLst>
          </p:cNvPr>
          <p:cNvSpPr txBox="1"/>
          <p:nvPr/>
        </p:nvSpPr>
        <p:spPr>
          <a:xfrm>
            <a:off x="7091615" y="5612130"/>
            <a:ext cx="4421403" cy="523220"/>
          </a:xfrm>
          <a:prstGeom prst="rect">
            <a:avLst/>
          </a:prstGeom>
          <a:solidFill>
            <a:schemeClr val="bg1"/>
          </a:solidFill>
        </p:spPr>
        <p:txBody>
          <a:bodyPr wrap="none" rtlCol="0">
            <a:spAutoFit/>
          </a:bodyPr>
          <a:lstStyle/>
          <a:p>
            <a:r>
              <a:rPr lang="en-US" sz="2800" b="1">
                <a:solidFill>
                  <a:srgbClr val="00CC99"/>
                </a:solidFill>
                <a:latin typeface="Tahoma" panose="020B0604030504040204" pitchFamily="34" charset="0"/>
                <a:ea typeface="Tahoma" panose="020B0604030504040204" pitchFamily="34" charset="0"/>
                <a:cs typeface="Tahoma" panose="020B0604030504040204" pitchFamily="34" charset="0"/>
              </a:rPr>
              <a:t>NỀN VĂN MINH ANGKO</a:t>
            </a:r>
            <a:endParaRPr lang="vi-VN" sz="2800" b="1">
              <a:solidFill>
                <a:srgbClr val="00CC99"/>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Nhóm 2">
            <a:extLst>
              <a:ext uri="{FF2B5EF4-FFF2-40B4-BE49-F238E27FC236}">
                <a16:creationId xmlns:a16="http://schemas.microsoft.com/office/drawing/2014/main" id="{8E6B7D5D-3BA4-8708-C691-22C5822E1596}"/>
              </a:ext>
            </a:extLst>
          </p:cNvPr>
          <p:cNvGrpSpPr/>
          <p:nvPr/>
        </p:nvGrpSpPr>
        <p:grpSpPr>
          <a:xfrm>
            <a:off x="26396" y="21429"/>
            <a:ext cx="10993194" cy="981089"/>
            <a:chOff x="26396" y="21429"/>
            <a:chExt cx="10993194" cy="981089"/>
          </a:xfrm>
        </p:grpSpPr>
        <p:grpSp>
          <p:nvGrpSpPr>
            <p:cNvPr id="4" name="Nhóm 3">
              <a:extLst>
                <a:ext uri="{FF2B5EF4-FFF2-40B4-BE49-F238E27FC236}">
                  <a16:creationId xmlns:a16="http://schemas.microsoft.com/office/drawing/2014/main" id="{D743C6D4-1DBB-AA8D-DD31-7E3C7F7D98A2}"/>
                </a:ext>
              </a:extLst>
            </p:cNvPr>
            <p:cNvGrpSpPr/>
            <p:nvPr/>
          </p:nvGrpSpPr>
          <p:grpSpPr>
            <a:xfrm>
              <a:off x="26396" y="21429"/>
              <a:ext cx="10993194" cy="981089"/>
              <a:chOff x="26396" y="21429"/>
              <a:chExt cx="10993194" cy="981089"/>
            </a:xfrm>
          </p:grpSpPr>
          <p:grpSp>
            <p:nvGrpSpPr>
              <p:cNvPr id="14" name="Nhóm 13">
                <a:extLst>
                  <a:ext uri="{FF2B5EF4-FFF2-40B4-BE49-F238E27FC236}">
                    <a16:creationId xmlns:a16="http://schemas.microsoft.com/office/drawing/2014/main" id="{8356EBA9-CCCF-AA8F-417B-DF11E323928C}"/>
                  </a:ext>
                </a:extLst>
              </p:cNvPr>
              <p:cNvGrpSpPr/>
              <p:nvPr/>
            </p:nvGrpSpPr>
            <p:grpSpPr>
              <a:xfrm>
                <a:off x="26396" y="21429"/>
                <a:ext cx="10993194" cy="981089"/>
                <a:chOff x="26396" y="21429"/>
                <a:chExt cx="10993194" cy="981089"/>
              </a:xfrm>
            </p:grpSpPr>
            <p:sp>
              <p:nvSpPr>
                <p:cNvPr id="18" name="Hình tự do: Hình 17">
                  <a:extLst>
                    <a:ext uri="{FF2B5EF4-FFF2-40B4-BE49-F238E27FC236}">
                      <a16:creationId xmlns:a16="http://schemas.microsoft.com/office/drawing/2014/main" id="{E5B779E6-FAAF-5EC3-B5F4-5FCD0E5B2145}"/>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9" name="Hình tự do: Hình 18">
                  <a:extLst>
                    <a:ext uri="{FF2B5EF4-FFF2-40B4-BE49-F238E27FC236}">
                      <a16:creationId xmlns:a16="http://schemas.microsoft.com/office/drawing/2014/main" id="{9F9BFA6C-53A1-11D3-5B2E-8434EAAB23EA}"/>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5" name="Nhóm 14">
                <a:extLst>
                  <a:ext uri="{FF2B5EF4-FFF2-40B4-BE49-F238E27FC236}">
                    <a16:creationId xmlns:a16="http://schemas.microsoft.com/office/drawing/2014/main" id="{E421DA52-BF51-4065-1BA2-7009FFBA79C1}"/>
                  </a:ext>
                </a:extLst>
              </p:cNvPr>
              <p:cNvGrpSpPr/>
              <p:nvPr/>
            </p:nvGrpSpPr>
            <p:grpSpPr>
              <a:xfrm>
                <a:off x="140839" y="126671"/>
                <a:ext cx="657225" cy="696553"/>
                <a:chOff x="182859" y="44288"/>
                <a:chExt cx="657225" cy="696553"/>
              </a:xfrm>
            </p:grpSpPr>
            <p:pic>
              <p:nvPicPr>
                <p:cNvPr id="16" name="Hình ảnh 15">
                  <a:extLst>
                    <a:ext uri="{FF2B5EF4-FFF2-40B4-BE49-F238E27FC236}">
                      <a16:creationId xmlns:a16="http://schemas.microsoft.com/office/drawing/2014/main" id="{323C9ADF-BBA3-CB7D-3428-8504672FFFE2}"/>
                    </a:ext>
                  </a:extLst>
                </p:cNvPr>
                <p:cNvPicPr>
                  <a:picLocks noChangeAspect="1"/>
                </p:cNvPicPr>
                <p:nvPr/>
              </p:nvPicPr>
              <p:blipFill rotWithShape="1">
                <a:blip r:embed="rId2">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7" name="Hộp Văn bản 16">
                  <a:extLst>
                    <a:ext uri="{FF2B5EF4-FFF2-40B4-BE49-F238E27FC236}">
                      <a16:creationId xmlns:a16="http://schemas.microsoft.com/office/drawing/2014/main" id="{9F0206B9-BA31-9728-EF3A-6C175D80F832}"/>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5" name="Nhóm 4">
              <a:extLst>
                <a:ext uri="{FF2B5EF4-FFF2-40B4-BE49-F238E27FC236}">
                  <a16:creationId xmlns:a16="http://schemas.microsoft.com/office/drawing/2014/main" id="{5B87333F-3928-43D4-EDC1-44CDFED842CF}"/>
                </a:ext>
              </a:extLst>
            </p:cNvPr>
            <p:cNvGrpSpPr/>
            <p:nvPr/>
          </p:nvGrpSpPr>
          <p:grpSpPr>
            <a:xfrm>
              <a:off x="877820" y="150460"/>
              <a:ext cx="10141770" cy="823660"/>
              <a:chOff x="877820" y="150460"/>
              <a:chExt cx="10141770" cy="823660"/>
            </a:xfrm>
          </p:grpSpPr>
          <p:sp>
            <p:nvSpPr>
              <p:cNvPr id="6" name="Hình tự do: Hình 5">
                <a:extLst>
                  <a:ext uri="{FF2B5EF4-FFF2-40B4-BE49-F238E27FC236}">
                    <a16:creationId xmlns:a16="http://schemas.microsoft.com/office/drawing/2014/main" id="{6E1BF757-CB46-A396-B7B9-0F4504B29948}"/>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7" name="Hộp Văn bản 6">
                <a:extLst>
                  <a:ext uri="{FF2B5EF4-FFF2-40B4-BE49-F238E27FC236}">
                    <a16:creationId xmlns:a16="http://schemas.microsoft.com/office/drawing/2014/main" id="{8513087F-C4BC-93A9-05D6-23A452CB6109}"/>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8" name="Đường nối Thẳng 7">
                <a:extLst>
                  <a:ext uri="{FF2B5EF4-FFF2-40B4-BE49-F238E27FC236}">
                    <a16:creationId xmlns:a16="http://schemas.microsoft.com/office/drawing/2014/main" id="{AB47BAAA-E07D-0916-338C-4A2D6D760B7B}"/>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Hộp Văn bản 8">
                <a:extLst>
                  <a:ext uri="{FF2B5EF4-FFF2-40B4-BE49-F238E27FC236}">
                    <a16:creationId xmlns:a16="http://schemas.microsoft.com/office/drawing/2014/main" id="{65B364DE-8ACC-5DB0-D5F8-52D86CBAA20E}"/>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0" name="Đường nối Thẳng 9">
                <a:extLst>
                  <a:ext uri="{FF2B5EF4-FFF2-40B4-BE49-F238E27FC236}">
                    <a16:creationId xmlns:a16="http://schemas.microsoft.com/office/drawing/2014/main" id="{F63BB444-DB76-BF0A-FBF0-6461426D7076}"/>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Hộp Văn bản 10">
                <a:extLst>
                  <a:ext uri="{FF2B5EF4-FFF2-40B4-BE49-F238E27FC236}">
                    <a16:creationId xmlns:a16="http://schemas.microsoft.com/office/drawing/2014/main" id="{5AA02089-44FF-CF38-5D95-2390B6233D63}"/>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2" name="Đường nối Thẳng 11">
                <a:extLst>
                  <a:ext uri="{FF2B5EF4-FFF2-40B4-BE49-F238E27FC236}">
                    <a16:creationId xmlns:a16="http://schemas.microsoft.com/office/drawing/2014/main" id="{7BA277F8-D13D-381F-57E6-23AD71EBC739}"/>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Hộp Văn bản 12">
                <a:extLst>
                  <a:ext uri="{FF2B5EF4-FFF2-40B4-BE49-F238E27FC236}">
                    <a16:creationId xmlns:a16="http://schemas.microsoft.com/office/drawing/2014/main" id="{F2E11EF0-EBB3-80A7-3B68-811BEF1CC7A6}"/>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pic>
        <p:nvPicPr>
          <p:cNvPr id="10242" name="Picture 2" descr="Những bí ẩn của nền văn minh Angkor Wat vĩ đại">
            <a:extLst>
              <a:ext uri="{FF2B5EF4-FFF2-40B4-BE49-F238E27FC236}">
                <a16:creationId xmlns:a16="http://schemas.microsoft.com/office/drawing/2014/main" id="{7988AFB1-1682-7434-490D-943BA0295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50" y="1771955"/>
            <a:ext cx="62865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7 Điều bí ẩn chứng tỏ Angkor Wat thuộc nền văn minh khác">
            <a:extLst>
              <a:ext uri="{FF2B5EF4-FFF2-40B4-BE49-F238E27FC236}">
                <a16:creationId xmlns:a16="http://schemas.microsoft.com/office/drawing/2014/main" id="{6BB337AA-9821-06A3-E9EC-BA1496BAB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1615" y="1771954"/>
            <a:ext cx="4816481" cy="3189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8720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494A641-BA67-C44D-540F-4FEDF3678AF1}"/>
              </a:ext>
            </a:extLst>
          </p:cNvPr>
          <p:cNvGrpSpPr/>
          <p:nvPr/>
        </p:nvGrpSpPr>
        <p:grpSpPr>
          <a:xfrm>
            <a:off x="26396" y="21429"/>
            <a:ext cx="10993194" cy="981089"/>
            <a:chOff x="26396" y="21429"/>
            <a:chExt cx="10993194" cy="981089"/>
          </a:xfrm>
        </p:grpSpPr>
        <p:grpSp>
          <p:nvGrpSpPr>
            <p:cNvPr id="3" name="Nhóm 2">
              <a:extLst>
                <a:ext uri="{FF2B5EF4-FFF2-40B4-BE49-F238E27FC236}">
                  <a16:creationId xmlns:a16="http://schemas.microsoft.com/office/drawing/2014/main" id="{84409A2A-BCDC-137F-9B7C-4A69F11FF5C9}"/>
                </a:ext>
              </a:extLst>
            </p:cNvPr>
            <p:cNvGrpSpPr/>
            <p:nvPr/>
          </p:nvGrpSpPr>
          <p:grpSpPr>
            <a:xfrm>
              <a:off x="26396" y="21429"/>
              <a:ext cx="10993194" cy="981089"/>
              <a:chOff x="26396" y="21429"/>
              <a:chExt cx="10993194" cy="981089"/>
            </a:xfrm>
          </p:grpSpPr>
          <p:grpSp>
            <p:nvGrpSpPr>
              <p:cNvPr id="13" name="Nhóm 12">
                <a:extLst>
                  <a:ext uri="{FF2B5EF4-FFF2-40B4-BE49-F238E27FC236}">
                    <a16:creationId xmlns:a16="http://schemas.microsoft.com/office/drawing/2014/main" id="{BD9CEDB3-770C-251C-2489-888B5FB241CD}"/>
                  </a:ext>
                </a:extLst>
              </p:cNvPr>
              <p:cNvGrpSpPr/>
              <p:nvPr/>
            </p:nvGrpSpPr>
            <p:grpSpPr>
              <a:xfrm>
                <a:off x="26396" y="21429"/>
                <a:ext cx="10993194" cy="981089"/>
                <a:chOff x="26396" y="21429"/>
                <a:chExt cx="10993194" cy="981089"/>
              </a:xfrm>
            </p:grpSpPr>
            <p:sp>
              <p:nvSpPr>
                <p:cNvPr id="17" name="Hình tự do: Hình 16">
                  <a:extLst>
                    <a:ext uri="{FF2B5EF4-FFF2-40B4-BE49-F238E27FC236}">
                      <a16:creationId xmlns:a16="http://schemas.microsoft.com/office/drawing/2014/main" id="{6BB9C8CF-300D-FBAB-B670-EEDA5C1F8620}"/>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Hình tự do: Hình 17">
                  <a:extLst>
                    <a:ext uri="{FF2B5EF4-FFF2-40B4-BE49-F238E27FC236}">
                      <a16:creationId xmlns:a16="http://schemas.microsoft.com/office/drawing/2014/main" id="{D0334D32-00EF-2A85-17AE-C8AAFBBE2E51}"/>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id="{B53C6E49-8E81-34DF-80AE-16629BDB10D4}"/>
                  </a:ext>
                </a:extLst>
              </p:cNvPr>
              <p:cNvGrpSpPr/>
              <p:nvPr/>
            </p:nvGrpSpPr>
            <p:grpSpPr>
              <a:xfrm>
                <a:off x="140839" y="126671"/>
                <a:ext cx="657225" cy="696553"/>
                <a:chOff x="182859" y="44288"/>
                <a:chExt cx="657225" cy="696553"/>
              </a:xfrm>
            </p:grpSpPr>
            <p:pic>
              <p:nvPicPr>
                <p:cNvPr id="15" name="Hình ảnh 14">
                  <a:extLst>
                    <a:ext uri="{FF2B5EF4-FFF2-40B4-BE49-F238E27FC236}">
                      <a16:creationId xmlns:a16="http://schemas.microsoft.com/office/drawing/2014/main" id="{168B8B57-A18D-887C-80F0-2D0C88F56E16}"/>
                    </a:ext>
                  </a:extLst>
                </p:cNvPr>
                <p:cNvPicPr>
                  <a:picLocks noChangeAspect="1"/>
                </p:cNvPicPr>
                <p:nvPr/>
              </p:nvPicPr>
              <p:blipFill rotWithShape="1">
                <a:blip r:embed="rId2">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6" name="Hộp Văn bản 15">
                  <a:extLst>
                    <a:ext uri="{FF2B5EF4-FFF2-40B4-BE49-F238E27FC236}">
                      <a16:creationId xmlns:a16="http://schemas.microsoft.com/office/drawing/2014/main" id="{8717B025-ECA7-DFAC-7D42-2CE2E8A491BF}"/>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4" name="Nhóm 3">
              <a:extLst>
                <a:ext uri="{FF2B5EF4-FFF2-40B4-BE49-F238E27FC236}">
                  <a16:creationId xmlns:a16="http://schemas.microsoft.com/office/drawing/2014/main" id="{8B7000F8-1CBB-2B68-1AFF-2C730060E2B3}"/>
                </a:ext>
              </a:extLst>
            </p:cNvPr>
            <p:cNvGrpSpPr/>
            <p:nvPr/>
          </p:nvGrpSpPr>
          <p:grpSpPr>
            <a:xfrm>
              <a:off x="877820" y="150460"/>
              <a:ext cx="10141770" cy="823660"/>
              <a:chOff x="877820" y="150460"/>
              <a:chExt cx="10141770" cy="823660"/>
            </a:xfrm>
          </p:grpSpPr>
          <p:sp>
            <p:nvSpPr>
              <p:cNvPr id="5" name="Hình tự do: Hình 4">
                <a:extLst>
                  <a:ext uri="{FF2B5EF4-FFF2-40B4-BE49-F238E27FC236}">
                    <a16:creationId xmlns:a16="http://schemas.microsoft.com/office/drawing/2014/main" id="{459A8CAD-6D00-DE72-721B-65C849FBA586}"/>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Hộp Văn bản 5">
                <a:extLst>
                  <a:ext uri="{FF2B5EF4-FFF2-40B4-BE49-F238E27FC236}">
                    <a16:creationId xmlns:a16="http://schemas.microsoft.com/office/drawing/2014/main" id="{89022B65-BEA9-BBAC-0FEC-0345247A0A05}"/>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7" name="Đường nối Thẳng 6">
                <a:extLst>
                  <a:ext uri="{FF2B5EF4-FFF2-40B4-BE49-F238E27FC236}">
                    <a16:creationId xmlns:a16="http://schemas.microsoft.com/office/drawing/2014/main" id="{E7ABC356-B235-0254-D14B-F431F47B7389}"/>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Hộp Văn bản 7">
                <a:extLst>
                  <a:ext uri="{FF2B5EF4-FFF2-40B4-BE49-F238E27FC236}">
                    <a16:creationId xmlns:a16="http://schemas.microsoft.com/office/drawing/2014/main" id="{815EECA2-ABFC-C4A1-90B5-FA4D010ADDAB}"/>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Đường nối Thẳng 8">
                <a:extLst>
                  <a:ext uri="{FF2B5EF4-FFF2-40B4-BE49-F238E27FC236}">
                    <a16:creationId xmlns:a16="http://schemas.microsoft.com/office/drawing/2014/main" id="{97DD8467-E155-02BE-6824-C379863180AB}"/>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2983B329-C6AB-530A-159D-805BF6B3B76A}"/>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711C0E17-482E-3452-BBC9-3267A48E1942}"/>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8D74A348-FCC5-BA77-6982-494777057C17}"/>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pic>
        <p:nvPicPr>
          <p:cNvPr id="9218" name="Picture 2" descr="Đến Ai Cập để biết thế giới - Hànộimới">
            <a:extLst>
              <a:ext uri="{FF2B5EF4-FFF2-40B4-BE49-F238E27FC236}">
                <a16:creationId xmlns:a16="http://schemas.microsoft.com/office/drawing/2014/main" id="{6E3BB30E-8820-D4E0-8798-75E585E4D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76" y="1536636"/>
            <a:ext cx="5373349" cy="34733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ức tranh toàn cảnh về văn minh Ai Cập cổ đại: Bí ẩn và đầy quyến rũ -  Redsvn.net">
            <a:extLst>
              <a:ext uri="{FF2B5EF4-FFF2-40B4-BE49-F238E27FC236}">
                <a16:creationId xmlns:a16="http://schemas.microsoft.com/office/drawing/2014/main" id="{B6FBB437-2AD6-087F-91FA-77E4F66A0D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295" y="1536635"/>
            <a:ext cx="6270429" cy="4181577"/>
          </a:xfrm>
          <a:prstGeom prst="rect">
            <a:avLst/>
          </a:prstGeom>
          <a:noFill/>
          <a:extLst>
            <a:ext uri="{909E8E84-426E-40DD-AFC4-6F175D3DCCD1}">
              <a14:hiddenFill xmlns:a14="http://schemas.microsoft.com/office/drawing/2010/main">
                <a:solidFill>
                  <a:srgbClr val="FFFFFF"/>
                </a:solidFill>
              </a14:hiddenFill>
            </a:ext>
          </a:extLst>
        </p:spPr>
      </p:pic>
      <p:sp>
        <p:nvSpPr>
          <p:cNvPr id="19" name="Hộp Văn bản 18">
            <a:extLst>
              <a:ext uri="{FF2B5EF4-FFF2-40B4-BE49-F238E27FC236}">
                <a16:creationId xmlns:a16="http://schemas.microsoft.com/office/drawing/2014/main" id="{35983B8C-CBC7-8A4E-A542-A175F1042638}"/>
              </a:ext>
            </a:extLst>
          </p:cNvPr>
          <p:cNvSpPr txBox="1"/>
          <p:nvPr/>
        </p:nvSpPr>
        <p:spPr>
          <a:xfrm>
            <a:off x="409362" y="5456602"/>
            <a:ext cx="4333238" cy="523220"/>
          </a:xfrm>
          <a:prstGeom prst="rect">
            <a:avLst/>
          </a:prstGeom>
          <a:solidFill>
            <a:schemeClr val="bg1"/>
          </a:solidFill>
        </p:spPr>
        <p:txBody>
          <a:bodyPr wrap="none" rtlCol="0">
            <a:spAutoFit/>
          </a:bodyPr>
          <a:lstStyle/>
          <a:p>
            <a:r>
              <a:rPr lang="en-US" sz="2800" b="1">
                <a:solidFill>
                  <a:srgbClr val="00CC99"/>
                </a:solidFill>
                <a:latin typeface="Tahoma" panose="020B0604030504040204" pitchFamily="34" charset="0"/>
                <a:ea typeface="Tahoma" panose="020B0604030504040204" pitchFamily="34" charset="0"/>
                <a:cs typeface="Tahoma" panose="020B0604030504040204" pitchFamily="34" charset="0"/>
              </a:rPr>
              <a:t>NỀN VĂN MINH AI CẬP</a:t>
            </a:r>
            <a:endParaRPr lang="vi-VN" sz="2800" b="1">
              <a:solidFill>
                <a:srgbClr val="00CC99"/>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952025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6A55DDCA-523D-9325-FAC0-3D602AF07D52}"/>
              </a:ext>
            </a:extLst>
          </p:cNvPr>
          <p:cNvGrpSpPr/>
          <p:nvPr/>
        </p:nvGrpSpPr>
        <p:grpSpPr>
          <a:xfrm>
            <a:off x="26396" y="21429"/>
            <a:ext cx="10993194" cy="981089"/>
            <a:chOff x="26396" y="21429"/>
            <a:chExt cx="10993194" cy="981089"/>
          </a:xfrm>
        </p:grpSpPr>
        <p:grpSp>
          <p:nvGrpSpPr>
            <p:cNvPr id="5" name="Nhóm 4">
              <a:extLst>
                <a:ext uri="{FF2B5EF4-FFF2-40B4-BE49-F238E27FC236}">
                  <a16:creationId xmlns:a16="http://schemas.microsoft.com/office/drawing/2014/main" id="{5752A558-9E07-DEAE-87BD-B4A168568E6C}"/>
                </a:ext>
              </a:extLst>
            </p:cNvPr>
            <p:cNvGrpSpPr/>
            <p:nvPr/>
          </p:nvGrpSpPr>
          <p:grpSpPr>
            <a:xfrm>
              <a:off x="26396" y="21429"/>
              <a:ext cx="10993194" cy="981089"/>
              <a:chOff x="26396" y="21429"/>
              <a:chExt cx="10993194" cy="981089"/>
            </a:xfrm>
          </p:grpSpPr>
          <p:grpSp>
            <p:nvGrpSpPr>
              <p:cNvPr id="15" name="Nhóm 14">
                <a:extLst>
                  <a:ext uri="{FF2B5EF4-FFF2-40B4-BE49-F238E27FC236}">
                    <a16:creationId xmlns:a16="http://schemas.microsoft.com/office/drawing/2014/main" id="{3903E42A-A993-8E46-7AF1-5646FD588AD2}"/>
                  </a:ext>
                </a:extLst>
              </p:cNvPr>
              <p:cNvGrpSpPr/>
              <p:nvPr/>
            </p:nvGrpSpPr>
            <p:grpSpPr>
              <a:xfrm>
                <a:off x="26396" y="21429"/>
                <a:ext cx="10993194" cy="981089"/>
                <a:chOff x="26396" y="21429"/>
                <a:chExt cx="10993194" cy="981089"/>
              </a:xfrm>
            </p:grpSpPr>
            <p:sp>
              <p:nvSpPr>
                <p:cNvPr id="19" name="Hình tự do: Hình 18">
                  <a:extLst>
                    <a:ext uri="{FF2B5EF4-FFF2-40B4-BE49-F238E27FC236}">
                      <a16:creationId xmlns:a16="http://schemas.microsoft.com/office/drawing/2014/main" id="{A5D58D84-C842-8BF9-BC94-38EF365CA346}"/>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0" name="Hình tự do: Hình 19">
                  <a:extLst>
                    <a:ext uri="{FF2B5EF4-FFF2-40B4-BE49-F238E27FC236}">
                      <a16:creationId xmlns:a16="http://schemas.microsoft.com/office/drawing/2014/main" id="{CF4B8767-2BEE-3B84-B222-003F42F8B3E2}"/>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6" name="Nhóm 15">
                <a:extLst>
                  <a:ext uri="{FF2B5EF4-FFF2-40B4-BE49-F238E27FC236}">
                    <a16:creationId xmlns:a16="http://schemas.microsoft.com/office/drawing/2014/main" id="{B6407059-E60C-AC0F-CF7C-CEF2E36B0343}"/>
                  </a:ext>
                </a:extLst>
              </p:cNvPr>
              <p:cNvGrpSpPr/>
              <p:nvPr/>
            </p:nvGrpSpPr>
            <p:grpSpPr>
              <a:xfrm>
                <a:off x="140839" y="126671"/>
                <a:ext cx="657225" cy="696553"/>
                <a:chOff x="182859" y="44288"/>
                <a:chExt cx="657225" cy="696553"/>
              </a:xfrm>
            </p:grpSpPr>
            <p:pic>
              <p:nvPicPr>
                <p:cNvPr id="17" name="Hình ảnh 16">
                  <a:extLst>
                    <a:ext uri="{FF2B5EF4-FFF2-40B4-BE49-F238E27FC236}">
                      <a16:creationId xmlns:a16="http://schemas.microsoft.com/office/drawing/2014/main" id="{E4C21757-8DEE-CD4F-DE67-0F1B7439CCB8}"/>
                    </a:ext>
                  </a:extLst>
                </p:cNvPr>
                <p:cNvPicPr>
                  <a:picLocks noChangeAspect="1"/>
                </p:cNvPicPr>
                <p:nvPr/>
              </p:nvPicPr>
              <p:blipFill rotWithShape="1">
                <a:blip r:embed="rId3">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8" name="Hộp Văn bản 17">
                  <a:extLst>
                    <a:ext uri="{FF2B5EF4-FFF2-40B4-BE49-F238E27FC236}">
                      <a16:creationId xmlns:a16="http://schemas.microsoft.com/office/drawing/2014/main" id="{19BFABB3-F5F3-4368-075A-0B895EFB6740}"/>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6" name="Nhóm 5">
              <a:extLst>
                <a:ext uri="{FF2B5EF4-FFF2-40B4-BE49-F238E27FC236}">
                  <a16:creationId xmlns:a16="http://schemas.microsoft.com/office/drawing/2014/main" id="{6F26FA05-7667-A0DF-1626-14EDE1158608}"/>
                </a:ext>
              </a:extLst>
            </p:cNvPr>
            <p:cNvGrpSpPr/>
            <p:nvPr/>
          </p:nvGrpSpPr>
          <p:grpSpPr>
            <a:xfrm>
              <a:off x="877820" y="150460"/>
              <a:ext cx="10141770" cy="823660"/>
              <a:chOff x="877820" y="150460"/>
              <a:chExt cx="10141770" cy="823660"/>
            </a:xfrm>
          </p:grpSpPr>
          <p:sp>
            <p:nvSpPr>
              <p:cNvPr id="7" name="Hình tự do: Hình 6">
                <a:extLst>
                  <a:ext uri="{FF2B5EF4-FFF2-40B4-BE49-F238E27FC236}">
                    <a16:creationId xmlns:a16="http://schemas.microsoft.com/office/drawing/2014/main" id="{8CB81E41-B5A7-9BF6-B1F9-2F1773393A19}"/>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 name="Hộp Văn bản 7">
                <a:extLst>
                  <a:ext uri="{FF2B5EF4-FFF2-40B4-BE49-F238E27FC236}">
                    <a16:creationId xmlns:a16="http://schemas.microsoft.com/office/drawing/2014/main" id="{FE47B6BA-8DCA-05ED-350C-B0FD590703EC}"/>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9" name="Đường nối Thẳng 8">
                <a:extLst>
                  <a:ext uri="{FF2B5EF4-FFF2-40B4-BE49-F238E27FC236}">
                    <a16:creationId xmlns:a16="http://schemas.microsoft.com/office/drawing/2014/main" id="{71876968-D10B-6B7D-4A61-E06B19CE7343}"/>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EE5F418B-A3E0-1978-3954-98D7755B423D}"/>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DA62CF6C-F123-08AA-2882-FB0F50D28327}"/>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FC118E56-CEDA-5E4E-088B-F49DDFBCAD75}"/>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3" name="Đường nối Thẳng 12">
                <a:extLst>
                  <a:ext uri="{FF2B5EF4-FFF2-40B4-BE49-F238E27FC236}">
                    <a16:creationId xmlns:a16="http://schemas.microsoft.com/office/drawing/2014/main" id="{2F69FEB1-104A-1318-1563-8683C8E571A6}"/>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Hộp Văn bản 13">
                <a:extLst>
                  <a:ext uri="{FF2B5EF4-FFF2-40B4-BE49-F238E27FC236}">
                    <a16:creationId xmlns:a16="http://schemas.microsoft.com/office/drawing/2014/main" id="{5BF6A07E-7F80-5B84-F82B-877C3762C983}"/>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pic>
        <p:nvPicPr>
          <p:cNvPr id="2050" name="Picture 2" descr="Văn hóa Trung Quốc – Wikipedia tiếng Việt">
            <a:extLst>
              <a:ext uri="{FF2B5EF4-FFF2-40B4-BE49-F238E27FC236}">
                <a16:creationId xmlns:a16="http://schemas.microsoft.com/office/drawing/2014/main" id="{28F5B0F5-8CB0-81B3-88D4-CFC015BB51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450" y="1432143"/>
            <a:ext cx="4584586" cy="49242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ìm hiểu về sự hình thành nền văn minh Trung Quốc -">
            <a:extLst>
              <a:ext uri="{FF2B5EF4-FFF2-40B4-BE49-F238E27FC236}">
                <a16:creationId xmlns:a16="http://schemas.microsoft.com/office/drawing/2014/main" id="{0BA25D89-A56B-A7AB-A6EE-861094266F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6459" y="1432143"/>
            <a:ext cx="6489492" cy="3406983"/>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C499B969-9A06-5CC1-BDFC-04E8B1542D18}"/>
              </a:ext>
            </a:extLst>
          </p:cNvPr>
          <p:cNvSpPr txBox="1"/>
          <p:nvPr/>
        </p:nvSpPr>
        <p:spPr>
          <a:xfrm>
            <a:off x="5654104" y="5983250"/>
            <a:ext cx="5279009" cy="523220"/>
          </a:xfrm>
          <a:prstGeom prst="rect">
            <a:avLst/>
          </a:prstGeom>
          <a:solidFill>
            <a:schemeClr val="bg1"/>
          </a:solidFill>
        </p:spPr>
        <p:txBody>
          <a:bodyPr wrap="none" rtlCol="0">
            <a:spAutoFit/>
          </a:bodyPr>
          <a:lstStyle/>
          <a:p>
            <a:r>
              <a:rPr lang="en-US" sz="2800" b="1">
                <a:solidFill>
                  <a:srgbClr val="00CC99"/>
                </a:solidFill>
                <a:latin typeface="Tahoma" panose="020B0604030504040204" pitchFamily="34" charset="0"/>
                <a:ea typeface="Tahoma" panose="020B0604030504040204" pitchFamily="34" charset="0"/>
                <a:cs typeface="Tahoma" panose="020B0604030504040204" pitchFamily="34" charset="0"/>
              </a:rPr>
              <a:t>NỀN VĂN MINH TRUNG HOA</a:t>
            </a:r>
            <a:endParaRPr lang="vi-VN" sz="2800" b="1">
              <a:solidFill>
                <a:srgbClr val="00CC99"/>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407843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E53E5448-4D4B-BA6B-C9AA-ECACB09062CC}"/>
              </a:ext>
            </a:extLst>
          </p:cNvPr>
          <p:cNvGrpSpPr/>
          <p:nvPr/>
        </p:nvGrpSpPr>
        <p:grpSpPr>
          <a:xfrm>
            <a:off x="26396" y="21429"/>
            <a:ext cx="10993194" cy="981089"/>
            <a:chOff x="26396" y="21429"/>
            <a:chExt cx="10993194" cy="981089"/>
          </a:xfrm>
        </p:grpSpPr>
        <p:grpSp>
          <p:nvGrpSpPr>
            <p:cNvPr id="3" name="Nhóm 2">
              <a:extLst>
                <a:ext uri="{FF2B5EF4-FFF2-40B4-BE49-F238E27FC236}">
                  <a16:creationId xmlns:a16="http://schemas.microsoft.com/office/drawing/2014/main" id="{01F4C31D-1834-7BBD-97EE-E9B460173048}"/>
                </a:ext>
              </a:extLst>
            </p:cNvPr>
            <p:cNvGrpSpPr/>
            <p:nvPr/>
          </p:nvGrpSpPr>
          <p:grpSpPr>
            <a:xfrm>
              <a:off x="26396" y="21429"/>
              <a:ext cx="10993194" cy="981089"/>
              <a:chOff x="26396" y="21429"/>
              <a:chExt cx="10993194" cy="981089"/>
            </a:xfrm>
          </p:grpSpPr>
          <p:grpSp>
            <p:nvGrpSpPr>
              <p:cNvPr id="13" name="Nhóm 12">
                <a:extLst>
                  <a:ext uri="{FF2B5EF4-FFF2-40B4-BE49-F238E27FC236}">
                    <a16:creationId xmlns:a16="http://schemas.microsoft.com/office/drawing/2014/main" id="{C1687D1B-083C-30F0-9662-63E15A77D43D}"/>
                  </a:ext>
                </a:extLst>
              </p:cNvPr>
              <p:cNvGrpSpPr/>
              <p:nvPr/>
            </p:nvGrpSpPr>
            <p:grpSpPr>
              <a:xfrm>
                <a:off x="26396" y="21429"/>
                <a:ext cx="10993194" cy="981089"/>
                <a:chOff x="26396" y="21429"/>
                <a:chExt cx="10993194" cy="981089"/>
              </a:xfrm>
            </p:grpSpPr>
            <p:sp>
              <p:nvSpPr>
                <p:cNvPr id="17" name="Hình tự do: Hình 16">
                  <a:extLst>
                    <a:ext uri="{FF2B5EF4-FFF2-40B4-BE49-F238E27FC236}">
                      <a16:creationId xmlns:a16="http://schemas.microsoft.com/office/drawing/2014/main" id="{3DD15C2C-6B78-D851-98DD-3D0F8E932876}"/>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Hình tự do: Hình 17">
                  <a:extLst>
                    <a:ext uri="{FF2B5EF4-FFF2-40B4-BE49-F238E27FC236}">
                      <a16:creationId xmlns:a16="http://schemas.microsoft.com/office/drawing/2014/main" id="{3916C0EB-2835-B0D4-C345-1DC9FD7AE02B}"/>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id="{D0427237-031C-541C-14D2-937E6C6F2AF1}"/>
                  </a:ext>
                </a:extLst>
              </p:cNvPr>
              <p:cNvGrpSpPr/>
              <p:nvPr/>
            </p:nvGrpSpPr>
            <p:grpSpPr>
              <a:xfrm>
                <a:off x="140839" y="126671"/>
                <a:ext cx="657225" cy="696553"/>
                <a:chOff x="182859" y="44288"/>
                <a:chExt cx="657225" cy="696553"/>
              </a:xfrm>
            </p:grpSpPr>
            <p:pic>
              <p:nvPicPr>
                <p:cNvPr id="15" name="Hình ảnh 14">
                  <a:extLst>
                    <a:ext uri="{FF2B5EF4-FFF2-40B4-BE49-F238E27FC236}">
                      <a16:creationId xmlns:a16="http://schemas.microsoft.com/office/drawing/2014/main" id="{7E0A5957-B39D-5C87-85ED-DBA23965B58E}"/>
                    </a:ext>
                  </a:extLst>
                </p:cNvPr>
                <p:cNvPicPr>
                  <a:picLocks noChangeAspect="1"/>
                </p:cNvPicPr>
                <p:nvPr/>
              </p:nvPicPr>
              <p:blipFill rotWithShape="1">
                <a:blip r:embed="rId2">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6" name="Hộp Văn bản 15">
                  <a:extLst>
                    <a:ext uri="{FF2B5EF4-FFF2-40B4-BE49-F238E27FC236}">
                      <a16:creationId xmlns:a16="http://schemas.microsoft.com/office/drawing/2014/main" id="{7F93A171-B5FE-C303-470D-EF2C4E3B83F7}"/>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4" name="Nhóm 3">
              <a:extLst>
                <a:ext uri="{FF2B5EF4-FFF2-40B4-BE49-F238E27FC236}">
                  <a16:creationId xmlns:a16="http://schemas.microsoft.com/office/drawing/2014/main" id="{0D5AFE7C-B53D-D0B9-AC05-A78086354014}"/>
                </a:ext>
              </a:extLst>
            </p:cNvPr>
            <p:cNvGrpSpPr/>
            <p:nvPr/>
          </p:nvGrpSpPr>
          <p:grpSpPr>
            <a:xfrm>
              <a:off x="877820" y="150460"/>
              <a:ext cx="10141770" cy="823660"/>
              <a:chOff x="877820" y="150460"/>
              <a:chExt cx="10141770" cy="823660"/>
            </a:xfrm>
          </p:grpSpPr>
          <p:sp>
            <p:nvSpPr>
              <p:cNvPr id="5" name="Hình tự do: Hình 4">
                <a:extLst>
                  <a:ext uri="{FF2B5EF4-FFF2-40B4-BE49-F238E27FC236}">
                    <a16:creationId xmlns:a16="http://schemas.microsoft.com/office/drawing/2014/main" id="{3A93931E-2248-8284-452D-2CBF0075665E}"/>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Hộp Văn bản 5">
                <a:extLst>
                  <a:ext uri="{FF2B5EF4-FFF2-40B4-BE49-F238E27FC236}">
                    <a16:creationId xmlns:a16="http://schemas.microsoft.com/office/drawing/2014/main" id="{AA3582ED-7CB0-4909-81C7-AAA9A605C8D1}"/>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7" name="Đường nối Thẳng 6">
                <a:extLst>
                  <a:ext uri="{FF2B5EF4-FFF2-40B4-BE49-F238E27FC236}">
                    <a16:creationId xmlns:a16="http://schemas.microsoft.com/office/drawing/2014/main" id="{6D437F24-6D17-53C3-BFE2-0E65BA7BC9B7}"/>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Hộp Văn bản 7">
                <a:extLst>
                  <a:ext uri="{FF2B5EF4-FFF2-40B4-BE49-F238E27FC236}">
                    <a16:creationId xmlns:a16="http://schemas.microsoft.com/office/drawing/2014/main" id="{48761775-4884-1C33-9CD4-BAE6DD2A09CD}"/>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Đường nối Thẳng 8">
                <a:extLst>
                  <a:ext uri="{FF2B5EF4-FFF2-40B4-BE49-F238E27FC236}">
                    <a16:creationId xmlns:a16="http://schemas.microsoft.com/office/drawing/2014/main" id="{438FF11D-7AEB-6E8B-C7FC-BBCB6DF7A094}"/>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21ED6434-1B34-5A38-1106-8B7F46BD16D4}"/>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96BBCD8B-B84E-F7F2-A7F2-77046C01A567}"/>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45FD2D8C-E67B-ABB9-6F57-F6E0632B7D52}"/>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9" name="Nhóm 18">
            <a:extLst>
              <a:ext uri="{FF2B5EF4-FFF2-40B4-BE49-F238E27FC236}">
                <a16:creationId xmlns:a16="http://schemas.microsoft.com/office/drawing/2014/main" id="{2AD9E785-316E-D6B3-AF1F-13F8CE4958DE}"/>
              </a:ext>
            </a:extLst>
          </p:cNvPr>
          <p:cNvGrpSpPr/>
          <p:nvPr/>
        </p:nvGrpSpPr>
        <p:grpSpPr>
          <a:xfrm>
            <a:off x="140839" y="1232676"/>
            <a:ext cx="10878751" cy="570990"/>
            <a:chOff x="140839" y="1232676"/>
            <a:chExt cx="10878751" cy="570990"/>
          </a:xfrm>
        </p:grpSpPr>
        <p:sp>
          <p:nvSpPr>
            <p:cNvPr id="20" name="Hình chữ nhật: Góc Trên Tròn 19">
              <a:extLst>
                <a:ext uri="{FF2B5EF4-FFF2-40B4-BE49-F238E27FC236}">
                  <a16:creationId xmlns:a16="http://schemas.microsoft.com/office/drawing/2014/main" id="{D3360CEE-8D69-F02F-6F08-77B6D5EE53CD}"/>
                </a:ext>
              </a:extLst>
            </p:cNvPr>
            <p:cNvSpPr/>
            <p:nvPr/>
          </p:nvSpPr>
          <p:spPr>
            <a:xfrm rot="5400000">
              <a:off x="377691" y="1096652"/>
              <a:ext cx="461665" cy="935370"/>
            </a:xfrm>
            <a:prstGeom prst="round2Same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ộp Văn bản 20">
              <a:extLst>
                <a:ext uri="{FF2B5EF4-FFF2-40B4-BE49-F238E27FC236}">
                  <a16:creationId xmlns:a16="http://schemas.microsoft.com/office/drawing/2014/main" id="{C9F16DEE-C9FF-8E2B-EDC1-9146D3295639}"/>
                </a:ext>
              </a:extLst>
            </p:cNvPr>
            <p:cNvSpPr txBox="1"/>
            <p:nvPr/>
          </p:nvSpPr>
          <p:spPr>
            <a:xfrm>
              <a:off x="514973" y="1333505"/>
              <a:ext cx="566181" cy="461665"/>
            </a:xfrm>
            <a:prstGeom prst="rect">
              <a:avLst/>
            </a:prstGeom>
            <a:noFill/>
          </p:spPr>
          <p:txBody>
            <a:bodyPr wrap="non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1.</a:t>
              </a:r>
              <a:r>
                <a:rPr lang="en-US" sz="2400" b="1">
                  <a:latin typeface="Tahoma" panose="020B0604030504040204" pitchFamily="34" charset="0"/>
                  <a:ea typeface="Tahoma" panose="020B0604030504040204" pitchFamily="34" charset="0"/>
                  <a:cs typeface="Tahoma" panose="020B0604030504040204" pitchFamily="34" charset="0"/>
                </a:rPr>
                <a:t> </a:t>
              </a:r>
              <a:endParaRPr lang="vi-VN" sz="2400" b="1">
                <a:latin typeface="Tahoma" panose="020B0604030504040204" pitchFamily="34" charset="0"/>
                <a:ea typeface="Tahoma" panose="020B0604030504040204" pitchFamily="34" charset="0"/>
                <a:cs typeface="Tahoma" panose="020B0604030504040204" pitchFamily="34" charset="0"/>
              </a:endParaRPr>
            </a:p>
          </p:txBody>
        </p:sp>
        <p:sp>
          <p:nvSpPr>
            <p:cNvPr id="22" name="Hộp Văn bản 21">
              <a:extLst>
                <a:ext uri="{FF2B5EF4-FFF2-40B4-BE49-F238E27FC236}">
                  <a16:creationId xmlns:a16="http://schemas.microsoft.com/office/drawing/2014/main" id="{4DC06E59-A39D-5A1A-6188-EC71CFBC373B}"/>
                </a:ext>
              </a:extLst>
            </p:cNvPr>
            <p:cNvSpPr txBox="1"/>
            <p:nvPr/>
          </p:nvSpPr>
          <p:spPr>
            <a:xfrm>
              <a:off x="1188884" y="1232676"/>
              <a:ext cx="9830706" cy="570990"/>
            </a:xfrm>
            <a:prstGeom prst="rect">
              <a:avLst/>
            </a:prstGeom>
            <a:noFill/>
          </p:spPr>
          <p:txBody>
            <a:bodyPr wrap="square" rtlCol="0">
              <a:spAutoFit/>
            </a:bodyPr>
            <a:lstStyle/>
            <a:p>
              <a:pPr>
                <a:lnSpc>
                  <a:spcPct val="150000"/>
                </a:lnSpc>
              </a:pPr>
              <a:r>
                <a:rPr lang="en-US" sz="2400" b="1">
                  <a:solidFill>
                    <a:srgbClr val="339966"/>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4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6" name="Nhóm 25">
            <a:extLst>
              <a:ext uri="{FF2B5EF4-FFF2-40B4-BE49-F238E27FC236}">
                <a16:creationId xmlns:a16="http://schemas.microsoft.com/office/drawing/2014/main" id="{E521BA4D-0A62-645C-EF19-D1396851E4E9}"/>
              </a:ext>
            </a:extLst>
          </p:cNvPr>
          <p:cNvGrpSpPr/>
          <p:nvPr/>
        </p:nvGrpSpPr>
        <p:grpSpPr>
          <a:xfrm>
            <a:off x="2383973" y="1721295"/>
            <a:ext cx="6104237" cy="5136705"/>
            <a:chOff x="2383973" y="1721295"/>
            <a:chExt cx="6104237" cy="5136705"/>
          </a:xfrm>
        </p:grpSpPr>
        <p:pic>
          <p:nvPicPr>
            <p:cNvPr id="23" name="Hình ảnh 22">
              <a:extLst>
                <a:ext uri="{FF2B5EF4-FFF2-40B4-BE49-F238E27FC236}">
                  <a16:creationId xmlns:a16="http://schemas.microsoft.com/office/drawing/2014/main" id="{A61B4D36-A4A4-8C78-E1CF-17376329B625}"/>
                </a:ext>
              </a:extLst>
            </p:cNvPr>
            <p:cNvPicPr>
              <a:picLocks noChangeAspect="1"/>
            </p:cNvPicPr>
            <p:nvPr/>
          </p:nvPicPr>
          <p:blipFill rotWithShape="1">
            <a:blip r:embed="rId3">
              <a:clrChange>
                <a:clrFrom>
                  <a:srgbClr val="FFFFFF"/>
                </a:clrFrom>
                <a:clrTo>
                  <a:srgbClr val="FFFFFF">
                    <a:alpha val="0"/>
                  </a:srgbClr>
                </a:clrTo>
              </a:clrChange>
            </a:blip>
            <a:srcRect t="28333" r="73843"/>
            <a:stretch/>
          </p:blipFill>
          <p:spPr>
            <a:xfrm>
              <a:off x="2383973" y="3429000"/>
              <a:ext cx="2224942" cy="3429000"/>
            </a:xfrm>
            <a:prstGeom prst="rect">
              <a:avLst/>
            </a:prstGeom>
          </p:spPr>
        </p:pic>
        <p:sp>
          <p:nvSpPr>
            <p:cNvPr id="24" name="Bong bóng Ý nghĩ: Hình đám mây 23">
              <a:extLst>
                <a:ext uri="{FF2B5EF4-FFF2-40B4-BE49-F238E27FC236}">
                  <a16:creationId xmlns:a16="http://schemas.microsoft.com/office/drawing/2014/main" id="{C820648A-926B-801E-257B-7864A3BEC0A8}"/>
                </a:ext>
              </a:extLst>
            </p:cNvPr>
            <p:cNvSpPr/>
            <p:nvPr/>
          </p:nvSpPr>
          <p:spPr>
            <a:xfrm>
              <a:off x="4186383" y="1721295"/>
              <a:ext cx="4301827" cy="2334985"/>
            </a:xfrm>
            <a:prstGeom prst="cloudCallout">
              <a:avLst>
                <a:gd name="adj1" fmla="val -41709"/>
                <a:gd name="adj2" fmla="val 63199"/>
              </a:avLst>
            </a:prstGeom>
            <a:solidFill>
              <a:schemeClr val="bg1"/>
            </a:solidFill>
            <a:ln>
              <a:solidFill>
                <a:srgbClr val="292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ộp Văn bản 24">
              <a:extLst>
                <a:ext uri="{FF2B5EF4-FFF2-40B4-BE49-F238E27FC236}">
                  <a16:creationId xmlns:a16="http://schemas.microsoft.com/office/drawing/2014/main" id="{7F72E720-1586-D54A-47D1-B87472F9E32A}"/>
                </a:ext>
              </a:extLst>
            </p:cNvPr>
            <p:cNvSpPr txBox="1"/>
            <p:nvPr/>
          </p:nvSpPr>
          <p:spPr>
            <a:xfrm>
              <a:off x="4608915" y="2261328"/>
              <a:ext cx="2918025" cy="1200329"/>
            </a:xfrm>
            <a:prstGeom prst="rect">
              <a:avLst/>
            </a:prstGeom>
            <a:noFill/>
          </p:spPr>
          <p:txBody>
            <a:bodyPr wrap="square" rtlCol="0">
              <a:spAutoFit/>
            </a:bodyPr>
            <a:lstStyle/>
            <a:p>
              <a:pPr algn="ctr"/>
              <a:r>
                <a:rPr lang="en-US" sz="2400">
                  <a:latin typeface="+mj-lt"/>
                </a:rPr>
                <a:t>Văn minh là gì?</a:t>
              </a:r>
            </a:p>
            <a:p>
              <a:pPr algn="ctr"/>
              <a:r>
                <a:rPr lang="en-US" sz="2400">
                  <a:latin typeface="+mj-lt"/>
                </a:rPr>
                <a:t>Văn minh với văn hoá có gì khác nhau?</a:t>
              </a:r>
              <a:endParaRPr lang="vi-VN" sz="2400">
                <a:latin typeface="+mj-lt"/>
              </a:endParaRPr>
            </a:p>
          </p:txBody>
        </p:sp>
      </p:grpSp>
      <p:sp>
        <p:nvSpPr>
          <p:cNvPr id="27" name="Hộp Văn bản 26">
            <a:extLst>
              <a:ext uri="{FF2B5EF4-FFF2-40B4-BE49-F238E27FC236}">
                <a16:creationId xmlns:a16="http://schemas.microsoft.com/office/drawing/2014/main" id="{D6BB21CA-BE1F-ABDF-142D-DCBB3562AD8C}"/>
              </a:ext>
            </a:extLst>
          </p:cNvPr>
          <p:cNvSpPr txBox="1"/>
          <p:nvPr/>
        </p:nvSpPr>
        <p:spPr>
          <a:xfrm>
            <a:off x="-5957542" y="1900643"/>
            <a:ext cx="5253361" cy="523220"/>
          </a:xfrm>
          <a:prstGeom prst="rect">
            <a:avLst/>
          </a:prstGeom>
          <a:noFill/>
        </p:spPr>
        <p:txBody>
          <a:bodyPr wrap="none" rtlCol="0">
            <a:spAutoFit/>
          </a:bodyPr>
          <a:lstStyle/>
          <a:p>
            <a:r>
              <a:rPr lang="en-US" sz="2400">
                <a:latin typeface="+mj-lt"/>
              </a:rPr>
              <a:t>📚 </a:t>
            </a:r>
            <a:r>
              <a:rPr lang="en-US" sz="2400" b="1">
                <a:latin typeface="Tahoma" panose="020B0604030504040204" pitchFamily="34" charset="0"/>
                <a:ea typeface="Tahoma" panose="020B0604030504040204" pitchFamily="34" charset="0"/>
                <a:cs typeface="Tahoma" panose="020B0604030504040204" pitchFamily="34" charset="0"/>
              </a:rPr>
              <a:t>BÀI TẬP : </a:t>
            </a:r>
            <a:r>
              <a:rPr lang="en-US" sz="2800">
                <a:latin typeface="+mj-lt"/>
              </a:rPr>
              <a:t>Hoàn thành bảng sau</a:t>
            </a:r>
            <a:endParaRPr lang="vi-VN" sz="2400">
              <a:latin typeface="+mj-lt"/>
            </a:endParaRPr>
          </a:p>
        </p:txBody>
      </p:sp>
      <p:graphicFrame>
        <p:nvGraphicFramePr>
          <p:cNvPr id="28" name="Bảng 27">
            <a:extLst>
              <a:ext uri="{FF2B5EF4-FFF2-40B4-BE49-F238E27FC236}">
                <a16:creationId xmlns:a16="http://schemas.microsoft.com/office/drawing/2014/main" id="{4D82721A-B543-D2A6-E6D1-A8A964510AC4}"/>
              </a:ext>
            </a:extLst>
          </p:cNvPr>
          <p:cNvGraphicFramePr>
            <a:graphicFrameLocks noGrp="1"/>
          </p:cNvGraphicFramePr>
          <p:nvPr>
            <p:extLst>
              <p:ext uri="{D42A27DB-BD31-4B8C-83A1-F6EECF244321}">
                <p14:modId xmlns:p14="http://schemas.microsoft.com/office/powerpoint/2010/main" val="1273562449"/>
              </p:ext>
            </p:extLst>
          </p:nvPr>
        </p:nvGraphicFramePr>
        <p:xfrm>
          <a:off x="13006353" y="2737887"/>
          <a:ext cx="10252580" cy="3241635"/>
        </p:xfrm>
        <a:graphic>
          <a:graphicData uri="http://schemas.openxmlformats.org/drawingml/2006/table">
            <a:tbl>
              <a:tblPr firstRow="1" firstCol="1" bandRow="1">
                <a:tableStyleId>{5C22544A-7EE6-4342-B048-85BDC9FD1C3A}</a:tableStyleId>
              </a:tblPr>
              <a:tblGrid>
                <a:gridCol w="1814363">
                  <a:extLst>
                    <a:ext uri="{9D8B030D-6E8A-4147-A177-3AD203B41FA5}">
                      <a16:colId xmlns:a16="http://schemas.microsoft.com/office/drawing/2014/main" val="1298755545"/>
                    </a:ext>
                  </a:extLst>
                </a:gridCol>
                <a:gridCol w="4327216">
                  <a:extLst>
                    <a:ext uri="{9D8B030D-6E8A-4147-A177-3AD203B41FA5}">
                      <a16:colId xmlns:a16="http://schemas.microsoft.com/office/drawing/2014/main" val="1952278649"/>
                    </a:ext>
                  </a:extLst>
                </a:gridCol>
                <a:gridCol w="4111001">
                  <a:extLst>
                    <a:ext uri="{9D8B030D-6E8A-4147-A177-3AD203B41FA5}">
                      <a16:colId xmlns:a16="http://schemas.microsoft.com/office/drawing/2014/main" val="3114076836"/>
                    </a:ext>
                  </a:extLst>
                </a:gridCol>
              </a:tblGrid>
              <a:tr h="648327">
                <a:tc>
                  <a:txBody>
                    <a:bodyPr/>
                    <a:lstStyle/>
                    <a:p>
                      <a:pPr algn="l">
                        <a:lnSpc>
                          <a:spcPct val="115000"/>
                        </a:lnSpc>
                        <a:spcAft>
                          <a:spcPts val="1000"/>
                        </a:spcAft>
                        <a:tabLst>
                          <a:tab pos="5850890" algn="l"/>
                        </a:tabLst>
                      </a:pPr>
                      <a:r>
                        <a:rPr lang="nl-NL"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1000"/>
                        </a:spcAft>
                        <a:tabLst>
                          <a:tab pos="5850890" algn="l"/>
                        </a:tabLst>
                      </a:pPr>
                      <a:r>
                        <a:rPr lang="en-US" sz="2400">
                          <a:solidFill>
                            <a:schemeClr val="tx1"/>
                          </a:solidFill>
                          <a:effectLst/>
                          <a:latin typeface="+mj-lt"/>
                        </a:rPr>
                        <a:t>Văn hóa</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1000"/>
                        </a:spcAft>
                        <a:tabLst>
                          <a:tab pos="5850890" algn="l"/>
                        </a:tabLst>
                      </a:pPr>
                      <a:r>
                        <a:rPr lang="en-US" sz="2400">
                          <a:solidFill>
                            <a:schemeClr val="tx1"/>
                          </a:solidFill>
                          <a:effectLst/>
                          <a:latin typeface="+mj-lt"/>
                        </a:rPr>
                        <a:t>Văn minh</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154455"/>
                  </a:ext>
                </a:extLst>
              </a:tr>
              <a:tr h="648327">
                <a:tc>
                  <a:txBody>
                    <a:bodyPr/>
                    <a:lstStyle/>
                    <a:p>
                      <a:pPr algn="ctr">
                        <a:lnSpc>
                          <a:spcPct val="115000"/>
                        </a:lnSpc>
                        <a:spcAft>
                          <a:spcPts val="1000"/>
                        </a:spcAft>
                        <a:tabLst>
                          <a:tab pos="5850890" algn="l"/>
                        </a:tabLst>
                      </a:pPr>
                      <a:r>
                        <a:rPr lang="en-US" sz="2400">
                          <a:solidFill>
                            <a:schemeClr val="tx1"/>
                          </a:solidFill>
                          <a:effectLst/>
                          <a:latin typeface="+mj-lt"/>
                        </a:rPr>
                        <a:t>Nhận diện</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3964989"/>
                  </a:ext>
                </a:extLst>
              </a:tr>
              <a:tr h="648327">
                <a:tc>
                  <a:txBody>
                    <a:bodyPr/>
                    <a:lstStyle/>
                    <a:p>
                      <a:pPr algn="ctr">
                        <a:lnSpc>
                          <a:spcPct val="115000"/>
                        </a:lnSpc>
                        <a:spcAft>
                          <a:spcPts val="1000"/>
                        </a:spcAft>
                        <a:tabLst>
                          <a:tab pos="5850890" algn="l"/>
                        </a:tabLst>
                      </a:pPr>
                      <a:r>
                        <a:rPr lang="en-US" sz="2400">
                          <a:solidFill>
                            <a:schemeClr val="tx1"/>
                          </a:solidFill>
                          <a:effectLst/>
                          <a:latin typeface="+mj-lt"/>
                        </a:rPr>
                        <a:t>Đặc điểm</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7035065"/>
                  </a:ext>
                </a:extLst>
              </a:tr>
              <a:tr h="648327">
                <a:tc>
                  <a:txBody>
                    <a:bodyPr/>
                    <a:lstStyle/>
                    <a:p>
                      <a:pPr algn="ctr">
                        <a:lnSpc>
                          <a:spcPct val="115000"/>
                        </a:lnSpc>
                        <a:spcAft>
                          <a:spcPts val="1000"/>
                        </a:spcAft>
                        <a:tabLst>
                          <a:tab pos="5850890" algn="l"/>
                        </a:tabLst>
                      </a:pPr>
                      <a:r>
                        <a:rPr lang="en-US" sz="2400">
                          <a:solidFill>
                            <a:schemeClr val="tx1"/>
                          </a:solidFill>
                          <a:effectLst/>
                          <a:latin typeface="+mj-lt"/>
                        </a:rPr>
                        <a:t>Tầm vóc</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0765831"/>
                  </a:ext>
                </a:extLst>
              </a:tr>
              <a:tr h="648327">
                <a:tc>
                  <a:txBody>
                    <a:bodyPr/>
                    <a:lstStyle/>
                    <a:p>
                      <a:pPr algn="ctr">
                        <a:lnSpc>
                          <a:spcPct val="115000"/>
                        </a:lnSpc>
                        <a:spcAft>
                          <a:spcPts val="1000"/>
                        </a:spcAft>
                        <a:tabLst>
                          <a:tab pos="5850890" algn="l"/>
                        </a:tabLst>
                      </a:pPr>
                      <a:r>
                        <a:rPr lang="en-US" sz="2400">
                          <a:solidFill>
                            <a:schemeClr val="tx1"/>
                          </a:solidFill>
                          <a:effectLst/>
                          <a:latin typeface="+mj-lt"/>
                        </a:rPr>
                        <a:t>Mối quan hệ</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5958124"/>
                  </a:ext>
                </a:extLst>
              </a:tr>
            </a:tbl>
          </a:graphicData>
        </a:graphic>
      </p:graphicFrame>
    </p:spTree>
    <p:extLst>
      <p:ext uri="{BB962C8B-B14F-4D97-AF65-F5344CB8AC3E}">
        <p14:creationId xmlns:p14="http://schemas.microsoft.com/office/powerpoint/2010/main" val="13153080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5634B37E-789B-122F-4AF1-98C09F4C623C}"/>
              </a:ext>
            </a:extLst>
          </p:cNvPr>
          <p:cNvGrpSpPr/>
          <p:nvPr/>
        </p:nvGrpSpPr>
        <p:grpSpPr>
          <a:xfrm>
            <a:off x="26396" y="21429"/>
            <a:ext cx="10993194" cy="981089"/>
            <a:chOff x="26396" y="21429"/>
            <a:chExt cx="10993194" cy="981089"/>
          </a:xfrm>
        </p:grpSpPr>
        <p:grpSp>
          <p:nvGrpSpPr>
            <p:cNvPr id="3" name="Nhóm 2">
              <a:extLst>
                <a:ext uri="{FF2B5EF4-FFF2-40B4-BE49-F238E27FC236}">
                  <a16:creationId xmlns:a16="http://schemas.microsoft.com/office/drawing/2014/main" id="{C3246664-25BF-578D-7261-D3039BE429CC}"/>
                </a:ext>
              </a:extLst>
            </p:cNvPr>
            <p:cNvGrpSpPr/>
            <p:nvPr/>
          </p:nvGrpSpPr>
          <p:grpSpPr>
            <a:xfrm>
              <a:off x="26396" y="21429"/>
              <a:ext cx="10993194" cy="981089"/>
              <a:chOff x="26396" y="21429"/>
              <a:chExt cx="10993194" cy="981089"/>
            </a:xfrm>
          </p:grpSpPr>
          <p:grpSp>
            <p:nvGrpSpPr>
              <p:cNvPr id="13" name="Nhóm 12">
                <a:extLst>
                  <a:ext uri="{FF2B5EF4-FFF2-40B4-BE49-F238E27FC236}">
                    <a16:creationId xmlns:a16="http://schemas.microsoft.com/office/drawing/2014/main" id="{F48975DA-4067-0A02-8DE0-B79224D12D74}"/>
                  </a:ext>
                </a:extLst>
              </p:cNvPr>
              <p:cNvGrpSpPr/>
              <p:nvPr/>
            </p:nvGrpSpPr>
            <p:grpSpPr>
              <a:xfrm>
                <a:off x="26396" y="21429"/>
                <a:ext cx="10993194" cy="981089"/>
                <a:chOff x="26396" y="21429"/>
                <a:chExt cx="10993194" cy="981089"/>
              </a:xfrm>
            </p:grpSpPr>
            <p:sp>
              <p:nvSpPr>
                <p:cNvPr id="17" name="Hình tự do: Hình 16">
                  <a:extLst>
                    <a:ext uri="{FF2B5EF4-FFF2-40B4-BE49-F238E27FC236}">
                      <a16:creationId xmlns:a16="http://schemas.microsoft.com/office/drawing/2014/main" id="{A7887E44-5960-6E2C-EE7E-3FDE2546B27F}"/>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Hình tự do: Hình 17">
                  <a:extLst>
                    <a:ext uri="{FF2B5EF4-FFF2-40B4-BE49-F238E27FC236}">
                      <a16:creationId xmlns:a16="http://schemas.microsoft.com/office/drawing/2014/main" id="{6662FB8A-C8A6-4805-3C78-D4E4C883D21C}"/>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id="{5C985A45-A7DC-6E01-790B-F84884F95161}"/>
                  </a:ext>
                </a:extLst>
              </p:cNvPr>
              <p:cNvGrpSpPr/>
              <p:nvPr/>
            </p:nvGrpSpPr>
            <p:grpSpPr>
              <a:xfrm>
                <a:off x="140839" y="126671"/>
                <a:ext cx="657225" cy="696553"/>
                <a:chOff x="182859" y="44288"/>
                <a:chExt cx="657225" cy="696553"/>
              </a:xfrm>
            </p:grpSpPr>
            <p:pic>
              <p:nvPicPr>
                <p:cNvPr id="15" name="Hình ảnh 14">
                  <a:extLst>
                    <a:ext uri="{FF2B5EF4-FFF2-40B4-BE49-F238E27FC236}">
                      <a16:creationId xmlns:a16="http://schemas.microsoft.com/office/drawing/2014/main" id="{7F324C41-2A51-BB57-256D-84A58A6D417C}"/>
                    </a:ext>
                  </a:extLst>
                </p:cNvPr>
                <p:cNvPicPr>
                  <a:picLocks noChangeAspect="1"/>
                </p:cNvPicPr>
                <p:nvPr/>
              </p:nvPicPr>
              <p:blipFill rotWithShape="1">
                <a:blip r:embed="rId2">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6" name="Hộp Văn bản 15">
                  <a:extLst>
                    <a:ext uri="{FF2B5EF4-FFF2-40B4-BE49-F238E27FC236}">
                      <a16:creationId xmlns:a16="http://schemas.microsoft.com/office/drawing/2014/main" id="{074D4BA0-B61A-FA17-C1FF-709284728A50}"/>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4" name="Nhóm 3">
              <a:extLst>
                <a:ext uri="{FF2B5EF4-FFF2-40B4-BE49-F238E27FC236}">
                  <a16:creationId xmlns:a16="http://schemas.microsoft.com/office/drawing/2014/main" id="{49501CD4-7FAC-A54D-6B4D-00D931B2A541}"/>
                </a:ext>
              </a:extLst>
            </p:cNvPr>
            <p:cNvGrpSpPr/>
            <p:nvPr/>
          </p:nvGrpSpPr>
          <p:grpSpPr>
            <a:xfrm>
              <a:off x="877820" y="150460"/>
              <a:ext cx="10141770" cy="823660"/>
              <a:chOff x="877820" y="150460"/>
              <a:chExt cx="10141770" cy="823660"/>
            </a:xfrm>
          </p:grpSpPr>
          <p:sp>
            <p:nvSpPr>
              <p:cNvPr id="5" name="Hình tự do: Hình 4">
                <a:extLst>
                  <a:ext uri="{FF2B5EF4-FFF2-40B4-BE49-F238E27FC236}">
                    <a16:creationId xmlns:a16="http://schemas.microsoft.com/office/drawing/2014/main" id="{0DF32D1C-1136-F4A9-3304-AECBEAAEF76C}"/>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Hộp Văn bản 5">
                <a:extLst>
                  <a:ext uri="{FF2B5EF4-FFF2-40B4-BE49-F238E27FC236}">
                    <a16:creationId xmlns:a16="http://schemas.microsoft.com/office/drawing/2014/main" id="{B1FD090D-7E8A-16F4-A49B-3A77185E4D4F}"/>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7" name="Đường nối Thẳng 6">
                <a:extLst>
                  <a:ext uri="{FF2B5EF4-FFF2-40B4-BE49-F238E27FC236}">
                    <a16:creationId xmlns:a16="http://schemas.microsoft.com/office/drawing/2014/main" id="{FEF7062D-F090-8E43-4F0C-F7AFB5CD1AC4}"/>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Hộp Văn bản 7">
                <a:extLst>
                  <a:ext uri="{FF2B5EF4-FFF2-40B4-BE49-F238E27FC236}">
                    <a16:creationId xmlns:a16="http://schemas.microsoft.com/office/drawing/2014/main" id="{99D7A4EC-8E84-6A61-88FD-F88C2575996E}"/>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Đường nối Thẳng 8">
                <a:extLst>
                  <a:ext uri="{FF2B5EF4-FFF2-40B4-BE49-F238E27FC236}">
                    <a16:creationId xmlns:a16="http://schemas.microsoft.com/office/drawing/2014/main" id="{BA62F607-D2A5-D73D-F288-B5558E37F0D8}"/>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6AA01175-6AA1-3321-ED3A-7D67FEEE0B2E}"/>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80A4DA9C-E7A6-4BF4-B528-8F5DAD9C78D3}"/>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2A416609-F3D3-0385-025D-E44252ED75B6}"/>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9" name="Nhóm 18">
            <a:extLst>
              <a:ext uri="{FF2B5EF4-FFF2-40B4-BE49-F238E27FC236}">
                <a16:creationId xmlns:a16="http://schemas.microsoft.com/office/drawing/2014/main" id="{38586F8E-D389-CFCA-2055-28C2D4DC0C76}"/>
              </a:ext>
            </a:extLst>
          </p:cNvPr>
          <p:cNvGrpSpPr/>
          <p:nvPr/>
        </p:nvGrpSpPr>
        <p:grpSpPr>
          <a:xfrm>
            <a:off x="140839" y="1232676"/>
            <a:ext cx="10878751" cy="570990"/>
            <a:chOff x="140839" y="1232676"/>
            <a:chExt cx="10878751" cy="570990"/>
          </a:xfrm>
        </p:grpSpPr>
        <p:sp>
          <p:nvSpPr>
            <p:cNvPr id="20" name="Hình chữ nhật: Góc Trên Tròn 19">
              <a:extLst>
                <a:ext uri="{FF2B5EF4-FFF2-40B4-BE49-F238E27FC236}">
                  <a16:creationId xmlns:a16="http://schemas.microsoft.com/office/drawing/2014/main" id="{9B30B524-516C-CAD7-6ABA-AE93DFACC465}"/>
                </a:ext>
              </a:extLst>
            </p:cNvPr>
            <p:cNvSpPr/>
            <p:nvPr/>
          </p:nvSpPr>
          <p:spPr>
            <a:xfrm rot="5400000">
              <a:off x="377691" y="1096652"/>
              <a:ext cx="461665" cy="935370"/>
            </a:xfrm>
            <a:prstGeom prst="round2Same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ộp Văn bản 20">
              <a:extLst>
                <a:ext uri="{FF2B5EF4-FFF2-40B4-BE49-F238E27FC236}">
                  <a16:creationId xmlns:a16="http://schemas.microsoft.com/office/drawing/2014/main" id="{4A71C3E1-C2CA-DF9E-793A-55673FB257B6}"/>
                </a:ext>
              </a:extLst>
            </p:cNvPr>
            <p:cNvSpPr txBox="1"/>
            <p:nvPr/>
          </p:nvSpPr>
          <p:spPr>
            <a:xfrm>
              <a:off x="514973" y="1333505"/>
              <a:ext cx="566181" cy="461665"/>
            </a:xfrm>
            <a:prstGeom prst="rect">
              <a:avLst/>
            </a:prstGeom>
            <a:noFill/>
          </p:spPr>
          <p:txBody>
            <a:bodyPr wrap="non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1.</a:t>
              </a:r>
              <a:r>
                <a:rPr lang="en-US" sz="2400" b="1">
                  <a:latin typeface="Tahoma" panose="020B0604030504040204" pitchFamily="34" charset="0"/>
                  <a:ea typeface="Tahoma" panose="020B0604030504040204" pitchFamily="34" charset="0"/>
                  <a:cs typeface="Tahoma" panose="020B0604030504040204" pitchFamily="34" charset="0"/>
                </a:rPr>
                <a:t> </a:t>
              </a:r>
              <a:endParaRPr lang="vi-VN" sz="2400" b="1">
                <a:latin typeface="Tahoma" panose="020B0604030504040204" pitchFamily="34" charset="0"/>
                <a:ea typeface="Tahoma" panose="020B0604030504040204" pitchFamily="34" charset="0"/>
                <a:cs typeface="Tahoma" panose="020B0604030504040204" pitchFamily="34" charset="0"/>
              </a:endParaRPr>
            </a:p>
          </p:txBody>
        </p:sp>
        <p:sp>
          <p:nvSpPr>
            <p:cNvPr id="22" name="Hộp Văn bản 21">
              <a:extLst>
                <a:ext uri="{FF2B5EF4-FFF2-40B4-BE49-F238E27FC236}">
                  <a16:creationId xmlns:a16="http://schemas.microsoft.com/office/drawing/2014/main" id="{4828F145-40F0-FF4C-C31B-A903CE631307}"/>
                </a:ext>
              </a:extLst>
            </p:cNvPr>
            <p:cNvSpPr txBox="1"/>
            <p:nvPr/>
          </p:nvSpPr>
          <p:spPr>
            <a:xfrm>
              <a:off x="1188884" y="1232676"/>
              <a:ext cx="9830706" cy="570990"/>
            </a:xfrm>
            <a:prstGeom prst="rect">
              <a:avLst/>
            </a:prstGeom>
            <a:noFill/>
          </p:spPr>
          <p:txBody>
            <a:bodyPr wrap="square" rtlCol="0">
              <a:spAutoFit/>
            </a:bodyPr>
            <a:lstStyle/>
            <a:p>
              <a:pPr>
                <a:lnSpc>
                  <a:spcPct val="150000"/>
                </a:lnSpc>
              </a:pPr>
              <a:r>
                <a:rPr lang="en-US" sz="2400" b="1">
                  <a:solidFill>
                    <a:srgbClr val="339966"/>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4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Hộp Văn bản 22">
            <a:extLst>
              <a:ext uri="{FF2B5EF4-FFF2-40B4-BE49-F238E27FC236}">
                <a16:creationId xmlns:a16="http://schemas.microsoft.com/office/drawing/2014/main" id="{0DCB19C5-5D3E-3879-2CCD-351B09E1061F}"/>
              </a:ext>
            </a:extLst>
          </p:cNvPr>
          <p:cNvSpPr txBox="1"/>
          <p:nvPr/>
        </p:nvSpPr>
        <p:spPr>
          <a:xfrm>
            <a:off x="562403" y="1900643"/>
            <a:ext cx="5253361" cy="523220"/>
          </a:xfrm>
          <a:prstGeom prst="rect">
            <a:avLst/>
          </a:prstGeom>
          <a:noFill/>
        </p:spPr>
        <p:txBody>
          <a:bodyPr wrap="none" rtlCol="0">
            <a:spAutoFit/>
          </a:bodyPr>
          <a:lstStyle/>
          <a:p>
            <a:r>
              <a:rPr lang="en-US" sz="2400">
                <a:latin typeface="+mj-lt"/>
              </a:rPr>
              <a:t>📚 </a:t>
            </a:r>
            <a:r>
              <a:rPr lang="en-US" sz="2400" b="1">
                <a:latin typeface="Tahoma" panose="020B0604030504040204" pitchFamily="34" charset="0"/>
                <a:ea typeface="Tahoma" panose="020B0604030504040204" pitchFamily="34" charset="0"/>
                <a:cs typeface="Tahoma" panose="020B0604030504040204" pitchFamily="34" charset="0"/>
              </a:rPr>
              <a:t>BÀI TẬP : </a:t>
            </a:r>
            <a:r>
              <a:rPr lang="en-US" sz="2800">
                <a:latin typeface="+mj-lt"/>
              </a:rPr>
              <a:t>Hoàn thành bảng sau</a:t>
            </a:r>
            <a:endParaRPr lang="vi-VN" sz="2400">
              <a:latin typeface="+mj-lt"/>
            </a:endParaRPr>
          </a:p>
        </p:txBody>
      </p:sp>
      <p:graphicFrame>
        <p:nvGraphicFramePr>
          <p:cNvPr id="25" name="Bảng 24">
            <a:extLst>
              <a:ext uri="{FF2B5EF4-FFF2-40B4-BE49-F238E27FC236}">
                <a16:creationId xmlns:a16="http://schemas.microsoft.com/office/drawing/2014/main" id="{727416BE-2CD0-FC17-83E7-26360A138D5B}"/>
              </a:ext>
            </a:extLst>
          </p:cNvPr>
          <p:cNvGraphicFramePr>
            <a:graphicFrameLocks noGrp="1"/>
          </p:cNvGraphicFramePr>
          <p:nvPr>
            <p:extLst>
              <p:ext uri="{D42A27DB-BD31-4B8C-83A1-F6EECF244321}">
                <p14:modId xmlns:p14="http://schemas.microsoft.com/office/powerpoint/2010/main" val="3473779750"/>
              </p:ext>
            </p:extLst>
          </p:nvPr>
        </p:nvGraphicFramePr>
        <p:xfrm>
          <a:off x="798064" y="2737887"/>
          <a:ext cx="10252580" cy="3241635"/>
        </p:xfrm>
        <a:graphic>
          <a:graphicData uri="http://schemas.openxmlformats.org/drawingml/2006/table">
            <a:tbl>
              <a:tblPr firstRow="1" firstCol="1" bandRow="1">
                <a:tableStyleId>{5C22544A-7EE6-4342-B048-85BDC9FD1C3A}</a:tableStyleId>
              </a:tblPr>
              <a:tblGrid>
                <a:gridCol w="1814363">
                  <a:extLst>
                    <a:ext uri="{9D8B030D-6E8A-4147-A177-3AD203B41FA5}">
                      <a16:colId xmlns:a16="http://schemas.microsoft.com/office/drawing/2014/main" val="1298755545"/>
                    </a:ext>
                  </a:extLst>
                </a:gridCol>
                <a:gridCol w="4327216">
                  <a:extLst>
                    <a:ext uri="{9D8B030D-6E8A-4147-A177-3AD203B41FA5}">
                      <a16:colId xmlns:a16="http://schemas.microsoft.com/office/drawing/2014/main" val="1952278649"/>
                    </a:ext>
                  </a:extLst>
                </a:gridCol>
                <a:gridCol w="4111001">
                  <a:extLst>
                    <a:ext uri="{9D8B030D-6E8A-4147-A177-3AD203B41FA5}">
                      <a16:colId xmlns:a16="http://schemas.microsoft.com/office/drawing/2014/main" val="3114076836"/>
                    </a:ext>
                  </a:extLst>
                </a:gridCol>
              </a:tblGrid>
              <a:tr h="648327">
                <a:tc>
                  <a:txBody>
                    <a:bodyPr/>
                    <a:lstStyle/>
                    <a:p>
                      <a:pPr algn="l">
                        <a:lnSpc>
                          <a:spcPct val="115000"/>
                        </a:lnSpc>
                        <a:spcAft>
                          <a:spcPts val="1000"/>
                        </a:spcAft>
                        <a:tabLst>
                          <a:tab pos="5850890" algn="l"/>
                        </a:tabLst>
                      </a:pPr>
                      <a:r>
                        <a:rPr lang="nl-NL"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1000"/>
                        </a:spcAft>
                        <a:tabLst>
                          <a:tab pos="5850890" algn="l"/>
                        </a:tabLst>
                      </a:pPr>
                      <a:r>
                        <a:rPr lang="en-US" sz="2400">
                          <a:solidFill>
                            <a:schemeClr val="tx1"/>
                          </a:solidFill>
                          <a:effectLst/>
                          <a:latin typeface="+mj-lt"/>
                        </a:rPr>
                        <a:t>Văn hóa</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1000"/>
                        </a:spcAft>
                        <a:tabLst>
                          <a:tab pos="5850890" algn="l"/>
                        </a:tabLst>
                      </a:pPr>
                      <a:r>
                        <a:rPr lang="en-US" sz="2400">
                          <a:solidFill>
                            <a:schemeClr val="tx1"/>
                          </a:solidFill>
                          <a:effectLst/>
                          <a:latin typeface="+mj-lt"/>
                        </a:rPr>
                        <a:t>Văn minh</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154455"/>
                  </a:ext>
                </a:extLst>
              </a:tr>
              <a:tr h="648327">
                <a:tc>
                  <a:txBody>
                    <a:bodyPr/>
                    <a:lstStyle/>
                    <a:p>
                      <a:pPr algn="ctr">
                        <a:lnSpc>
                          <a:spcPct val="115000"/>
                        </a:lnSpc>
                        <a:spcAft>
                          <a:spcPts val="1000"/>
                        </a:spcAft>
                        <a:tabLst>
                          <a:tab pos="5850890" algn="l"/>
                        </a:tabLst>
                      </a:pPr>
                      <a:r>
                        <a:rPr lang="en-US" sz="2400">
                          <a:solidFill>
                            <a:schemeClr val="tx1"/>
                          </a:solidFill>
                          <a:effectLst/>
                          <a:latin typeface="+mj-lt"/>
                        </a:rPr>
                        <a:t>Nhận diện</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3964989"/>
                  </a:ext>
                </a:extLst>
              </a:tr>
              <a:tr h="648327">
                <a:tc>
                  <a:txBody>
                    <a:bodyPr/>
                    <a:lstStyle/>
                    <a:p>
                      <a:pPr algn="ctr">
                        <a:lnSpc>
                          <a:spcPct val="115000"/>
                        </a:lnSpc>
                        <a:spcAft>
                          <a:spcPts val="1000"/>
                        </a:spcAft>
                        <a:tabLst>
                          <a:tab pos="5850890" algn="l"/>
                        </a:tabLst>
                      </a:pPr>
                      <a:r>
                        <a:rPr lang="en-US" sz="2400">
                          <a:solidFill>
                            <a:schemeClr val="tx1"/>
                          </a:solidFill>
                          <a:effectLst/>
                          <a:latin typeface="+mj-lt"/>
                        </a:rPr>
                        <a:t>Đặc điểm</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7035065"/>
                  </a:ext>
                </a:extLst>
              </a:tr>
              <a:tr h="648327">
                <a:tc>
                  <a:txBody>
                    <a:bodyPr/>
                    <a:lstStyle/>
                    <a:p>
                      <a:pPr algn="ctr">
                        <a:lnSpc>
                          <a:spcPct val="115000"/>
                        </a:lnSpc>
                        <a:spcAft>
                          <a:spcPts val="1000"/>
                        </a:spcAft>
                        <a:tabLst>
                          <a:tab pos="5850890" algn="l"/>
                        </a:tabLst>
                      </a:pPr>
                      <a:r>
                        <a:rPr lang="en-US" sz="2400">
                          <a:solidFill>
                            <a:schemeClr val="tx1"/>
                          </a:solidFill>
                          <a:effectLst/>
                          <a:latin typeface="+mj-lt"/>
                        </a:rPr>
                        <a:t>Tầm vóc</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0765831"/>
                  </a:ext>
                </a:extLst>
              </a:tr>
              <a:tr h="648327">
                <a:tc>
                  <a:txBody>
                    <a:bodyPr/>
                    <a:lstStyle/>
                    <a:p>
                      <a:pPr algn="ctr">
                        <a:lnSpc>
                          <a:spcPct val="115000"/>
                        </a:lnSpc>
                        <a:spcAft>
                          <a:spcPts val="1000"/>
                        </a:spcAft>
                        <a:tabLst>
                          <a:tab pos="5850890" algn="l"/>
                        </a:tabLst>
                      </a:pPr>
                      <a:r>
                        <a:rPr lang="en-US" sz="2400">
                          <a:solidFill>
                            <a:schemeClr val="tx1"/>
                          </a:solidFill>
                          <a:effectLst/>
                          <a:latin typeface="+mj-lt"/>
                        </a:rPr>
                        <a:t>Mối quan hệ</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5958124"/>
                  </a:ext>
                </a:extLst>
              </a:tr>
            </a:tbl>
          </a:graphicData>
        </a:graphic>
      </p:graphicFrame>
      <p:grpSp>
        <p:nvGrpSpPr>
          <p:cNvPr id="26" name="Nhóm 25">
            <a:extLst>
              <a:ext uri="{FF2B5EF4-FFF2-40B4-BE49-F238E27FC236}">
                <a16:creationId xmlns:a16="http://schemas.microsoft.com/office/drawing/2014/main" id="{30A1932A-C2FC-27F3-F531-77A63B8D9C5A}"/>
              </a:ext>
            </a:extLst>
          </p:cNvPr>
          <p:cNvGrpSpPr/>
          <p:nvPr/>
        </p:nvGrpSpPr>
        <p:grpSpPr>
          <a:xfrm>
            <a:off x="2383973" y="7370988"/>
            <a:ext cx="6104237" cy="5136705"/>
            <a:chOff x="2383973" y="1721295"/>
            <a:chExt cx="6104237" cy="5136705"/>
          </a:xfrm>
        </p:grpSpPr>
        <p:pic>
          <p:nvPicPr>
            <p:cNvPr id="27" name="Hình ảnh 26">
              <a:extLst>
                <a:ext uri="{FF2B5EF4-FFF2-40B4-BE49-F238E27FC236}">
                  <a16:creationId xmlns:a16="http://schemas.microsoft.com/office/drawing/2014/main" id="{74A282E4-3FA8-11F3-9E9D-AD2A9B1CC190}"/>
                </a:ext>
              </a:extLst>
            </p:cNvPr>
            <p:cNvPicPr>
              <a:picLocks noChangeAspect="1"/>
            </p:cNvPicPr>
            <p:nvPr/>
          </p:nvPicPr>
          <p:blipFill rotWithShape="1">
            <a:blip r:embed="rId3">
              <a:clrChange>
                <a:clrFrom>
                  <a:srgbClr val="FFFFFF"/>
                </a:clrFrom>
                <a:clrTo>
                  <a:srgbClr val="FFFFFF">
                    <a:alpha val="0"/>
                  </a:srgbClr>
                </a:clrTo>
              </a:clrChange>
            </a:blip>
            <a:srcRect t="28333" r="73843"/>
            <a:stretch/>
          </p:blipFill>
          <p:spPr>
            <a:xfrm>
              <a:off x="2383973" y="3429000"/>
              <a:ext cx="2224942" cy="3429000"/>
            </a:xfrm>
            <a:prstGeom prst="rect">
              <a:avLst/>
            </a:prstGeom>
          </p:spPr>
        </p:pic>
        <p:sp>
          <p:nvSpPr>
            <p:cNvPr id="28" name="Bong bóng Ý nghĩ: Hình đám mây 27">
              <a:extLst>
                <a:ext uri="{FF2B5EF4-FFF2-40B4-BE49-F238E27FC236}">
                  <a16:creationId xmlns:a16="http://schemas.microsoft.com/office/drawing/2014/main" id="{4036F902-5BE0-C915-2559-F90BC36AB426}"/>
                </a:ext>
              </a:extLst>
            </p:cNvPr>
            <p:cNvSpPr/>
            <p:nvPr/>
          </p:nvSpPr>
          <p:spPr>
            <a:xfrm>
              <a:off x="4186383" y="1721295"/>
              <a:ext cx="4301827" cy="2334985"/>
            </a:xfrm>
            <a:prstGeom prst="cloudCallout">
              <a:avLst>
                <a:gd name="adj1" fmla="val -41709"/>
                <a:gd name="adj2" fmla="val 63199"/>
              </a:avLst>
            </a:prstGeom>
            <a:solidFill>
              <a:schemeClr val="bg1"/>
            </a:solidFill>
            <a:ln>
              <a:solidFill>
                <a:srgbClr val="292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Hộp Văn bản 28">
              <a:extLst>
                <a:ext uri="{FF2B5EF4-FFF2-40B4-BE49-F238E27FC236}">
                  <a16:creationId xmlns:a16="http://schemas.microsoft.com/office/drawing/2014/main" id="{E5FB3A18-D328-2D14-0D1D-E10963C20E5B}"/>
                </a:ext>
              </a:extLst>
            </p:cNvPr>
            <p:cNvSpPr txBox="1"/>
            <p:nvPr/>
          </p:nvSpPr>
          <p:spPr>
            <a:xfrm>
              <a:off x="4608915" y="2261328"/>
              <a:ext cx="2918025" cy="1200329"/>
            </a:xfrm>
            <a:prstGeom prst="rect">
              <a:avLst/>
            </a:prstGeom>
            <a:noFill/>
          </p:spPr>
          <p:txBody>
            <a:bodyPr wrap="square" rtlCol="0">
              <a:spAutoFit/>
            </a:bodyPr>
            <a:lstStyle/>
            <a:p>
              <a:pPr algn="ctr"/>
              <a:r>
                <a:rPr lang="en-US" sz="2400">
                  <a:latin typeface="+mj-lt"/>
                </a:rPr>
                <a:t>Văn minh là gì?</a:t>
              </a:r>
            </a:p>
            <a:p>
              <a:pPr algn="ctr"/>
              <a:r>
                <a:rPr lang="en-US" sz="2400">
                  <a:latin typeface="+mj-lt"/>
                </a:rPr>
                <a:t>Văn minh với văn hoá có gì khác nhau?</a:t>
              </a:r>
              <a:endParaRPr lang="vi-VN" sz="2400">
                <a:latin typeface="+mj-lt"/>
              </a:endParaRPr>
            </a:p>
          </p:txBody>
        </p:sp>
      </p:grpSp>
    </p:spTree>
    <p:extLst>
      <p:ext uri="{BB962C8B-B14F-4D97-AF65-F5344CB8AC3E}">
        <p14:creationId xmlns:p14="http://schemas.microsoft.com/office/powerpoint/2010/main" val="7344050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66172260-7B4A-ECB1-B064-6F487E0DC4B9}"/>
              </a:ext>
            </a:extLst>
          </p:cNvPr>
          <p:cNvGraphicFramePr>
            <a:graphicFrameLocks noGrp="1"/>
          </p:cNvGraphicFramePr>
          <p:nvPr>
            <p:extLst>
              <p:ext uri="{D42A27DB-BD31-4B8C-83A1-F6EECF244321}">
                <p14:modId xmlns:p14="http://schemas.microsoft.com/office/powerpoint/2010/main" val="2662597672"/>
              </p:ext>
            </p:extLst>
          </p:nvPr>
        </p:nvGraphicFramePr>
        <p:xfrm>
          <a:off x="274864" y="367836"/>
          <a:ext cx="11642272" cy="6122328"/>
        </p:xfrm>
        <a:graphic>
          <a:graphicData uri="http://schemas.openxmlformats.org/drawingml/2006/table">
            <a:tbl>
              <a:tblPr firstRow="1" firstCol="1" bandRow="1">
                <a:solidFill>
                  <a:srgbClr val="53FFFF"/>
                </a:solidFill>
                <a:tableStyleId>{5C22544A-7EE6-4342-B048-85BDC9FD1C3A}</a:tableStyleId>
              </a:tblPr>
              <a:tblGrid>
                <a:gridCol w="2060292">
                  <a:extLst>
                    <a:ext uri="{9D8B030D-6E8A-4147-A177-3AD203B41FA5}">
                      <a16:colId xmlns:a16="http://schemas.microsoft.com/office/drawing/2014/main" val="1298755545"/>
                    </a:ext>
                  </a:extLst>
                </a:gridCol>
                <a:gridCol w="4913751">
                  <a:extLst>
                    <a:ext uri="{9D8B030D-6E8A-4147-A177-3AD203B41FA5}">
                      <a16:colId xmlns:a16="http://schemas.microsoft.com/office/drawing/2014/main" val="1952278649"/>
                    </a:ext>
                  </a:extLst>
                </a:gridCol>
                <a:gridCol w="4668229">
                  <a:extLst>
                    <a:ext uri="{9D8B030D-6E8A-4147-A177-3AD203B41FA5}">
                      <a16:colId xmlns:a16="http://schemas.microsoft.com/office/drawing/2014/main" val="3114076836"/>
                    </a:ext>
                  </a:extLst>
                </a:gridCol>
              </a:tblGrid>
              <a:tr h="555171">
                <a:tc>
                  <a:txBody>
                    <a:bodyPr/>
                    <a:lstStyle/>
                    <a:p>
                      <a:pPr algn="l">
                        <a:lnSpc>
                          <a:spcPct val="115000"/>
                        </a:lnSpc>
                        <a:spcAft>
                          <a:spcPts val="1000"/>
                        </a:spcAft>
                        <a:tabLst>
                          <a:tab pos="5850890" algn="l"/>
                        </a:tabLst>
                      </a:pPr>
                      <a:r>
                        <a:rPr lang="nl-NL"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1000"/>
                        </a:spcAft>
                        <a:tabLst>
                          <a:tab pos="5850890" algn="l"/>
                        </a:tabLst>
                      </a:pPr>
                      <a:r>
                        <a:rPr lang="en-US" sz="2400">
                          <a:solidFill>
                            <a:schemeClr val="bg1"/>
                          </a:solidFill>
                          <a:effectLst/>
                          <a:latin typeface="Tahoma" panose="020B0604030504040204" pitchFamily="34" charset="0"/>
                          <a:ea typeface="Tahoma" panose="020B0604030504040204" pitchFamily="34" charset="0"/>
                          <a:cs typeface="Tahoma" panose="020B0604030504040204" pitchFamily="34" charset="0"/>
                        </a:rPr>
                        <a:t>VĂN HÓA</a:t>
                      </a:r>
                      <a:endParaRPr lang="vi-VN" sz="240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solidFill>
                  </a:tcPr>
                </a:tc>
                <a:tc>
                  <a:txBody>
                    <a:bodyPr/>
                    <a:lstStyle/>
                    <a:p>
                      <a:pPr algn="ctr">
                        <a:lnSpc>
                          <a:spcPct val="115000"/>
                        </a:lnSpc>
                        <a:spcAft>
                          <a:spcPts val="1000"/>
                        </a:spcAft>
                        <a:tabLst>
                          <a:tab pos="5850890" algn="l"/>
                        </a:tabLst>
                      </a:pPr>
                      <a:r>
                        <a:rPr lang="en-US" sz="2400">
                          <a:solidFill>
                            <a:schemeClr val="bg1"/>
                          </a:solidFill>
                          <a:effectLst/>
                          <a:latin typeface="Tahoma" panose="020B0604030504040204" pitchFamily="34" charset="0"/>
                          <a:ea typeface="Tahoma" panose="020B0604030504040204" pitchFamily="34" charset="0"/>
                          <a:cs typeface="Tahoma" panose="020B0604030504040204" pitchFamily="34" charset="0"/>
                        </a:rPr>
                        <a:t>VĂN MINH</a:t>
                      </a:r>
                      <a:endParaRPr lang="vi-VN" sz="240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solidFill>
                  </a:tcPr>
                </a:tc>
                <a:extLst>
                  <a:ext uri="{0D108BD9-81ED-4DB2-BD59-A6C34878D82A}">
                    <a16:rowId xmlns:a16="http://schemas.microsoft.com/office/drawing/2014/main" val="292154455"/>
                  </a:ext>
                </a:extLst>
              </a:tr>
              <a:tr h="1713615">
                <a:tc>
                  <a:txBody>
                    <a:bodyPr/>
                    <a:lstStyle/>
                    <a:p>
                      <a:pPr algn="ctr">
                        <a:lnSpc>
                          <a:spcPct val="115000"/>
                        </a:lnSpc>
                        <a:spcAft>
                          <a:spcPts val="1000"/>
                        </a:spcAft>
                        <a:tabLst>
                          <a:tab pos="5850890" algn="l"/>
                        </a:tabLst>
                      </a:pPr>
                      <a:r>
                        <a:rPr lang="en-US" sz="2400">
                          <a:solidFill>
                            <a:schemeClr val="tx1"/>
                          </a:solidFill>
                          <a:effectLst/>
                          <a:latin typeface="+mj-lt"/>
                        </a:rPr>
                        <a:t>Nhận diện</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4B0"/>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3964989"/>
                  </a:ext>
                </a:extLst>
              </a:tr>
              <a:tr h="1649186">
                <a:tc>
                  <a:txBody>
                    <a:bodyPr/>
                    <a:lstStyle/>
                    <a:p>
                      <a:pPr algn="ctr">
                        <a:lnSpc>
                          <a:spcPct val="115000"/>
                        </a:lnSpc>
                        <a:spcAft>
                          <a:spcPts val="1000"/>
                        </a:spcAft>
                        <a:tabLst>
                          <a:tab pos="5850890" algn="l"/>
                        </a:tabLst>
                      </a:pPr>
                      <a:r>
                        <a:rPr lang="en-US" sz="2400">
                          <a:solidFill>
                            <a:schemeClr val="tx1"/>
                          </a:solidFill>
                          <a:effectLst/>
                          <a:latin typeface="+mj-lt"/>
                        </a:rPr>
                        <a:t>Đặc điểm</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4B0"/>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7035065"/>
                  </a:ext>
                </a:extLst>
              </a:tr>
              <a:tr h="669471">
                <a:tc>
                  <a:txBody>
                    <a:bodyPr/>
                    <a:lstStyle/>
                    <a:p>
                      <a:pPr algn="ctr">
                        <a:lnSpc>
                          <a:spcPct val="115000"/>
                        </a:lnSpc>
                        <a:spcAft>
                          <a:spcPts val="1000"/>
                        </a:spcAft>
                        <a:tabLst>
                          <a:tab pos="5850890" algn="l"/>
                        </a:tabLst>
                      </a:pPr>
                      <a:r>
                        <a:rPr lang="en-US" sz="2400">
                          <a:solidFill>
                            <a:schemeClr val="tx1"/>
                          </a:solidFill>
                          <a:effectLst/>
                          <a:latin typeface="+mj-lt"/>
                        </a:rPr>
                        <a:t>Tầm vóc</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4B0"/>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0765831"/>
                  </a:ext>
                </a:extLst>
              </a:tr>
              <a:tr h="1534885">
                <a:tc>
                  <a:txBody>
                    <a:bodyPr/>
                    <a:lstStyle/>
                    <a:p>
                      <a:pPr algn="ctr">
                        <a:lnSpc>
                          <a:spcPct val="115000"/>
                        </a:lnSpc>
                        <a:spcAft>
                          <a:spcPts val="1000"/>
                        </a:spcAft>
                        <a:tabLst>
                          <a:tab pos="5850890" algn="l"/>
                        </a:tabLst>
                      </a:pPr>
                      <a:r>
                        <a:rPr lang="en-US" sz="2400">
                          <a:solidFill>
                            <a:schemeClr val="tx1"/>
                          </a:solidFill>
                          <a:effectLst/>
                          <a:latin typeface="+mj-lt"/>
                        </a:rPr>
                        <a:t>Mối quan hệ</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4B0"/>
                    </a:solidFill>
                  </a:tcPr>
                </a:tc>
                <a:tc gridSpan="2">
                  <a:txBody>
                    <a:bodyPr/>
                    <a:lstStyle/>
                    <a:p>
                      <a:pPr algn="l">
                        <a:lnSpc>
                          <a:spcPct val="115000"/>
                        </a:lnSpc>
                        <a:spcAft>
                          <a:spcPts val="1000"/>
                        </a:spcAft>
                        <a:tabLst>
                          <a:tab pos="5850890" algn="l"/>
                        </a:tabLst>
                      </a:pPr>
                      <a:r>
                        <a:rPr lang="en-US" sz="2400">
                          <a:solidFill>
                            <a:schemeClr val="tx1"/>
                          </a:solidFill>
                          <a:effectLst/>
                          <a:latin typeface="+mj-lt"/>
                        </a:rPr>
                        <a:t> </a:t>
                      </a:r>
                    </a:p>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a:lnSpc>
                          <a:spcPct val="115000"/>
                        </a:lnSpc>
                        <a:spcAft>
                          <a:spcPts val="1000"/>
                        </a:spcAft>
                        <a:tabLst>
                          <a:tab pos="5850890" algn="l"/>
                        </a:tabLst>
                      </a:pPr>
                      <a:r>
                        <a:rPr lang="en-US" sz="2400">
                          <a:solidFill>
                            <a:schemeClr val="tx1"/>
                          </a:solidFill>
                          <a:effectLst/>
                          <a:latin typeface="+mj-lt"/>
                        </a:rPr>
                        <a:t> </a:t>
                      </a:r>
                      <a:endParaRPr lang="vi-VN" sz="2400">
                        <a:solidFill>
                          <a:schemeClr val="tx1"/>
                        </a:solidFill>
                        <a:effectLst/>
                        <a:latin typeface="+mj-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5958124"/>
                  </a:ext>
                </a:extLst>
              </a:tr>
            </a:tbl>
          </a:graphicData>
        </a:graphic>
      </p:graphicFrame>
      <p:sp>
        <p:nvSpPr>
          <p:cNvPr id="6" name="Hộp Văn bản 5">
            <a:extLst>
              <a:ext uri="{FF2B5EF4-FFF2-40B4-BE49-F238E27FC236}">
                <a16:creationId xmlns:a16="http://schemas.microsoft.com/office/drawing/2014/main" id="{F5536A4D-3CE7-6146-8192-A878D7D360B4}"/>
              </a:ext>
            </a:extLst>
          </p:cNvPr>
          <p:cNvSpPr txBox="1"/>
          <p:nvPr/>
        </p:nvSpPr>
        <p:spPr>
          <a:xfrm>
            <a:off x="2344848" y="954173"/>
            <a:ext cx="4807404" cy="1143070"/>
          </a:xfrm>
          <a:prstGeom prst="rect">
            <a:avLst/>
          </a:prstGeom>
          <a:noFill/>
        </p:spPr>
        <p:txBody>
          <a:bodyPr wrap="square">
            <a:spAutoFit/>
          </a:bodyPr>
          <a:lstStyle/>
          <a:p>
            <a:pPr>
              <a:lnSpc>
                <a:spcPct val="150000"/>
              </a:lnSpc>
            </a:pPr>
            <a:r>
              <a:rPr lang="x-none" sz="2400">
                <a:effectLst/>
                <a:latin typeface="Calibri Light" panose="020F0302020204030204" pitchFamily="34" charset="0"/>
                <a:ea typeface="Times New Roman" panose="02020603050405020304" pitchFamily="18" charset="0"/>
                <a:cs typeface="Calibri Light" panose="020F0302020204030204" pitchFamily="34" charset="0"/>
              </a:rPr>
              <a:t>Các thành tựu do có loài người sáng tạo ra có giá trị vật chất lẫn tinh thần.</a:t>
            </a:r>
            <a:endParaRPr lang="vi-VN" sz="2400">
              <a:latin typeface="Calibri Light" panose="020F0302020204030204" pitchFamily="34" charset="0"/>
              <a:cs typeface="Calibri Light" panose="020F0302020204030204" pitchFamily="34" charset="0"/>
            </a:endParaRPr>
          </a:p>
        </p:txBody>
      </p:sp>
      <p:sp>
        <p:nvSpPr>
          <p:cNvPr id="9" name="Hộp Văn bản 8">
            <a:extLst>
              <a:ext uri="{FF2B5EF4-FFF2-40B4-BE49-F238E27FC236}">
                <a16:creationId xmlns:a16="http://schemas.microsoft.com/office/drawing/2014/main" id="{02779ADE-E275-55D7-B9CE-09EDD8821309}"/>
              </a:ext>
            </a:extLst>
          </p:cNvPr>
          <p:cNvSpPr txBox="1"/>
          <p:nvPr/>
        </p:nvSpPr>
        <p:spPr>
          <a:xfrm>
            <a:off x="7274037" y="933093"/>
            <a:ext cx="4616904" cy="1695144"/>
          </a:xfrm>
          <a:prstGeom prst="rect">
            <a:avLst/>
          </a:prstGeom>
          <a:noFill/>
        </p:spPr>
        <p:txBody>
          <a:bodyPr wrap="square">
            <a:spAutoFit/>
          </a:bodyPr>
          <a:lstStyle/>
          <a:p>
            <a:pPr>
              <a:lnSpc>
                <a:spcPct val="150000"/>
              </a:lnSpc>
            </a:pPr>
            <a:r>
              <a:rPr lang="x-none" sz="2400">
                <a:effectLst/>
                <a:latin typeface="+mj-lt"/>
                <a:ea typeface="Times New Roman" panose="02020603050405020304" pitchFamily="18" charset="0"/>
              </a:rPr>
              <a:t>Di sản tích lũy tri thức, tinh thần và vật chất, có khi thiên về giá trị vật chất</a:t>
            </a:r>
            <a:r>
              <a:rPr lang="en-US" sz="2400">
                <a:effectLst/>
                <a:latin typeface="+mj-lt"/>
                <a:ea typeface="Times New Roman" panose="02020603050405020304" pitchFamily="18" charset="0"/>
              </a:rPr>
              <a:t> </a:t>
            </a:r>
            <a:r>
              <a:rPr lang="x-none" sz="2400">
                <a:effectLst/>
                <a:latin typeface="+mj-lt"/>
                <a:ea typeface="Times New Roman" panose="02020603050405020304" pitchFamily="18" charset="0"/>
              </a:rPr>
              <a:t>–</a:t>
            </a:r>
            <a:r>
              <a:rPr lang="en-US" sz="2400">
                <a:effectLst/>
                <a:latin typeface="+mj-lt"/>
                <a:ea typeface="Times New Roman" panose="02020603050405020304" pitchFamily="18" charset="0"/>
              </a:rPr>
              <a:t> </a:t>
            </a:r>
            <a:r>
              <a:rPr lang="x-none" sz="2400">
                <a:effectLst/>
                <a:latin typeface="+mj-lt"/>
                <a:ea typeface="Times New Roman" panose="02020603050405020304" pitchFamily="18" charset="0"/>
              </a:rPr>
              <a:t>kĩ thuậ</a:t>
            </a:r>
            <a:r>
              <a:rPr lang="en-US" sz="2400">
                <a:effectLst/>
                <a:latin typeface="+mj-lt"/>
                <a:ea typeface="Times New Roman" panose="02020603050405020304" pitchFamily="18" charset="0"/>
              </a:rPr>
              <a:t>t</a:t>
            </a:r>
            <a:endParaRPr lang="vi-VN" sz="2400">
              <a:latin typeface="+mj-lt"/>
            </a:endParaRPr>
          </a:p>
        </p:txBody>
      </p:sp>
      <p:sp>
        <p:nvSpPr>
          <p:cNvPr id="13" name="Hộp Văn bản 12">
            <a:extLst>
              <a:ext uri="{FF2B5EF4-FFF2-40B4-BE49-F238E27FC236}">
                <a16:creationId xmlns:a16="http://schemas.microsoft.com/office/drawing/2014/main" id="{E2770A3E-20F5-FBDD-D057-96CD3D70D340}"/>
              </a:ext>
            </a:extLst>
          </p:cNvPr>
          <p:cNvSpPr txBox="1"/>
          <p:nvPr/>
        </p:nvSpPr>
        <p:spPr>
          <a:xfrm>
            <a:off x="2440098" y="2595100"/>
            <a:ext cx="4616904" cy="1697068"/>
          </a:xfrm>
          <a:prstGeom prst="rect">
            <a:avLst/>
          </a:prstGeom>
          <a:noFill/>
        </p:spPr>
        <p:txBody>
          <a:bodyPr wrap="square">
            <a:spAutoFit/>
          </a:bodyPr>
          <a:lstStyle/>
          <a:p>
            <a:pPr>
              <a:lnSpc>
                <a:spcPct val="150000"/>
              </a:lnSpc>
            </a:pPr>
            <a:r>
              <a:rPr lang="x-none" sz="2400">
                <a:effectLst/>
                <a:latin typeface="Calibri Light" panose="020F0302020204030204" pitchFamily="34" charset="0"/>
                <a:ea typeface="Times New Roman" panose="02020603050405020304" pitchFamily="18" charset="0"/>
                <a:cs typeface="Calibri Light" panose="020F0302020204030204" pitchFamily="34" charset="0"/>
              </a:rPr>
              <a:t>Ra đời cùng với sự xuất hiện và phát triển của xã hội loài người. Có bề dày lịch sử.</a:t>
            </a:r>
            <a:endParaRPr lang="vi-VN" sz="2400">
              <a:latin typeface="Calibri Light" panose="020F0302020204030204" pitchFamily="34" charset="0"/>
              <a:cs typeface="Calibri Light" panose="020F0302020204030204" pitchFamily="34" charset="0"/>
            </a:endParaRPr>
          </a:p>
        </p:txBody>
      </p:sp>
      <p:sp>
        <p:nvSpPr>
          <p:cNvPr id="16" name="Hộp Văn bản 15">
            <a:extLst>
              <a:ext uri="{FF2B5EF4-FFF2-40B4-BE49-F238E27FC236}">
                <a16:creationId xmlns:a16="http://schemas.microsoft.com/office/drawing/2014/main" id="{210E7392-9B07-F8E4-E93C-36294A63846C}"/>
              </a:ext>
            </a:extLst>
          </p:cNvPr>
          <p:cNvSpPr txBox="1"/>
          <p:nvPr/>
        </p:nvSpPr>
        <p:spPr>
          <a:xfrm>
            <a:off x="7231517" y="2595100"/>
            <a:ext cx="4616904" cy="1697068"/>
          </a:xfrm>
          <a:prstGeom prst="rect">
            <a:avLst/>
          </a:prstGeom>
          <a:noFill/>
        </p:spPr>
        <p:txBody>
          <a:bodyPr wrap="square">
            <a:spAutoFit/>
          </a:bodyPr>
          <a:lstStyle/>
          <a:p>
            <a:pPr>
              <a:lnSpc>
                <a:spcPct val="150000"/>
              </a:lnSpc>
            </a:pPr>
            <a:r>
              <a:rPr lang="x-none" sz="2400">
                <a:effectLst/>
                <a:latin typeface="Calibri Light" panose="020F0302020204030204" pitchFamily="34" charset="0"/>
                <a:ea typeface="Times New Roman" panose="02020603050405020304" pitchFamily="18" charset="0"/>
                <a:cs typeface="Calibri Light" panose="020F0302020204030204" pitchFamily="34" charset="0"/>
              </a:rPr>
              <a:t>Những giá trị mà loài người sáng tạo ra trong giai đoạn phát triển cao. Chỉ trình độ phát triển</a:t>
            </a:r>
            <a:endParaRPr lang="vi-VN" sz="2400">
              <a:latin typeface="Calibri Light" panose="020F0302020204030204" pitchFamily="34" charset="0"/>
              <a:cs typeface="Calibri Light" panose="020F0302020204030204" pitchFamily="34" charset="0"/>
            </a:endParaRPr>
          </a:p>
        </p:txBody>
      </p:sp>
      <p:sp>
        <p:nvSpPr>
          <p:cNvPr id="19" name="Hộp Văn bản 18">
            <a:extLst>
              <a:ext uri="{FF2B5EF4-FFF2-40B4-BE49-F238E27FC236}">
                <a16:creationId xmlns:a16="http://schemas.microsoft.com/office/drawing/2014/main" id="{6544EC71-A17B-FE0D-A16C-67D33DF791C9}"/>
              </a:ext>
            </a:extLst>
          </p:cNvPr>
          <p:cNvSpPr txBox="1"/>
          <p:nvPr/>
        </p:nvSpPr>
        <p:spPr>
          <a:xfrm>
            <a:off x="2466632" y="4391907"/>
            <a:ext cx="2281918" cy="461665"/>
          </a:xfrm>
          <a:prstGeom prst="rect">
            <a:avLst/>
          </a:prstGeom>
          <a:noFill/>
        </p:spPr>
        <p:txBody>
          <a:bodyPr wrap="square">
            <a:spAutoFit/>
          </a:bodyPr>
          <a:lstStyle/>
          <a:p>
            <a:r>
              <a:rPr lang="x-none" sz="2400">
                <a:effectLst/>
                <a:latin typeface="Calibri Light" panose="020F0302020204030204" pitchFamily="34" charset="0"/>
                <a:ea typeface="Times New Roman" panose="02020603050405020304" pitchFamily="18" charset="0"/>
                <a:cs typeface="Calibri Light" panose="020F0302020204030204" pitchFamily="34" charset="0"/>
              </a:rPr>
              <a:t>Có tính dân tộc</a:t>
            </a:r>
            <a:endParaRPr lang="vi-VN" sz="2400">
              <a:latin typeface="Calibri Light" panose="020F0302020204030204" pitchFamily="34" charset="0"/>
              <a:cs typeface="Calibri Light" panose="020F0302020204030204" pitchFamily="34" charset="0"/>
            </a:endParaRPr>
          </a:p>
        </p:txBody>
      </p:sp>
      <p:sp>
        <p:nvSpPr>
          <p:cNvPr id="20" name="Hộp Văn bản 19">
            <a:extLst>
              <a:ext uri="{FF2B5EF4-FFF2-40B4-BE49-F238E27FC236}">
                <a16:creationId xmlns:a16="http://schemas.microsoft.com/office/drawing/2014/main" id="{57E4ACD1-86F3-FF9E-F226-AC6F4C5C0992}"/>
              </a:ext>
            </a:extLst>
          </p:cNvPr>
          <p:cNvSpPr txBox="1"/>
          <p:nvPr/>
        </p:nvSpPr>
        <p:spPr>
          <a:xfrm>
            <a:off x="7274037" y="4411294"/>
            <a:ext cx="2281918" cy="461665"/>
          </a:xfrm>
          <a:prstGeom prst="rect">
            <a:avLst/>
          </a:prstGeom>
          <a:noFill/>
        </p:spPr>
        <p:txBody>
          <a:bodyPr wrap="square">
            <a:spAutoFit/>
          </a:bodyPr>
          <a:lstStyle/>
          <a:p>
            <a:r>
              <a:rPr lang="x-none" sz="2400">
                <a:effectLst/>
                <a:latin typeface="Calibri Light" panose="020F0302020204030204" pitchFamily="34" charset="0"/>
                <a:ea typeface="Times New Roman" panose="02020603050405020304" pitchFamily="18" charset="0"/>
                <a:cs typeface="Calibri Light" panose="020F0302020204030204" pitchFamily="34" charset="0"/>
              </a:rPr>
              <a:t>Có tính </a:t>
            </a:r>
            <a:r>
              <a:rPr lang="en-US" sz="2400">
                <a:effectLst/>
                <a:latin typeface="Calibri Light" panose="020F0302020204030204" pitchFamily="34" charset="0"/>
                <a:ea typeface="Times New Roman" panose="02020603050405020304" pitchFamily="18" charset="0"/>
                <a:cs typeface="Calibri Light" panose="020F0302020204030204" pitchFamily="34" charset="0"/>
              </a:rPr>
              <a:t>quốc tế</a:t>
            </a:r>
            <a:endParaRPr lang="vi-VN" sz="2400">
              <a:latin typeface="Calibri Light" panose="020F0302020204030204" pitchFamily="34" charset="0"/>
              <a:cs typeface="Calibri Light" panose="020F0302020204030204" pitchFamily="34" charset="0"/>
            </a:endParaRPr>
          </a:p>
        </p:txBody>
      </p:sp>
      <p:sp>
        <p:nvSpPr>
          <p:cNvPr id="23" name="Hộp Văn bản 22">
            <a:extLst>
              <a:ext uri="{FF2B5EF4-FFF2-40B4-BE49-F238E27FC236}">
                <a16:creationId xmlns:a16="http://schemas.microsoft.com/office/drawing/2014/main" id="{460AC107-3798-18DB-B964-59B1C3EDB87A}"/>
              </a:ext>
            </a:extLst>
          </p:cNvPr>
          <p:cNvSpPr txBox="1"/>
          <p:nvPr/>
        </p:nvSpPr>
        <p:spPr>
          <a:xfrm>
            <a:off x="2378189" y="4872959"/>
            <a:ext cx="9538947" cy="1687578"/>
          </a:xfrm>
          <a:prstGeom prst="rect">
            <a:avLst/>
          </a:prstGeom>
          <a:noFill/>
        </p:spPr>
        <p:txBody>
          <a:bodyPr wrap="square">
            <a:spAutoFit/>
          </a:bodyPr>
          <a:lstStyle/>
          <a:p>
            <a:pPr>
              <a:lnSpc>
                <a:spcPct val="150000"/>
              </a:lnSpc>
            </a:pPr>
            <a:r>
              <a:rPr lang="x-none" sz="2400">
                <a:effectLst/>
                <a:latin typeface="Calibri Light" panose="020F0302020204030204" pitchFamily="34" charset="0"/>
                <a:ea typeface="Times New Roman" panose="02020603050405020304" pitchFamily="18" charset="0"/>
                <a:cs typeface="Calibri Light" panose="020F0302020204030204" pitchFamily="34" charset="0"/>
              </a:rPr>
              <a:t>Văn hóa ra đời trước phát triển đến trình độ nào đó thì văn minh ra đời. Văn minh là quá trình tích lũy những sáng tạo của văn hóa. Văn minh ra đời sẽ thúc đẩy văn hóa phát triển.</a:t>
            </a:r>
            <a:endParaRPr lang="vi-VN" sz="2400">
              <a:latin typeface="Calibri Light" panose="020F0302020204030204" pitchFamily="34" charset="0"/>
              <a:cs typeface="Calibri Light" panose="020F0302020204030204" pitchFamily="34" charset="0"/>
            </a:endParaRPr>
          </a:p>
        </p:txBody>
      </p:sp>
      <p:pic>
        <p:nvPicPr>
          <p:cNvPr id="25" name="Picture 2" descr="Khái niệm] Văn hóa là gì? Bản sắc văn hóa dân tộc là gì? - META.vn">
            <a:extLst>
              <a:ext uri="{FF2B5EF4-FFF2-40B4-BE49-F238E27FC236}">
                <a16:creationId xmlns:a16="http://schemas.microsoft.com/office/drawing/2014/main" id="{AB405E14-5911-A71F-CE02-09BE35D4672E}"/>
              </a:ext>
            </a:extLst>
          </p:cNvPr>
          <p:cNvPicPr>
            <a:picLocks noChangeAspect="1" noChangeArrowheads="1"/>
          </p:cNvPicPr>
          <p:nvPr/>
        </p:nvPicPr>
        <p:blipFill rotWithShape="1">
          <a:blip r:embed="rId2">
            <a:clrChange>
              <a:clrFrom>
                <a:srgbClr val="FEEFDA"/>
              </a:clrFrom>
              <a:clrTo>
                <a:srgbClr val="FEEFDA">
                  <a:alpha val="0"/>
                </a:srgbClr>
              </a:clrTo>
            </a:clrChange>
            <a:extLst>
              <a:ext uri="{28A0092B-C50C-407E-A947-70E740481C1C}">
                <a14:useLocalDpi xmlns:a14="http://schemas.microsoft.com/office/drawing/2010/main" val="0"/>
              </a:ext>
            </a:extLst>
          </a:blip>
          <a:srcRect l="19872" r="19872"/>
          <a:stretch/>
        </p:blipFill>
        <p:spPr bwMode="auto">
          <a:xfrm>
            <a:off x="12346326" y="1259054"/>
            <a:ext cx="3192347" cy="3192347"/>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79;p15">
            <a:extLst>
              <a:ext uri="{FF2B5EF4-FFF2-40B4-BE49-F238E27FC236}">
                <a16:creationId xmlns:a16="http://schemas.microsoft.com/office/drawing/2014/main" id="{79D09AF0-05AB-E7D7-6219-F733FAD8142C}"/>
              </a:ext>
            </a:extLst>
          </p:cNvPr>
          <p:cNvSpPr txBox="1"/>
          <p:nvPr/>
        </p:nvSpPr>
        <p:spPr>
          <a:xfrm>
            <a:off x="-10263197" y="2361790"/>
            <a:ext cx="2884614" cy="1464682"/>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 sz="4000" b="1" i="0" u="none" strike="noStrike" kern="0" cap="none" spc="0" normalizeH="0" baseline="0" noProof="0">
                <a:solidFill>
                  <a:srgbClr val="EC3A3B"/>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VĂN </a:t>
            </a: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 sz="4000" b="1" i="0" u="none" strike="noStrike" kern="0" cap="none" spc="0" normalizeH="0" baseline="0" noProof="0">
                <a:solidFill>
                  <a:srgbClr val="EC3A3B"/>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HOÁ</a:t>
            </a:r>
            <a:endParaRPr kumimoji="0" sz="4000" b="1" i="0" u="none" strike="noStrike" kern="0" cap="none" spc="0" normalizeH="0" baseline="0" noProof="0">
              <a:solidFill>
                <a:srgbClr val="EC3A3B"/>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nvGrpSpPr>
          <p:cNvPr id="27" name="Nhóm 26">
            <a:extLst>
              <a:ext uri="{FF2B5EF4-FFF2-40B4-BE49-F238E27FC236}">
                <a16:creationId xmlns:a16="http://schemas.microsoft.com/office/drawing/2014/main" id="{618A2E08-31ED-6BA6-C693-DEDB9871563B}"/>
              </a:ext>
            </a:extLst>
          </p:cNvPr>
          <p:cNvGrpSpPr/>
          <p:nvPr/>
        </p:nvGrpSpPr>
        <p:grpSpPr>
          <a:xfrm>
            <a:off x="-7703122" y="1966953"/>
            <a:ext cx="6498255" cy="2254907"/>
            <a:chOff x="3051356" y="1966953"/>
            <a:chExt cx="6498255" cy="2254907"/>
          </a:xfrm>
        </p:grpSpPr>
        <p:sp>
          <p:nvSpPr>
            <p:cNvPr id="28" name="Google Shape;76;p15">
              <a:extLst>
                <a:ext uri="{FF2B5EF4-FFF2-40B4-BE49-F238E27FC236}">
                  <a16:creationId xmlns:a16="http://schemas.microsoft.com/office/drawing/2014/main" id="{20494BAE-1226-8C13-2534-EDE81D04DB39}"/>
                </a:ext>
              </a:extLst>
            </p:cNvPr>
            <p:cNvSpPr/>
            <p:nvPr/>
          </p:nvSpPr>
          <p:spPr>
            <a:xfrm>
              <a:off x="3051356" y="1966953"/>
              <a:ext cx="1199680" cy="2254907"/>
            </a:xfrm>
            <a:custGeom>
              <a:avLst/>
              <a:gdLst/>
              <a:ahLst/>
              <a:cxnLst/>
              <a:rect l="l" t="t" r="r" b="b"/>
              <a:pathLst>
                <a:path w="22647" h="36943" extrusionOk="0">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EC3A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7;p15">
              <a:extLst>
                <a:ext uri="{FF2B5EF4-FFF2-40B4-BE49-F238E27FC236}">
                  <a16:creationId xmlns:a16="http://schemas.microsoft.com/office/drawing/2014/main" id="{9CE14525-5FCD-7A5D-4A66-9BEDBBDA05F9}"/>
                </a:ext>
              </a:extLst>
            </p:cNvPr>
            <p:cNvSpPr/>
            <p:nvPr/>
          </p:nvSpPr>
          <p:spPr>
            <a:xfrm>
              <a:off x="3193906" y="2729677"/>
              <a:ext cx="363978" cy="728909"/>
            </a:xfrm>
            <a:custGeom>
              <a:avLst/>
              <a:gdLst/>
              <a:ahLst/>
              <a:cxnLst/>
              <a:rect l="l" t="t" r="r" b="b"/>
              <a:pathLst>
                <a:path w="6871" h="11942" extrusionOk="0">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EC3A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p15">
              <a:extLst>
                <a:ext uri="{FF2B5EF4-FFF2-40B4-BE49-F238E27FC236}">
                  <a16:creationId xmlns:a16="http://schemas.microsoft.com/office/drawing/2014/main" id="{81710FD3-060F-1851-7FD9-7A9754008D46}"/>
                </a:ext>
              </a:extLst>
            </p:cNvPr>
            <p:cNvSpPr/>
            <p:nvPr/>
          </p:nvSpPr>
          <p:spPr>
            <a:xfrm>
              <a:off x="3504222" y="2174419"/>
              <a:ext cx="6045389" cy="1839425"/>
            </a:xfrm>
            <a:custGeom>
              <a:avLst/>
              <a:gdLst/>
              <a:ahLst/>
              <a:cxnLst/>
              <a:rect l="l" t="t" r="r" b="b"/>
              <a:pathLst>
                <a:path w="114122" h="30136" extrusionOk="0">
                  <a:moveTo>
                    <a:pt x="0" y="0"/>
                  </a:moveTo>
                  <a:lnTo>
                    <a:pt x="12871" y="12859"/>
                  </a:lnTo>
                  <a:cubicBezTo>
                    <a:pt x="13478" y="13466"/>
                    <a:pt x="13788" y="14276"/>
                    <a:pt x="13788" y="15074"/>
                  </a:cubicBezTo>
                  <a:cubicBezTo>
                    <a:pt x="13788" y="15871"/>
                    <a:pt x="13478" y="16669"/>
                    <a:pt x="12871" y="17276"/>
                  </a:cubicBezTo>
                  <a:lnTo>
                    <a:pt x="12" y="30135"/>
                  </a:lnTo>
                  <a:lnTo>
                    <a:pt x="99286" y="30135"/>
                  </a:lnTo>
                  <a:lnTo>
                    <a:pt x="114122" y="15074"/>
                  </a:lnTo>
                  <a:lnTo>
                    <a:pt x="99286" y="0"/>
                  </a:lnTo>
                  <a:close/>
                </a:path>
              </a:pathLst>
            </a:custGeom>
            <a:solidFill>
              <a:srgbClr val="EEEEEE"/>
            </a:solidFill>
            <a:ln>
              <a:noFill/>
            </a:ln>
          </p:spPr>
          <p:txBody>
            <a:bodyPr spcFirstLastPara="1" wrap="square" lIns="548625" tIns="91425" rIns="5486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200" b="0" i="0" u="none" strike="noStrike" kern="0" cap="none" spc="0" normalizeH="0" baseline="0" noProof="0">
                <a:ln>
                  <a:noFill/>
                </a:ln>
                <a:solidFill>
                  <a:srgbClr val="434343"/>
                </a:solidFill>
                <a:effectLst/>
                <a:uLnTx/>
                <a:uFillTx/>
                <a:latin typeface="Roboto"/>
                <a:ea typeface="Roboto"/>
                <a:cs typeface="Roboto"/>
                <a:sym typeface="Roboto"/>
              </a:endParaRPr>
            </a:p>
          </p:txBody>
        </p:sp>
        <p:sp>
          <p:nvSpPr>
            <p:cNvPr id="31" name="Hộp Văn bản 30">
              <a:extLst>
                <a:ext uri="{FF2B5EF4-FFF2-40B4-BE49-F238E27FC236}">
                  <a16:creationId xmlns:a16="http://schemas.microsoft.com/office/drawing/2014/main" id="{31738FB5-C387-FB9B-0595-B76162501C36}"/>
                </a:ext>
              </a:extLst>
            </p:cNvPr>
            <p:cNvSpPr txBox="1"/>
            <p:nvPr/>
          </p:nvSpPr>
          <p:spPr>
            <a:xfrm>
              <a:off x="4401194" y="2247412"/>
              <a:ext cx="4574521" cy="1697068"/>
            </a:xfrm>
            <a:prstGeom prst="rect">
              <a:avLst/>
            </a:prstGeom>
            <a:noFill/>
          </p:spPr>
          <p:txBody>
            <a:bodyPr wrap="square">
              <a:spAutoFit/>
            </a:bodyPr>
            <a:lstStyle/>
            <a:p>
              <a:pPr algn="just">
                <a:lnSpc>
                  <a:spcPct val="150000"/>
                </a:lnSpc>
                <a:spcAft>
                  <a:spcPts val="1000"/>
                </a:spcAft>
                <a:tabLst>
                  <a:tab pos="5850890" algn="l"/>
                </a:tabLst>
              </a:pPr>
              <a:r>
                <a:rPr lang="x-none" sz="2400">
                  <a:effectLst/>
                  <a:latin typeface="Calibri Light" panose="020F0302020204030204" pitchFamily="34" charset="0"/>
                  <a:ea typeface="Times New Roman" panose="02020603050405020304" pitchFamily="18" charset="0"/>
                  <a:cs typeface="Calibri Light" panose="020F0302020204030204" pitchFamily="34" charset="0"/>
                </a:rPr>
                <a:t>là tổng thể những giá trị vật chất và tinh thần do con người sáng tạo ra trong quá trình lịch sử.</a:t>
              </a:r>
              <a:endParaRPr lang="vi-VN" sz="2400">
                <a:effectLst/>
                <a:latin typeface="Calibri Light" panose="020F0302020204030204" pitchFamily="34" charset="0"/>
                <a:ea typeface="Times New Roman" panose="02020603050405020304" pitchFamily="18" charset="0"/>
                <a:cs typeface="Calibri Light" panose="020F0302020204030204" pitchFamily="34" charset="0"/>
              </a:endParaRPr>
            </a:p>
          </p:txBody>
        </p:sp>
      </p:grpSp>
    </p:spTree>
    <p:extLst>
      <p:ext uri="{BB962C8B-B14F-4D97-AF65-F5344CB8AC3E}">
        <p14:creationId xmlns:p14="http://schemas.microsoft.com/office/powerpoint/2010/main" val="2453133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ssolv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P spid="16" grpId="0"/>
      <p:bldP spid="19" grpId="0"/>
      <p:bldP spid="20"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Vector background quảng cáo du lịch vòng quanh thế giới">
            <a:extLst>
              <a:ext uri="{FF2B5EF4-FFF2-40B4-BE49-F238E27FC236}">
                <a16:creationId xmlns:a16="http://schemas.microsoft.com/office/drawing/2014/main" id="{578A98F8-5CAF-10E5-E119-F62FD322929A}"/>
              </a:ext>
            </a:extLst>
          </p:cNvPr>
          <p:cNvPicPr>
            <a:picLocks noChangeAspect="1" noChangeArrowheads="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b="6854"/>
          <a:stretch/>
        </p:blipFill>
        <p:spPr bwMode="auto">
          <a:xfrm>
            <a:off x="-3614513" y="3788160"/>
            <a:ext cx="3398035" cy="316515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Khái niệm] Văn hóa là gì? Bản sắc văn hóa dân tộc là gì? - META.vn">
            <a:extLst>
              <a:ext uri="{FF2B5EF4-FFF2-40B4-BE49-F238E27FC236}">
                <a16:creationId xmlns:a16="http://schemas.microsoft.com/office/drawing/2014/main" id="{98AE39AD-28BB-5143-5E1A-CBB689BFF631}"/>
              </a:ext>
            </a:extLst>
          </p:cNvPr>
          <p:cNvPicPr>
            <a:picLocks noChangeAspect="1" noChangeArrowheads="1"/>
          </p:cNvPicPr>
          <p:nvPr/>
        </p:nvPicPr>
        <p:blipFill rotWithShape="1">
          <a:blip r:embed="rId3">
            <a:clrChange>
              <a:clrFrom>
                <a:srgbClr val="FEEFDA"/>
              </a:clrFrom>
              <a:clrTo>
                <a:srgbClr val="FEEFDA">
                  <a:alpha val="0"/>
                </a:srgbClr>
              </a:clrTo>
            </a:clrChange>
            <a:extLst>
              <a:ext uri="{28A0092B-C50C-407E-A947-70E740481C1C}">
                <a14:useLocalDpi xmlns:a14="http://schemas.microsoft.com/office/drawing/2010/main" val="0"/>
              </a:ext>
            </a:extLst>
          </a:blip>
          <a:srcRect l="19872" r="19872"/>
          <a:stretch/>
        </p:blipFill>
        <p:spPr bwMode="auto">
          <a:xfrm>
            <a:off x="8316197" y="1259054"/>
            <a:ext cx="3192347" cy="319234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a16="http://schemas.microsoft.com/office/drawing/2014/main" id="{A0F3E4A2-0F1C-78DA-1B1A-01EDCC8260F3}"/>
              </a:ext>
            </a:extLst>
          </p:cNvPr>
          <p:cNvGrpSpPr/>
          <p:nvPr/>
        </p:nvGrpSpPr>
        <p:grpSpPr>
          <a:xfrm>
            <a:off x="26396" y="21429"/>
            <a:ext cx="10993194" cy="981089"/>
            <a:chOff x="26396" y="21429"/>
            <a:chExt cx="10993194" cy="981089"/>
          </a:xfrm>
        </p:grpSpPr>
        <p:grpSp>
          <p:nvGrpSpPr>
            <p:cNvPr id="3" name="Nhóm 2">
              <a:extLst>
                <a:ext uri="{FF2B5EF4-FFF2-40B4-BE49-F238E27FC236}">
                  <a16:creationId xmlns:a16="http://schemas.microsoft.com/office/drawing/2014/main" id="{2A68AA88-10F3-0DD2-C6F9-CFE861D415A8}"/>
                </a:ext>
              </a:extLst>
            </p:cNvPr>
            <p:cNvGrpSpPr/>
            <p:nvPr/>
          </p:nvGrpSpPr>
          <p:grpSpPr>
            <a:xfrm>
              <a:off x="26396" y="21429"/>
              <a:ext cx="10993194" cy="981089"/>
              <a:chOff x="26396" y="21429"/>
              <a:chExt cx="10993194" cy="981089"/>
            </a:xfrm>
          </p:grpSpPr>
          <p:grpSp>
            <p:nvGrpSpPr>
              <p:cNvPr id="13" name="Nhóm 12">
                <a:extLst>
                  <a:ext uri="{FF2B5EF4-FFF2-40B4-BE49-F238E27FC236}">
                    <a16:creationId xmlns:a16="http://schemas.microsoft.com/office/drawing/2014/main" id="{22191B7D-3137-392A-688F-92FCB550EC84}"/>
                  </a:ext>
                </a:extLst>
              </p:cNvPr>
              <p:cNvGrpSpPr/>
              <p:nvPr/>
            </p:nvGrpSpPr>
            <p:grpSpPr>
              <a:xfrm>
                <a:off x="26396" y="21429"/>
                <a:ext cx="10993194" cy="981089"/>
                <a:chOff x="26396" y="21429"/>
                <a:chExt cx="10993194" cy="981089"/>
              </a:xfrm>
            </p:grpSpPr>
            <p:sp>
              <p:nvSpPr>
                <p:cNvPr id="17" name="Hình tự do: Hình 16">
                  <a:extLst>
                    <a:ext uri="{FF2B5EF4-FFF2-40B4-BE49-F238E27FC236}">
                      <a16:creationId xmlns:a16="http://schemas.microsoft.com/office/drawing/2014/main" id="{04794565-D837-E4F5-486A-7B972CC9B834}"/>
                    </a:ext>
                  </a:extLst>
                </p:cNvPr>
                <p:cNvSpPr/>
                <p:nvPr/>
              </p:nvSpPr>
              <p:spPr>
                <a:xfrm>
                  <a:off x="39138" y="21429"/>
                  <a:ext cx="10980452" cy="45719"/>
                </a:xfrm>
                <a:custGeom>
                  <a:avLst/>
                  <a:gdLst>
                    <a:gd name="connsiteX0" fmla="*/ 7620 w 10980452"/>
                    <a:gd name="connsiteY0" fmla="*/ 0 h 45719"/>
                    <a:gd name="connsiteX1" fmla="*/ 10980452 w 10980452"/>
                    <a:gd name="connsiteY1" fmla="*/ 0 h 45719"/>
                    <a:gd name="connsiteX2" fmla="*/ 10980452 w 10980452"/>
                    <a:gd name="connsiteY2" fmla="*/ 45719 h 45719"/>
                    <a:gd name="connsiteX3" fmla="*/ 7620 w 10980452"/>
                    <a:gd name="connsiteY3" fmla="*/ 45719 h 45719"/>
                    <a:gd name="connsiteX4" fmla="*/ 0 w 10980452"/>
                    <a:gd name="connsiteY4" fmla="*/ 38099 h 45719"/>
                    <a:gd name="connsiteX5" fmla="*/ 0 w 10980452"/>
                    <a:gd name="connsiteY5" fmla="*/ 7620 h 45719"/>
                    <a:gd name="connsiteX6" fmla="*/ 7620 w 10980452"/>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0452" h="45719">
                      <a:moveTo>
                        <a:pt x="7620" y="0"/>
                      </a:moveTo>
                      <a:lnTo>
                        <a:pt x="10980452" y="0"/>
                      </a:lnTo>
                      <a:lnTo>
                        <a:pt x="10980452" y="45719"/>
                      </a:lnTo>
                      <a:lnTo>
                        <a:pt x="7620" y="45719"/>
                      </a:lnTo>
                      <a:cubicBezTo>
                        <a:pt x="3412" y="45719"/>
                        <a:pt x="0" y="42307"/>
                        <a:pt x="0" y="38099"/>
                      </a:cubicBezTo>
                      <a:lnTo>
                        <a:pt x="0" y="7620"/>
                      </a:lnTo>
                      <a:cubicBezTo>
                        <a:pt x="0" y="3412"/>
                        <a:pt x="3412" y="0"/>
                        <a:pt x="7620" y="0"/>
                      </a:cubicBezTo>
                      <a:close/>
                    </a:path>
                  </a:pathLst>
                </a:cu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Hình tự do: Hình 17">
                  <a:extLst>
                    <a:ext uri="{FF2B5EF4-FFF2-40B4-BE49-F238E27FC236}">
                      <a16:creationId xmlns:a16="http://schemas.microsoft.com/office/drawing/2014/main" id="{1DB86E4E-E6AA-347E-BEC1-49E97373801C}"/>
                    </a:ext>
                  </a:extLst>
                </p:cNvPr>
                <p:cNvSpPr/>
                <p:nvPr/>
              </p:nvSpPr>
              <p:spPr>
                <a:xfrm>
                  <a:off x="26396" y="67148"/>
                  <a:ext cx="886112" cy="935370"/>
                </a:xfrm>
                <a:custGeom>
                  <a:avLst/>
                  <a:gdLst>
                    <a:gd name="connsiteX0" fmla="*/ 0 w 886112"/>
                    <a:gd name="connsiteY0" fmla="*/ 0 h 935370"/>
                    <a:gd name="connsiteX1" fmla="*/ 134329 w 886112"/>
                    <a:gd name="connsiteY1" fmla="*/ 0 h 935370"/>
                    <a:gd name="connsiteX2" fmla="*/ 753455 w 886112"/>
                    <a:gd name="connsiteY2" fmla="*/ 0 h 935370"/>
                    <a:gd name="connsiteX3" fmla="*/ 886112 w 886112"/>
                    <a:gd name="connsiteY3" fmla="*/ 0 h 935370"/>
                    <a:gd name="connsiteX4" fmla="*/ 834011 w 886112"/>
                    <a:gd name="connsiteY4" fmla="*/ 10519 h 935370"/>
                    <a:gd name="connsiteX5" fmla="*/ 752246 w 886112"/>
                    <a:gd name="connsiteY5" fmla="*/ 133874 h 935370"/>
                    <a:gd name="connsiteX6" fmla="*/ 752246 w 886112"/>
                    <a:gd name="connsiteY6" fmla="*/ 801492 h 935370"/>
                    <a:gd name="connsiteX7" fmla="*/ 753454 w 886112"/>
                    <a:gd name="connsiteY7" fmla="*/ 807476 h 935370"/>
                    <a:gd name="connsiteX8" fmla="*/ 753454 w 886112"/>
                    <a:gd name="connsiteY8" fmla="*/ 832180 h 935370"/>
                    <a:gd name="connsiteX9" fmla="*/ 650264 w 886112"/>
                    <a:gd name="connsiteY9" fmla="*/ 935370 h 935370"/>
                    <a:gd name="connsiteX10" fmla="*/ 237519 w 886112"/>
                    <a:gd name="connsiteY10" fmla="*/ 935370 h 935370"/>
                    <a:gd name="connsiteX11" fmla="*/ 134329 w 886112"/>
                    <a:gd name="connsiteY11" fmla="*/ 832180 h 935370"/>
                    <a:gd name="connsiteX12" fmla="*/ 134329 w 886112"/>
                    <a:gd name="connsiteY12" fmla="*/ 293399 h 935370"/>
                    <a:gd name="connsiteX13" fmla="*/ 133876 w 886112"/>
                    <a:gd name="connsiteY13" fmla="*/ 292838 h 935370"/>
                    <a:gd name="connsiteX14" fmla="*/ 133876 w 886112"/>
                    <a:gd name="connsiteY14" fmla="*/ 133876 h 935370"/>
                    <a:gd name="connsiteX15" fmla="*/ 0 w 886112"/>
                    <a:gd name="connsiteY15" fmla="*/ 0 h 9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112" h="935370">
                      <a:moveTo>
                        <a:pt x="0" y="0"/>
                      </a:moveTo>
                      <a:lnTo>
                        <a:pt x="134329" y="0"/>
                      </a:lnTo>
                      <a:lnTo>
                        <a:pt x="753455" y="0"/>
                      </a:lnTo>
                      <a:lnTo>
                        <a:pt x="886112" y="0"/>
                      </a:lnTo>
                      <a:lnTo>
                        <a:pt x="834011" y="10519"/>
                      </a:lnTo>
                      <a:cubicBezTo>
                        <a:pt x="785961" y="30842"/>
                        <a:pt x="752246" y="78421"/>
                        <a:pt x="752246" y="133874"/>
                      </a:cubicBezTo>
                      <a:lnTo>
                        <a:pt x="752246" y="801492"/>
                      </a:lnTo>
                      <a:lnTo>
                        <a:pt x="753454" y="807476"/>
                      </a:lnTo>
                      <a:lnTo>
                        <a:pt x="753454" y="832180"/>
                      </a:lnTo>
                      <a:cubicBezTo>
                        <a:pt x="753454" y="889170"/>
                        <a:pt x="707254" y="935370"/>
                        <a:pt x="650264" y="935370"/>
                      </a:cubicBezTo>
                      <a:lnTo>
                        <a:pt x="237519" y="935370"/>
                      </a:lnTo>
                      <a:cubicBezTo>
                        <a:pt x="180529" y="935370"/>
                        <a:pt x="134329" y="889170"/>
                        <a:pt x="134329" y="832180"/>
                      </a:cubicBezTo>
                      <a:lnTo>
                        <a:pt x="134329" y="293399"/>
                      </a:lnTo>
                      <a:lnTo>
                        <a:pt x="133876" y="292838"/>
                      </a:lnTo>
                      <a:lnTo>
                        <a:pt x="133876" y="133876"/>
                      </a:lnTo>
                      <a:cubicBezTo>
                        <a:pt x="133876" y="59938"/>
                        <a:pt x="73938" y="0"/>
                        <a:pt x="0"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id="{C4752F58-5678-E196-2536-365C62C34585}"/>
                  </a:ext>
                </a:extLst>
              </p:cNvPr>
              <p:cNvGrpSpPr/>
              <p:nvPr/>
            </p:nvGrpSpPr>
            <p:grpSpPr>
              <a:xfrm>
                <a:off x="140839" y="126671"/>
                <a:ext cx="657225" cy="696553"/>
                <a:chOff x="182859" y="44288"/>
                <a:chExt cx="657225" cy="696553"/>
              </a:xfrm>
            </p:grpSpPr>
            <p:pic>
              <p:nvPicPr>
                <p:cNvPr id="15" name="Hình ảnh 14">
                  <a:extLst>
                    <a:ext uri="{FF2B5EF4-FFF2-40B4-BE49-F238E27FC236}">
                      <a16:creationId xmlns:a16="http://schemas.microsoft.com/office/drawing/2014/main" id="{9F08DC6F-83FF-76C0-4A03-2F3255233EC9}"/>
                    </a:ext>
                  </a:extLst>
                </p:cNvPr>
                <p:cNvPicPr>
                  <a:picLocks noChangeAspect="1"/>
                </p:cNvPicPr>
                <p:nvPr/>
              </p:nvPicPr>
              <p:blipFill rotWithShape="1">
                <a:blip r:embed="rId4">
                  <a:extLst>
                    <a:ext uri="{28A0092B-C50C-407E-A947-70E740481C1C}">
                      <a14:useLocalDpi xmlns:a14="http://schemas.microsoft.com/office/drawing/2010/main" val="0"/>
                    </a:ext>
                  </a:extLst>
                </a:blip>
                <a:srcRect l="4403" t="12299" r="62892" b="36268"/>
                <a:stretch/>
              </p:blipFill>
              <p:spPr>
                <a:xfrm>
                  <a:off x="213296" y="44288"/>
                  <a:ext cx="596349" cy="527539"/>
                </a:xfrm>
                <a:prstGeom prst="rect">
                  <a:avLst/>
                </a:prstGeom>
              </p:spPr>
            </p:pic>
            <p:sp>
              <p:nvSpPr>
                <p:cNvPr id="16" name="Hộp Văn bản 15">
                  <a:extLst>
                    <a:ext uri="{FF2B5EF4-FFF2-40B4-BE49-F238E27FC236}">
                      <a16:creationId xmlns:a16="http://schemas.microsoft.com/office/drawing/2014/main" id="{56AABE7D-8864-24AC-9D6D-7A05EB0BA84F}"/>
                    </a:ext>
                  </a:extLst>
                </p:cNvPr>
                <p:cNvSpPr txBox="1"/>
                <p:nvPr/>
              </p:nvSpPr>
              <p:spPr>
                <a:xfrm>
                  <a:off x="182859" y="510009"/>
                  <a:ext cx="657225" cy="230832"/>
                </a:xfrm>
                <a:prstGeom prst="rect">
                  <a:avLst/>
                </a:prstGeom>
                <a:noFill/>
              </p:spPr>
              <p:txBody>
                <a:bodyPr wrap="square" rtlCol="0">
                  <a:spAutoFit/>
                </a:bodyPr>
                <a:lstStyle/>
                <a:p>
                  <a:pPr algn="ctr"/>
                  <a:r>
                    <a:rPr lang="en-US" sz="900" b="1">
                      <a:solidFill>
                        <a:schemeClr val="bg1"/>
                      </a:solidFill>
                      <a:latin typeface="Arial" panose="020B0604020202020204" pitchFamily="34" charset="0"/>
                      <a:cs typeface="Arial" panose="020B0604020202020204" pitchFamily="34" charset="0"/>
                    </a:rPr>
                    <a:t>SỬ HỌC</a:t>
                  </a:r>
                  <a:endParaRPr lang="vi-VN" sz="900" b="1">
                    <a:solidFill>
                      <a:schemeClr val="bg1"/>
                    </a:solidFill>
                    <a:latin typeface="Arial" panose="020B0604020202020204" pitchFamily="34" charset="0"/>
                    <a:cs typeface="Arial" panose="020B0604020202020204" pitchFamily="34" charset="0"/>
                  </a:endParaRPr>
                </a:p>
              </p:txBody>
            </p:sp>
          </p:grpSp>
        </p:grpSp>
        <p:grpSp>
          <p:nvGrpSpPr>
            <p:cNvPr id="4" name="Nhóm 3">
              <a:extLst>
                <a:ext uri="{FF2B5EF4-FFF2-40B4-BE49-F238E27FC236}">
                  <a16:creationId xmlns:a16="http://schemas.microsoft.com/office/drawing/2014/main" id="{04801F7F-B7A1-D889-A09C-2D799FA1CA95}"/>
                </a:ext>
              </a:extLst>
            </p:cNvPr>
            <p:cNvGrpSpPr/>
            <p:nvPr/>
          </p:nvGrpSpPr>
          <p:grpSpPr>
            <a:xfrm>
              <a:off x="877820" y="150460"/>
              <a:ext cx="10141770" cy="823660"/>
              <a:chOff x="877820" y="150460"/>
              <a:chExt cx="10141770" cy="823660"/>
            </a:xfrm>
          </p:grpSpPr>
          <p:sp>
            <p:nvSpPr>
              <p:cNvPr id="5" name="Hình tự do: Hình 4">
                <a:extLst>
                  <a:ext uri="{FF2B5EF4-FFF2-40B4-BE49-F238E27FC236}">
                    <a16:creationId xmlns:a16="http://schemas.microsoft.com/office/drawing/2014/main" id="{67CCD9CE-D762-AB1E-32D6-E41347E8AE3B}"/>
                  </a:ext>
                </a:extLst>
              </p:cNvPr>
              <p:cNvSpPr/>
              <p:nvPr/>
            </p:nvSpPr>
            <p:spPr>
              <a:xfrm>
                <a:off x="877820" y="150460"/>
                <a:ext cx="10141770" cy="815962"/>
              </a:xfrm>
              <a:custGeom>
                <a:avLst/>
                <a:gdLst>
                  <a:gd name="connsiteX0" fmla="*/ 135996 w 10141770"/>
                  <a:gd name="connsiteY0" fmla="*/ 0 h 815962"/>
                  <a:gd name="connsiteX1" fmla="*/ 10141770 w 10141770"/>
                  <a:gd name="connsiteY1" fmla="*/ 0 h 815962"/>
                  <a:gd name="connsiteX2" fmla="*/ 10141770 w 10141770"/>
                  <a:gd name="connsiteY2" fmla="*/ 815962 h 815962"/>
                  <a:gd name="connsiteX3" fmla="*/ 135996 w 10141770"/>
                  <a:gd name="connsiteY3" fmla="*/ 815962 h 815962"/>
                  <a:gd name="connsiteX4" fmla="*/ 0 w 10141770"/>
                  <a:gd name="connsiteY4" fmla="*/ 679966 h 815962"/>
                  <a:gd name="connsiteX5" fmla="*/ 0 w 10141770"/>
                  <a:gd name="connsiteY5" fmla="*/ 135996 h 815962"/>
                  <a:gd name="connsiteX6" fmla="*/ 135996 w 10141770"/>
                  <a:gd name="connsiteY6" fmla="*/ 0 h 81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770" h="815962">
                    <a:moveTo>
                      <a:pt x="135996" y="0"/>
                    </a:moveTo>
                    <a:lnTo>
                      <a:pt x="10141770" y="0"/>
                    </a:lnTo>
                    <a:lnTo>
                      <a:pt x="10141770" y="815962"/>
                    </a:lnTo>
                    <a:lnTo>
                      <a:pt x="135996" y="815962"/>
                    </a:lnTo>
                    <a:cubicBezTo>
                      <a:pt x="60887" y="815962"/>
                      <a:pt x="0" y="755075"/>
                      <a:pt x="0" y="679966"/>
                    </a:cubicBezTo>
                    <a:lnTo>
                      <a:pt x="0" y="135996"/>
                    </a:lnTo>
                    <a:cubicBezTo>
                      <a:pt x="0" y="60887"/>
                      <a:pt x="60887" y="0"/>
                      <a:pt x="135996" y="0"/>
                    </a:cubicBezTo>
                    <a:close/>
                  </a:path>
                </a:pathLst>
              </a:cu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Hộp Văn bản 5">
                <a:extLst>
                  <a:ext uri="{FF2B5EF4-FFF2-40B4-BE49-F238E27FC236}">
                    <a16:creationId xmlns:a16="http://schemas.microsoft.com/office/drawing/2014/main" id="{90ABCAFE-19E6-AA2E-4F2E-263BA715F56A}"/>
                  </a:ext>
                </a:extLst>
              </p:cNvPr>
              <p:cNvSpPr txBox="1"/>
              <p:nvPr/>
            </p:nvSpPr>
            <p:spPr>
              <a:xfrm>
                <a:off x="887565" y="180606"/>
                <a:ext cx="551754" cy="738664"/>
              </a:xfrm>
              <a:prstGeom prst="rect">
                <a:avLst/>
              </a:prstGeom>
              <a:noFill/>
            </p:spPr>
            <p:txBody>
              <a:bodyPr wrap="none" rtlCol="0">
                <a:spAutoFit/>
              </a:bodyPr>
              <a:lstStyle/>
              <a:p>
                <a:pPr algn="ctr"/>
                <a:r>
                  <a:rPr lang="en-US" b="1">
                    <a:solidFill>
                      <a:schemeClr val="bg1"/>
                    </a:solidFill>
                    <a:cs typeface="Times New Roman" panose="02020603050405020304" pitchFamily="18" charset="0"/>
                  </a:rPr>
                  <a:t>Lớp</a:t>
                </a:r>
              </a:p>
              <a:p>
                <a:pPr algn="ctr"/>
                <a:r>
                  <a:rPr lang="en-US" sz="2400">
                    <a:solidFill>
                      <a:schemeClr val="bg1"/>
                    </a:solidFill>
                    <a:latin typeface="UTM Impact" panose="02040603050506020204" pitchFamily="18" charset="0"/>
                  </a:rPr>
                  <a:t>10</a:t>
                </a:r>
                <a:endParaRPr lang="vi-VN" sz="2400">
                  <a:solidFill>
                    <a:schemeClr val="bg1"/>
                  </a:solidFill>
                </a:endParaRPr>
              </a:p>
            </p:txBody>
          </p:sp>
          <p:cxnSp>
            <p:nvCxnSpPr>
              <p:cNvPr id="7" name="Đường nối Thẳng 6">
                <a:extLst>
                  <a:ext uri="{FF2B5EF4-FFF2-40B4-BE49-F238E27FC236}">
                    <a16:creationId xmlns:a16="http://schemas.microsoft.com/office/drawing/2014/main" id="{D5A3702B-3D15-FD4F-ADB1-BF979EB24009}"/>
                  </a:ext>
                </a:extLst>
              </p:cNvPr>
              <p:cNvCxnSpPr/>
              <p:nvPr/>
            </p:nvCxnSpPr>
            <p:spPr>
              <a:xfrm>
                <a:off x="1457326"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Hộp Văn bản 7">
                <a:extLst>
                  <a:ext uri="{FF2B5EF4-FFF2-40B4-BE49-F238E27FC236}">
                    <a16:creationId xmlns:a16="http://schemas.microsoft.com/office/drawing/2014/main" id="{0331BE3A-DC22-F386-AA9B-0BF1E7196902}"/>
                  </a:ext>
                </a:extLst>
              </p:cNvPr>
              <p:cNvSpPr txBox="1"/>
              <p:nvPr/>
            </p:nvSpPr>
            <p:spPr>
              <a:xfrm>
                <a:off x="1420881" y="238449"/>
                <a:ext cx="694421"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LỊCH</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SỬ</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Đường nối Thẳng 8">
                <a:extLst>
                  <a:ext uri="{FF2B5EF4-FFF2-40B4-BE49-F238E27FC236}">
                    <a16:creationId xmlns:a16="http://schemas.microsoft.com/office/drawing/2014/main" id="{7213B1C2-5ED1-5AA0-5A6F-5D644849C009}"/>
                  </a:ext>
                </a:extLst>
              </p:cNvPr>
              <p:cNvCxnSpPr/>
              <p:nvPr/>
            </p:nvCxnSpPr>
            <p:spPr>
              <a:xfrm>
                <a:off x="2088781" y="150460"/>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B64BCADD-8581-5E23-6594-C27C1E809EAD}"/>
                  </a:ext>
                </a:extLst>
              </p:cNvPr>
              <p:cNvSpPr txBox="1"/>
              <p:nvPr/>
            </p:nvSpPr>
            <p:spPr>
              <a:xfrm>
                <a:off x="2076486" y="254471"/>
                <a:ext cx="1087156" cy="584775"/>
              </a:xfrm>
              <a:prstGeom prst="rect">
                <a:avLst/>
              </a:prstGeom>
              <a:noFill/>
            </p:spPr>
            <p:txBody>
              <a:bodyPr wrap="none" rtlCol="0">
                <a:spAutoFit/>
              </a:bodyPr>
              <a:lstStyle/>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Chủ đề 3</a:t>
                </a:r>
              </a:p>
              <a:p>
                <a:pPr algn="ctr"/>
                <a:r>
                  <a:rPr lang="en-US" sz="1600" b="1">
                    <a:solidFill>
                      <a:schemeClr val="bg1"/>
                    </a:solidFill>
                    <a:latin typeface="Tahoma" panose="020B0604030504040204" pitchFamily="34" charset="0"/>
                    <a:ea typeface="Tahoma" panose="020B0604030504040204" pitchFamily="34" charset="0"/>
                    <a:cs typeface="Tahoma" panose="020B0604030504040204" pitchFamily="34" charset="0"/>
                  </a:rPr>
                  <a:t>Bài 5</a:t>
                </a:r>
                <a:endParaRPr lang="vi-VN"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Đường nối Thẳng 10">
                <a:extLst>
                  <a:ext uri="{FF2B5EF4-FFF2-40B4-BE49-F238E27FC236}">
                    <a16:creationId xmlns:a16="http://schemas.microsoft.com/office/drawing/2014/main" id="{E28DE4A3-8E21-170C-0F05-6DF858B5D36D}"/>
                  </a:ext>
                </a:extLst>
              </p:cNvPr>
              <p:cNvCxnSpPr/>
              <p:nvPr/>
            </p:nvCxnSpPr>
            <p:spPr>
              <a:xfrm>
                <a:off x="3155214" y="158158"/>
                <a:ext cx="0" cy="8159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88D15C3A-3ABD-4D56-9B94-BE1329E62F42}"/>
                  </a:ext>
                </a:extLst>
              </p:cNvPr>
              <p:cNvSpPr txBox="1"/>
              <p:nvPr/>
            </p:nvSpPr>
            <p:spPr>
              <a:xfrm>
                <a:off x="3189084" y="335306"/>
                <a:ext cx="7805064" cy="446276"/>
              </a:xfrm>
              <a:prstGeom prst="rect">
                <a:avLst/>
              </a:prstGeom>
              <a:noFill/>
            </p:spPr>
            <p:txBody>
              <a:bodyPr wrap="square" rtlCol="0">
                <a:spAutoFit/>
              </a:bodyPr>
              <a:lstStyle/>
              <a:p>
                <a:pPr algn="ctr"/>
                <a:r>
                  <a:rPr lang="en-US" sz="2300" b="1">
                    <a:solidFill>
                      <a:schemeClr val="bg1"/>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3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9" name="Nhóm 18">
            <a:extLst>
              <a:ext uri="{FF2B5EF4-FFF2-40B4-BE49-F238E27FC236}">
                <a16:creationId xmlns:a16="http://schemas.microsoft.com/office/drawing/2014/main" id="{43ED8AD4-6DBA-5021-5A52-F60F9C4FFA05}"/>
              </a:ext>
            </a:extLst>
          </p:cNvPr>
          <p:cNvGrpSpPr/>
          <p:nvPr/>
        </p:nvGrpSpPr>
        <p:grpSpPr>
          <a:xfrm>
            <a:off x="140839" y="1232676"/>
            <a:ext cx="10878751" cy="570990"/>
            <a:chOff x="140839" y="1232676"/>
            <a:chExt cx="10878751" cy="570990"/>
          </a:xfrm>
        </p:grpSpPr>
        <p:sp>
          <p:nvSpPr>
            <p:cNvPr id="20" name="Hình chữ nhật: Góc Trên Tròn 19">
              <a:extLst>
                <a:ext uri="{FF2B5EF4-FFF2-40B4-BE49-F238E27FC236}">
                  <a16:creationId xmlns:a16="http://schemas.microsoft.com/office/drawing/2014/main" id="{85571927-53EE-04C3-763C-3594401CC05D}"/>
                </a:ext>
              </a:extLst>
            </p:cNvPr>
            <p:cNvSpPr/>
            <p:nvPr/>
          </p:nvSpPr>
          <p:spPr>
            <a:xfrm rot="5400000">
              <a:off x="377691" y="1096652"/>
              <a:ext cx="461665" cy="935370"/>
            </a:xfrm>
            <a:prstGeom prst="round2Same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ộp Văn bản 20">
              <a:extLst>
                <a:ext uri="{FF2B5EF4-FFF2-40B4-BE49-F238E27FC236}">
                  <a16:creationId xmlns:a16="http://schemas.microsoft.com/office/drawing/2014/main" id="{BFD11212-B12D-D74E-53D5-0B069A2C93BD}"/>
                </a:ext>
              </a:extLst>
            </p:cNvPr>
            <p:cNvSpPr txBox="1"/>
            <p:nvPr/>
          </p:nvSpPr>
          <p:spPr>
            <a:xfrm>
              <a:off x="514973" y="1333505"/>
              <a:ext cx="566181" cy="461665"/>
            </a:xfrm>
            <a:prstGeom prst="rect">
              <a:avLst/>
            </a:prstGeom>
            <a:noFill/>
          </p:spPr>
          <p:txBody>
            <a:bodyPr wrap="non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1.</a:t>
              </a:r>
              <a:r>
                <a:rPr lang="en-US" sz="2400" b="1">
                  <a:latin typeface="Tahoma" panose="020B0604030504040204" pitchFamily="34" charset="0"/>
                  <a:ea typeface="Tahoma" panose="020B0604030504040204" pitchFamily="34" charset="0"/>
                  <a:cs typeface="Tahoma" panose="020B0604030504040204" pitchFamily="34" charset="0"/>
                </a:rPr>
                <a:t> </a:t>
              </a:r>
              <a:endParaRPr lang="vi-VN" sz="2400" b="1">
                <a:latin typeface="Tahoma" panose="020B0604030504040204" pitchFamily="34" charset="0"/>
                <a:ea typeface="Tahoma" panose="020B0604030504040204" pitchFamily="34" charset="0"/>
                <a:cs typeface="Tahoma" panose="020B0604030504040204" pitchFamily="34" charset="0"/>
              </a:endParaRPr>
            </a:p>
          </p:txBody>
        </p:sp>
        <p:sp>
          <p:nvSpPr>
            <p:cNvPr id="22" name="Hộp Văn bản 21">
              <a:extLst>
                <a:ext uri="{FF2B5EF4-FFF2-40B4-BE49-F238E27FC236}">
                  <a16:creationId xmlns:a16="http://schemas.microsoft.com/office/drawing/2014/main" id="{7C562C6D-140C-0B41-EEC9-6864A2A9C4C2}"/>
                </a:ext>
              </a:extLst>
            </p:cNvPr>
            <p:cNvSpPr txBox="1"/>
            <p:nvPr/>
          </p:nvSpPr>
          <p:spPr>
            <a:xfrm>
              <a:off x="1188884" y="1232676"/>
              <a:ext cx="9830706" cy="570990"/>
            </a:xfrm>
            <a:prstGeom prst="rect">
              <a:avLst/>
            </a:prstGeom>
            <a:noFill/>
          </p:spPr>
          <p:txBody>
            <a:bodyPr wrap="square" rtlCol="0">
              <a:spAutoFit/>
            </a:bodyPr>
            <a:lstStyle/>
            <a:p>
              <a:pPr>
                <a:lnSpc>
                  <a:spcPct val="150000"/>
                </a:lnSpc>
              </a:pPr>
              <a:r>
                <a:rPr lang="en-US" sz="2400" b="1">
                  <a:solidFill>
                    <a:srgbClr val="339966"/>
                  </a:solidFill>
                  <a:latin typeface="Tahoma" panose="020B0604030504040204" pitchFamily="34" charset="0"/>
                  <a:ea typeface="Tahoma" panose="020B0604030504040204" pitchFamily="34" charset="0"/>
                  <a:cs typeface="Tahoma" panose="020B0604030504040204" pitchFamily="34" charset="0"/>
                </a:rPr>
                <a:t>Khái niệm văn minh.</a:t>
              </a:r>
              <a:endParaRPr lang="vi-VN" sz="2400" b="1">
                <a:solidFill>
                  <a:srgbClr val="339966"/>
                </a:solidFill>
                <a:latin typeface="Tahoma" panose="020B0604030504040204" pitchFamily="34" charset="0"/>
                <a:ea typeface="Tahoma" panose="020B0604030504040204" pitchFamily="34" charset="0"/>
                <a:cs typeface="Tahoma" panose="020B0604030504040204" pitchFamily="34" charset="0"/>
              </a:endParaRPr>
            </a:p>
          </p:txBody>
        </p:sp>
      </p:grpSp>
      <p:sp>
        <p:nvSpPr>
          <p:cNvPr id="34" name="Google Shape;79;p15">
            <a:extLst>
              <a:ext uri="{FF2B5EF4-FFF2-40B4-BE49-F238E27FC236}">
                <a16:creationId xmlns:a16="http://schemas.microsoft.com/office/drawing/2014/main" id="{2194F708-2C57-7655-7A58-677C633C9841}"/>
              </a:ext>
            </a:extLst>
          </p:cNvPr>
          <p:cNvSpPr txBox="1"/>
          <p:nvPr/>
        </p:nvSpPr>
        <p:spPr>
          <a:xfrm>
            <a:off x="491281" y="2361790"/>
            <a:ext cx="2884614" cy="1464682"/>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 sz="4000" b="1" i="0" u="none" strike="noStrike" kern="0" cap="none" spc="0" normalizeH="0" baseline="0" noProof="0">
                <a:solidFill>
                  <a:srgbClr val="EC3A3B"/>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VĂN </a:t>
            </a: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 sz="4000" b="1" i="0" u="none" strike="noStrike" kern="0" cap="none" spc="0" normalizeH="0" baseline="0" noProof="0">
                <a:solidFill>
                  <a:srgbClr val="EC3A3B"/>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HOÁ</a:t>
            </a:r>
            <a:endParaRPr kumimoji="0" sz="4000" b="1" i="0" u="none" strike="noStrike" kern="0" cap="none" spc="0" normalizeH="0" baseline="0" noProof="0">
              <a:solidFill>
                <a:srgbClr val="EC3A3B"/>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nvGrpSpPr>
          <p:cNvPr id="43" name="Nhóm 42">
            <a:extLst>
              <a:ext uri="{FF2B5EF4-FFF2-40B4-BE49-F238E27FC236}">
                <a16:creationId xmlns:a16="http://schemas.microsoft.com/office/drawing/2014/main" id="{628F8F0A-6DF2-D3E8-7B3C-48F5D9231A6E}"/>
              </a:ext>
            </a:extLst>
          </p:cNvPr>
          <p:cNvGrpSpPr/>
          <p:nvPr/>
        </p:nvGrpSpPr>
        <p:grpSpPr>
          <a:xfrm>
            <a:off x="3051356" y="1966953"/>
            <a:ext cx="6498255" cy="2254907"/>
            <a:chOff x="3051356" y="1966953"/>
            <a:chExt cx="6498255" cy="2254907"/>
          </a:xfrm>
        </p:grpSpPr>
        <p:sp>
          <p:nvSpPr>
            <p:cNvPr id="31" name="Google Shape;76;p15">
              <a:extLst>
                <a:ext uri="{FF2B5EF4-FFF2-40B4-BE49-F238E27FC236}">
                  <a16:creationId xmlns:a16="http://schemas.microsoft.com/office/drawing/2014/main" id="{F67E7D9C-CC1C-70FF-D932-9A4CEBEE3409}"/>
                </a:ext>
              </a:extLst>
            </p:cNvPr>
            <p:cNvSpPr/>
            <p:nvPr/>
          </p:nvSpPr>
          <p:spPr>
            <a:xfrm>
              <a:off x="3051356" y="1966953"/>
              <a:ext cx="1199680" cy="2254907"/>
            </a:xfrm>
            <a:custGeom>
              <a:avLst/>
              <a:gdLst/>
              <a:ahLst/>
              <a:cxnLst/>
              <a:rect l="l" t="t" r="r" b="b"/>
              <a:pathLst>
                <a:path w="22647" h="36943" extrusionOk="0">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EC3A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7;p15">
              <a:extLst>
                <a:ext uri="{FF2B5EF4-FFF2-40B4-BE49-F238E27FC236}">
                  <a16:creationId xmlns:a16="http://schemas.microsoft.com/office/drawing/2014/main" id="{FF47C1CA-3CD8-DCDC-FEFB-B8CAA0A04B15}"/>
                </a:ext>
              </a:extLst>
            </p:cNvPr>
            <p:cNvSpPr/>
            <p:nvPr/>
          </p:nvSpPr>
          <p:spPr>
            <a:xfrm>
              <a:off x="3193906" y="2729677"/>
              <a:ext cx="363978" cy="728909"/>
            </a:xfrm>
            <a:custGeom>
              <a:avLst/>
              <a:gdLst/>
              <a:ahLst/>
              <a:cxnLst/>
              <a:rect l="l" t="t" r="r" b="b"/>
              <a:pathLst>
                <a:path w="6871" h="11942" extrusionOk="0">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EC3A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78;p15">
              <a:extLst>
                <a:ext uri="{FF2B5EF4-FFF2-40B4-BE49-F238E27FC236}">
                  <a16:creationId xmlns:a16="http://schemas.microsoft.com/office/drawing/2014/main" id="{DDFF058A-FB23-7209-1159-6E0C23AE5271}"/>
                </a:ext>
              </a:extLst>
            </p:cNvPr>
            <p:cNvSpPr/>
            <p:nvPr/>
          </p:nvSpPr>
          <p:spPr>
            <a:xfrm>
              <a:off x="3504222" y="2174419"/>
              <a:ext cx="6045389" cy="1839425"/>
            </a:xfrm>
            <a:custGeom>
              <a:avLst/>
              <a:gdLst/>
              <a:ahLst/>
              <a:cxnLst/>
              <a:rect l="l" t="t" r="r" b="b"/>
              <a:pathLst>
                <a:path w="114122" h="30136" extrusionOk="0">
                  <a:moveTo>
                    <a:pt x="0" y="0"/>
                  </a:moveTo>
                  <a:lnTo>
                    <a:pt x="12871" y="12859"/>
                  </a:lnTo>
                  <a:cubicBezTo>
                    <a:pt x="13478" y="13466"/>
                    <a:pt x="13788" y="14276"/>
                    <a:pt x="13788" y="15074"/>
                  </a:cubicBezTo>
                  <a:cubicBezTo>
                    <a:pt x="13788" y="15871"/>
                    <a:pt x="13478" y="16669"/>
                    <a:pt x="12871" y="17276"/>
                  </a:cubicBezTo>
                  <a:lnTo>
                    <a:pt x="12" y="30135"/>
                  </a:lnTo>
                  <a:lnTo>
                    <a:pt x="99286" y="30135"/>
                  </a:lnTo>
                  <a:lnTo>
                    <a:pt x="114122" y="15074"/>
                  </a:lnTo>
                  <a:lnTo>
                    <a:pt x="99286" y="0"/>
                  </a:lnTo>
                  <a:close/>
                </a:path>
              </a:pathLst>
            </a:custGeom>
            <a:solidFill>
              <a:srgbClr val="EEEEEE"/>
            </a:solidFill>
            <a:ln>
              <a:noFill/>
            </a:ln>
          </p:spPr>
          <p:txBody>
            <a:bodyPr spcFirstLastPara="1" wrap="square" lIns="548625" tIns="91425" rIns="5486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200" b="0" i="0" u="none" strike="noStrike" kern="0" cap="none" spc="0" normalizeH="0" baseline="0" noProof="0">
                <a:ln>
                  <a:noFill/>
                </a:ln>
                <a:solidFill>
                  <a:srgbClr val="434343"/>
                </a:solidFill>
                <a:effectLst/>
                <a:uLnTx/>
                <a:uFillTx/>
                <a:latin typeface="Roboto"/>
                <a:ea typeface="Roboto"/>
                <a:cs typeface="Roboto"/>
                <a:sym typeface="Roboto"/>
              </a:endParaRPr>
            </a:p>
          </p:txBody>
        </p:sp>
        <p:sp>
          <p:nvSpPr>
            <p:cNvPr id="38" name="Hộp Văn bản 37">
              <a:extLst>
                <a:ext uri="{FF2B5EF4-FFF2-40B4-BE49-F238E27FC236}">
                  <a16:creationId xmlns:a16="http://schemas.microsoft.com/office/drawing/2014/main" id="{8B570406-A23A-E5FA-DCDB-64EEACBD8E61}"/>
                </a:ext>
              </a:extLst>
            </p:cNvPr>
            <p:cNvSpPr txBox="1"/>
            <p:nvPr/>
          </p:nvSpPr>
          <p:spPr>
            <a:xfrm>
              <a:off x="4401194" y="2247412"/>
              <a:ext cx="4574521" cy="1697068"/>
            </a:xfrm>
            <a:prstGeom prst="rect">
              <a:avLst/>
            </a:prstGeom>
            <a:noFill/>
          </p:spPr>
          <p:txBody>
            <a:bodyPr wrap="square">
              <a:spAutoFit/>
            </a:bodyPr>
            <a:lstStyle/>
            <a:p>
              <a:pPr algn="just">
                <a:lnSpc>
                  <a:spcPct val="150000"/>
                </a:lnSpc>
                <a:spcAft>
                  <a:spcPts val="1000"/>
                </a:spcAft>
                <a:tabLst>
                  <a:tab pos="5850890" algn="l"/>
                </a:tabLst>
              </a:pPr>
              <a:r>
                <a:rPr lang="x-none" sz="2400">
                  <a:effectLst/>
                  <a:latin typeface="Calibri Light" panose="020F0302020204030204" pitchFamily="34" charset="0"/>
                  <a:ea typeface="Times New Roman" panose="02020603050405020304" pitchFamily="18" charset="0"/>
                  <a:cs typeface="Calibri Light" panose="020F0302020204030204" pitchFamily="34" charset="0"/>
                </a:rPr>
                <a:t>là tổng thể những giá trị vật chất và tinh thần do con người sáng tạo ra trong quá trình lịch sử.</a:t>
              </a:r>
              <a:endParaRPr lang="vi-VN" sz="2400">
                <a:effectLst/>
                <a:latin typeface="Calibri Light" panose="020F0302020204030204" pitchFamily="34" charset="0"/>
                <a:ea typeface="Times New Roman" panose="02020603050405020304" pitchFamily="18" charset="0"/>
                <a:cs typeface="Calibri Light" panose="020F0302020204030204" pitchFamily="34" charset="0"/>
              </a:endParaRPr>
            </a:p>
          </p:txBody>
        </p:sp>
      </p:grpSp>
      <p:sp>
        <p:nvSpPr>
          <p:cNvPr id="24" name="Google Shape;57;p15">
            <a:extLst>
              <a:ext uri="{FF2B5EF4-FFF2-40B4-BE49-F238E27FC236}">
                <a16:creationId xmlns:a16="http://schemas.microsoft.com/office/drawing/2014/main" id="{2704966A-A1F7-2A6D-736F-C87F025A213A}"/>
              </a:ext>
            </a:extLst>
          </p:cNvPr>
          <p:cNvSpPr txBox="1"/>
          <p:nvPr/>
        </p:nvSpPr>
        <p:spPr>
          <a:xfrm>
            <a:off x="19439097" y="4897208"/>
            <a:ext cx="2564354" cy="1174849"/>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 sz="4000" b="1" i="0" u="none" strike="noStrike" kern="0" cap="none" spc="0" normalizeH="0" baseline="0" noProof="0">
                <a:ln>
                  <a:noFill/>
                </a:ln>
                <a:solidFill>
                  <a:srgbClr val="69E781"/>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rPr>
              <a:t>VĂN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4000" b="1" kern="0">
                <a:solidFill>
                  <a:srgbClr val="69E781"/>
                </a:solidFill>
                <a:latin typeface="Tahoma" panose="020B0604030504040204" pitchFamily="34" charset="0"/>
                <a:ea typeface="Tahoma" panose="020B0604030504040204" pitchFamily="34" charset="0"/>
                <a:cs typeface="Tahoma" panose="020B0604030504040204" pitchFamily="34" charset="0"/>
                <a:sym typeface="Fira Sans Extra Condensed Medium"/>
              </a:rPr>
              <a:t>MINH</a:t>
            </a:r>
            <a:endParaRPr kumimoji="0" sz="4000" b="1" i="0" u="none" strike="noStrike" kern="0" cap="none" spc="0" normalizeH="0" baseline="0" noProof="0">
              <a:ln>
                <a:noFill/>
              </a:ln>
              <a:solidFill>
                <a:srgbClr val="69E781"/>
              </a:solidFill>
              <a:effectLst/>
              <a:uLnTx/>
              <a:uFillTx/>
              <a:latin typeface="Tahoma" panose="020B0604030504040204" pitchFamily="34" charset="0"/>
              <a:ea typeface="Tahoma" panose="020B0604030504040204" pitchFamily="34" charset="0"/>
              <a:cs typeface="Tahoma" panose="020B0604030504040204" pitchFamily="34" charset="0"/>
              <a:sym typeface="Fira Sans Extra Condensed Medium"/>
            </a:endParaRPr>
          </a:p>
        </p:txBody>
      </p:sp>
      <p:grpSp>
        <p:nvGrpSpPr>
          <p:cNvPr id="44" name="Nhóm 43">
            <a:extLst>
              <a:ext uri="{FF2B5EF4-FFF2-40B4-BE49-F238E27FC236}">
                <a16:creationId xmlns:a16="http://schemas.microsoft.com/office/drawing/2014/main" id="{9F91D6DA-8725-1384-2461-C12E53ADD268}"/>
              </a:ext>
            </a:extLst>
          </p:cNvPr>
          <p:cNvGrpSpPr/>
          <p:nvPr/>
        </p:nvGrpSpPr>
        <p:grpSpPr>
          <a:xfrm>
            <a:off x="12455871" y="4421296"/>
            <a:ext cx="7322354" cy="2254358"/>
            <a:chOff x="995137" y="4403140"/>
            <a:chExt cx="7322354" cy="2254358"/>
          </a:xfrm>
        </p:grpSpPr>
        <p:sp>
          <p:nvSpPr>
            <p:cNvPr id="25" name="Google Shape;58;p15">
              <a:extLst>
                <a:ext uri="{FF2B5EF4-FFF2-40B4-BE49-F238E27FC236}">
                  <a16:creationId xmlns:a16="http://schemas.microsoft.com/office/drawing/2014/main" id="{1C123CCD-C88F-4A6E-E4F9-2E6941FF98C3}"/>
                </a:ext>
              </a:extLst>
            </p:cNvPr>
            <p:cNvSpPr/>
            <p:nvPr/>
          </p:nvSpPr>
          <p:spPr>
            <a:xfrm>
              <a:off x="6966445" y="4403140"/>
              <a:ext cx="1351046" cy="2254358"/>
            </a:xfrm>
            <a:custGeom>
              <a:avLst/>
              <a:gdLst/>
              <a:ahLst/>
              <a:cxnLst/>
              <a:rect l="l" t="t" r="r" b="b"/>
              <a:pathLst>
                <a:path w="22634" h="36934" extrusionOk="0">
                  <a:moveTo>
                    <a:pt x="18766" y="1"/>
                  </a:moveTo>
                  <a:cubicBezTo>
                    <a:pt x="17967" y="1"/>
                    <a:pt x="17169" y="304"/>
                    <a:pt x="16562" y="912"/>
                  </a:cubicBezTo>
                  <a:lnTo>
                    <a:pt x="1215" y="16259"/>
                  </a:lnTo>
                  <a:cubicBezTo>
                    <a:pt x="0" y="17473"/>
                    <a:pt x="0" y="19462"/>
                    <a:pt x="1215" y="20676"/>
                  </a:cubicBezTo>
                  <a:lnTo>
                    <a:pt x="16562" y="36023"/>
                  </a:lnTo>
                  <a:cubicBezTo>
                    <a:pt x="17169" y="36630"/>
                    <a:pt x="17967" y="36934"/>
                    <a:pt x="18766" y="36934"/>
                  </a:cubicBezTo>
                  <a:cubicBezTo>
                    <a:pt x="19565" y="36934"/>
                    <a:pt x="20366" y="36630"/>
                    <a:pt x="20979" y="36023"/>
                  </a:cubicBezTo>
                  <a:lnTo>
                    <a:pt x="22634" y="34368"/>
                  </a:lnTo>
                  <a:lnTo>
                    <a:pt x="8942" y="20676"/>
                  </a:lnTo>
                  <a:cubicBezTo>
                    <a:pt x="7716" y="19462"/>
                    <a:pt x="7716" y="17473"/>
                    <a:pt x="8942" y="16259"/>
                  </a:cubicBezTo>
                  <a:lnTo>
                    <a:pt x="22634" y="2567"/>
                  </a:lnTo>
                  <a:lnTo>
                    <a:pt x="20979" y="912"/>
                  </a:lnTo>
                  <a:cubicBezTo>
                    <a:pt x="20366" y="304"/>
                    <a:pt x="19565" y="1"/>
                    <a:pt x="18766" y="1"/>
                  </a:cubicBezTo>
                  <a:close/>
                </a:path>
              </a:pathLst>
            </a:custGeom>
            <a:solidFill>
              <a:srgbClr val="69E7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9;p15">
              <a:extLst>
                <a:ext uri="{FF2B5EF4-FFF2-40B4-BE49-F238E27FC236}">
                  <a16:creationId xmlns:a16="http://schemas.microsoft.com/office/drawing/2014/main" id="{AEE60F7C-3D37-5936-D21F-EC0FAB5B9D75}"/>
                </a:ext>
              </a:extLst>
            </p:cNvPr>
            <p:cNvSpPr/>
            <p:nvPr/>
          </p:nvSpPr>
          <p:spPr>
            <a:xfrm>
              <a:off x="7746785" y="5165864"/>
              <a:ext cx="410137" cy="728971"/>
            </a:xfrm>
            <a:custGeom>
              <a:avLst/>
              <a:gdLst/>
              <a:ahLst/>
              <a:cxnLst/>
              <a:rect l="l" t="t" r="r" b="b"/>
              <a:pathLst>
                <a:path w="6871" h="11943" extrusionOk="0">
                  <a:moveTo>
                    <a:pt x="5372" y="0"/>
                  </a:moveTo>
                  <a:cubicBezTo>
                    <a:pt x="5006" y="0"/>
                    <a:pt x="4635" y="137"/>
                    <a:pt x="4334" y="441"/>
                  </a:cubicBezTo>
                  <a:lnTo>
                    <a:pt x="1489" y="3286"/>
                  </a:lnTo>
                  <a:cubicBezTo>
                    <a:pt x="0" y="4763"/>
                    <a:pt x="0" y="7168"/>
                    <a:pt x="1489" y="8656"/>
                  </a:cubicBezTo>
                  <a:lnTo>
                    <a:pt x="4334" y="11502"/>
                  </a:lnTo>
                  <a:cubicBezTo>
                    <a:pt x="4635" y="11806"/>
                    <a:pt x="5006" y="11942"/>
                    <a:pt x="5372" y="11942"/>
                  </a:cubicBezTo>
                  <a:cubicBezTo>
                    <a:pt x="6135" y="11942"/>
                    <a:pt x="6870" y="11348"/>
                    <a:pt x="6870" y="10454"/>
                  </a:cubicBezTo>
                  <a:lnTo>
                    <a:pt x="6870" y="1489"/>
                  </a:lnTo>
                  <a:cubicBezTo>
                    <a:pt x="6870" y="595"/>
                    <a:pt x="6135" y="0"/>
                    <a:pt x="5372" y="0"/>
                  </a:cubicBezTo>
                  <a:close/>
                </a:path>
              </a:pathLst>
            </a:custGeom>
            <a:solidFill>
              <a:srgbClr val="69E7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60;p15">
              <a:extLst>
                <a:ext uri="{FF2B5EF4-FFF2-40B4-BE49-F238E27FC236}">
                  <a16:creationId xmlns:a16="http://schemas.microsoft.com/office/drawing/2014/main" id="{DAF033F3-D0D9-0586-B359-6069B897FCFA}"/>
                </a:ext>
              </a:extLst>
            </p:cNvPr>
            <p:cNvSpPr/>
            <p:nvPr/>
          </p:nvSpPr>
          <p:spPr>
            <a:xfrm>
              <a:off x="995137" y="4610667"/>
              <a:ext cx="6812115" cy="1839364"/>
            </a:xfrm>
            <a:custGeom>
              <a:avLst/>
              <a:gdLst/>
              <a:ahLst/>
              <a:cxnLst/>
              <a:rect l="l" t="t" r="r" b="b"/>
              <a:pathLst>
                <a:path w="114123" h="30135" extrusionOk="0">
                  <a:moveTo>
                    <a:pt x="14836" y="0"/>
                  </a:moveTo>
                  <a:lnTo>
                    <a:pt x="1" y="15061"/>
                  </a:lnTo>
                  <a:lnTo>
                    <a:pt x="14836" y="30135"/>
                  </a:lnTo>
                  <a:lnTo>
                    <a:pt x="114122" y="30135"/>
                  </a:lnTo>
                  <a:lnTo>
                    <a:pt x="101252" y="17276"/>
                  </a:lnTo>
                  <a:cubicBezTo>
                    <a:pt x="100644" y="16669"/>
                    <a:pt x="100335" y="15871"/>
                    <a:pt x="100335" y="15061"/>
                  </a:cubicBezTo>
                  <a:cubicBezTo>
                    <a:pt x="100335" y="14264"/>
                    <a:pt x="100644" y="13466"/>
                    <a:pt x="101252" y="12859"/>
                  </a:cubicBezTo>
                  <a:lnTo>
                    <a:pt x="114110" y="0"/>
                  </a:lnTo>
                  <a:close/>
                </a:path>
              </a:pathLst>
            </a:custGeom>
            <a:solidFill>
              <a:srgbClr val="EEEEEE"/>
            </a:solidFill>
            <a:ln>
              <a:noFill/>
            </a:ln>
          </p:spPr>
          <p:txBody>
            <a:bodyPr spcFirstLastPara="1" wrap="square" lIns="548625" tIns="91425" rIns="5486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200" b="0" i="0" u="none" strike="noStrike" kern="0" cap="none" spc="0" normalizeH="0" baseline="0" noProof="0">
                <a:ln>
                  <a:noFill/>
                </a:ln>
                <a:solidFill>
                  <a:srgbClr val="434343"/>
                </a:solidFill>
                <a:effectLst/>
                <a:uLnTx/>
                <a:uFillTx/>
                <a:latin typeface="Roboto"/>
                <a:ea typeface="Roboto"/>
                <a:cs typeface="Roboto"/>
                <a:sym typeface="Roboto"/>
              </a:endParaRPr>
            </a:p>
          </p:txBody>
        </p:sp>
        <p:sp>
          <p:nvSpPr>
            <p:cNvPr id="39" name="Hộp Văn bản 38">
              <a:extLst>
                <a:ext uri="{FF2B5EF4-FFF2-40B4-BE49-F238E27FC236}">
                  <a16:creationId xmlns:a16="http://schemas.microsoft.com/office/drawing/2014/main" id="{05E7D83F-3855-1046-0090-1AE128C9944F}"/>
                </a:ext>
              </a:extLst>
            </p:cNvPr>
            <p:cNvSpPr txBox="1"/>
            <p:nvPr/>
          </p:nvSpPr>
          <p:spPr>
            <a:xfrm>
              <a:off x="1713962" y="4555381"/>
              <a:ext cx="5313962" cy="1697068"/>
            </a:xfrm>
            <a:prstGeom prst="rect">
              <a:avLst/>
            </a:prstGeom>
            <a:noFill/>
          </p:spPr>
          <p:txBody>
            <a:bodyPr wrap="square">
              <a:spAutoFit/>
            </a:bodyPr>
            <a:lstStyle/>
            <a:p>
              <a:pPr algn="just">
                <a:lnSpc>
                  <a:spcPct val="150000"/>
                </a:lnSpc>
                <a:spcAft>
                  <a:spcPts val="1000"/>
                </a:spcAft>
                <a:tabLst>
                  <a:tab pos="5850890" algn="l"/>
                </a:tabLst>
              </a:pPr>
              <a:r>
                <a:rPr lang="vi-VN" sz="2400">
                  <a:effectLst/>
                  <a:latin typeface="Calibri Light" panose="020F0302020204030204" pitchFamily="34" charset="0"/>
                  <a:ea typeface="Times New Roman" panose="02020603050405020304" pitchFamily="18" charset="0"/>
                  <a:cs typeface="Calibri Light" panose="020F0302020204030204" pitchFamily="34" charset="0"/>
                </a:rPr>
                <a:t>là trạng thái tiến bộ về cả vật chất và tinh thần của xã hội loài người tức là trạng thái phát triển cao của nền văn hóa.</a:t>
              </a:r>
            </a:p>
          </p:txBody>
        </p:sp>
      </p:grpSp>
    </p:spTree>
    <p:extLst>
      <p:ext uri="{BB962C8B-B14F-4D97-AF65-F5344CB8AC3E}">
        <p14:creationId xmlns:p14="http://schemas.microsoft.com/office/powerpoint/2010/main" val="34914976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TotalTime>
  <Words>2876</Words>
  <Application>Microsoft Office PowerPoint</Application>
  <PresentationFormat>Màn hình rộng</PresentationFormat>
  <Paragraphs>457</Paragraphs>
  <Slides>21</Slides>
  <Notes>7</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21</vt:i4>
      </vt:variant>
    </vt:vector>
  </HeadingPairs>
  <TitlesOfParts>
    <vt:vector size="30" baseType="lpstr">
      <vt:lpstr>Arial</vt:lpstr>
      <vt:lpstr>Calibri</vt:lpstr>
      <vt:lpstr>Calibri Light</vt:lpstr>
      <vt:lpstr>Open Sans</vt:lpstr>
      <vt:lpstr>Roboto</vt:lpstr>
      <vt:lpstr>Tahoma</vt:lpstr>
      <vt:lpstr>Times New Roman</vt:lpstr>
      <vt:lpstr>UTM Impact</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Nguyễn Hữu Ngọc Anh</dc:creator>
  <cp:lastModifiedBy>Nguyễn Hữu Ngọc Anh</cp:lastModifiedBy>
  <cp:revision>1</cp:revision>
  <dcterms:created xsi:type="dcterms:W3CDTF">2022-09-01T09:51:05Z</dcterms:created>
  <dcterms:modified xsi:type="dcterms:W3CDTF">2022-09-01T16:18:00Z</dcterms:modified>
</cp:coreProperties>
</file>