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6" r:id="rId2"/>
    <p:sldId id="256" r:id="rId3"/>
    <p:sldId id="258" r:id="rId4"/>
    <p:sldId id="257" r:id="rId5"/>
    <p:sldId id="260" r:id="rId6"/>
    <p:sldId id="259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embeddedFontLst>
    <p:embeddedFont>
      <p:font typeface="Tahoma" pitchFamily="34" charset="0"/>
      <p:regular r:id="rId13"/>
      <p:bold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Calibri Light" pitchFamily="34" charset="0"/>
      <p:regular r:id="rId19"/>
      <p: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78"/>
    <a:srgbClr val="0E0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A15578-682B-4A01-9638-014C16DE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5AAC1EE-97A3-4603-AA67-B9B86F55F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770C8B9-3AC5-46CF-A12A-6DF4288A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29/5/2020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8CA0AF-530D-4EBD-B965-8B94F5F1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C359C82-3A0F-48FF-926E-5D04481A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7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E5AAED-E4CB-438E-BAE6-D874C01F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DCA6078-7021-47C7-8ADD-30EB0D4D7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7DC22C-267E-4ADC-AF05-BEB72190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29/5/2020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ACB2E6-036D-489B-AF95-7F191F40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6DBCEB-45FD-4CA2-89E1-0743C2C2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77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6BF1447-7437-45B5-955F-F450CFC6F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2DF0BE9-59DA-4877-8D0D-735633F5C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9A8181-2D82-4E5A-A55B-C3850F30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29/5/2020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06443D1-9D50-4347-8EF4-C71123BD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A7B7A19-FC92-4734-BBA7-FBC0512D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1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D41855-5658-46FC-B1E4-D8A33D04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1E48DD4-982E-4DF5-83BC-71D4D6BC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C6D471-1D4A-4A93-8DC4-6EC44FFF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29/5/2020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8EF56D3-DE4D-452A-8EDB-00A20AD1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3EE1EB-0B3D-4FD7-B6AB-2BD17542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9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AAF01F-173B-42F4-B79E-090D56AC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FF68C77-CBFA-461F-A51E-325EB9550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1E92DB-083F-452B-B9A8-07F35FD1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29/5/2020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0284B60-C1EA-4B69-AA90-8F1E5FB9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62BA63-766D-48C7-962C-260FED02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8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4F6C79-9DB9-41C2-AB7F-EE2DBD4C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B300A1-412B-4D8E-A682-9491921A9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2449AE0-B2AB-4AC5-AD17-D5485CF0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D4E3E69-8221-46DF-8417-9117474D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29/5/2020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C0CA87B-A6B0-4084-8ABD-22FC70DE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59FFCA0-2136-413A-9FC4-8666492A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5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CC1165-B1EA-4947-A1FB-D9CF6BE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6949C6E-764C-4F36-94CB-FE2A2DF8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A9B79E8-DF7C-4EBB-9F3B-6BE1496FD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42F9A33-7E46-4A42-A0A4-E18DB17B8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68AAA32-05F2-47FB-B9B2-30397B27C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50AE778-A2FD-4AD5-B23E-61A0D250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29/5/2020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AF383F0-95C5-45CA-90E7-CB223748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417D151-FD6A-419A-A7B0-CA8BE2A2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50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5CD961-234E-4CF8-B0EF-237952B8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A917F9D-08A6-466A-864D-D2F376CC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29/5/2020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EDF56FB-BF1A-451B-AFCC-8E5E82A9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85A4458-ED35-410C-9316-3AE12AF0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37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26121E3-1542-49D2-AFE7-215B078A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29/5/2020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DB79D1B-E5A5-4FF6-B1AF-3C1CE82B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CA32E8B-A5B1-45B5-9A9F-B5EF9E6E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79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34EF36-1426-4285-828F-C8CFBFE9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2C0F19-B360-4B7D-8B84-54564343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161CC49-77D0-4E31-A9D2-D30F8EDA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2AB92D8-AB77-44F5-B9DD-F7A3C2F6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29/5/2020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F0A841E-88D4-4D0A-97C4-E4897B61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454F814-BBE2-4CE3-B3C8-C4A938E7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1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E247E2-3FF2-44B7-B10F-3C06FDF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C9E9FEF-3FB3-4E4C-A935-958BA9328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9F12C7B-8B90-4958-A986-27D36990B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94EFE80-B253-4A84-BE72-FE133747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29/5/2020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A70AA07-12BD-4E8C-B324-9F0CBE23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5AF4ED2-925B-495F-9A04-20C40D1E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9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507F965-6FBF-4E4A-99CF-0D8736C9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F441528-4D68-4198-AA39-08CEF828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895987-3F38-4722-83D8-2292FDC38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C012C-B1B7-47F6-B168-A941E97A73A9}" type="datetimeFigureOut">
              <a:rPr lang="en-US" smtClean="0"/>
              <a:t>29/5/2020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8B2F808-3920-4A01-9D82-C1D249E03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6A23AC-28FD-47E2-A9E1-1773F854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7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.png"/><Relationship Id="rId5" Type="http://schemas.microsoft.com/office/2007/relationships/media" Target="../media/media3.mp3"/><Relationship Id="rId10" Type="http://schemas.openxmlformats.org/officeDocument/2006/relationships/image" Target="../media/image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447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09093" y="3335639"/>
            <a:ext cx="11603865" cy="3425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1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50/50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019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9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Tháng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năm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1285,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Nguyên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xâm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lược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ta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lần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thứ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hai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bao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nhiêu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d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6060424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50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1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30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20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cau hoi c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1106008" y="6060424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40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12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7010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10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Đâu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thứ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tự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đúng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xuất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hiện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triều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đại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phong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kiến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lịch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sử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Việt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Nam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bang c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4285" y="606349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Ngô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Đinh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Tiền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Lê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Lý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Trần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Hồ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Trần</a:t>
            </a:r>
            <a:r>
              <a:rPr lang="en-US" sz="20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Đinh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Ngô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Hồ</a:t>
            </a:r>
            <a:r>
              <a:rPr lang="en-US" sz="20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Tiền</a:t>
            </a:r>
            <a:r>
              <a:rPr lang="en-US" sz="20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Lê</a:t>
            </a:r>
            <a:r>
              <a:rPr lang="en-US" sz="20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Lý</a:t>
            </a:r>
            <a:r>
              <a:rPr lang="en-US" sz="20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lang="en-US" sz="20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Đinh</a:t>
            </a:r>
            <a:r>
              <a:rPr lang="en-US" sz="20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Ngô</a:t>
            </a:r>
            <a:r>
              <a:rPr lang="en-US" sz="20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Lý</a:t>
            </a:r>
            <a:r>
              <a:rPr lang="en-US" sz="20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Trần</a:t>
            </a:r>
            <a:r>
              <a:rPr lang="en-US" sz="20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Tiền</a:t>
            </a:r>
            <a:r>
              <a:rPr lang="en-US" sz="20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Lê</a:t>
            </a:r>
            <a:r>
              <a:rPr lang="en-US" sz="20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Hồ</a:t>
            </a:r>
            <a:r>
              <a:rPr lang="en-US" sz="20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Đinh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Ngô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Lý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Trần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Hồ</a:t>
            </a:r>
            <a:r>
              <a:rPr lang="en-US" sz="20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Tiền</a:t>
            </a:r>
            <a:r>
              <a:rPr lang="en-US" sz="20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Lê</a:t>
            </a:r>
            <a:r>
              <a:rPr lang="en-US" sz="20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6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a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ang c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p an a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6008" y="5197163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32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Dạy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học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dap an c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32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Tế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lễ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b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ang d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p an b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6435571" y="5197163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32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Thờ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cúng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dap an d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32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Nơi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vua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việc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2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Năm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938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đánh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tan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Nam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Hán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sông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Bạch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Đằng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bang c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4285" y="6063493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Ngô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Quyền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2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Trần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Quốc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Tuấn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Lê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Lợi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Lý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Công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Uẩn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4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lịch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sử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Trần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mấy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lần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đánh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thắng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Mông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Nguyên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xâm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lược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bang b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5202784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3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lần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2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lần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lần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lang="en-US" sz="3200" b="1" dirty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4 </a:t>
            </a:r>
            <a:r>
              <a:rPr lang="en-US" sz="3200" b="1" dirty="0" err="1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lần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0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4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Hồ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lập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năm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d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6034666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1400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1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1407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1396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cau hoi c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1106008" y="6060424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1398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0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106009" y="3616546"/>
            <a:ext cx="101114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5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tấn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công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sang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đất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Tống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Lý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Kiệt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rút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xây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dựng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phòng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tuyến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chống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Tống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đâu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d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6034666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Sông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Như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Nguyệt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1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Lạng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Sông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Đà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cau hoi c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1106008" y="6060424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Bắc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Giang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6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Dưới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thời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Trần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đâu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chức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trông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việc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đắp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đê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b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5202784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Hà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đê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sứ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10257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</a:t>
            </a:r>
            <a:r>
              <a:rPr lang="en-US" sz="3200" b="1" noProof="0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Đồn</a:t>
            </a:r>
            <a:r>
              <a:rPr lang="en-US" sz="3200" b="1" noProof="0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noProof="0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điền</a:t>
            </a:r>
            <a:r>
              <a:rPr lang="en-US" sz="3200" b="1" noProof="0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noProof="0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sứ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phủ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sứ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Khuyến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nông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sứ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9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7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Thời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phong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kiến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đâu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đội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quân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bảo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vệ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vua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kinh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bang c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4285" y="6050614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Cấm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quân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84283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Dân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binh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Quân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địa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phương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47546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Quân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lộ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0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8: Ai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dời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Long?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bang a">
            <a:extLst>
              <a:ext uri="{FF2B5EF4-FFF2-40B4-BE49-F238E27FC236}">
                <a16:creationId xmlns=""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ang c">
            <a:extLst>
              <a:ext uri="{FF2B5EF4-FFF2-40B4-BE49-F238E27FC236}">
                <a16:creationId xmlns=""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p an a">
            <a:extLst>
              <a:ext uri="{FF2B5EF4-FFF2-40B4-BE49-F238E27FC236}">
                <a16:creationId xmlns=""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6008" y="5197163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32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Lý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Công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Uẩn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7" name="dap an c">
            <a:extLst>
              <a:ext uri="{FF2B5EF4-FFF2-40B4-BE49-F238E27FC236}">
                <a16:creationId xmlns=""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32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Lý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Chiêu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Hoàng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bang b">
            <a:extLst>
              <a:ext uri="{FF2B5EF4-FFF2-40B4-BE49-F238E27FC236}">
                <a16:creationId xmlns=""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ang d">
            <a:extLst>
              <a:ext uri="{FF2B5EF4-FFF2-40B4-BE49-F238E27FC236}">
                <a16:creationId xmlns=""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p an b">
            <a:extLst>
              <a:ext uri="{FF2B5EF4-FFF2-40B4-BE49-F238E27FC236}">
                <a16:creationId xmlns=""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6435571" y="5197163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32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Trần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Thủ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Độ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dap an d">
            <a:extLst>
              <a:ext uri="{FF2B5EF4-FFF2-40B4-BE49-F238E27FC236}">
                <a16:creationId xmlns=""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3200" b="1" dirty="0">
                <a:solidFill>
                  <a:srgbClr val="FFC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D.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Trần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Cảnh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=""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=""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=""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=""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1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547</Words>
  <Application>Microsoft Office PowerPoint</Application>
  <PresentationFormat>Custom</PresentationFormat>
  <Paragraphs>53</Paragraphs>
  <Slides>11</Slides>
  <Notes>0</Notes>
  <HiddenSlides>0</HiddenSlides>
  <MMClips>44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Times New Roman</vt:lpstr>
      <vt:lpstr>Wingdings</vt:lpstr>
      <vt:lpstr>Tahoma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Admin</cp:lastModifiedBy>
  <cp:revision>69</cp:revision>
  <dcterms:created xsi:type="dcterms:W3CDTF">2018-12-15T04:43:26Z</dcterms:created>
  <dcterms:modified xsi:type="dcterms:W3CDTF">2020-05-29T14:19:32Z</dcterms:modified>
</cp:coreProperties>
</file>